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notesSlides/notesSlide5.xml" ContentType="application/vnd.openxmlformats-officedocument.presentationml.notes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16.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notesSlides/notesSlide12.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notesSlides/notesSlide15.xml" ContentType="application/vnd.openxmlformats-officedocument.presentationml.notesSlide+xml"/>
  <Override PartName="/ppt/slideLayouts/slideLayout2.xml" ContentType="application/vnd.openxmlformats-officedocument.presentationml.slideLayout+xml"/>
  <Override PartName="/ppt/notesSlides/notesSlide7.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ppt/slides/slide8.xml" ContentType="application/vnd.openxmlformats-officedocument.presentationml.slide+xml"/>
  <Override PartName="/ppt/notesSlides/notesSlide17.xml" ContentType="application/vnd.openxmlformats-officedocument.presentationml.notesSlide+xml"/>
  <Override PartName="/docProps/app.xml" ContentType="application/vnd.openxmlformats-officedocument.extended-properties+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slides/slide1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Masters/slideMaster1.xml" ContentType="application/vnd.openxmlformats-officedocument.presentationml.slideMaster+xml"/>
  <Override PartName="/ppt/presProps.xml" ContentType="application/vnd.openxmlformats-officedocument.presentationml.presProps+xml"/>
  <Override PartName="/ppt/slides/slide11.xml" ContentType="application/vnd.openxmlformats-officedocument.presentationml.slide+xml"/>
  <Override PartName="/ppt/notesSlides/notesSlide8.xml" ContentType="application/vnd.openxmlformats-officedocument.presentationml.notesSlide+xml"/>
  <Override PartName="/ppt/slides/slide7.xml" ContentType="application/vnd.openxmlformats-officedocument.presentationml.slide+xml"/>
  <Override PartName="/ppt/notesSlides/notesSlide19.xml" ContentType="application/vnd.openxmlformats-officedocument.presentationml.notesSlide+xml"/>
  <Override PartName="/ppt/presentation.xml" ContentType="application/vnd.openxmlformats-officedocument.presentationml.presentation.main+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3" d="100"/>
          <a:sy n="83" d="100"/>
        </p:scale>
        <p:origin x="686" y="77"/>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esProps" Target="presProps.xml" /><Relationship Id="rId25" Type="http://schemas.openxmlformats.org/officeDocument/2006/relationships/tableStyles" Target="tableStyles.xml" /><Relationship Id="rId2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CFD736C-C5E4-CA0C-436C-FABBF42634C4}"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84ECA2D-4DD8-C6A3-F118-6CA3EE02375B}"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4CAFEDC-6FB9-6E88-B15B-3F17CCFD2ED9}"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4131534-8F7E-C57D-B7FE-BFB3EB5176A5}"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A54A898-B01E-62F4-1DF6-0EE801386319}"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35E1505-77C7-15D2-239C-53663D307335}"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79E319C-D499-F301-5A5F-38C7284A8C50}"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11B0008-4E38-D980-4879-45E2486DD656}"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84B3757-058E-2D43-5207-4D86B5DD2DC4}"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0122363-FF30-6632-9647-CCB16A61DED9}"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526CA06-5300-225F-8399-5C643559FBE8}"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A1BB65C-D25B-5E82-124B-3E1FAF5FAD8D}"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4A029DE-30E1-6E1C-3A74-FEC3989CAC97}"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74FFA77-5E46-5063-EEE1-F10477B7D4FD}"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6C7C5EC-F1F1-B6DD-8761-3088FB4F8365}"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526AC99-4E0F-F718-3D2B-8F4A258039C3}"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8149383-13F6-830A-AEA4-03DE66C96208}"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E6E6B52-0EC5-576A-F338-C94E73C2393D}"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205002F-B7E1-2140-F597-CD425D3034C6}"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bg>
      <p:bgRef idx="1003">
        <a:schemeClr val="bg2"/>
      </p:bgRef>
    </p:bg>
    <p:spTree>
      <p:nvGrpSpPr>
        <p:cNvPr id="1" name=""/>
        <p:cNvGrpSpPr/>
        <p:nvPr/>
      </p:nvGrpSpPr>
      <p:grpSpPr bwMode="auto">
        <a:xfrm>
          <a:off x="0" y="0"/>
          <a:ext cx="0" cy="0"/>
          <a:chOff x="0" y="0"/>
          <a:chExt cx="0" cy="0"/>
        </a:xfrm>
      </p:grpSpPr>
      <p:pic>
        <p:nvPicPr>
          <p:cNvPr id="7" name="Picture 6" descr="Celestia-R1---OverlayTitleHD.png"/>
          <p:cNvPicPr>
            <a:picLocks noChangeAspect="1"/>
          </p:cNvPicPr>
          <p:nvPr/>
        </p:nvPicPr>
        <p:blipFill>
          <a:blip r:embed="rId2"/>
          <a:stretch/>
        </p:blipFill>
        <p:spPr bwMode="auto">
          <a:xfrm>
            <a:off x="0" y="0"/>
            <a:ext cx="12188825" cy="6856214"/>
          </a:xfrm>
          <a:prstGeom prst="rect">
            <a:avLst/>
          </a:prstGeom>
        </p:spPr>
      </p:pic>
      <p:sp>
        <p:nvSpPr>
          <p:cNvPr id="2" name="Title 1"/>
          <p:cNvSpPr>
            <a:spLocks noGrp="1"/>
          </p:cNvSpPr>
          <p:nvPr>
            <p:ph type="ctrTitle"/>
          </p:nvPr>
        </p:nvSpPr>
        <p:spPr bwMode="auto">
          <a:xfrm>
            <a:off x="3962399" y="1964267"/>
            <a:ext cx="7197726" cy="2421464"/>
          </a:xfrm>
        </p:spPr>
        <p:txBody>
          <a:bodyPr anchor="b">
            <a:normAutofit/>
          </a:bodyPr>
          <a:lstStyle>
            <a:lvl1pPr algn="r">
              <a:defRPr sz="4800"/>
            </a:lvl1pPr>
          </a:lstStyle>
          <a:p>
            <a:pPr>
              <a:defRPr/>
            </a:pPr>
            <a:r>
              <a:rPr lang="en-US"/>
              <a:t>Click to edit Master title style</a:t>
            </a:r>
            <a:endParaRPr lang="en-US"/>
          </a:p>
        </p:txBody>
      </p:sp>
      <p:sp>
        <p:nvSpPr>
          <p:cNvPr id="3" name="Subtitle 2"/>
          <p:cNvSpPr>
            <a:spLocks noGrp="1"/>
          </p:cNvSpPr>
          <p:nvPr>
            <p:ph type="subTitle" idx="1"/>
          </p:nvPr>
        </p:nvSpPr>
        <p:spPr bwMode="auto">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auto">
          <a:xfrm>
            <a:off x="8932558" y="5870575"/>
            <a:ext cx="1600200" cy="377825"/>
          </a:xfrm>
        </p:spPr>
        <p:txBody>
          <a:bodyPr/>
          <a:lstStyle/>
          <a:p>
            <a:pPr>
              <a:defRPr/>
            </a:pPr>
            <a:fld id="{5923F103-BC34-4FE4-A40E-EDDEECFDA5D0}" type="datetimeFigureOut">
              <a:rPr lang="en-US"/>
              <a:t>3/17/2024</a:t>
            </a:fld>
            <a:endParaRPr lang="en-US"/>
          </a:p>
        </p:txBody>
      </p:sp>
      <p:sp>
        <p:nvSpPr>
          <p:cNvPr id="5" name="Footer Placeholder 4"/>
          <p:cNvSpPr>
            <a:spLocks noGrp="1"/>
          </p:cNvSpPr>
          <p:nvPr>
            <p:ph type="ftr" sz="quarter" idx="11"/>
          </p:nvPr>
        </p:nvSpPr>
        <p:spPr bwMode="auto">
          <a:xfrm>
            <a:off x="3962399" y="5870575"/>
            <a:ext cx="4893958" cy="377825"/>
          </a:xfrm>
        </p:spPr>
        <p:txBody>
          <a:bodyPr/>
          <a:lstStyle/>
          <a:p>
            <a:pPr>
              <a:defRPr/>
            </a:pPr>
            <a:endParaRPr lang="en-US"/>
          </a:p>
        </p:txBody>
      </p:sp>
      <p:sp>
        <p:nvSpPr>
          <p:cNvPr id="6" name="Slide Number Placeholder 5"/>
          <p:cNvSpPr>
            <a:spLocks noGrp="1"/>
          </p:cNvSpPr>
          <p:nvPr>
            <p:ph type="sldNum" sz="quarter" idx="12"/>
          </p:nvPr>
        </p:nvSpPr>
        <p:spPr bwMode="auto">
          <a:xfrm>
            <a:off x="10608958" y="5870575"/>
            <a:ext cx="551167" cy="377825"/>
          </a:xfrm>
        </p:spPr>
        <p:txBody>
          <a:bodyPr/>
          <a:lstStyle/>
          <a:p>
            <a:pPr>
              <a:defRPr/>
            </a:pPr>
            <a:fld id="{D57F1E4F-1CFF-5643-939E-217C01CDF565}" type="slidenum">
              <a:rPr lang="en-US"/>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anoramic Picture with Caption">
    <p:spTree>
      <p:nvGrpSpPr>
        <p:cNvPr id="1" name=""/>
        <p:cNvGrpSpPr/>
        <p:nvPr/>
      </p:nvGrpSpPr>
      <p:grpSpPr bwMode="auto">
        <a:xfrm>
          <a:off x="0" y="0"/>
          <a:ext cx="0" cy="0"/>
          <a:chOff x="0" y="0"/>
          <a:chExt cx="0" cy="0"/>
        </a:xfrm>
      </p:grpSpPr>
      <p:pic>
        <p:nvPicPr>
          <p:cNvPr id="8" name="Picture 7" descr="Celestia-R1---OverlayContentHD.png"/>
          <p:cNvPicPr>
            <a:picLocks noChangeAspect="1"/>
          </p:cNvPicPr>
          <p:nvPr/>
        </p:nvPicPr>
        <p:blipFill>
          <a:blip r:embed="rId2"/>
          <a:stretch/>
        </p:blipFill>
        <p:spPr bwMode="auto">
          <a:xfrm>
            <a:off x="0" y="0"/>
            <a:ext cx="12188825" cy="6856214"/>
          </a:xfrm>
          <a:prstGeom prst="rect">
            <a:avLst/>
          </a:prstGeom>
        </p:spPr>
      </p:pic>
      <p:sp>
        <p:nvSpPr>
          <p:cNvPr id="2" name="Title 1"/>
          <p:cNvSpPr>
            <a:spLocks noGrp="1"/>
          </p:cNvSpPr>
          <p:nvPr>
            <p:ph type="title"/>
          </p:nvPr>
        </p:nvSpPr>
        <p:spPr bwMode="auto">
          <a:xfrm>
            <a:off x="685800" y="4732865"/>
            <a:ext cx="10131427" cy="566738"/>
          </a:xfrm>
        </p:spPr>
        <p:txBody>
          <a:bodyPr anchor="b">
            <a:normAutofit/>
          </a:bodyPr>
          <a:lstStyle>
            <a:lvl1pPr algn="l">
              <a:defRPr sz="24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1371600" y="932112"/>
            <a:ext cx="8759827" cy="3164976"/>
          </a:xfrm>
          <a:prstGeom prst="roundRect">
            <a:avLst>
              <a:gd name="adj" fmla="val 4380"/>
            </a:avLst>
          </a:prstGeom>
          <a:ln w="50800" cap="sq" cmpd="dbl">
            <a:gradFill>
              <a:gsLst>
                <a:gs pos="0">
                  <a:srgbClr val="FFFFFF"/>
                </a:gs>
                <a:gs pos="100000">
                  <a:schemeClr val="tx1">
                    <a:alpha val="0"/>
                  </a:schemeClr>
                </a:gs>
              </a:gsLst>
              <a:path path="circle"/>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685800" y="5299602"/>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923A1CC3-2375-41D4-9E03-427CAF2A4C1A}" type="datetimeFigureOut">
              <a:rPr lang="en-US"/>
              <a:t>3/17/2024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le and Caption">
    <p:spTree>
      <p:nvGrpSpPr>
        <p:cNvPr id="1" name=""/>
        <p:cNvGrpSpPr/>
        <p:nvPr/>
      </p:nvGrpSpPr>
      <p:grpSpPr bwMode="auto">
        <a:xfrm>
          <a:off x="0" y="0"/>
          <a:ext cx="0" cy="0"/>
          <a:chOff x="0" y="0"/>
          <a:chExt cx="0" cy="0"/>
        </a:xfrm>
      </p:grpSpPr>
      <p:pic>
        <p:nvPicPr>
          <p:cNvPr id="7" name="Picture 6" descr="Celestia-R1---OverlayContentHD.png"/>
          <p:cNvPicPr>
            <a:picLocks noChangeAspect="1"/>
          </p:cNvPicPr>
          <p:nvPr/>
        </p:nvPicPr>
        <p:blipFill>
          <a:blip r:embed="rId2"/>
          <a:stretch/>
        </p:blipFill>
        <p:spPr bwMode="auto">
          <a:xfrm>
            <a:off x="0" y="0"/>
            <a:ext cx="12188825" cy="6856214"/>
          </a:xfrm>
          <a:prstGeom prst="rect">
            <a:avLst/>
          </a:prstGeom>
        </p:spPr>
      </p:pic>
      <p:sp>
        <p:nvSpPr>
          <p:cNvPr id="2" name="Title 1"/>
          <p:cNvSpPr>
            <a:spLocks noGrp="1"/>
          </p:cNvSpPr>
          <p:nvPr>
            <p:ph type="title"/>
          </p:nvPr>
        </p:nvSpPr>
        <p:spPr bwMode="auto">
          <a:xfrm>
            <a:off x="685801" y="609601"/>
            <a:ext cx="10131427" cy="3124199"/>
          </a:xfrm>
        </p:spPr>
        <p:txBody>
          <a:bodyPr anchor="ctr">
            <a:normAutofit/>
          </a:bodyPr>
          <a:lstStyle>
            <a:lvl1pPr algn="l">
              <a:defRPr sz="32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AFF16868-8199-4C2C-A5B1-63AEE139F88E}" type="datetimeFigureOut">
              <a:rPr lang="en-US"/>
              <a:t>3/17/2024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Quote with Caption">
    <p:spTree>
      <p:nvGrpSpPr>
        <p:cNvPr id="1" name=""/>
        <p:cNvGrpSpPr/>
        <p:nvPr/>
      </p:nvGrpSpPr>
      <p:grpSpPr bwMode="auto">
        <a:xfrm>
          <a:off x="0" y="0"/>
          <a:ext cx="0" cy="0"/>
          <a:chOff x="0" y="0"/>
          <a:chExt cx="0" cy="0"/>
        </a:xfrm>
      </p:grpSpPr>
      <p:pic>
        <p:nvPicPr>
          <p:cNvPr id="11" name="Picture 10" descr="Celestia-R1---OverlayContentHD.png"/>
          <p:cNvPicPr>
            <a:picLocks noChangeAspect="1"/>
          </p:cNvPicPr>
          <p:nvPr/>
        </p:nvPicPr>
        <p:blipFill>
          <a:blip r:embed="rId2"/>
          <a:stretch/>
        </p:blipFill>
        <p:spPr bwMode="auto">
          <a:xfrm>
            <a:off x="0" y="0"/>
            <a:ext cx="12188825" cy="6856214"/>
          </a:xfrm>
          <a:prstGeom prst="rect">
            <a:avLst/>
          </a:prstGeom>
        </p:spPr>
      </p:pic>
      <p:sp>
        <p:nvSpPr>
          <p:cNvPr id="13" name="TextBox 12"/>
          <p:cNvSpPr txBox="1"/>
          <p:nvPr/>
        </p:nvSpPr>
        <p:spPr bwMode="auto">
          <a:xfrm>
            <a:off x="10237867" y="2743200"/>
            <a:ext cx="609600" cy="584775"/>
          </a:xfrm>
          <a:prstGeom prst="rect">
            <a:avLst/>
          </a:prstGeom>
        </p:spPr>
        <p:txBody>
          <a:bodyPr vert="horz" lIns="91440" tIns="45720" rIns="91440" bIns="45720" rtlCol="0" anchor="ctr">
            <a:noAutofit/>
          </a:bodyPr>
          <a:lstStyle>
            <a:lvl1pPr>
              <a:spcBef>
                <a:spcPts val="0"/>
              </a:spcBef>
              <a:buNone/>
              <a:defRPr sz="3200" b="0" cap="all">
                <a:ln w="3175" cmpd="sng">
                  <a:noFill/>
                </a:ln>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defRPr/>
            </a:pPr>
            <a:r>
              <a:rPr lang="en-US" sz="8000">
                <a:solidFill>
                  <a:schemeClr val="tx1"/>
                </a:solidFill>
              </a:rPr>
              <a:t>”</a:t>
            </a:r>
            <a:endParaRPr/>
          </a:p>
        </p:txBody>
      </p:sp>
      <p:sp>
        <p:nvSpPr>
          <p:cNvPr id="14" name="TextBox 13"/>
          <p:cNvSpPr txBox="1"/>
          <p:nvPr/>
        </p:nvSpPr>
        <p:spPr bwMode="auto">
          <a:xfrm>
            <a:off x="488275" y="823337"/>
            <a:ext cx="609600" cy="584775"/>
          </a:xfrm>
          <a:prstGeom prst="rect">
            <a:avLst/>
          </a:prstGeom>
        </p:spPr>
        <p:txBody>
          <a:bodyPr vert="horz" lIns="91440" tIns="45720" rIns="91440" bIns="45720" rtlCol="0" anchor="ctr">
            <a:noAutofit/>
          </a:bodyPr>
          <a:lstStyle>
            <a:lvl1pPr>
              <a:spcBef>
                <a:spcPts val="0"/>
              </a:spcBef>
              <a:buNone/>
              <a:defRPr sz="3200" b="0" cap="all">
                <a:ln w="3175" cmpd="sng">
                  <a:noFill/>
                </a:ln>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defRPr/>
            </a:pPr>
            <a:r>
              <a:rPr lang="en-US" sz="8000">
                <a:solidFill>
                  <a:schemeClr val="tx1"/>
                </a:solidFill>
              </a:rPr>
              <a:t>“</a:t>
            </a:r>
            <a:endParaRPr/>
          </a:p>
        </p:txBody>
      </p:sp>
      <p:sp>
        <p:nvSpPr>
          <p:cNvPr id="16" name="Title 1"/>
          <p:cNvSpPr>
            <a:spLocks noGrp="1"/>
          </p:cNvSpPr>
          <p:nvPr>
            <p:ph type="title"/>
          </p:nvPr>
        </p:nvSpPr>
        <p:spPr bwMode="auto">
          <a:xfrm>
            <a:off x="992267" y="609601"/>
            <a:ext cx="9550399" cy="2743199"/>
          </a:xfrm>
        </p:spPr>
        <p:txBody>
          <a:bodyPr anchor="ctr">
            <a:normAutofit/>
          </a:bodyPr>
          <a:lstStyle>
            <a:lvl1pPr algn="l">
              <a:defRPr sz="3200" b="0" cap="none">
                <a:solidFill>
                  <a:schemeClr val="tx1"/>
                </a:solidFill>
              </a:defRPr>
            </a:lvl1pPr>
          </a:lstStyle>
          <a:p>
            <a:pPr>
              <a:defRPr/>
            </a:pPr>
            <a:r>
              <a:rPr lang="en-US"/>
              <a:t>Click to edit Master title style</a:t>
            </a:r>
            <a:endParaRPr lang="en-US"/>
          </a:p>
        </p:txBody>
      </p:sp>
      <p:sp>
        <p:nvSpPr>
          <p:cNvPr id="10" name="Text Placeholder 9"/>
          <p:cNvSpPr>
            <a:spLocks noGrp="1"/>
          </p:cNvSpPr>
          <p:nvPr>
            <p:ph type="body" sz="quarter" idx="13"/>
          </p:nvPr>
        </p:nvSpPr>
        <p:spPr bwMode="auto">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en-US"/>
              <a:t>Click to edit Master text styles</a:t>
            </a:r>
            <a:endParaRPr/>
          </a:p>
        </p:txBody>
      </p:sp>
      <p:sp>
        <p:nvSpPr>
          <p:cNvPr id="3" name="Text Placeholder 2"/>
          <p:cNvSpPr>
            <a:spLocks noGrp="1"/>
          </p:cNvSpPr>
          <p:nvPr>
            <p:ph type="body" idx="1"/>
          </p:nvPr>
        </p:nvSpPr>
        <p:spPr bwMode="auto">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AAD9FF7F-6988-44CC-821B-644E70CD2F73}" type="datetimeFigureOut">
              <a:rPr lang="en-US"/>
              <a:t>3/17/2024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Name Card">
    <p:spTree>
      <p:nvGrpSpPr>
        <p:cNvPr id="1" name=""/>
        <p:cNvGrpSpPr/>
        <p:nvPr/>
      </p:nvGrpSpPr>
      <p:grpSpPr bwMode="auto">
        <a:xfrm>
          <a:off x="0" y="0"/>
          <a:ext cx="0" cy="0"/>
          <a:chOff x="0" y="0"/>
          <a:chExt cx="0" cy="0"/>
        </a:xfrm>
      </p:grpSpPr>
      <p:pic>
        <p:nvPicPr>
          <p:cNvPr id="7" name="Picture 6" descr="Celestia-R1---OverlayContentHD.png"/>
          <p:cNvPicPr>
            <a:picLocks noChangeAspect="1"/>
          </p:cNvPicPr>
          <p:nvPr/>
        </p:nvPicPr>
        <p:blipFill>
          <a:blip r:embed="rId2"/>
          <a:stretch/>
        </p:blipFill>
        <p:spPr bwMode="auto">
          <a:xfrm>
            <a:off x="0" y="0"/>
            <a:ext cx="12188825" cy="6856214"/>
          </a:xfrm>
          <a:prstGeom prst="rect">
            <a:avLst/>
          </a:prstGeom>
        </p:spPr>
      </p:pic>
      <p:sp>
        <p:nvSpPr>
          <p:cNvPr id="2" name="Title 1"/>
          <p:cNvSpPr>
            <a:spLocks noGrp="1"/>
          </p:cNvSpPr>
          <p:nvPr>
            <p:ph type="title"/>
          </p:nvPr>
        </p:nvSpPr>
        <p:spPr bwMode="auto">
          <a:xfrm>
            <a:off x="685802" y="3308581"/>
            <a:ext cx="10131425" cy="1468800"/>
          </a:xfrm>
        </p:spPr>
        <p:txBody>
          <a:bodyPr anchor="b">
            <a:normAutofit/>
          </a:bodyPr>
          <a:lstStyle>
            <a:lvl1pPr algn="l">
              <a:defRPr sz="32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5C12C299-16B2-4475-990D-751901EACC14}" type="datetimeFigureOut">
              <a:rPr lang="en-US"/>
              <a:t>3/17/2024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Quote Name Card">
    <p:spTree>
      <p:nvGrpSpPr>
        <p:cNvPr id="1" name=""/>
        <p:cNvGrpSpPr/>
        <p:nvPr/>
      </p:nvGrpSpPr>
      <p:grpSpPr bwMode="auto">
        <a:xfrm>
          <a:off x="0" y="0"/>
          <a:ext cx="0" cy="0"/>
          <a:chOff x="0" y="0"/>
          <a:chExt cx="0" cy="0"/>
        </a:xfrm>
      </p:grpSpPr>
      <p:pic>
        <p:nvPicPr>
          <p:cNvPr id="11" name="Picture 10" descr="Celestia-R1---OverlayContentHD.png"/>
          <p:cNvPicPr>
            <a:picLocks noChangeAspect="1"/>
          </p:cNvPicPr>
          <p:nvPr/>
        </p:nvPicPr>
        <p:blipFill>
          <a:blip r:embed="rId2"/>
          <a:stretch/>
        </p:blipFill>
        <p:spPr bwMode="auto">
          <a:xfrm>
            <a:off x="0" y="0"/>
            <a:ext cx="12188825" cy="6856214"/>
          </a:xfrm>
          <a:prstGeom prst="rect">
            <a:avLst/>
          </a:prstGeom>
        </p:spPr>
      </p:pic>
      <p:sp>
        <p:nvSpPr>
          <p:cNvPr id="13" name="TextBox 12"/>
          <p:cNvSpPr txBox="1"/>
          <p:nvPr/>
        </p:nvSpPr>
        <p:spPr bwMode="auto">
          <a:xfrm>
            <a:off x="10237867" y="2743200"/>
            <a:ext cx="609600" cy="584775"/>
          </a:xfrm>
          <a:prstGeom prst="rect">
            <a:avLst/>
          </a:prstGeom>
        </p:spPr>
        <p:txBody>
          <a:bodyPr vert="horz" lIns="91440" tIns="45720" rIns="91440" bIns="45720" rtlCol="0" anchor="ctr">
            <a:noAutofit/>
          </a:bodyPr>
          <a:lstStyle>
            <a:lvl1pPr>
              <a:spcBef>
                <a:spcPts val="0"/>
              </a:spcBef>
              <a:buNone/>
              <a:defRPr sz="3200" b="0" cap="all">
                <a:ln w="3175" cmpd="sng">
                  <a:noFill/>
                </a:ln>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defRPr/>
            </a:pPr>
            <a:r>
              <a:rPr lang="en-US" sz="8000">
                <a:solidFill>
                  <a:schemeClr val="tx1"/>
                </a:solidFill>
              </a:rPr>
              <a:t>”</a:t>
            </a:r>
            <a:endParaRPr/>
          </a:p>
        </p:txBody>
      </p:sp>
      <p:sp>
        <p:nvSpPr>
          <p:cNvPr id="14" name="TextBox 13"/>
          <p:cNvSpPr txBox="1"/>
          <p:nvPr/>
        </p:nvSpPr>
        <p:spPr bwMode="auto">
          <a:xfrm>
            <a:off x="488275" y="823337"/>
            <a:ext cx="609600" cy="584775"/>
          </a:xfrm>
          <a:prstGeom prst="rect">
            <a:avLst/>
          </a:prstGeom>
        </p:spPr>
        <p:txBody>
          <a:bodyPr vert="horz" lIns="91440" tIns="45720" rIns="91440" bIns="45720" rtlCol="0" anchor="ctr">
            <a:noAutofit/>
          </a:bodyPr>
          <a:lstStyle>
            <a:lvl1pPr>
              <a:spcBef>
                <a:spcPts val="0"/>
              </a:spcBef>
              <a:buNone/>
              <a:defRPr sz="3200" b="0" cap="all">
                <a:ln w="3175" cmpd="sng">
                  <a:noFill/>
                </a:ln>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defRPr/>
            </a:pPr>
            <a:r>
              <a:rPr lang="en-US" sz="8000">
                <a:solidFill>
                  <a:schemeClr val="tx1"/>
                </a:solidFill>
              </a:rPr>
              <a:t>“</a:t>
            </a:r>
            <a:endParaRPr/>
          </a:p>
        </p:txBody>
      </p:sp>
      <p:sp>
        <p:nvSpPr>
          <p:cNvPr id="16" name="Title 1"/>
          <p:cNvSpPr>
            <a:spLocks noGrp="1"/>
          </p:cNvSpPr>
          <p:nvPr>
            <p:ph type="title"/>
          </p:nvPr>
        </p:nvSpPr>
        <p:spPr bwMode="auto">
          <a:xfrm>
            <a:off x="992267" y="609601"/>
            <a:ext cx="9550399" cy="2743199"/>
          </a:xfrm>
        </p:spPr>
        <p:txBody>
          <a:bodyPr anchor="ctr">
            <a:normAutofit/>
          </a:bodyPr>
          <a:lstStyle>
            <a:lvl1pPr algn="l">
              <a:defRPr sz="3200" b="0" cap="none">
                <a:solidFill>
                  <a:schemeClr val="tx1"/>
                </a:solidFill>
              </a:defRPr>
            </a:lvl1pPr>
          </a:lstStyle>
          <a:p>
            <a:pPr>
              <a:defRPr/>
            </a:pPr>
            <a:r>
              <a:rPr lang="en-US"/>
              <a:t>Click to edit Master title style</a:t>
            </a:r>
            <a:endParaRPr lang="en-US"/>
          </a:p>
        </p:txBody>
      </p:sp>
      <p:sp>
        <p:nvSpPr>
          <p:cNvPr id="10" name="Text Placeholder 9"/>
          <p:cNvSpPr>
            <a:spLocks noGrp="1"/>
          </p:cNvSpPr>
          <p:nvPr>
            <p:ph type="body" sz="quarter" idx="13"/>
          </p:nvPr>
        </p:nvSpPr>
        <p:spPr bwMode="auto">
          <a:xfrm>
            <a:off x="685800" y="3886200"/>
            <a:ext cx="10135436" cy="889000"/>
          </a:xfrm>
        </p:spPr>
        <p:txBody>
          <a:bodyPr vert="horz" lIns="91440" tIns="45720" rIns="91440" bIns="45720" rtlCol="0" anchor="b">
            <a:normAutofit/>
          </a:bodyPr>
          <a:lstStyle>
            <a:lvl1pPr>
              <a:buNone/>
              <a:defRPr lang="en-US" sz="2400" b="0" cap="none">
                <a:ln w="3175" cmpd="sng">
                  <a:noFill/>
                </a:ln>
                <a:solidFill>
                  <a:schemeClr val="tx1"/>
                </a:solidFill>
              </a:defRPr>
            </a:lvl1pPr>
          </a:lstStyle>
          <a:p>
            <a:pPr marL="0" lvl="0">
              <a:spcBef>
                <a:spcPts val="0"/>
              </a:spcBef>
              <a:buNone/>
              <a:defRPr/>
            </a:pPr>
            <a:r>
              <a:rPr lang="en-US"/>
              <a:t>Click to edit Master text styles</a:t>
            </a:r>
            <a:endParaRPr/>
          </a:p>
        </p:txBody>
      </p:sp>
      <p:sp>
        <p:nvSpPr>
          <p:cNvPr id="3" name="Text Placeholder 2"/>
          <p:cNvSpPr>
            <a:spLocks noGrp="1"/>
          </p:cNvSpPr>
          <p:nvPr>
            <p:ph type="body" idx="1"/>
          </p:nvPr>
        </p:nvSpPr>
        <p:spPr bwMode="auto">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2BE451C3-0FF4-47C4-B829-773ADF60F88C}" type="datetimeFigureOut">
              <a:rPr lang="en-US"/>
              <a:t>3/17/2024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rue or False">
    <p:spTree>
      <p:nvGrpSpPr>
        <p:cNvPr id="1" name=""/>
        <p:cNvGrpSpPr/>
        <p:nvPr/>
      </p:nvGrpSpPr>
      <p:grpSpPr bwMode="auto">
        <a:xfrm>
          <a:off x="0" y="0"/>
          <a:ext cx="0" cy="0"/>
          <a:chOff x="0" y="0"/>
          <a:chExt cx="0" cy="0"/>
        </a:xfrm>
      </p:grpSpPr>
      <p:pic>
        <p:nvPicPr>
          <p:cNvPr id="8" name="Picture 7" descr="Celestia-R1---OverlayContentHD.png"/>
          <p:cNvPicPr>
            <a:picLocks noChangeAspect="1"/>
          </p:cNvPicPr>
          <p:nvPr/>
        </p:nvPicPr>
        <p:blipFill>
          <a:blip r:embed="rId2"/>
          <a:stretch/>
        </p:blipFill>
        <p:spPr bwMode="auto">
          <a:xfrm>
            <a:off x="0" y="0"/>
            <a:ext cx="12188825" cy="6856214"/>
          </a:xfrm>
          <a:prstGeom prst="rect">
            <a:avLst/>
          </a:prstGeom>
        </p:spPr>
      </p:pic>
      <p:sp>
        <p:nvSpPr>
          <p:cNvPr id="2" name="Title 1"/>
          <p:cNvSpPr>
            <a:spLocks noGrp="1"/>
          </p:cNvSpPr>
          <p:nvPr>
            <p:ph type="title"/>
          </p:nvPr>
        </p:nvSpPr>
        <p:spPr bwMode="auto">
          <a:xfrm>
            <a:off x="685801" y="609601"/>
            <a:ext cx="10131427" cy="2743199"/>
          </a:xfrm>
        </p:spPr>
        <p:txBody>
          <a:bodyPr vert="horz" lIns="91440" tIns="45720" rIns="91440" bIns="45720" rtlCol="0" anchor="ctr">
            <a:normAutofit/>
          </a:bodyPr>
          <a:lstStyle>
            <a:lvl1pPr>
              <a:defRPr lang="en-US" b="0"/>
            </a:lvl1pPr>
          </a:lstStyle>
          <a:p>
            <a:pPr marL="0" lvl="0">
              <a:defRPr/>
            </a:pPr>
            <a:r>
              <a:rPr lang="en-US"/>
              <a:t>Click to edit Master title style</a:t>
            </a:r>
            <a:endParaRPr lang="en-US"/>
          </a:p>
        </p:txBody>
      </p:sp>
      <p:sp>
        <p:nvSpPr>
          <p:cNvPr id="10" name="Text Placeholder 9"/>
          <p:cNvSpPr>
            <a:spLocks noGrp="1"/>
          </p:cNvSpPr>
          <p:nvPr>
            <p:ph type="body" sz="quarter" idx="13"/>
          </p:nvPr>
        </p:nvSpPr>
        <p:spPr bwMode="auto">
          <a:xfrm>
            <a:off x="685801" y="3505199"/>
            <a:ext cx="10131428" cy="838200"/>
          </a:xfrm>
        </p:spPr>
        <p:txBody>
          <a:bodyPr vert="horz" lIns="91440" tIns="45720" rIns="91440" bIns="45720" rtlCol="0" anchor="b">
            <a:normAutofit/>
          </a:bodyPr>
          <a:lstStyle>
            <a:lvl1pPr>
              <a:buNone/>
              <a:defRPr lang="en-US" sz="2800" b="0" cap="none">
                <a:ln w="3175" cmpd="sng">
                  <a:noFill/>
                </a:ln>
                <a:solidFill>
                  <a:schemeClr val="tx1"/>
                </a:solidFill>
              </a:defRPr>
            </a:lvl1pPr>
          </a:lstStyle>
          <a:p>
            <a:pPr marL="0" lvl="0">
              <a:spcBef>
                <a:spcPts val="0"/>
              </a:spcBef>
              <a:buNone/>
              <a:defRPr/>
            </a:pPr>
            <a:r>
              <a:rPr lang="en-US"/>
              <a:t>Click to edit Master text styles</a:t>
            </a:r>
            <a:endParaRPr/>
          </a:p>
        </p:txBody>
      </p:sp>
      <p:sp>
        <p:nvSpPr>
          <p:cNvPr id="3" name="Text Placeholder 2"/>
          <p:cNvSpPr>
            <a:spLocks noGrp="1"/>
          </p:cNvSpPr>
          <p:nvPr>
            <p:ph type="body" idx="1"/>
          </p:nvPr>
        </p:nvSpPr>
        <p:spPr bwMode="auto">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2BE451C3-0FF4-47C4-B829-773ADF60F88C}" type="datetimeFigureOut">
              <a:rPr lang="en-US"/>
              <a:t>3/17/2024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pic>
        <p:nvPicPr>
          <p:cNvPr id="7" name="Picture 6" descr="Celestia-R1---OverlayContentHD.png"/>
          <p:cNvPicPr>
            <a:picLocks noChangeAspect="1"/>
          </p:cNvPicPr>
          <p:nvPr/>
        </p:nvPicPr>
        <p:blipFill>
          <a:blip r:embed="rId2"/>
          <a:stretch/>
        </p:blipFill>
        <p:spPr bwMode="auto">
          <a:xfrm>
            <a:off x="0" y="0"/>
            <a:ext cx="12188825" cy="6856214"/>
          </a:xfrm>
          <a:prstGeom prst="rect">
            <a:avLst/>
          </a:prstGeom>
        </p:spPr>
      </p:pic>
      <p:sp>
        <p:nvSpPr>
          <p:cNvPr id="8" name="Title 1"/>
          <p:cNvSpPr>
            <a:spLocks noGrp="1"/>
          </p:cNvSpPr>
          <p:nvPr>
            <p:ph type="title"/>
          </p:nvPr>
        </p:nvSpPr>
        <p:spPr bwMode="auto">
          <a:xfrm>
            <a:off x="685801" y="609600"/>
            <a:ext cx="10131425" cy="1456267"/>
          </a:xfrm>
        </p:spPr>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ncho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53086D93-FCAC-47E0-A2EE-787E62CA814C}" type="datetimeFigureOut">
              <a:rPr lang="en-US"/>
              <a:t>3/17/2024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pic>
        <p:nvPicPr>
          <p:cNvPr id="7" name="Picture 6" descr="Celestia-R1---OverlayContentHD.png"/>
          <p:cNvPicPr>
            <a:picLocks noChangeAspect="1"/>
          </p:cNvPicPr>
          <p:nvPr/>
        </p:nvPicPr>
        <p:blipFill>
          <a:blip r:embed="rId2"/>
          <a:stretch/>
        </p:blipFill>
        <p:spPr bwMode="auto">
          <a:xfrm>
            <a:off x="0" y="0"/>
            <a:ext cx="12188825" cy="6856214"/>
          </a:xfrm>
          <a:prstGeom prst="rect">
            <a:avLst/>
          </a:prstGeom>
        </p:spPr>
      </p:pic>
      <p:sp>
        <p:nvSpPr>
          <p:cNvPr id="2" name="Vertical Title 1"/>
          <p:cNvSpPr>
            <a:spLocks noGrp="1"/>
          </p:cNvSpPr>
          <p:nvPr>
            <p:ph type="title" orient="vert"/>
          </p:nvPr>
        </p:nvSpPr>
        <p:spPr bwMode="auto">
          <a:xfrm>
            <a:off x="8658675" y="609599"/>
            <a:ext cx="2158552" cy="5181601"/>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685800" y="609600"/>
            <a:ext cx="7832116" cy="5181600"/>
          </a:xfrm>
        </p:spPr>
        <p:txBody>
          <a:bodyPr vert="eaVert" ancho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CDA879A6-0FD0-4734-A311-86BFCA472E6E}" type="datetimeFigureOut">
              <a:rPr lang="en-US"/>
              <a:t>3/17/2024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pic>
        <p:nvPicPr>
          <p:cNvPr id="7" name="Picture 6" descr="Celestia-R1---OverlayContentHD.png"/>
          <p:cNvPicPr>
            <a:picLocks noChangeAspect="1"/>
          </p:cNvPicPr>
          <p:nvPr/>
        </p:nvPicPr>
        <p:blipFill>
          <a:blip r:embed="rId2"/>
          <a:stretch/>
        </p:blipFill>
        <p:spPr bwMode="auto">
          <a:xfrm>
            <a:off x="0" y="0"/>
            <a:ext cx="12188825" cy="6856214"/>
          </a:xfrm>
          <a:prstGeom prst="rect">
            <a:avLst/>
          </a:prstGeom>
        </p:spPr>
      </p:pic>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nchor="ct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9C9CA7B-DFD4-44B5-8C60-D14B8CD1FB59}" type="datetimeFigureOut">
              <a:rPr lang="en-US"/>
              <a:t>3/17/2024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pic>
        <p:nvPicPr>
          <p:cNvPr id="7" name="Picture 6" descr="Celestia-R1---OverlayContentHD.png"/>
          <p:cNvPicPr>
            <a:picLocks noChangeAspect="1"/>
          </p:cNvPicPr>
          <p:nvPr/>
        </p:nvPicPr>
        <p:blipFill>
          <a:blip r:embed="rId2"/>
          <a:stretch/>
        </p:blipFill>
        <p:spPr bwMode="auto">
          <a:xfrm>
            <a:off x="0" y="0"/>
            <a:ext cx="12188825" cy="6856214"/>
          </a:xfrm>
          <a:prstGeom prst="rect">
            <a:avLst/>
          </a:prstGeom>
        </p:spPr>
      </p:pic>
      <p:sp>
        <p:nvSpPr>
          <p:cNvPr id="2" name="Title 1"/>
          <p:cNvSpPr>
            <a:spLocks noGrp="1"/>
          </p:cNvSpPr>
          <p:nvPr>
            <p:ph type="title"/>
          </p:nvPr>
        </p:nvSpPr>
        <p:spPr bwMode="auto">
          <a:xfrm>
            <a:off x="685800" y="3308581"/>
            <a:ext cx="10131427" cy="1468800"/>
          </a:xfrm>
        </p:spPr>
        <p:txBody>
          <a:bodyPr anchor="b"/>
          <a:lstStyle>
            <a:lvl1pPr algn="l">
              <a:defRPr sz="4000" b="0" cap="all"/>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F34E6425-0181-43F2-84FC-787E803FD2F8}" type="datetimeFigureOut">
              <a:rPr lang="en-US"/>
              <a:t>3/17/2024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pic>
        <p:nvPicPr>
          <p:cNvPr id="8" name="Picture 7" descr="Celestia-R1---OverlayContentHD.png"/>
          <p:cNvPicPr>
            <a:picLocks noChangeAspect="1"/>
          </p:cNvPicPr>
          <p:nvPr/>
        </p:nvPicPr>
        <p:blipFill>
          <a:blip r:embed="rId2"/>
          <a:stretch/>
        </p:blipFill>
        <p:spPr bwMode="auto">
          <a:xfrm>
            <a:off x="0" y="0"/>
            <a:ext cx="12188825" cy="6856214"/>
          </a:xfrm>
          <a:prstGeom prst="rect">
            <a:avLst/>
          </a:prstGeom>
        </p:spPr>
      </p:pic>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685802" y="2142067"/>
            <a:ext cx="4995334" cy="3649134"/>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5821895" y="2142067"/>
            <a:ext cx="4995332" cy="3649132"/>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3BDB8791-F1B0-41E7-B7FD-A781E65C4266}" type="datetimeFigureOut">
              <a:rPr lang="en-US"/>
              <a:t>3/17/2024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685801" y="2870201"/>
            <a:ext cx="4996923" cy="2920998"/>
          </a:xfrm>
        </p:spPr>
        <p:txBody>
          <a:bodyPr anchor="t">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096003" y="2226734"/>
            <a:ext cx="4722812"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5823483" y="2870201"/>
            <a:ext cx="4995334" cy="2920998"/>
          </a:xfrm>
        </p:spPr>
        <p:txBody>
          <a:bodyPr anchor="t">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5FDD63B2-E120-4ED8-B27B-C685F510A5FE}" type="datetimeFigureOut">
              <a:rPr lang="en-US"/>
              <a:t>3/17/2024</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pic>
        <p:nvPicPr>
          <p:cNvPr id="6" name="Picture 5" descr="Celestia-R1---OverlayContentHD.png"/>
          <p:cNvPicPr>
            <a:picLocks noChangeAspect="1"/>
          </p:cNvPicPr>
          <p:nvPr/>
        </p:nvPicPr>
        <p:blipFill>
          <a:blip r:embed="rId2"/>
          <a:stretch/>
        </p:blipFill>
        <p:spPr bwMode="auto">
          <a:xfrm>
            <a:off x="0" y="0"/>
            <a:ext cx="12188825" cy="6856214"/>
          </a:xfrm>
          <a:prstGeom prst="rect">
            <a:avLst/>
          </a:prstGeom>
        </p:spPr>
      </p:pic>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7AA18ACC-A947-437B-A130-35BD54FDF1E9}" type="datetimeFigureOut">
              <a:rPr lang="en-US"/>
              <a:t>3/17/2024</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pic>
        <p:nvPicPr>
          <p:cNvPr id="5" name="Picture 4" descr="Celestia-R1---OverlayContentHD.png"/>
          <p:cNvPicPr>
            <a:picLocks noChangeAspect="1"/>
          </p:cNvPicPr>
          <p:nvPr/>
        </p:nvPicPr>
        <p:blipFill>
          <a:blip r:embed="rId2"/>
          <a:stretch/>
        </p:blipFill>
        <p:spPr bwMode="auto">
          <a:xfrm>
            <a:off x="0" y="0"/>
            <a:ext cx="12188825" cy="6856214"/>
          </a:xfrm>
          <a:prstGeom prst="rect">
            <a:avLst/>
          </a:prstGeom>
        </p:spPr>
      </p:pic>
      <p:sp>
        <p:nvSpPr>
          <p:cNvPr id="2" name="Date Placeholder 1"/>
          <p:cNvSpPr>
            <a:spLocks noGrp="1"/>
          </p:cNvSpPr>
          <p:nvPr>
            <p:ph type="dt" sz="half" idx="10"/>
          </p:nvPr>
        </p:nvSpPr>
        <p:spPr bwMode="auto"/>
        <p:txBody>
          <a:bodyPr/>
          <a:lstStyle/>
          <a:p>
            <a:pPr>
              <a:defRPr/>
            </a:pPr>
            <a:fld id="{7C8D7E02-BCB8-4D50-A234-369438C08659}" type="datetimeFigureOut">
              <a:rPr lang="en-US"/>
              <a:t>3/17/2024</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pic>
        <p:nvPicPr>
          <p:cNvPr id="8" name="Picture 7" descr="Celestia-R1---OverlayContentHD.png"/>
          <p:cNvPicPr>
            <a:picLocks noChangeAspect="1"/>
          </p:cNvPicPr>
          <p:nvPr/>
        </p:nvPicPr>
        <p:blipFill>
          <a:blip r:embed="rId2"/>
          <a:stretch/>
        </p:blipFill>
        <p:spPr bwMode="auto">
          <a:xfrm>
            <a:off x="0" y="0"/>
            <a:ext cx="12188825" cy="6856214"/>
          </a:xfrm>
          <a:prstGeom prst="rect">
            <a:avLst/>
          </a:prstGeom>
        </p:spPr>
      </p:pic>
      <p:sp>
        <p:nvSpPr>
          <p:cNvPr id="2" name="Title 1"/>
          <p:cNvSpPr>
            <a:spLocks noGrp="1"/>
          </p:cNvSpPr>
          <p:nvPr>
            <p:ph type="title"/>
          </p:nvPr>
        </p:nvSpPr>
        <p:spPr bwMode="auto">
          <a:xfrm>
            <a:off x="685800" y="2074333"/>
            <a:ext cx="3680885" cy="1371600"/>
          </a:xfrm>
        </p:spPr>
        <p:txBody>
          <a:bodyPr anchor="b">
            <a:normAutofit/>
          </a:bodyPr>
          <a:lstStyle>
            <a:lvl1pPr algn="l">
              <a:defRPr sz="2400" b="0"/>
            </a:lvl1pPr>
          </a:lstStyle>
          <a:p>
            <a:pPr>
              <a:defRPr/>
            </a:pPr>
            <a:r>
              <a:rPr lang="en-US"/>
              <a:t>Click to edit Master title style</a:t>
            </a:r>
            <a:endParaRPr lang="en-US"/>
          </a:p>
        </p:txBody>
      </p:sp>
      <p:sp>
        <p:nvSpPr>
          <p:cNvPr id="3" name="Content Placeholder 2"/>
          <p:cNvSpPr>
            <a:spLocks noGrp="1"/>
          </p:cNvSpPr>
          <p:nvPr>
            <p:ph idx="1"/>
          </p:nvPr>
        </p:nvSpPr>
        <p:spPr bwMode="auto">
          <a:xfrm>
            <a:off x="4648201" y="609601"/>
            <a:ext cx="6169026" cy="5181600"/>
          </a:xfrm>
        </p:spPr>
        <p:txBody>
          <a:bodyPr anchor="ct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E86A4C-8E40-4F87-A4F0-01A0687C5742}" type="datetimeFigureOut">
              <a:rPr lang="en-US"/>
              <a:t>3/17/2024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pic>
        <p:nvPicPr>
          <p:cNvPr id="8" name="Picture 7" descr="Celestia-R1---OverlayContentHD.png"/>
          <p:cNvPicPr>
            <a:picLocks noChangeAspect="1"/>
          </p:cNvPicPr>
          <p:nvPr/>
        </p:nvPicPr>
        <p:blipFill>
          <a:blip r:embed="rId2"/>
          <a:stretch/>
        </p:blipFill>
        <p:spPr bwMode="auto">
          <a:xfrm>
            <a:off x="0" y="0"/>
            <a:ext cx="12188825" cy="6856214"/>
          </a:xfrm>
          <a:prstGeom prst="rect">
            <a:avLst/>
          </a:prstGeom>
        </p:spPr>
      </p:pic>
      <p:sp>
        <p:nvSpPr>
          <p:cNvPr id="2" name="Title 1"/>
          <p:cNvSpPr>
            <a:spLocks noGrp="1"/>
          </p:cNvSpPr>
          <p:nvPr>
            <p:ph type="title"/>
          </p:nvPr>
        </p:nvSpPr>
        <p:spPr bwMode="auto">
          <a:xfrm>
            <a:off x="685800" y="1600200"/>
            <a:ext cx="6164653" cy="1371600"/>
          </a:xfrm>
        </p:spPr>
        <p:txBody>
          <a:bodyPr anchor="b">
            <a:normAutofit/>
          </a:bodyPr>
          <a:lstStyle>
            <a:lvl1pPr algn="l">
              <a:defRPr sz="2800" b="0"/>
            </a:lvl1pPr>
          </a:lstStyle>
          <a:p>
            <a:pPr>
              <a:defRPr/>
            </a:pPr>
            <a:r>
              <a:rPr lang="en-US"/>
              <a:t>Click to edit Master title style</a:t>
            </a:r>
            <a:endParaRPr lang="en-US"/>
          </a:p>
        </p:txBody>
      </p:sp>
      <p:sp>
        <p:nvSpPr>
          <p:cNvPr id="14" name="Picture Placeholder 2"/>
          <p:cNvSpPr>
            <a:spLocks noChangeAspect="1" noGrp="1"/>
          </p:cNvSpPr>
          <p:nvPr>
            <p:ph type="pic" idx="1"/>
          </p:nvPr>
        </p:nvSpPr>
        <p:spPr bwMode="auto">
          <a:xfrm>
            <a:off x="7536253" y="914400"/>
            <a:ext cx="3280974" cy="4572000"/>
          </a:xfrm>
          <a:prstGeom prst="roundRect">
            <a:avLst>
              <a:gd name="adj" fmla="val 4280"/>
            </a:avLst>
          </a:prstGeom>
          <a:ln w="50800" cap="sq" cmpd="dbl">
            <a:gradFill>
              <a:gsLst>
                <a:gs pos="0">
                  <a:srgbClr val="FFFFFF"/>
                </a:gs>
                <a:gs pos="100000">
                  <a:schemeClr val="tx1">
                    <a:alpha val="0"/>
                  </a:schemeClr>
                </a:gs>
              </a:gsLst>
              <a:path path="circle"/>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35E72C73-2D91-4E12-BA25-F0AA0C03599B}" type="datetimeFigureOut">
              <a:rPr lang="en-US"/>
              <a:t>3/17/2024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3">
        <a:schemeClr val="bg2"/>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685801" y="609600"/>
            <a:ext cx="10131425" cy="1456267"/>
          </a:xfrm>
          <a:prstGeom prst="rect">
            <a:avLst/>
          </a:prstGeom>
          <a:effectLst/>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685801" y="2142067"/>
            <a:ext cx="10131425" cy="3649132"/>
          </a:xfrm>
          <a:prstGeom prst="rect">
            <a:avLst/>
          </a:prstGeom>
        </p:spPr>
        <p:txBody>
          <a:bodyPr vert="horz" lIns="91440" tIns="45720" rIns="91440" bIns="45720" rtlCol="0" anchor="ct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8589660" y="5870575"/>
            <a:ext cx="1600200" cy="377825"/>
          </a:xfrm>
          <a:prstGeom prst="rect">
            <a:avLst/>
          </a:prstGeom>
        </p:spPr>
        <p:txBody>
          <a:bodyPr vert="horz" lIns="91440" tIns="45720" rIns="91440" bIns="45720" rtlCol="0" anchor="ctr"/>
          <a:lstStyle>
            <a:lvl1pPr algn="r">
              <a:defRPr sz="1000" b="0" i="0">
                <a:solidFill>
                  <a:schemeClr val="tx1"/>
                </a:solidFill>
                <a:latin typeface="+mn-lt"/>
              </a:defRPr>
            </a:lvl1pPr>
          </a:lstStyle>
          <a:p>
            <a:pPr>
              <a:defRPr/>
            </a:pPr>
            <a:fld id="{2BE451C3-0FF4-47C4-B829-773ADF60F88C}" type="datetimeFigureOut">
              <a:rPr lang="en-US"/>
              <a:t>3/17/2024</a:t>
            </a:fld>
            <a:endParaRPr lang="en-US"/>
          </a:p>
        </p:txBody>
      </p:sp>
      <p:sp>
        <p:nvSpPr>
          <p:cNvPr id="5" name="Footer Placeholder 4"/>
          <p:cNvSpPr>
            <a:spLocks noGrp="1"/>
          </p:cNvSpPr>
          <p:nvPr>
            <p:ph type="ftr" sz="quarter" idx="3"/>
          </p:nvPr>
        </p:nvSpPr>
        <p:spPr bwMode="auto">
          <a:xfrm>
            <a:off x="685800" y="5870575"/>
            <a:ext cx="7827659" cy="377825"/>
          </a:xfrm>
          <a:prstGeom prst="rect">
            <a:avLst/>
          </a:prstGeom>
        </p:spPr>
        <p:txBody>
          <a:bodyPr vert="horz" lIns="91440" tIns="45720" rIns="91440" bIns="45720" rtlCol="0" anchor="ctr"/>
          <a:lstStyle>
            <a:lvl1pPr algn="l">
              <a:defRPr sz="1000" b="0" i="0">
                <a:solidFill>
                  <a:schemeClr val="tx1"/>
                </a:solidFill>
                <a:latin typeface="+mn-lt"/>
              </a:defRPr>
            </a:lvl1pPr>
          </a:lstStyle>
          <a:p>
            <a:pPr>
              <a:defRPr/>
            </a:pPr>
            <a:endParaRPr lang="en-US"/>
          </a:p>
        </p:txBody>
      </p:sp>
      <p:sp>
        <p:nvSpPr>
          <p:cNvPr id="6" name="Slide Number Placeholder 5"/>
          <p:cNvSpPr>
            <a:spLocks noGrp="1"/>
          </p:cNvSpPr>
          <p:nvPr>
            <p:ph type="sldNum" sz="quarter" idx="4"/>
          </p:nvPr>
        </p:nvSpPr>
        <p:spPr bwMode="auto">
          <a:xfrm>
            <a:off x="10266060" y="5870575"/>
            <a:ext cx="551167" cy="377825"/>
          </a:xfrm>
          <a:prstGeom prst="rect">
            <a:avLst/>
          </a:prstGeom>
        </p:spPr>
        <p:txBody>
          <a:bodyPr vert="horz" lIns="91440" tIns="45720" rIns="91440" bIns="45720" rtlCol="0" anchor="ctr"/>
          <a:lstStyle>
            <a:lvl1pPr algn="r">
              <a:defRPr sz="1000" b="0" i="0">
                <a:solidFill>
                  <a:schemeClr val="tx1"/>
                </a:solidFill>
                <a:latin typeface="+mn-lt"/>
              </a:defRPr>
            </a:lvl1pPr>
          </a:lstStyle>
          <a:p>
            <a:pPr>
              <a:defRPr/>
            </a:pPr>
            <a:fld id="{D57F1E4F-1CFF-5643-939E-217C01CDF56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l" defTabSz="457200">
        <a:spcBef>
          <a:spcPts val="0"/>
        </a:spcBef>
        <a:buNone/>
        <a:defRPr sz="3600" cap="all">
          <a:ln w="3175" cmpd="sng">
            <a:noFill/>
          </a:ln>
          <a:solidFill>
            <a:schemeClr val="tx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285750" indent="-285750" algn="l" defTabSz="457200">
        <a:spcBef>
          <a:spcPts val="0"/>
        </a:spcBef>
        <a:spcAft>
          <a:spcPts val="1000"/>
        </a:spcAft>
        <a:buClr>
          <a:schemeClr val="tx1"/>
        </a:buClr>
        <a:buSzPct val="100000"/>
        <a:buFont typeface="Arial"/>
        <a:buChar char="•"/>
        <a:defRPr sz="1800" cap="none">
          <a:solidFill>
            <a:schemeClr val="tx1"/>
          </a:solidFill>
          <a:latin typeface="+mn-lt"/>
          <a:ea typeface="+mn-ea"/>
          <a:cs typeface="+mn-cs"/>
        </a:defRPr>
      </a:lvl1pPr>
      <a:lvl2pPr marL="742950" indent="-285750" algn="l" defTabSz="457200">
        <a:spcBef>
          <a:spcPts val="0"/>
        </a:spcBef>
        <a:spcAft>
          <a:spcPts val="1000"/>
        </a:spcAft>
        <a:buClr>
          <a:schemeClr val="tx1"/>
        </a:buClr>
        <a:buSzPct val="100000"/>
        <a:buFont typeface="Arial"/>
        <a:buChar char="•"/>
        <a:defRPr sz="1600" cap="none">
          <a:solidFill>
            <a:schemeClr val="tx1"/>
          </a:solidFill>
          <a:latin typeface="+mn-lt"/>
          <a:ea typeface="+mn-ea"/>
          <a:cs typeface="+mn-cs"/>
        </a:defRPr>
      </a:lvl2pPr>
      <a:lvl3pPr marL="1200150" indent="-285750" algn="l" defTabSz="457200">
        <a:spcBef>
          <a:spcPts val="0"/>
        </a:spcBef>
        <a:spcAft>
          <a:spcPts val="1000"/>
        </a:spcAft>
        <a:buClr>
          <a:schemeClr val="tx1"/>
        </a:buClr>
        <a:buSzPct val="100000"/>
        <a:buFont typeface="Arial"/>
        <a:buChar char="•"/>
        <a:defRPr sz="1400" cap="none">
          <a:solidFill>
            <a:schemeClr val="tx1"/>
          </a:solidFill>
          <a:latin typeface="+mn-lt"/>
          <a:ea typeface="+mn-ea"/>
          <a:cs typeface="+mn-cs"/>
        </a:defRPr>
      </a:lvl3pPr>
      <a:lvl4pPr marL="1543050" indent="-171450" algn="l" defTabSz="457200">
        <a:spcBef>
          <a:spcPts val="0"/>
        </a:spcBef>
        <a:spcAft>
          <a:spcPts val="1000"/>
        </a:spcAft>
        <a:buClr>
          <a:schemeClr val="tx1"/>
        </a:buClr>
        <a:buSzPct val="100000"/>
        <a:buFont typeface="Arial"/>
        <a:buChar char="•"/>
        <a:defRPr sz="1200" cap="none">
          <a:solidFill>
            <a:schemeClr val="tx1"/>
          </a:solidFill>
          <a:latin typeface="+mn-lt"/>
          <a:ea typeface="+mn-ea"/>
          <a:cs typeface="+mn-cs"/>
        </a:defRPr>
      </a:lvl4pPr>
      <a:lvl5pPr marL="2000250" indent="-171450" algn="l" defTabSz="457200">
        <a:spcBef>
          <a:spcPts val="0"/>
        </a:spcBef>
        <a:spcAft>
          <a:spcPts val="1000"/>
        </a:spcAft>
        <a:buClr>
          <a:schemeClr val="tx1"/>
        </a:buClr>
        <a:buSzPct val="100000"/>
        <a:buFont typeface="Arial"/>
        <a:buChar char="•"/>
        <a:defRPr sz="1200" cap="none">
          <a:solidFill>
            <a:schemeClr val="tx1"/>
          </a:solidFill>
          <a:latin typeface="+mn-lt"/>
          <a:ea typeface="+mn-ea"/>
          <a:cs typeface="+mn-cs"/>
        </a:defRPr>
      </a:lvl5pPr>
      <a:lvl6pPr marL="2514600" indent="-228600" algn="l" defTabSz="457200">
        <a:spcBef>
          <a:spcPts val="0"/>
        </a:spcBef>
        <a:spcAft>
          <a:spcPts val="1000"/>
        </a:spcAft>
        <a:buClr>
          <a:schemeClr val="tx1"/>
        </a:buClr>
        <a:buSzPct val="100000"/>
        <a:buFont typeface="Arial"/>
        <a:buChar char="•"/>
        <a:defRPr sz="1200" cap="none">
          <a:solidFill>
            <a:schemeClr val="tx1"/>
          </a:solidFill>
          <a:latin typeface="+mn-lt"/>
          <a:ea typeface="+mn-ea"/>
          <a:cs typeface="+mn-cs"/>
        </a:defRPr>
      </a:lvl6pPr>
      <a:lvl7pPr marL="2971800" indent="-228600" algn="l" defTabSz="457200">
        <a:spcBef>
          <a:spcPts val="0"/>
        </a:spcBef>
        <a:spcAft>
          <a:spcPts val="1000"/>
        </a:spcAft>
        <a:buClr>
          <a:schemeClr val="tx1"/>
        </a:buClr>
        <a:buSzPct val="100000"/>
        <a:buFont typeface="Arial"/>
        <a:buChar char="•"/>
        <a:defRPr sz="1200" cap="none">
          <a:solidFill>
            <a:schemeClr val="tx1"/>
          </a:solidFill>
          <a:latin typeface="+mn-lt"/>
          <a:ea typeface="+mn-ea"/>
          <a:cs typeface="+mn-cs"/>
        </a:defRPr>
      </a:lvl7pPr>
      <a:lvl8pPr marL="3429000" indent="-228600" algn="l" defTabSz="457200">
        <a:spcBef>
          <a:spcPts val="0"/>
        </a:spcBef>
        <a:spcAft>
          <a:spcPts val="1000"/>
        </a:spcAft>
        <a:buClr>
          <a:schemeClr val="tx1"/>
        </a:buClr>
        <a:buSzPct val="100000"/>
        <a:buFont typeface="Arial"/>
        <a:buChar char="•"/>
        <a:defRPr sz="1200" cap="none">
          <a:solidFill>
            <a:schemeClr val="tx1"/>
          </a:solidFill>
          <a:latin typeface="+mn-lt"/>
          <a:ea typeface="+mn-ea"/>
          <a:cs typeface="+mn-cs"/>
        </a:defRPr>
      </a:lvl8pPr>
      <a:lvl9pPr marL="3886200" indent="-228600" algn="l" defTabSz="457200">
        <a:spcBef>
          <a:spcPts val="0"/>
        </a:spcBef>
        <a:spcAft>
          <a:spcPts val="1000"/>
        </a:spcAft>
        <a:buClr>
          <a:schemeClr val="tx1"/>
        </a:buClr>
        <a:buSzPct val="100000"/>
        <a:buFont typeface="Arial"/>
        <a:buChar char="•"/>
        <a:defRPr sz="1200" cap="none">
          <a:solidFill>
            <a:schemeClr val="tx1"/>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extBox 3"/>
          <p:cNvSpPr txBox="1"/>
          <p:nvPr/>
        </p:nvSpPr>
        <p:spPr bwMode="auto">
          <a:xfrm>
            <a:off x="2005445" y="2202873"/>
            <a:ext cx="8780320" cy="3939540"/>
          </a:xfrm>
          <a:prstGeom prst="rect">
            <a:avLst/>
          </a:prstGeom>
          <a:noFill/>
        </p:spPr>
        <p:txBody>
          <a:bodyPr wrap="square" rtlCol="0">
            <a:spAutoFit/>
          </a:bodyPr>
          <a:lstStyle/>
          <a:p>
            <a:pPr>
              <a:defRPr/>
            </a:pPr>
            <a:r>
              <a:rPr lang="en-US" sz="5000">
                <a:latin typeface="Times New Roman"/>
                <a:cs typeface="Times New Roman"/>
              </a:rPr>
              <a:t>Optimizing Destination Recommendations with Machine Learning: A Study on Python-Driven Itinerary Planning Systems.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extBox 3"/>
          <p:cNvSpPr txBox="1"/>
          <p:nvPr/>
        </p:nvSpPr>
        <p:spPr bwMode="auto">
          <a:xfrm>
            <a:off x="2743199" y="104029"/>
            <a:ext cx="6473538" cy="861774"/>
          </a:xfrm>
          <a:prstGeom prst="rect">
            <a:avLst/>
          </a:prstGeom>
          <a:noFill/>
        </p:spPr>
        <p:txBody>
          <a:bodyPr wrap="square" rtlCol="0">
            <a:spAutoFit/>
          </a:bodyPr>
          <a:lstStyle/>
          <a:p>
            <a:pPr>
              <a:defRPr/>
            </a:pPr>
            <a:r>
              <a:rPr lang="en-IN" sz="5000">
                <a:latin typeface="Times New Roman"/>
                <a:cs typeface="Times New Roman"/>
              </a:rPr>
              <a:t>System Requirements </a:t>
            </a:r>
            <a:endParaRPr/>
          </a:p>
        </p:txBody>
      </p:sp>
      <p:sp>
        <p:nvSpPr>
          <p:cNvPr id="3" name="Rectangle 2"/>
          <p:cNvSpPr/>
          <p:nvPr/>
        </p:nvSpPr>
        <p:spPr bwMode="auto">
          <a:xfrm>
            <a:off x="523009" y="917912"/>
            <a:ext cx="11114809" cy="5632311"/>
          </a:xfrm>
          <a:prstGeom prst="rect">
            <a:avLst/>
          </a:prstGeom>
        </p:spPr>
        <p:txBody>
          <a:bodyPr wrap="square">
            <a:spAutoFit/>
          </a:bodyPr>
          <a:lstStyle/>
          <a:p>
            <a:pPr marL="457200" indent="-457200">
              <a:buAutoNum type="arabicPeriod"/>
              <a:defRPr/>
            </a:pPr>
            <a:r>
              <a:rPr lang="en-GB" sz="2000">
                <a:latin typeface="Times New Roman"/>
                <a:cs typeface="Times New Roman"/>
              </a:rPr>
              <a:t>Scalability Considerations:</a:t>
            </a:r>
            <a:endParaRPr/>
          </a:p>
          <a:p>
            <a:pPr marL="457200" indent="-457200">
              <a:buAutoNum type="arabicPeriod"/>
              <a:defRPr/>
            </a:pPr>
            <a:endParaRPr lang="en-GB" sz="2000">
              <a:latin typeface="Times New Roman"/>
              <a:cs typeface="Times New Roman"/>
            </a:endParaRPr>
          </a:p>
          <a:p>
            <a:pPr>
              <a:defRPr/>
            </a:pPr>
            <a:r>
              <a:rPr lang="en-GB" sz="2000">
                <a:latin typeface="Times New Roman"/>
                <a:cs typeface="Times New Roman"/>
              </a:rPr>
              <a:t>   - The system should be designed to accommodate future growth and increased user demand. </a:t>
            </a:r>
            <a:endParaRPr/>
          </a:p>
          <a:p>
            <a:pPr>
              <a:defRPr/>
            </a:pPr>
            <a:r>
              <a:rPr lang="en-GB" sz="2000">
                <a:latin typeface="Times New Roman"/>
                <a:cs typeface="Times New Roman"/>
              </a:rPr>
              <a:t>   - Scalability can be achieved by using cloud-based hosting services such as AWS or Google Cloud Platform, allowing for easy scaling of resources based on traffic patterns and user activity.</a:t>
            </a:r>
            <a:endParaRPr/>
          </a:p>
          <a:p>
            <a:pPr>
              <a:defRPr/>
            </a:pPr>
            <a:endParaRPr lang="en-GB" sz="2000">
              <a:latin typeface="Times New Roman"/>
              <a:cs typeface="Times New Roman"/>
            </a:endParaRPr>
          </a:p>
          <a:p>
            <a:pPr>
              <a:defRPr/>
            </a:pPr>
            <a:r>
              <a:rPr lang="en-GB" sz="2000">
                <a:latin typeface="Times New Roman"/>
                <a:cs typeface="Times New Roman"/>
              </a:rPr>
              <a:t>2. Data Backup and Recovery:</a:t>
            </a:r>
            <a:endParaRPr/>
          </a:p>
          <a:p>
            <a:pPr>
              <a:defRPr/>
            </a:pPr>
            <a:endParaRPr lang="en-GB" sz="2000">
              <a:latin typeface="Times New Roman"/>
              <a:cs typeface="Times New Roman"/>
            </a:endParaRPr>
          </a:p>
          <a:p>
            <a:pPr>
              <a:defRPr/>
            </a:pPr>
            <a:r>
              <a:rPr lang="en-GB" sz="2000">
                <a:latin typeface="Times New Roman"/>
                <a:cs typeface="Times New Roman"/>
              </a:rPr>
              <a:t>   - Implement regular data backup procedures to ensure the integrity and availability of POI data and user preferences.</a:t>
            </a:r>
            <a:endParaRPr/>
          </a:p>
          <a:p>
            <a:pPr>
              <a:defRPr/>
            </a:pPr>
            <a:r>
              <a:rPr lang="en-GB" sz="2000">
                <a:latin typeface="Times New Roman"/>
                <a:cs typeface="Times New Roman"/>
              </a:rPr>
              <a:t>   - Utilize automated backup solutions and off-site storage to protect against data loss due to hardware failures or unforeseen events.</a:t>
            </a:r>
            <a:endParaRPr/>
          </a:p>
          <a:p>
            <a:pPr>
              <a:defRPr/>
            </a:pPr>
            <a:endParaRPr lang="en-GB" sz="2000">
              <a:latin typeface="Times New Roman"/>
              <a:cs typeface="Times New Roman"/>
            </a:endParaRPr>
          </a:p>
          <a:p>
            <a:pPr>
              <a:defRPr/>
            </a:pPr>
            <a:r>
              <a:rPr lang="en-GB" sz="2000" b="1">
                <a:latin typeface="Times New Roman"/>
                <a:cs typeface="Times New Roman"/>
              </a:rPr>
              <a:t>User Interface:</a:t>
            </a:r>
            <a:endParaRPr/>
          </a:p>
          <a:p>
            <a:pPr>
              <a:defRPr/>
            </a:pPr>
            <a:endParaRPr lang="en-GB" sz="2000">
              <a:latin typeface="Times New Roman"/>
              <a:cs typeface="Times New Roman"/>
            </a:endParaRPr>
          </a:p>
          <a:p>
            <a:pPr>
              <a:defRPr/>
            </a:pPr>
            <a:r>
              <a:rPr lang="en-GB" sz="2000">
                <a:latin typeface="Times New Roman"/>
                <a:cs typeface="Times New Roman"/>
              </a:rPr>
              <a:t>Simple and intuitive web interface with basic navigation and interaction features.</a:t>
            </a:r>
            <a:endParaRPr/>
          </a:p>
          <a:p>
            <a:pPr>
              <a:defRPr/>
            </a:pPr>
            <a:r>
              <a:rPr lang="en-GB" sz="2000">
                <a:latin typeface="Times New Roman"/>
                <a:cs typeface="Times New Roman"/>
              </a:rPr>
              <a:t>Responsive design to ensure compatibility with different screen sizes and devices.</a:t>
            </a:r>
            <a:endParaRPr/>
          </a:p>
          <a:p>
            <a:pPr>
              <a:defRPr/>
            </a:pPr>
            <a:endParaRPr lang="en-IN" sz="20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1"/>
          <p:cNvSpPr txBox="1"/>
          <p:nvPr/>
        </p:nvSpPr>
        <p:spPr bwMode="auto">
          <a:xfrm>
            <a:off x="4166755" y="1330036"/>
            <a:ext cx="3356264" cy="861774"/>
          </a:xfrm>
          <a:prstGeom prst="rect">
            <a:avLst/>
          </a:prstGeom>
          <a:noFill/>
        </p:spPr>
        <p:txBody>
          <a:bodyPr wrap="square" rtlCol="0">
            <a:spAutoFit/>
          </a:bodyPr>
          <a:lstStyle/>
          <a:p>
            <a:pPr>
              <a:defRPr/>
            </a:pPr>
            <a:r>
              <a:rPr lang="en-GB" sz="5000">
                <a:latin typeface="Times New Roman"/>
                <a:cs typeface="Times New Roman"/>
              </a:rPr>
              <a:t>Screenshot</a:t>
            </a:r>
            <a:endParaRPr lang="en-IN" sz="5000">
              <a:latin typeface="Times New Roman"/>
              <a:cs typeface="Times New Roman"/>
            </a:endParaRPr>
          </a:p>
        </p:txBody>
      </p:sp>
      <p:pic>
        <p:nvPicPr>
          <p:cNvPr id="778418202" name=""/>
          <p:cNvPicPr>
            <a:picLocks noChangeAspect="1"/>
          </p:cNvPicPr>
          <p:nvPr/>
        </p:nvPicPr>
        <p:blipFill>
          <a:blip r:embed="rId3"/>
          <a:stretch/>
        </p:blipFill>
        <p:spPr bwMode="auto">
          <a:xfrm flipH="0" flipV="0">
            <a:off x="290245" y="274448"/>
            <a:ext cx="11663276" cy="619932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1"/>
          <p:cNvSpPr txBox="1"/>
          <p:nvPr/>
        </p:nvSpPr>
        <p:spPr bwMode="auto">
          <a:xfrm>
            <a:off x="4166755" y="1330036"/>
            <a:ext cx="3356264" cy="861774"/>
          </a:xfrm>
          <a:prstGeom prst="rect">
            <a:avLst/>
          </a:prstGeom>
          <a:noFill/>
        </p:spPr>
        <p:txBody>
          <a:bodyPr wrap="square" rtlCol="0">
            <a:spAutoFit/>
          </a:bodyPr>
          <a:lstStyle/>
          <a:p>
            <a:pPr>
              <a:defRPr/>
            </a:pPr>
            <a:r>
              <a:rPr lang="en-GB" sz="5000">
                <a:latin typeface="Times New Roman"/>
                <a:cs typeface="Times New Roman"/>
              </a:rPr>
              <a:t>Screenshot</a:t>
            </a:r>
            <a:endParaRPr lang="en-IN" sz="5000">
              <a:latin typeface="Times New Roman"/>
              <a:cs typeface="Times New Roman"/>
            </a:endParaRPr>
          </a:p>
        </p:txBody>
      </p:sp>
      <p:pic>
        <p:nvPicPr>
          <p:cNvPr id="1210468390" name=""/>
          <p:cNvPicPr>
            <a:picLocks noChangeAspect="1"/>
          </p:cNvPicPr>
          <p:nvPr/>
        </p:nvPicPr>
        <p:blipFill>
          <a:blip r:embed="rId3"/>
          <a:stretch/>
        </p:blipFill>
        <p:spPr bwMode="auto">
          <a:xfrm flipH="0" flipV="0">
            <a:off x="89580" y="175717"/>
            <a:ext cx="12012838" cy="641095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3532909" y="405245"/>
            <a:ext cx="5340927" cy="861774"/>
          </a:xfrm>
          <a:prstGeom prst="rect">
            <a:avLst/>
          </a:prstGeom>
          <a:noFill/>
        </p:spPr>
        <p:txBody>
          <a:bodyPr wrap="square" rtlCol="0">
            <a:spAutoFit/>
          </a:bodyPr>
          <a:lstStyle/>
          <a:p>
            <a:pPr>
              <a:defRPr/>
            </a:pPr>
            <a:r>
              <a:rPr lang="en-IN" sz="5000">
                <a:latin typeface="Times New Roman"/>
                <a:cs typeface="Times New Roman"/>
              </a:rPr>
              <a:t>Scope of Project</a:t>
            </a:r>
            <a:endParaRPr/>
          </a:p>
        </p:txBody>
      </p:sp>
      <p:sp>
        <p:nvSpPr>
          <p:cNvPr id="4" name="TextBox 3"/>
          <p:cNvSpPr txBox="1"/>
          <p:nvPr/>
        </p:nvSpPr>
        <p:spPr bwMode="auto">
          <a:xfrm>
            <a:off x="1023504" y="1464446"/>
            <a:ext cx="10359736" cy="4708981"/>
          </a:xfrm>
          <a:prstGeom prst="rect">
            <a:avLst/>
          </a:prstGeom>
          <a:noFill/>
        </p:spPr>
        <p:txBody>
          <a:bodyPr wrap="square" rtlCol="0">
            <a:spAutoFit/>
          </a:bodyPr>
          <a:lstStyle/>
          <a:p>
            <a:pPr>
              <a:defRPr/>
            </a:pPr>
            <a:r>
              <a:rPr lang="en-GB" sz="2000" b="1">
                <a:latin typeface="Times New Roman"/>
                <a:cs typeface="Times New Roman"/>
              </a:rPr>
              <a:t>Personalization:</a:t>
            </a:r>
            <a:r>
              <a:rPr lang="en-GB" sz="2000">
                <a:latin typeface="Times New Roman"/>
                <a:cs typeface="Times New Roman"/>
              </a:rPr>
              <a:t> The project aims to provide highly personalized travel recommendations tailored to individual user preferences, including interests, budget constraints, travel dates, and preferred destinations.</a:t>
            </a:r>
            <a:endParaRPr/>
          </a:p>
          <a:p>
            <a:pPr>
              <a:defRPr/>
            </a:pPr>
            <a:endParaRPr lang="en-GB" sz="2000">
              <a:latin typeface="Times New Roman"/>
              <a:cs typeface="Times New Roman"/>
            </a:endParaRPr>
          </a:p>
          <a:p>
            <a:pPr>
              <a:defRPr/>
            </a:pPr>
            <a:r>
              <a:rPr lang="en-GB" sz="2000" b="1">
                <a:latin typeface="Times New Roman"/>
                <a:cs typeface="Times New Roman"/>
              </a:rPr>
              <a:t>Multiple Tourist Information Sources:</a:t>
            </a:r>
            <a:r>
              <a:rPr lang="en-GB" sz="2000">
                <a:latin typeface="Times New Roman"/>
                <a:cs typeface="Times New Roman"/>
              </a:rPr>
              <a:t> The system will integrate data from various sources, including online travel guides, user reviews, social media platforms, and official tourism websites, to offer comprehensive and diverse recommendations.</a:t>
            </a:r>
            <a:endParaRPr/>
          </a:p>
          <a:p>
            <a:pPr>
              <a:defRPr/>
            </a:pPr>
            <a:endParaRPr lang="en-GB" sz="2000">
              <a:latin typeface="Times New Roman"/>
              <a:cs typeface="Times New Roman"/>
            </a:endParaRPr>
          </a:p>
          <a:p>
            <a:pPr>
              <a:defRPr/>
            </a:pPr>
            <a:r>
              <a:rPr lang="en-GB" sz="2000" b="1">
                <a:latin typeface="Times New Roman"/>
                <a:cs typeface="Times New Roman"/>
              </a:rPr>
              <a:t>Real-Time Contextual Analysis:</a:t>
            </a:r>
            <a:r>
              <a:rPr lang="en-GB" sz="2000">
                <a:latin typeface="Times New Roman"/>
                <a:cs typeface="Times New Roman"/>
              </a:rPr>
              <a:t> Incorporating real-time contextual factors such as weather conditions, local events, and nearby attractions will enable the system to offer up-to-date and relevant recommendations.</a:t>
            </a:r>
            <a:endParaRPr/>
          </a:p>
          <a:p>
            <a:pPr>
              <a:defRPr/>
            </a:pPr>
            <a:endParaRPr lang="en-GB" sz="2000">
              <a:latin typeface="Times New Roman"/>
              <a:cs typeface="Times New Roman"/>
            </a:endParaRPr>
          </a:p>
          <a:p>
            <a:pPr>
              <a:defRPr/>
            </a:pPr>
            <a:r>
              <a:rPr lang="en-GB" sz="2000" b="1">
                <a:latin typeface="Times New Roman"/>
                <a:cs typeface="Times New Roman"/>
              </a:rPr>
              <a:t>Interactive User Interface:</a:t>
            </a:r>
            <a:r>
              <a:rPr lang="en-GB" sz="2000">
                <a:latin typeface="Times New Roman"/>
                <a:cs typeface="Times New Roman"/>
              </a:rPr>
              <a:t> The project will develop an intuitive and user-friendly interface allowing users to input their preferences, explore recommendations, and customize their travel itineraries seamlessly.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3532909" y="405245"/>
            <a:ext cx="5340927" cy="861774"/>
          </a:xfrm>
          <a:prstGeom prst="rect">
            <a:avLst/>
          </a:prstGeom>
          <a:noFill/>
        </p:spPr>
        <p:txBody>
          <a:bodyPr wrap="square" rtlCol="0">
            <a:spAutoFit/>
          </a:bodyPr>
          <a:lstStyle/>
          <a:p>
            <a:pPr algn="ctr">
              <a:defRPr/>
            </a:pPr>
            <a:r>
              <a:rPr lang="en-IN" sz="5000">
                <a:latin typeface="Times New Roman"/>
                <a:cs typeface="Times New Roman"/>
              </a:rPr>
              <a:t>Existing System:</a:t>
            </a:r>
            <a:endParaRPr/>
          </a:p>
        </p:txBody>
      </p:sp>
      <p:sp>
        <p:nvSpPr>
          <p:cNvPr id="4" name="TextBox 3"/>
          <p:cNvSpPr txBox="1"/>
          <p:nvPr/>
        </p:nvSpPr>
        <p:spPr bwMode="auto">
          <a:xfrm>
            <a:off x="852055" y="1713828"/>
            <a:ext cx="10359736" cy="4093428"/>
          </a:xfrm>
          <a:prstGeom prst="rect">
            <a:avLst/>
          </a:prstGeom>
          <a:noFill/>
        </p:spPr>
        <p:txBody>
          <a:bodyPr wrap="square" rtlCol="0">
            <a:spAutoFit/>
          </a:bodyPr>
          <a:lstStyle/>
          <a:p>
            <a:pPr>
              <a:defRPr/>
            </a:pPr>
            <a:r>
              <a:rPr lang="en-GB" sz="2000" b="1">
                <a:latin typeface="Times New Roman"/>
                <a:cs typeface="Times New Roman"/>
              </a:rPr>
              <a:t>Generic Recommendations:</a:t>
            </a:r>
            <a:r>
              <a:rPr lang="en-GB" sz="2000">
                <a:latin typeface="Times New Roman"/>
                <a:cs typeface="Times New Roman"/>
              </a:rPr>
              <a:t> Existing travel planning platforms often provide generic recommendations based on popular tourist destinations and predefined categories, lacking personalization and customization.</a:t>
            </a:r>
            <a:endParaRPr/>
          </a:p>
          <a:p>
            <a:pPr>
              <a:defRPr/>
            </a:pPr>
            <a:endParaRPr lang="en-GB" sz="2000">
              <a:latin typeface="Times New Roman"/>
              <a:cs typeface="Times New Roman"/>
            </a:endParaRPr>
          </a:p>
          <a:p>
            <a:pPr>
              <a:defRPr/>
            </a:pPr>
            <a:r>
              <a:rPr lang="en-GB" sz="2000" b="1">
                <a:latin typeface="Times New Roman"/>
                <a:cs typeface="Times New Roman"/>
              </a:rPr>
              <a:t>Limited Data Sources:</a:t>
            </a:r>
            <a:r>
              <a:rPr lang="en-GB" sz="2000">
                <a:latin typeface="Times New Roman"/>
                <a:cs typeface="Times New Roman"/>
              </a:rPr>
              <a:t> Many current systems rely on a limited set of data sources, potentially leading to biased or incomplete recommendations and overlooking lesser-known attractions.</a:t>
            </a:r>
            <a:endParaRPr/>
          </a:p>
          <a:p>
            <a:pPr>
              <a:defRPr/>
            </a:pPr>
            <a:endParaRPr lang="en-GB" sz="2000">
              <a:latin typeface="Times New Roman"/>
              <a:cs typeface="Times New Roman"/>
            </a:endParaRPr>
          </a:p>
          <a:p>
            <a:pPr>
              <a:defRPr/>
            </a:pPr>
            <a:r>
              <a:rPr lang="en-GB" sz="2000" b="1">
                <a:latin typeface="Times New Roman"/>
                <a:cs typeface="Times New Roman"/>
              </a:rPr>
              <a:t>Static Recommendations:</a:t>
            </a:r>
            <a:r>
              <a:rPr lang="en-GB" sz="2000">
                <a:latin typeface="Times New Roman"/>
                <a:cs typeface="Times New Roman"/>
              </a:rPr>
              <a:t> Some systems offer static recommendations that do not adapt to changing user preferences or real-time contextual factors, resulting in less relevant suggestions.</a:t>
            </a:r>
            <a:endParaRPr/>
          </a:p>
          <a:p>
            <a:pPr>
              <a:defRPr/>
            </a:pPr>
            <a:endParaRPr lang="en-GB" sz="2000">
              <a:latin typeface="Times New Roman"/>
              <a:cs typeface="Times New Roman"/>
            </a:endParaRPr>
          </a:p>
          <a:p>
            <a:pPr>
              <a:defRPr/>
            </a:pPr>
            <a:r>
              <a:rPr lang="en-GB" sz="2000" b="1">
                <a:latin typeface="Times New Roman"/>
                <a:cs typeface="Times New Roman"/>
              </a:rPr>
              <a:t>Complex Interfaces:</a:t>
            </a:r>
            <a:r>
              <a:rPr lang="en-GB" sz="2000">
                <a:latin typeface="Times New Roman"/>
                <a:cs typeface="Times New Roman"/>
              </a:rPr>
              <a:t> User interfaces in existing systems may be complex and overwhelming, making it challenging for users to input their preferences and navigate through recommendations effectively.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2994312" y="124690"/>
            <a:ext cx="6141027" cy="861774"/>
          </a:xfrm>
          <a:prstGeom prst="rect">
            <a:avLst/>
          </a:prstGeom>
          <a:noFill/>
        </p:spPr>
        <p:txBody>
          <a:bodyPr wrap="square" rtlCol="0">
            <a:spAutoFit/>
          </a:bodyPr>
          <a:lstStyle/>
          <a:p>
            <a:pPr algn="ctr">
              <a:defRPr/>
            </a:pPr>
            <a:r>
              <a:rPr lang="en-IN" sz="5000">
                <a:latin typeface="Times New Roman"/>
                <a:cs typeface="Times New Roman"/>
              </a:rPr>
              <a:t>System Architecture</a:t>
            </a:r>
            <a:endParaRPr/>
          </a:p>
        </p:txBody>
      </p:sp>
      <p:sp>
        <p:nvSpPr>
          <p:cNvPr id="2" name="Rectangle 1"/>
          <p:cNvSpPr/>
          <p:nvPr/>
        </p:nvSpPr>
        <p:spPr bwMode="auto">
          <a:xfrm>
            <a:off x="720435" y="1235846"/>
            <a:ext cx="10688783" cy="5016758"/>
          </a:xfrm>
          <a:prstGeom prst="rect">
            <a:avLst/>
          </a:prstGeom>
        </p:spPr>
        <p:txBody>
          <a:bodyPr wrap="square">
            <a:spAutoFit/>
          </a:bodyPr>
          <a:lstStyle/>
          <a:p>
            <a:pPr>
              <a:buFont typeface="Arial"/>
              <a:buChar char="•"/>
              <a:defRPr/>
            </a:pPr>
            <a:r>
              <a:rPr lang="en-GB" sz="2000" b="1">
                <a:latin typeface="Times New Roman"/>
                <a:cs typeface="Times New Roman"/>
              </a:rPr>
              <a:t>Client Interface:</a:t>
            </a:r>
            <a:r>
              <a:rPr lang="en-GB" sz="2000">
                <a:latin typeface="Times New Roman"/>
                <a:cs typeface="Times New Roman"/>
              </a:rPr>
              <a:t> User-facing interface for accessing the recommendation system through web browsers or mobile applications.</a:t>
            </a:r>
            <a:endParaRPr/>
          </a:p>
          <a:p>
            <a:pPr>
              <a:buFont typeface="Arial"/>
              <a:buChar char="•"/>
              <a:defRPr/>
            </a:pPr>
            <a:endParaRPr lang="en-GB" sz="2000">
              <a:latin typeface="Times New Roman"/>
              <a:cs typeface="Times New Roman"/>
            </a:endParaRPr>
          </a:p>
          <a:p>
            <a:pPr>
              <a:buFont typeface="Arial"/>
              <a:buChar char="•"/>
              <a:defRPr/>
            </a:pPr>
            <a:r>
              <a:rPr lang="en-GB" sz="2000" b="1">
                <a:latin typeface="Times New Roman"/>
                <a:cs typeface="Times New Roman"/>
              </a:rPr>
              <a:t>Server:</a:t>
            </a:r>
            <a:r>
              <a:rPr lang="en-GB" sz="2000">
                <a:latin typeface="Times New Roman"/>
                <a:cs typeface="Times New Roman"/>
              </a:rPr>
              <a:t> Backend server responsible for data processing, machine learning model execution, and recommendation generation.</a:t>
            </a:r>
            <a:endParaRPr/>
          </a:p>
          <a:p>
            <a:pPr>
              <a:buFont typeface="Arial"/>
              <a:buChar char="•"/>
              <a:defRPr/>
            </a:pPr>
            <a:endParaRPr lang="en-GB" sz="2000">
              <a:latin typeface="Times New Roman"/>
              <a:cs typeface="Times New Roman"/>
            </a:endParaRPr>
          </a:p>
          <a:p>
            <a:pPr>
              <a:buFont typeface="Arial"/>
              <a:buChar char="•"/>
              <a:defRPr/>
            </a:pPr>
            <a:r>
              <a:rPr lang="en-GB" sz="2000" b="1">
                <a:latin typeface="Times New Roman"/>
                <a:cs typeface="Times New Roman"/>
              </a:rPr>
              <a:t>Database:</a:t>
            </a:r>
            <a:r>
              <a:rPr lang="en-GB" sz="2000">
                <a:latin typeface="Times New Roman"/>
                <a:cs typeface="Times New Roman"/>
              </a:rPr>
              <a:t> Storage for tourist information, user preferences, and historical data.</a:t>
            </a:r>
            <a:endParaRPr/>
          </a:p>
          <a:p>
            <a:pPr>
              <a:buFont typeface="Arial"/>
              <a:buChar char="•"/>
              <a:defRPr/>
            </a:pPr>
            <a:endParaRPr lang="en-GB" sz="2000">
              <a:latin typeface="Times New Roman"/>
              <a:cs typeface="Times New Roman"/>
            </a:endParaRPr>
          </a:p>
          <a:p>
            <a:pPr>
              <a:buFont typeface="Arial"/>
              <a:buChar char="•"/>
              <a:defRPr/>
            </a:pPr>
            <a:r>
              <a:rPr lang="en-GB" sz="2000" b="1">
                <a:latin typeface="Times New Roman"/>
                <a:cs typeface="Times New Roman"/>
              </a:rPr>
              <a:t>Machine Learning Engine:</a:t>
            </a:r>
            <a:r>
              <a:rPr lang="en-GB" sz="2000">
                <a:latin typeface="Times New Roman"/>
                <a:cs typeface="Times New Roman"/>
              </a:rPr>
              <a:t> Module for training and deploying machine learning models for personalized recommendation generation.</a:t>
            </a:r>
            <a:endParaRPr/>
          </a:p>
          <a:p>
            <a:pPr>
              <a:buFont typeface="Arial"/>
              <a:buChar char="•"/>
              <a:defRPr/>
            </a:pPr>
            <a:endParaRPr lang="en-GB" sz="2000">
              <a:latin typeface="Times New Roman"/>
              <a:cs typeface="Times New Roman"/>
            </a:endParaRPr>
          </a:p>
          <a:p>
            <a:pPr>
              <a:buFont typeface="Arial"/>
              <a:buChar char="•"/>
              <a:defRPr/>
            </a:pPr>
            <a:r>
              <a:rPr lang="en-GB" sz="2000" b="1">
                <a:latin typeface="Times New Roman"/>
                <a:cs typeface="Times New Roman"/>
              </a:rPr>
              <a:t>APIs:</a:t>
            </a:r>
            <a:r>
              <a:rPr lang="en-GB" sz="2000">
                <a:latin typeface="Times New Roman"/>
                <a:cs typeface="Times New Roman"/>
              </a:rPr>
              <a:t> Integration with external APIs for fetching real-time data, such as weather forecasts, event schedules, and traffic information.</a:t>
            </a:r>
            <a:endParaRPr/>
          </a:p>
          <a:p>
            <a:pPr>
              <a:buFont typeface="Arial"/>
              <a:buChar char="•"/>
              <a:defRPr/>
            </a:pPr>
            <a:endParaRPr lang="en-GB" sz="2000">
              <a:latin typeface="Times New Roman"/>
              <a:cs typeface="Times New Roman"/>
            </a:endParaRPr>
          </a:p>
          <a:p>
            <a:pPr>
              <a:buFont typeface="Arial"/>
              <a:buChar char="•"/>
              <a:defRPr/>
            </a:pPr>
            <a:r>
              <a:rPr lang="en-GB" sz="2000" b="1">
                <a:latin typeface="Times New Roman"/>
                <a:cs typeface="Times New Roman"/>
              </a:rPr>
              <a:t>Feedback Mechanism:</a:t>
            </a:r>
            <a:r>
              <a:rPr lang="en-GB" sz="2000">
                <a:latin typeface="Times New Roman"/>
                <a:cs typeface="Times New Roman"/>
              </a:rPr>
              <a:t> Component for collecting user feedback and updating recommendation models iteratively.</a:t>
            </a:r>
            <a:endParaRPr lang="en-GB" sz="2000" b="0" i="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3252354" y="374072"/>
            <a:ext cx="6141027" cy="861774"/>
          </a:xfrm>
          <a:prstGeom prst="rect">
            <a:avLst/>
          </a:prstGeom>
          <a:noFill/>
        </p:spPr>
        <p:txBody>
          <a:bodyPr wrap="square" rtlCol="0">
            <a:spAutoFit/>
          </a:bodyPr>
          <a:lstStyle/>
          <a:p>
            <a:pPr algn="ctr">
              <a:defRPr/>
            </a:pPr>
            <a:r>
              <a:rPr lang="en-IN" sz="5000">
                <a:latin typeface="Times New Roman"/>
                <a:cs typeface="Times New Roman"/>
              </a:rPr>
              <a:t>System Architecture</a:t>
            </a:r>
            <a:endParaRPr/>
          </a:p>
        </p:txBody>
      </p:sp>
      <p:pic>
        <p:nvPicPr>
          <p:cNvPr id="4" name="Picture 3"/>
          <p:cNvPicPr>
            <a:picLocks noChangeAspect="1"/>
          </p:cNvPicPr>
          <p:nvPr/>
        </p:nvPicPr>
        <p:blipFill>
          <a:blip r:embed="rId3"/>
          <a:stretch/>
        </p:blipFill>
        <p:spPr bwMode="auto">
          <a:xfrm>
            <a:off x="1850447" y="1609290"/>
            <a:ext cx="8228734" cy="442912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3761509" y="301336"/>
            <a:ext cx="4530437" cy="861774"/>
          </a:xfrm>
          <a:prstGeom prst="rect">
            <a:avLst/>
          </a:prstGeom>
          <a:noFill/>
        </p:spPr>
        <p:txBody>
          <a:bodyPr wrap="square" rtlCol="0">
            <a:spAutoFit/>
          </a:bodyPr>
          <a:lstStyle/>
          <a:p>
            <a:pPr algn="ctr">
              <a:defRPr/>
            </a:pPr>
            <a:r>
              <a:rPr lang="en-GB" sz="5000">
                <a:latin typeface="Times New Roman"/>
                <a:cs typeface="Times New Roman"/>
              </a:rPr>
              <a:t>Conclusion</a:t>
            </a:r>
            <a:endParaRPr lang="en-IN" sz="5000">
              <a:latin typeface="Times New Roman"/>
              <a:cs typeface="Times New Roman"/>
            </a:endParaRPr>
          </a:p>
        </p:txBody>
      </p:sp>
      <p:sp>
        <p:nvSpPr>
          <p:cNvPr id="4" name="Rectangle 3"/>
          <p:cNvSpPr/>
          <p:nvPr/>
        </p:nvSpPr>
        <p:spPr bwMode="auto">
          <a:xfrm>
            <a:off x="1925781" y="1893792"/>
            <a:ext cx="9649692" cy="3785652"/>
          </a:xfrm>
          <a:prstGeom prst="rect">
            <a:avLst/>
          </a:prstGeom>
        </p:spPr>
        <p:txBody>
          <a:bodyPr wrap="square">
            <a:spAutoFit/>
          </a:bodyPr>
          <a:lstStyle/>
          <a:p>
            <a:pPr>
              <a:defRPr/>
            </a:pPr>
            <a:r>
              <a:rPr lang="en-GB" sz="2000">
                <a:latin typeface="Times New Roman"/>
              </a:rPr>
              <a:t>Recommendation, Optimizing Destination Recommendations recommendation is presented in this paper. </a:t>
            </a:r>
            <a:endParaRPr/>
          </a:p>
          <a:p>
            <a:pPr>
              <a:defRPr/>
            </a:pPr>
            <a:endParaRPr lang="en-GB" sz="2000">
              <a:latin typeface="Times New Roman"/>
            </a:endParaRPr>
          </a:p>
          <a:p>
            <a:pPr>
              <a:defRPr/>
            </a:pPr>
            <a:r>
              <a:rPr lang="en-GB" sz="2000">
                <a:latin typeface="Times New Roman"/>
              </a:rPr>
              <a:t>This paper highlighted on user choices to find out the user’s POI. </a:t>
            </a:r>
            <a:endParaRPr/>
          </a:p>
          <a:p>
            <a:pPr>
              <a:defRPr/>
            </a:pPr>
            <a:endParaRPr lang="en-GB" sz="2000">
              <a:latin typeface="Times New Roman"/>
            </a:endParaRPr>
          </a:p>
          <a:p>
            <a:pPr>
              <a:defRPr/>
            </a:pPr>
            <a:r>
              <a:rPr lang="en-GB" sz="2000">
                <a:latin typeface="Times New Roman"/>
              </a:rPr>
              <a:t>Along with hierarchical </a:t>
            </a:r>
            <a:r>
              <a:rPr lang="en-GB" sz="2000">
                <a:latin typeface="Times New Roman"/>
              </a:rPr>
              <a:t>multiclue</a:t>
            </a:r>
            <a:r>
              <a:rPr lang="en-GB" sz="2000">
                <a:latin typeface="Times New Roman"/>
              </a:rPr>
              <a:t> model follow some layer and improve the preference finding schema.</a:t>
            </a:r>
            <a:endParaRPr/>
          </a:p>
          <a:p>
            <a:pPr>
              <a:defRPr/>
            </a:pPr>
            <a:endParaRPr lang="en-GB" sz="2000">
              <a:latin typeface="Times New Roman"/>
            </a:endParaRPr>
          </a:p>
          <a:p>
            <a:pPr>
              <a:defRPr/>
            </a:pPr>
            <a:r>
              <a:rPr lang="en-GB" sz="2000">
                <a:latin typeface="Times New Roman"/>
              </a:rPr>
              <a:t> Classification is made for data  recommendation.</a:t>
            </a:r>
            <a:endParaRPr/>
          </a:p>
          <a:p>
            <a:pPr>
              <a:defRPr/>
            </a:pPr>
            <a:endParaRPr lang="en-GB" sz="2000">
              <a:latin typeface="Times New Roman"/>
            </a:endParaRPr>
          </a:p>
          <a:p>
            <a:pPr>
              <a:defRPr/>
            </a:pPr>
            <a:r>
              <a:rPr lang="en-GB" sz="2000">
                <a:latin typeface="Times New Roman"/>
              </a:rPr>
              <a:t> Observations were made to study the comparison in accordance with exactness and efficiency of the web services and applications. </a:t>
            </a:r>
            <a:endParaRPr lang="en-IN"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2867890" y="114300"/>
            <a:ext cx="5933208" cy="923330"/>
          </a:xfrm>
          <a:prstGeom prst="rect">
            <a:avLst/>
          </a:prstGeom>
          <a:noFill/>
        </p:spPr>
        <p:txBody>
          <a:bodyPr wrap="square" rtlCol="0">
            <a:spAutoFit/>
          </a:bodyPr>
          <a:lstStyle/>
          <a:p>
            <a:pPr algn="ctr">
              <a:defRPr/>
            </a:pPr>
            <a:r>
              <a:rPr lang="en-IN" sz="5400"/>
              <a:t>References </a:t>
            </a:r>
            <a:endParaRPr lang="en-IN" sz="5000">
              <a:latin typeface="Times New Roman"/>
              <a:cs typeface="Times New Roman"/>
            </a:endParaRPr>
          </a:p>
        </p:txBody>
      </p:sp>
      <p:sp>
        <p:nvSpPr>
          <p:cNvPr id="4" name="Rectangle 3"/>
          <p:cNvSpPr/>
          <p:nvPr/>
        </p:nvSpPr>
        <p:spPr bwMode="auto">
          <a:xfrm>
            <a:off x="938642" y="1145646"/>
            <a:ext cx="10429011" cy="5324535"/>
          </a:xfrm>
          <a:prstGeom prst="rect">
            <a:avLst/>
          </a:prstGeom>
        </p:spPr>
        <p:txBody>
          <a:bodyPr wrap="square">
            <a:spAutoFit/>
          </a:bodyPr>
          <a:lstStyle/>
          <a:p>
            <a:pPr>
              <a:defRPr/>
            </a:pPr>
            <a:endParaRPr lang="en-IN" sz="2000">
              <a:latin typeface="Times New Roman"/>
              <a:cs typeface="Times New Roman"/>
            </a:endParaRPr>
          </a:p>
          <a:p>
            <a:pPr>
              <a:defRPr/>
            </a:pPr>
            <a:r>
              <a:rPr lang="en-GB" sz="2000">
                <a:latin typeface="Times New Roman"/>
                <a:cs typeface="Times New Roman"/>
              </a:rPr>
              <a:t>[1] N. Yasavarapu, R. </a:t>
            </a:r>
            <a:r>
              <a:rPr lang="en-GB" sz="2000">
                <a:latin typeface="Times New Roman"/>
                <a:cs typeface="Times New Roman"/>
              </a:rPr>
              <a:t>Pitchiah</a:t>
            </a:r>
            <a:r>
              <a:rPr lang="en-GB" sz="2000">
                <a:latin typeface="Times New Roman"/>
                <a:cs typeface="Times New Roman"/>
              </a:rPr>
              <a:t>, "An Efficient </a:t>
            </a:r>
            <a:r>
              <a:rPr lang="en-GB" sz="2000">
                <a:latin typeface="Times New Roman"/>
                <a:cs typeface="Times New Roman"/>
              </a:rPr>
              <a:t>Approch</a:t>
            </a:r>
            <a:r>
              <a:rPr lang="en-GB" sz="2000">
                <a:latin typeface="Times New Roman"/>
                <a:cs typeface="Times New Roman"/>
              </a:rPr>
              <a:t> for Personalized Travel Sequence Recommendation On Multi source Big Social Media", pp. 2456-3307, Vol. 3, Issue 1, 2018.</a:t>
            </a:r>
            <a:endParaRPr/>
          </a:p>
          <a:p>
            <a:pPr>
              <a:defRPr/>
            </a:pPr>
            <a:r>
              <a:rPr lang="en-GB" sz="2000">
                <a:latin typeface="Times New Roman"/>
                <a:cs typeface="Times New Roman"/>
              </a:rPr>
              <a:t> </a:t>
            </a:r>
            <a:endParaRPr/>
          </a:p>
          <a:p>
            <a:pPr>
              <a:defRPr/>
            </a:pPr>
            <a:r>
              <a:rPr lang="en-IN" sz="2000">
                <a:latin typeface="Times New Roman"/>
                <a:cs typeface="Times New Roman"/>
              </a:rPr>
              <a:t>[2] Y. Yang, Member, IEEE Y. Duan, X. Wang, </a:t>
            </a:r>
            <a:r>
              <a:rPr lang="en-IN" sz="2000">
                <a:latin typeface="Times New Roman"/>
                <a:cs typeface="Times New Roman"/>
              </a:rPr>
              <a:t>Zi</a:t>
            </a:r>
            <a:r>
              <a:rPr lang="en-IN" sz="2000">
                <a:latin typeface="Times New Roman"/>
                <a:cs typeface="Times New Roman"/>
              </a:rPr>
              <a:t> Huang, Ning </a:t>
            </a:r>
            <a:r>
              <a:rPr lang="en-IN" sz="2000">
                <a:latin typeface="Times New Roman"/>
                <a:cs typeface="Times New Roman"/>
              </a:rPr>
              <a:t>Xie</a:t>
            </a:r>
            <a:r>
              <a:rPr lang="en-IN" sz="2000">
                <a:latin typeface="Times New Roman"/>
                <a:cs typeface="Times New Roman"/>
              </a:rPr>
              <a:t>, H.T. Shen, "Hierarchical Multi-Clue Modelling for POI Popularity Prediction with Heterogeneous Tourist Information", IEEE Transaction on Knowledge and Data Engineering, ISSN. 1041-4347, </a:t>
            </a:r>
            <a:r>
              <a:rPr lang="en-IN" sz="2000">
                <a:latin typeface="Times New Roman"/>
                <a:cs typeface="Times New Roman"/>
              </a:rPr>
              <a:t>Issuie</a:t>
            </a:r>
            <a:r>
              <a:rPr lang="en-IN" sz="2000">
                <a:latin typeface="Times New Roman"/>
                <a:cs typeface="Times New Roman"/>
              </a:rPr>
              <a:t> no. 1, August 2018. </a:t>
            </a:r>
            <a:endParaRPr/>
          </a:p>
          <a:p>
            <a:pPr>
              <a:defRPr/>
            </a:pPr>
            <a:endParaRPr lang="en-IN" sz="2000">
              <a:latin typeface="Times New Roman"/>
              <a:cs typeface="Times New Roman"/>
            </a:endParaRPr>
          </a:p>
          <a:p>
            <a:pPr>
              <a:defRPr/>
            </a:pPr>
            <a:r>
              <a:rPr lang="en-IN" sz="2000">
                <a:latin typeface="Times New Roman"/>
                <a:cs typeface="Times New Roman"/>
              </a:rPr>
              <a:t>[3] Y. Duan, X. Wange, Y. Yang, Z. Huang, N. </a:t>
            </a:r>
            <a:r>
              <a:rPr lang="en-IN" sz="2000">
                <a:latin typeface="Times New Roman"/>
                <a:cs typeface="Times New Roman"/>
              </a:rPr>
              <a:t>Xie</a:t>
            </a:r>
            <a:r>
              <a:rPr lang="en-IN" sz="2000">
                <a:latin typeface="Times New Roman"/>
                <a:cs typeface="Times New Roman"/>
              </a:rPr>
              <a:t> and H. </a:t>
            </a:r>
            <a:r>
              <a:rPr lang="en-IN" sz="2000">
                <a:latin typeface="Times New Roman"/>
                <a:cs typeface="Times New Roman"/>
              </a:rPr>
              <a:t>T.Shen</a:t>
            </a:r>
            <a:r>
              <a:rPr lang="en-IN" sz="2000">
                <a:latin typeface="Times New Roman"/>
                <a:cs typeface="Times New Roman"/>
              </a:rPr>
              <a:t>, "POI popularity prediction via hierarchical fusion of multiple social clue", in SIGIR, 2017, pp. 1001-1004. </a:t>
            </a:r>
            <a:endParaRPr/>
          </a:p>
          <a:p>
            <a:pPr>
              <a:defRPr/>
            </a:pPr>
            <a:r>
              <a:rPr lang="en-GB" sz="2000">
                <a:latin typeface="Times New Roman"/>
                <a:cs typeface="Times New Roman"/>
              </a:rPr>
              <a:t>[17] H. </a:t>
            </a:r>
            <a:r>
              <a:rPr lang="en-GB" sz="2000">
                <a:latin typeface="Times New Roman"/>
                <a:cs typeface="Times New Roman"/>
              </a:rPr>
              <a:t>Meng</a:t>
            </a:r>
            <a:r>
              <a:rPr lang="en-GB" sz="2000">
                <a:latin typeface="Times New Roman"/>
                <a:cs typeface="Times New Roman"/>
              </a:rPr>
              <a:t>, B. </a:t>
            </a:r>
            <a:r>
              <a:rPr lang="en-GB" sz="2000">
                <a:latin typeface="Times New Roman"/>
                <a:cs typeface="Times New Roman"/>
              </a:rPr>
              <a:t>Romera</a:t>
            </a:r>
            <a:r>
              <a:rPr lang="en-GB" sz="2000">
                <a:latin typeface="Times New Roman"/>
                <a:cs typeface="Times New Roman"/>
              </a:rPr>
              <a:t>-Paredes, N. Bianchi-</a:t>
            </a:r>
            <a:r>
              <a:rPr lang="en-GB" sz="2000">
                <a:latin typeface="Times New Roman"/>
                <a:cs typeface="Times New Roman"/>
              </a:rPr>
              <a:t>Berthouze</a:t>
            </a:r>
            <a:r>
              <a:rPr lang="en-GB" sz="2000">
                <a:latin typeface="Times New Roman"/>
                <a:cs typeface="Times New Roman"/>
              </a:rPr>
              <a:t>, “Emotion Recognition by Two View SVM-2K Classifier on Dynamic Facial Expression Feature”, In NIPS, pp. 355-362, 2005. </a:t>
            </a:r>
            <a:endParaRPr/>
          </a:p>
          <a:p>
            <a:pPr>
              <a:defRPr/>
            </a:pPr>
            <a:endParaRPr lang="en-GB" sz="2000">
              <a:latin typeface="Times New Roman"/>
              <a:cs typeface="Times New Roman"/>
            </a:endParaRPr>
          </a:p>
          <a:p>
            <a:pPr>
              <a:defRPr/>
            </a:pPr>
            <a:r>
              <a:rPr lang="en-IN" sz="2000">
                <a:latin typeface="Times New Roman"/>
                <a:cs typeface="Times New Roman"/>
              </a:rPr>
              <a:t>[4] M. </a:t>
            </a:r>
            <a:r>
              <a:rPr lang="en-IN" sz="2000">
                <a:latin typeface="Times New Roman"/>
                <a:cs typeface="Times New Roman"/>
              </a:rPr>
              <a:t>Sarma</a:t>
            </a:r>
            <a:r>
              <a:rPr lang="en-IN" sz="2000">
                <a:latin typeface="Times New Roman"/>
                <a:cs typeface="Times New Roman"/>
              </a:rPr>
              <a:t>, Y. Srinivas, L. Ullala, M. Sahithi </a:t>
            </a:r>
            <a:r>
              <a:rPr lang="en-IN" sz="2000">
                <a:latin typeface="Times New Roman"/>
                <a:cs typeface="Times New Roman"/>
              </a:rPr>
              <a:t>Prasanthi</a:t>
            </a:r>
            <a:r>
              <a:rPr lang="en-IN" sz="2000">
                <a:latin typeface="Times New Roman"/>
                <a:cs typeface="Times New Roman"/>
              </a:rPr>
              <a:t>, J. </a:t>
            </a:r>
            <a:r>
              <a:rPr lang="en-IN" sz="2000">
                <a:latin typeface="Times New Roman"/>
                <a:cs typeface="Times New Roman"/>
              </a:rPr>
              <a:t>Rojee</a:t>
            </a:r>
            <a:r>
              <a:rPr lang="en-IN" sz="2000">
                <a:latin typeface="Times New Roman"/>
                <a:cs typeface="Times New Roman"/>
              </a:rPr>
              <a:t> Rao, “Insider Threat Detection with Face Recognition and KNN User Classifier”, in IEEE International Conference on Cloud Computing in Emerging Markets, pp. 39-44, Vol. 1, 2017 </a:t>
            </a:r>
            <a:endParaRPr/>
          </a:p>
          <a:p>
            <a:pPr>
              <a:defRPr/>
            </a:pPr>
            <a:endParaRPr lang="en-IN" sz="20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extBox 4"/>
          <p:cNvSpPr txBox="1"/>
          <p:nvPr/>
        </p:nvSpPr>
        <p:spPr bwMode="auto">
          <a:xfrm>
            <a:off x="4343399" y="2878281"/>
            <a:ext cx="3460173" cy="861774"/>
          </a:xfrm>
          <a:prstGeom prst="rect">
            <a:avLst/>
          </a:prstGeom>
          <a:noFill/>
        </p:spPr>
        <p:txBody>
          <a:bodyPr wrap="square" rtlCol="0">
            <a:spAutoFit/>
          </a:bodyPr>
          <a:lstStyle/>
          <a:p>
            <a:pPr>
              <a:defRPr/>
            </a:pPr>
            <a:r>
              <a:rPr lang="en-GB" sz="5000">
                <a:latin typeface="Times New Roman"/>
                <a:cs typeface="Times New Roman"/>
              </a:rPr>
              <a:t>Thank You </a:t>
            </a:r>
            <a:endParaRPr lang="en-IN" sz="50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extBox 3"/>
          <p:cNvSpPr txBox="1"/>
          <p:nvPr/>
        </p:nvSpPr>
        <p:spPr bwMode="auto">
          <a:xfrm>
            <a:off x="4166754" y="446810"/>
            <a:ext cx="3345873" cy="861774"/>
          </a:xfrm>
          <a:prstGeom prst="rect">
            <a:avLst/>
          </a:prstGeom>
          <a:noFill/>
        </p:spPr>
        <p:txBody>
          <a:bodyPr wrap="square" rtlCol="0">
            <a:spAutoFit/>
          </a:bodyPr>
          <a:lstStyle/>
          <a:p>
            <a:pPr>
              <a:defRPr/>
            </a:pPr>
            <a:r>
              <a:rPr lang="en-IN" sz="5000">
                <a:latin typeface="Times New Roman"/>
                <a:cs typeface="Times New Roman"/>
              </a:rPr>
              <a:t> </a:t>
            </a:r>
            <a:r>
              <a:rPr lang="en-IN" sz="5000" b="1">
                <a:latin typeface="Times New Roman"/>
                <a:cs typeface="Times New Roman"/>
              </a:rPr>
              <a:t>Abstract </a:t>
            </a:r>
            <a:endParaRPr lang="en-IN" sz="5000">
              <a:latin typeface="Times New Roman"/>
              <a:cs typeface="Times New Roman"/>
            </a:endParaRPr>
          </a:p>
        </p:txBody>
      </p:sp>
      <p:sp>
        <p:nvSpPr>
          <p:cNvPr id="2" name="TextBox 1"/>
          <p:cNvSpPr txBox="1"/>
          <p:nvPr/>
        </p:nvSpPr>
        <p:spPr bwMode="auto">
          <a:xfrm>
            <a:off x="1052077" y="1349477"/>
            <a:ext cx="9733685" cy="3477875"/>
          </a:xfrm>
          <a:prstGeom prst="rect">
            <a:avLst/>
          </a:prstGeom>
          <a:noFill/>
        </p:spPr>
        <p:txBody>
          <a:bodyPr wrap="square" rtlCol="0">
            <a:spAutoFit/>
          </a:bodyPr>
          <a:lstStyle/>
          <a:p>
            <a:pPr marL="342900" indent="-342900">
              <a:buFont typeface="Courier New"/>
              <a:buChar char="o"/>
              <a:defRPr/>
            </a:pPr>
            <a:r>
              <a:rPr lang="en-US" sz="2000">
                <a:latin typeface="Times New Roman"/>
                <a:cs typeface="Times New Roman"/>
              </a:rPr>
              <a:t>This study introduces a novel itinerary planning system, designed to optimize destination recommendations using advanced machine learning algorithms. In the era of personalized travel experiences, the need for intelligent and adaptive planning tools is paramount. Our system, developed using Python, harnesses the power of machine learning to analyze traveler preferences and patterns, offering customized destination suggestions. The core of this study is to demonstrate how machine learning can transform traditional travel planning into a more efficient, personalized experience. By integrating user data and preferences, the system proposes itineraries that not only align with individual interests but also enhance the overall travel experience. This paper details the development process, the machine learning techniques employed, and the efficacy of Python in creating a dynamic and responsive travel planning tool.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extBox 3"/>
          <p:cNvSpPr txBox="1"/>
          <p:nvPr/>
        </p:nvSpPr>
        <p:spPr bwMode="auto">
          <a:xfrm>
            <a:off x="3304308" y="72738"/>
            <a:ext cx="5309755" cy="861774"/>
          </a:xfrm>
          <a:prstGeom prst="rect">
            <a:avLst/>
          </a:prstGeom>
          <a:noFill/>
        </p:spPr>
        <p:txBody>
          <a:bodyPr wrap="square" rtlCol="0">
            <a:spAutoFit/>
          </a:bodyPr>
          <a:lstStyle/>
          <a:p>
            <a:pPr algn="ctr">
              <a:defRPr/>
            </a:pPr>
            <a:r>
              <a:rPr lang="en-IN" sz="5000">
                <a:latin typeface="Times New Roman"/>
                <a:cs typeface="Times New Roman"/>
              </a:rPr>
              <a:t> Introduction </a:t>
            </a:r>
            <a:endParaRPr/>
          </a:p>
        </p:txBody>
      </p:sp>
      <p:sp>
        <p:nvSpPr>
          <p:cNvPr id="2" name="TextBox 1"/>
          <p:cNvSpPr txBox="1"/>
          <p:nvPr/>
        </p:nvSpPr>
        <p:spPr bwMode="auto">
          <a:xfrm>
            <a:off x="1083250" y="788368"/>
            <a:ext cx="10367531" cy="4401205"/>
          </a:xfrm>
          <a:prstGeom prst="rect">
            <a:avLst/>
          </a:prstGeom>
          <a:noFill/>
        </p:spPr>
        <p:txBody>
          <a:bodyPr wrap="square" rtlCol="0">
            <a:spAutoFit/>
          </a:bodyPr>
          <a:lstStyle/>
          <a:p>
            <a:pPr>
              <a:defRPr/>
            </a:pPr>
            <a:endParaRPr lang="en-IN" sz="2000">
              <a:latin typeface="Times New Roman"/>
              <a:cs typeface="Times New Roman"/>
            </a:endParaRPr>
          </a:p>
          <a:p>
            <a:pPr marL="342900" indent="-342900">
              <a:buFont typeface="Courier New"/>
              <a:buChar char="o"/>
              <a:defRPr/>
            </a:pPr>
            <a:r>
              <a:rPr lang="en-GB" sz="2000">
                <a:latin typeface="Times New Roman"/>
                <a:cs typeface="Times New Roman"/>
              </a:rPr>
              <a:t> The activity of tourism has been the centre of attraction in many walks of life. The review of some information from several travel web services, notice that the all the countries of the world there are separate ministries of tourism.</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 Nearly 90% scenic spots are unseen which may be popular or unpopular, while the remaining spots attract most of the tourists. </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A travelling from one to another location is essential for user and user can easily travel with the help of searching place and community collection of photos. </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The matching kind of heterogeneous data associated with the photos. To single user Point of Interest sequence, famous spots are ranked according to user’s attraction.  Many users preferred appropriate season and time may be useful to give personalized travel recommendation.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extBox 3"/>
          <p:cNvSpPr txBox="1"/>
          <p:nvPr/>
        </p:nvSpPr>
        <p:spPr bwMode="auto">
          <a:xfrm>
            <a:off x="3304308" y="72738"/>
            <a:ext cx="5309755" cy="861774"/>
          </a:xfrm>
          <a:prstGeom prst="rect">
            <a:avLst/>
          </a:prstGeom>
          <a:noFill/>
        </p:spPr>
        <p:txBody>
          <a:bodyPr wrap="square" rtlCol="0">
            <a:spAutoFit/>
          </a:bodyPr>
          <a:lstStyle/>
          <a:p>
            <a:pPr algn="ctr">
              <a:defRPr/>
            </a:pPr>
            <a:r>
              <a:rPr lang="en-IN" sz="5000">
                <a:latin typeface="Times New Roman"/>
                <a:cs typeface="Times New Roman"/>
              </a:rPr>
              <a:t> Introduction </a:t>
            </a:r>
            <a:endParaRPr/>
          </a:p>
        </p:txBody>
      </p:sp>
      <p:sp>
        <p:nvSpPr>
          <p:cNvPr id="2" name="TextBox 1"/>
          <p:cNvSpPr txBox="1"/>
          <p:nvPr/>
        </p:nvSpPr>
        <p:spPr bwMode="auto">
          <a:xfrm>
            <a:off x="844259" y="788368"/>
            <a:ext cx="10731214" cy="4708981"/>
          </a:xfrm>
          <a:prstGeom prst="rect">
            <a:avLst/>
          </a:prstGeom>
          <a:noFill/>
        </p:spPr>
        <p:txBody>
          <a:bodyPr wrap="square" rtlCol="0">
            <a:spAutoFit/>
          </a:bodyPr>
          <a:lstStyle/>
          <a:p>
            <a:pPr>
              <a:defRPr/>
            </a:pPr>
            <a:endParaRPr lang="en-IN" sz="2000">
              <a:latin typeface="Times New Roman"/>
              <a:cs typeface="Times New Roman"/>
            </a:endParaRPr>
          </a:p>
          <a:p>
            <a:pPr marL="342900" indent="-342900">
              <a:buFont typeface="Courier New"/>
              <a:buChar char="o"/>
              <a:defRPr/>
            </a:pPr>
            <a:r>
              <a:rPr lang="en-GB" sz="2000">
                <a:latin typeface="Times New Roman"/>
                <a:cs typeface="Times New Roman"/>
              </a:rPr>
              <a:t> Optimizing Destination Recommendations aims at examining the popularity prediction with respect to change in time based on the features .</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 This research is essential, because of which application get the accurate accuracy of attractions POIs popularity prediction and trip planning for visitors.</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 There are many problems occur in tourist attractions such as find the nearest places, about accommodation and so on. </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 In this paper compare the different types of layer for building a tourist application. In hierarchical Multi clue modelling use four layer topic layer, POI layer, feature layer and tag layer.</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 Still study on various categories of procedure in hierarchical multi clue feature modelling. </a:t>
            </a:r>
            <a:endParaRPr/>
          </a:p>
          <a:p>
            <a:pPr>
              <a:defRPr/>
            </a:pPr>
            <a:endParaRPr lang="en-IN" sz="20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extBox 3"/>
          <p:cNvSpPr txBox="1"/>
          <p:nvPr/>
        </p:nvSpPr>
        <p:spPr bwMode="auto">
          <a:xfrm>
            <a:off x="3480952" y="114301"/>
            <a:ext cx="4998030" cy="861774"/>
          </a:xfrm>
          <a:prstGeom prst="rect">
            <a:avLst/>
          </a:prstGeom>
          <a:noFill/>
        </p:spPr>
        <p:txBody>
          <a:bodyPr wrap="square" rtlCol="0">
            <a:spAutoFit/>
          </a:bodyPr>
          <a:lstStyle/>
          <a:p>
            <a:pPr>
              <a:defRPr/>
            </a:pPr>
            <a:r>
              <a:rPr lang="en-IN" sz="5000">
                <a:latin typeface="Times New Roman"/>
                <a:cs typeface="Times New Roman"/>
              </a:rPr>
              <a:t>Literature Review </a:t>
            </a:r>
            <a:endParaRPr/>
          </a:p>
        </p:txBody>
      </p:sp>
      <p:sp>
        <p:nvSpPr>
          <p:cNvPr id="2" name="TextBox 1"/>
          <p:cNvSpPr txBox="1"/>
          <p:nvPr/>
        </p:nvSpPr>
        <p:spPr bwMode="auto">
          <a:xfrm>
            <a:off x="781913" y="1131268"/>
            <a:ext cx="10731214" cy="5016758"/>
          </a:xfrm>
          <a:prstGeom prst="rect">
            <a:avLst/>
          </a:prstGeom>
          <a:noFill/>
        </p:spPr>
        <p:txBody>
          <a:bodyPr wrap="square" rtlCol="0">
            <a:spAutoFit/>
          </a:bodyPr>
          <a:lstStyle/>
          <a:p>
            <a:pPr>
              <a:defRPr/>
            </a:pPr>
            <a:endParaRPr lang="en-IN" sz="2000">
              <a:latin typeface="Times New Roman"/>
              <a:cs typeface="Times New Roman"/>
            </a:endParaRPr>
          </a:p>
          <a:p>
            <a:pPr marL="342900" indent="-342900">
              <a:buFont typeface="Courier New"/>
              <a:buChar char="o"/>
              <a:defRPr/>
            </a:pPr>
            <a:r>
              <a:rPr lang="en-GB" sz="2000">
                <a:latin typeface="Times New Roman"/>
                <a:cs typeface="Times New Roman"/>
              </a:rPr>
              <a:t> The POI popularity prediction is very essential for tourism purpose. Most of the method on GPS but their having some limitation. </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S. Jiang et al. have proposed inspect in large dataset is used to reduce user’s choice. Combine user choice on social media into the POI popularity prediction organization using collaborative filtering. </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However, there are some problem occur in unvisited place and share some information according to user’s friend, some time there is a no recommendation about some spots. </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M. Mazloum et al. proposed to check brand related things when user express their opinions about brand by sharing multiple post . </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In sequence to solve the some problem by using topic model method and increase enhancement as well as working of these model are showed in many works, TPM(Topical Package Model) is a model for POI recommendation by making use of visitor’s choice according to their interest . </a:t>
            </a:r>
            <a:endParaRPr lang="en-IN" sz="20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extBox 3"/>
          <p:cNvSpPr txBox="1"/>
          <p:nvPr/>
        </p:nvSpPr>
        <p:spPr bwMode="auto">
          <a:xfrm>
            <a:off x="3480952" y="114301"/>
            <a:ext cx="4998030" cy="861774"/>
          </a:xfrm>
          <a:prstGeom prst="rect">
            <a:avLst/>
          </a:prstGeom>
          <a:noFill/>
        </p:spPr>
        <p:txBody>
          <a:bodyPr wrap="square" rtlCol="0">
            <a:spAutoFit/>
          </a:bodyPr>
          <a:lstStyle/>
          <a:p>
            <a:pPr>
              <a:defRPr/>
            </a:pPr>
            <a:r>
              <a:rPr lang="en-IN" sz="5000">
                <a:latin typeface="Times New Roman"/>
                <a:cs typeface="Times New Roman"/>
              </a:rPr>
              <a:t>Literature Review </a:t>
            </a:r>
            <a:endParaRPr/>
          </a:p>
        </p:txBody>
      </p:sp>
      <p:sp>
        <p:nvSpPr>
          <p:cNvPr id="2" name="TextBox 1"/>
          <p:cNvSpPr txBox="1"/>
          <p:nvPr/>
        </p:nvSpPr>
        <p:spPr bwMode="auto">
          <a:xfrm>
            <a:off x="781913" y="1131268"/>
            <a:ext cx="10731214" cy="4708981"/>
          </a:xfrm>
          <a:prstGeom prst="rect">
            <a:avLst/>
          </a:prstGeom>
          <a:noFill/>
        </p:spPr>
        <p:txBody>
          <a:bodyPr wrap="square" rtlCol="0">
            <a:spAutoFit/>
          </a:bodyPr>
          <a:lstStyle/>
          <a:p>
            <a:pPr>
              <a:defRPr/>
            </a:pPr>
            <a:endParaRPr lang="en-IN" sz="2000">
              <a:latin typeface="Times New Roman"/>
              <a:cs typeface="Times New Roman"/>
            </a:endParaRPr>
          </a:p>
          <a:p>
            <a:pPr marL="342900" indent="-342900">
              <a:buFont typeface="Courier New"/>
              <a:buChar char="o"/>
              <a:defRPr/>
            </a:pPr>
            <a:r>
              <a:rPr lang="en-GB" sz="2000">
                <a:latin typeface="Times New Roman"/>
                <a:cs typeface="Times New Roman"/>
              </a:rPr>
              <a:t> F. </a:t>
            </a:r>
            <a:r>
              <a:rPr lang="en-GB" sz="2000">
                <a:latin typeface="Times New Roman"/>
                <a:cs typeface="Times New Roman"/>
              </a:rPr>
              <a:t>Gelli</a:t>
            </a:r>
            <a:r>
              <a:rPr lang="en-GB" sz="2000">
                <a:latin typeface="Times New Roman"/>
                <a:cs typeface="Times New Roman"/>
              </a:rPr>
              <a:t> et al. proposed an image in social network that is some image become popular and other are unpopular . Recently, struggle has been used up to make enquire about POI popularity prediction of text which in social media </a:t>
            </a:r>
            <a:endParaRPr/>
          </a:p>
          <a:p>
            <a:pPr>
              <a:defRPr/>
            </a:pPr>
            <a:r>
              <a:rPr lang="en-GB" sz="2000">
                <a:latin typeface="Times New Roman"/>
                <a:cs typeface="Times New Roman"/>
              </a:rPr>
              <a:t> </a:t>
            </a:r>
            <a:endParaRPr/>
          </a:p>
          <a:p>
            <a:pPr marL="342900" indent="-342900">
              <a:buFont typeface="Courier New"/>
              <a:buChar char="o"/>
              <a:defRPr/>
            </a:pPr>
            <a:r>
              <a:rPr lang="en-GB" sz="2000">
                <a:latin typeface="Times New Roman"/>
                <a:cs typeface="Times New Roman"/>
              </a:rPr>
              <a:t>According to picture popularity, the major part in general property of digital picture. </a:t>
            </a:r>
            <a:endParaRPr/>
          </a:p>
          <a:p>
            <a:pPr>
              <a:defRPr/>
            </a:pPr>
            <a:r>
              <a:rPr lang="en-GB" sz="2000">
                <a:latin typeface="Times New Roman"/>
                <a:cs typeface="Times New Roman"/>
              </a:rPr>
              <a:t>Pictorial features are not too much powerful than general image in social with reference to popularity prediction.</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 Previous works had been done with respect to popularity rating definition but all these things are common about pictorial and context feature and continuously determine POI popularity prediction score. </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Khosla et al. look about </a:t>
            </a:r>
            <a:r>
              <a:rPr lang="en-GB" sz="2000">
                <a:latin typeface="Times New Roman"/>
                <a:cs typeface="Times New Roman"/>
              </a:rPr>
              <a:t>bothgood</a:t>
            </a:r>
            <a:r>
              <a:rPr lang="en-GB" sz="2000">
                <a:latin typeface="Times New Roman"/>
                <a:cs typeface="Times New Roman"/>
              </a:rPr>
              <a:t> as well as bad characteristics like the object prediction of the art CNN classifier . </a:t>
            </a:r>
            <a:endParaRPr lang="en-IN" sz="20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extBox 3"/>
          <p:cNvSpPr txBox="1"/>
          <p:nvPr/>
        </p:nvSpPr>
        <p:spPr bwMode="auto">
          <a:xfrm>
            <a:off x="3179617" y="207938"/>
            <a:ext cx="6473538" cy="861774"/>
          </a:xfrm>
          <a:prstGeom prst="rect">
            <a:avLst/>
          </a:prstGeom>
          <a:noFill/>
        </p:spPr>
        <p:txBody>
          <a:bodyPr wrap="square" rtlCol="0">
            <a:spAutoFit/>
          </a:bodyPr>
          <a:lstStyle/>
          <a:p>
            <a:pPr>
              <a:defRPr/>
            </a:pPr>
            <a:r>
              <a:rPr lang="en-IN" sz="5000">
                <a:latin typeface="Times New Roman"/>
                <a:cs typeface="Times New Roman"/>
              </a:rPr>
              <a:t>Proposed Method</a:t>
            </a:r>
            <a:endParaRPr/>
          </a:p>
        </p:txBody>
      </p:sp>
      <p:sp>
        <p:nvSpPr>
          <p:cNvPr id="3" name="TextBox 2"/>
          <p:cNvSpPr txBox="1"/>
          <p:nvPr/>
        </p:nvSpPr>
        <p:spPr bwMode="auto">
          <a:xfrm>
            <a:off x="696189" y="1402773"/>
            <a:ext cx="10972801" cy="4401205"/>
          </a:xfrm>
          <a:prstGeom prst="rect">
            <a:avLst/>
          </a:prstGeom>
          <a:noFill/>
        </p:spPr>
        <p:txBody>
          <a:bodyPr wrap="square" rtlCol="0">
            <a:spAutoFit/>
          </a:bodyPr>
          <a:lstStyle/>
          <a:p>
            <a:pPr marL="342900" indent="-342900">
              <a:buFont typeface="Courier New"/>
              <a:buChar char="o"/>
              <a:defRPr/>
            </a:pPr>
            <a:r>
              <a:rPr lang="en-GB" sz="2000">
                <a:latin typeface="Times New Roman"/>
                <a:cs typeface="Times New Roman"/>
              </a:rPr>
              <a:t>The proposed system provides a secure web service as well as tourist application in which the field of POI recommendation, image recommendation, location base recommendation using KNN algorithm and MHH(Motion History Histogram) algorithm.</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 In proposed system we </a:t>
            </a:r>
            <a:r>
              <a:rPr lang="en-GB" sz="2000">
                <a:latin typeface="Times New Roman"/>
                <a:cs typeface="Times New Roman"/>
              </a:rPr>
              <a:t>focuse</a:t>
            </a:r>
            <a:r>
              <a:rPr lang="en-GB" sz="2000">
                <a:latin typeface="Times New Roman"/>
                <a:cs typeface="Times New Roman"/>
              </a:rPr>
              <a:t> on user’s preferences and recognize the user’s point of interest. </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A hierarchical POI </a:t>
            </a:r>
            <a:r>
              <a:rPr lang="en-GB" sz="2000">
                <a:latin typeface="Times New Roman"/>
                <a:cs typeface="Times New Roman"/>
              </a:rPr>
              <a:t>modeling</a:t>
            </a:r>
            <a:r>
              <a:rPr lang="en-GB" sz="2000">
                <a:latin typeface="Times New Roman"/>
                <a:cs typeface="Times New Roman"/>
              </a:rPr>
              <a:t> technique contain four are topic layer and POI layer are semantic representation for POI, while feature present multi-clue representation for some property and last layer is nothing but the context layer contain text information . </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Along with the layer we proposed MHH algorithm  to extract emotion from posted image, to improve preference finding </a:t>
            </a:r>
            <a:r>
              <a:rPr lang="en-GB" sz="2000">
                <a:latin typeface="Times New Roman"/>
                <a:cs typeface="Times New Roman"/>
              </a:rPr>
              <a:t>schem</a:t>
            </a:r>
            <a:r>
              <a:rPr lang="en-GB" sz="2000">
                <a:latin typeface="Times New Roman"/>
                <a:cs typeface="Times New Roman"/>
              </a:rPr>
              <a:t>. </a:t>
            </a:r>
            <a:endParaRPr/>
          </a:p>
          <a:p>
            <a:pPr>
              <a:defRPr/>
            </a:pPr>
            <a:endParaRPr lang="en-GB" sz="2000">
              <a:latin typeface="Times New Roman"/>
              <a:cs typeface="Times New Roman"/>
            </a:endParaRPr>
          </a:p>
          <a:p>
            <a:pPr marL="342900" indent="-342900">
              <a:buFont typeface="Courier New"/>
              <a:buChar char="o"/>
              <a:defRPr/>
            </a:pPr>
            <a:r>
              <a:rPr lang="en-GB" sz="2000">
                <a:latin typeface="Times New Roman"/>
                <a:cs typeface="Times New Roman"/>
              </a:rPr>
              <a:t>To classify the POI base location into appropriate category using KNN algorithm . </a:t>
            </a:r>
            <a:endParaRPr lang="en-IN" sz="20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extBox 3"/>
          <p:cNvSpPr txBox="1"/>
          <p:nvPr/>
        </p:nvSpPr>
        <p:spPr bwMode="auto">
          <a:xfrm>
            <a:off x="2795153" y="207938"/>
            <a:ext cx="6473538" cy="861774"/>
          </a:xfrm>
          <a:prstGeom prst="rect">
            <a:avLst/>
          </a:prstGeom>
          <a:noFill/>
        </p:spPr>
        <p:txBody>
          <a:bodyPr wrap="square" rtlCol="0">
            <a:spAutoFit/>
          </a:bodyPr>
          <a:lstStyle/>
          <a:p>
            <a:pPr>
              <a:defRPr/>
            </a:pPr>
            <a:r>
              <a:rPr lang="en-IN" sz="5000">
                <a:latin typeface="Times New Roman"/>
                <a:cs typeface="Times New Roman"/>
              </a:rPr>
              <a:t>Hardware Requirements</a:t>
            </a:r>
            <a:endParaRPr/>
          </a:p>
        </p:txBody>
      </p:sp>
      <p:sp>
        <p:nvSpPr>
          <p:cNvPr id="3" name="Rectangle 2"/>
          <p:cNvSpPr/>
          <p:nvPr/>
        </p:nvSpPr>
        <p:spPr bwMode="auto">
          <a:xfrm>
            <a:off x="616528" y="1069712"/>
            <a:ext cx="10678390" cy="5632311"/>
          </a:xfrm>
          <a:prstGeom prst="rect">
            <a:avLst/>
          </a:prstGeom>
        </p:spPr>
        <p:txBody>
          <a:bodyPr wrap="square">
            <a:spAutoFit/>
          </a:bodyPr>
          <a:lstStyle/>
          <a:p>
            <a:pPr>
              <a:defRPr/>
            </a:pPr>
            <a:r>
              <a:rPr lang="en-IN" sz="2000" b="1">
                <a:latin typeface="Times New Roman"/>
                <a:cs typeface="Times New Roman"/>
              </a:rPr>
              <a:t>Server:</a:t>
            </a:r>
            <a:endParaRPr/>
          </a:p>
          <a:p>
            <a:pPr>
              <a:defRPr/>
            </a:pPr>
            <a:endParaRPr lang="en-IN" sz="2000">
              <a:latin typeface="Times New Roman"/>
              <a:cs typeface="Times New Roman"/>
            </a:endParaRPr>
          </a:p>
          <a:p>
            <a:pPr lvl="1">
              <a:defRPr/>
            </a:pPr>
            <a:r>
              <a:rPr lang="en-IN" sz="2000">
                <a:latin typeface="Times New Roman"/>
                <a:cs typeface="Times New Roman"/>
              </a:rPr>
              <a:t>Standard desktop or laptop computer with at least a dual-core processor and 8GB RAM.</a:t>
            </a:r>
            <a:endParaRPr/>
          </a:p>
          <a:p>
            <a:pPr lvl="1">
              <a:defRPr/>
            </a:pPr>
            <a:r>
              <a:rPr lang="en-IN" sz="2000">
                <a:latin typeface="Times New Roman"/>
                <a:cs typeface="Times New Roman"/>
              </a:rPr>
              <a:t>Storage: Minimum 500GB HDD or SSD for storing POI data and tourist information.</a:t>
            </a:r>
            <a:endParaRPr/>
          </a:p>
          <a:p>
            <a:pPr lvl="1">
              <a:defRPr/>
            </a:pPr>
            <a:r>
              <a:rPr lang="en-IN" sz="2000">
                <a:latin typeface="Times New Roman"/>
                <a:cs typeface="Times New Roman"/>
              </a:rPr>
              <a:t>Operating System: Windows 10 or Ubuntu Linux for hosting the recommendation system.</a:t>
            </a:r>
            <a:endParaRPr/>
          </a:p>
          <a:p>
            <a:pPr lvl="1">
              <a:defRPr/>
            </a:pPr>
            <a:endParaRPr lang="en-IN" sz="2000">
              <a:latin typeface="Times New Roman"/>
              <a:cs typeface="Times New Roman"/>
            </a:endParaRPr>
          </a:p>
          <a:p>
            <a:pPr>
              <a:defRPr/>
            </a:pPr>
            <a:r>
              <a:rPr lang="en-IN" sz="2000" b="1">
                <a:latin typeface="Times New Roman"/>
                <a:cs typeface="Times New Roman"/>
              </a:rPr>
              <a:t>Networking:</a:t>
            </a:r>
            <a:endParaRPr/>
          </a:p>
          <a:p>
            <a:pPr>
              <a:defRPr/>
            </a:pPr>
            <a:endParaRPr lang="en-IN" sz="2000">
              <a:latin typeface="Times New Roman"/>
              <a:cs typeface="Times New Roman"/>
            </a:endParaRPr>
          </a:p>
          <a:p>
            <a:pPr lvl="1">
              <a:defRPr/>
            </a:pPr>
            <a:r>
              <a:rPr lang="en-IN" sz="2000">
                <a:latin typeface="Times New Roman"/>
                <a:cs typeface="Times New Roman"/>
              </a:rPr>
              <a:t>Stable internet connection with a minimum speed of 10 Mbps for data retrieval and communication.</a:t>
            </a:r>
            <a:endParaRPr/>
          </a:p>
          <a:p>
            <a:pPr lvl="1">
              <a:defRPr/>
            </a:pPr>
            <a:r>
              <a:rPr lang="en-IN" sz="2000">
                <a:latin typeface="Times New Roman"/>
                <a:cs typeface="Times New Roman"/>
              </a:rPr>
              <a:t>Wi-Fi router or Ethernet connection for connecting client devices to the server.</a:t>
            </a:r>
            <a:endParaRPr/>
          </a:p>
          <a:p>
            <a:pPr lvl="1">
              <a:defRPr/>
            </a:pPr>
            <a:endParaRPr lang="en-IN" sz="2000">
              <a:latin typeface="Times New Roman"/>
              <a:cs typeface="Times New Roman"/>
            </a:endParaRPr>
          </a:p>
          <a:p>
            <a:pPr>
              <a:defRPr/>
            </a:pPr>
            <a:r>
              <a:rPr lang="en-IN" sz="2000" b="1">
                <a:latin typeface="Times New Roman"/>
                <a:cs typeface="Times New Roman"/>
              </a:rPr>
              <a:t>Client Devices:</a:t>
            </a:r>
            <a:endParaRPr/>
          </a:p>
          <a:p>
            <a:pPr>
              <a:defRPr/>
            </a:pPr>
            <a:endParaRPr lang="en-IN" sz="2000">
              <a:latin typeface="Times New Roman"/>
              <a:cs typeface="Times New Roman"/>
            </a:endParaRPr>
          </a:p>
          <a:p>
            <a:pPr lvl="1">
              <a:defRPr/>
            </a:pPr>
            <a:r>
              <a:rPr lang="en-IN" sz="2000">
                <a:latin typeface="Times New Roman"/>
                <a:cs typeface="Times New Roman"/>
              </a:rPr>
              <a:t>Personal computers, laptops, tablets, or smartphones with web browsing capabilities.</a:t>
            </a:r>
            <a:endParaRPr/>
          </a:p>
          <a:p>
            <a:pPr lvl="1">
              <a:defRPr/>
            </a:pPr>
            <a:r>
              <a:rPr lang="en-IN" sz="2000">
                <a:latin typeface="Times New Roman"/>
                <a:cs typeface="Times New Roman"/>
              </a:rPr>
              <a:t>Compatible with popular web browsers such as Google Chrome, Mozilla Firefox, or Safari.</a:t>
            </a:r>
            <a:endParaRPr/>
          </a:p>
          <a:p>
            <a:pPr>
              <a:defRPr/>
            </a:pPr>
            <a:br>
              <a:rPr lang="en-IN" sz="2000">
                <a:latin typeface="Times New Roman"/>
                <a:cs typeface="Times New Roman"/>
              </a:rPr>
            </a:br>
            <a:endParaRPr lang="en-IN" sz="20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extBox 3"/>
          <p:cNvSpPr txBox="1"/>
          <p:nvPr/>
        </p:nvSpPr>
        <p:spPr bwMode="auto">
          <a:xfrm>
            <a:off x="2743199" y="104029"/>
            <a:ext cx="6473538" cy="861774"/>
          </a:xfrm>
          <a:prstGeom prst="rect">
            <a:avLst/>
          </a:prstGeom>
          <a:noFill/>
        </p:spPr>
        <p:txBody>
          <a:bodyPr wrap="square" rtlCol="0">
            <a:spAutoFit/>
          </a:bodyPr>
          <a:lstStyle/>
          <a:p>
            <a:pPr>
              <a:defRPr/>
            </a:pPr>
            <a:r>
              <a:rPr lang="en-IN" sz="5000">
                <a:latin typeface="Times New Roman"/>
                <a:cs typeface="Times New Roman"/>
              </a:rPr>
              <a:t>System Requirements </a:t>
            </a:r>
            <a:endParaRPr/>
          </a:p>
        </p:txBody>
      </p:sp>
      <p:sp>
        <p:nvSpPr>
          <p:cNvPr id="3" name="Rectangle 2"/>
          <p:cNvSpPr/>
          <p:nvPr/>
        </p:nvSpPr>
        <p:spPr bwMode="auto">
          <a:xfrm>
            <a:off x="523009" y="965803"/>
            <a:ext cx="11187545" cy="3170098"/>
          </a:xfrm>
          <a:prstGeom prst="rect">
            <a:avLst/>
          </a:prstGeom>
        </p:spPr>
        <p:txBody>
          <a:bodyPr wrap="square">
            <a:spAutoFit/>
          </a:bodyPr>
          <a:lstStyle/>
          <a:p>
            <a:pPr>
              <a:defRPr/>
            </a:pPr>
            <a:r>
              <a:rPr lang="en-IN" sz="2000" b="1">
                <a:latin typeface="Times New Roman"/>
                <a:cs typeface="Times New Roman"/>
              </a:rPr>
              <a:t>Operating System:</a:t>
            </a:r>
            <a:endParaRPr lang="en-IN" sz="2000">
              <a:latin typeface="Times New Roman"/>
              <a:cs typeface="Times New Roman"/>
            </a:endParaRPr>
          </a:p>
          <a:p>
            <a:pPr lvl="1">
              <a:defRPr/>
            </a:pPr>
            <a:r>
              <a:rPr lang="en-IN" sz="2000">
                <a:latin typeface="Times New Roman"/>
                <a:cs typeface="Times New Roman"/>
              </a:rPr>
              <a:t>Windows or Linux</a:t>
            </a:r>
            <a:endParaRPr/>
          </a:p>
          <a:p>
            <a:pPr>
              <a:defRPr/>
            </a:pPr>
            <a:r>
              <a:rPr lang="en-IN" sz="2000" b="1">
                <a:latin typeface="Times New Roman"/>
                <a:cs typeface="Times New Roman"/>
              </a:rPr>
              <a:t>Software Dependencies:</a:t>
            </a:r>
            <a:endParaRPr lang="en-IN" sz="2000">
              <a:latin typeface="Times New Roman"/>
              <a:cs typeface="Times New Roman"/>
            </a:endParaRPr>
          </a:p>
          <a:p>
            <a:pPr lvl="1">
              <a:defRPr/>
            </a:pPr>
            <a:r>
              <a:rPr lang="en-IN" sz="2000">
                <a:latin typeface="Times New Roman"/>
                <a:cs typeface="Times New Roman"/>
              </a:rPr>
              <a:t>Database Management System: Stream for storing and managing POI data.</a:t>
            </a:r>
            <a:endParaRPr/>
          </a:p>
          <a:p>
            <a:pPr lvl="1">
              <a:defRPr/>
            </a:pPr>
            <a:r>
              <a:rPr lang="en-IN" sz="2000">
                <a:latin typeface="Times New Roman"/>
                <a:cs typeface="Times New Roman"/>
              </a:rPr>
              <a:t>Web Server: Apache or Nginx for hosting the recommendation system's web interface.</a:t>
            </a:r>
            <a:endParaRPr/>
          </a:p>
          <a:p>
            <a:pPr lvl="1">
              <a:defRPr/>
            </a:pPr>
            <a:r>
              <a:rPr lang="en-IN" sz="2000">
                <a:latin typeface="Times New Roman"/>
                <a:cs typeface="Times New Roman"/>
              </a:rPr>
              <a:t>Programming Languages: Python for backend development, HTML/CSS/JavaScript for frontend.</a:t>
            </a:r>
            <a:endParaRPr/>
          </a:p>
          <a:p>
            <a:pPr lvl="1">
              <a:defRPr/>
            </a:pPr>
            <a:r>
              <a:rPr lang="en-IN" sz="2000">
                <a:latin typeface="Times New Roman"/>
                <a:cs typeface="Times New Roman"/>
              </a:rPr>
              <a:t>Machine Learning Libraries: Scikit-learn for building simple recommendation models based on user preferences.</a:t>
            </a:r>
            <a:endParaRPr/>
          </a:p>
          <a:p>
            <a:pPr lvl="1">
              <a:defRPr/>
            </a:pPr>
            <a:endParaRPr lang="en-IN" sz="2000">
              <a:latin typeface="Times New Roman"/>
              <a:cs typeface="Times New Roman"/>
            </a:endParaRPr>
          </a:p>
          <a:p>
            <a:pPr>
              <a:defRPr/>
            </a:pPr>
            <a:endParaRPr lang="en-IN" sz="20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_rels/theme2.xml.rels><?xml version="1.0" encoding="UTF-8" standalone="yes"?><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xmlns:r="http://schemas.openxmlformats.org/officeDocument/2006/relationships" xmlns:p="http://schemas.openxmlformats.org/presentation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a:ea typeface="Arial"/>
        <a:cs typeface="Arial"/>
      </a:majorFont>
      <a:minorFont>
        <a:latin typeface="Calibri"/>
        <a:ea typeface="Arial"/>
        <a:cs typeface="Arial"/>
      </a:minorFont>
    </a:fontScheme>
    <a:fmtScheme name="Celestial">
      <a:fillStyleLst>
        <a:solidFill>
          <a:schemeClr val="phClr"/>
        </a:solidFill>
        <a:gradFill>
          <a:gsLst>
            <a:gs pos="0">
              <a:schemeClr val="phClr">
                <a:tint val="70000"/>
                <a:lumMod val="110000"/>
              </a:schemeClr>
            </a:gs>
            <a:gs pos="100000">
              <a:schemeClr val="phClr">
                <a:tint val="82000"/>
                <a:alpha val="74000"/>
              </a:schemeClr>
            </a:gs>
          </a:gsLst>
          <a:lin ang="5400000" scaled="0"/>
        </a:gradFill>
        <a:gradFill>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r:embed="rId1"/>
          <a:stretch/>
        </a:blip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
      <a:majorFont>
        <a:latin typeface="Calibri Light"/>
        <a:ea typeface="Arial"/>
        <a:cs typeface="Arial"/>
      </a:majorFont>
      <a:minorFont>
        <a:latin typeface="Calibri"/>
        <a:ea typeface="Arial"/>
        <a:cs typeface="Arial"/>
      </a:minorFont>
    </a:fontScheme>
    <a:fmtScheme name="Celestial">
      <a:fillStyleLst>
        <a:solidFill>
          <a:schemeClr val="phClr"/>
        </a:solidFill>
        <a:gradFill>
          <a:gsLst>
            <a:gs pos="0">
              <a:schemeClr val="phClr">
                <a:tint val="70000"/>
                <a:lumMod val="110000"/>
              </a:schemeClr>
            </a:gs>
            <a:gs pos="100000">
              <a:schemeClr val="phClr">
                <a:tint val="82000"/>
                <a:alpha val="74000"/>
              </a:schemeClr>
            </a:gs>
          </a:gsLst>
          <a:lin ang="5400000" scaled="0"/>
        </a:gradFill>
        <a:gradFill>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r:embed="rId1"/>
          <a:stretch/>
        </a:blip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ONLYOFFICE/7.5.1.23</Application>
  <DocSecurity>0</DocSecurity>
  <PresentationFormat>Widescreen</PresentationFormat>
  <Paragraphs>0</Paragraphs>
  <Slides>19</Slides>
  <Notes>19</Notes>
  <HiddenSlides>0</HiddenSlides>
  <MMClips>2</MMClips>
  <ScaleCrop>0</ScaleCrop>
  <HeadingPairs>
    <vt:vector size="4" baseType="variant">
      <vt:variant>
        <vt:lpstr>Theme</vt:lpstr>
      </vt:variant>
      <vt:variant>
        <vt:i4>1</vt:i4>
      </vt:variant>
      <vt:variant>
        <vt:lpstr>Slide Titles</vt:lpstr>
      </vt:variant>
      <vt:variant>
        <vt:i4>19</vt:i4>
      </vt:variant>
    </vt:vector>
  </HeadingPairs>
  <TitlesOfParts>
    <vt:vector size="2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Admin</dc:creator>
  <cp:keywords/>
  <dc:description/>
  <dc:identifier/>
  <dc:language/>
  <cp:lastModifiedBy/>
  <cp:revision>17</cp:revision>
  <dcterms:created xsi:type="dcterms:W3CDTF">2024-03-14T09:36:27Z</dcterms:created>
  <dcterms:modified xsi:type="dcterms:W3CDTF">2024-03-18T06:45:34Z</dcterms:modified>
  <cp:category/>
  <cp:contentStatus/>
  <cp:version/>
</cp:coreProperties>
</file>