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8" r:id="rId7"/>
    <p:sldId id="266" r:id="rId8"/>
    <p:sldId id="267" r:id="rId9"/>
    <p:sldId id="274" r:id="rId10"/>
    <p:sldId id="275" r:id="rId11"/>
    <p:sldId id="273" r:id="rId12"/>
    <p:sldId id="270" r:id="rId13"/>
    <p:sldId id="272" r:id="rId14"/>
    <p:sldId id="264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A1716B9E-D821-4259-8BD7-DB9AF81AE2AE}">
          <p14:sldIdLst>
            <p14:sldId id="256"/>
          </p14:sldIdLst>
        </p14:section>
        <p14:section name="Cenarios Propostos" id="{F8F7363C-0388-4182-BDA2-48A8305FF852}">
          <p14:sldIdLst>
            <p14:sldId id="258"/>
            <p14:sldId id="260"/>
          </p14:sldIdLst>
        </p14:section>
        <p14:section name="Arquitetura de progeto" id="{77038D37-C8BD-46E0-B77E-6059F182EA86}">
          <p14:sldIdLst>
            <p14:sldId id="259"/>
          </p14:sldIdLst>
        </p14:section>
        <p14:section name="Ferramentas" id="{CB03A65C-4A44-4D41-A13D-CC062DF08E40}">
          <p14:sldIdLst>
            <p14:sldId id="262"/>
            <p14:sldId id="268"/>
            <p14:sldId id="266"/>
            <p14:sldId id="267"/>
          </p14:sldIdLst>
        </p14:section>
        <p14:section name="Operaçoes de Negocio" id="{5204AC1A-7B9F-4C7B-B30F-0606D2691304}">
          <p14:sldIdLst>
            <p14:sldId id="274"/>
            <p14:sldId id="275"/>
            <p14:sldId id="273"/>
            <p14:sldId id="270"/>
            <p14:sldId id="272"/>
          </p14:sldIdLst>
        </p14:section>
        <p14:section name="Final" id="{3A7D42D5-FF39-4EF7-B469-8B4D3AF18AA8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8" autoAdjust="0"/>
    <p:restoredTop sz="94660"/>
  </p:normalViewPr>
  <p:slideViewPr>
    <p:cSldViewPr snapToGrid="0">
      <p:cViewPr>
        <p:scale>
          <a:sx n="78" d="100"/>
          <a:sy n="78" d="100"/>
        </p:scale>
        <p:origin x="5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/>
            <a:t>Grafico com Historico da(s) moeda(s)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DD4068CA-37F4-4758-9CEC-68498C4AE0E8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/>
            <a:t>Lucro/Prejuizo atual + Valor carteira</a:t>
          </a:r>
        </a:p>
      </dgm:t>
    </dgm:pt>
    <dgm:pt modelId="{C56D85E4-9306-4A8B-BCD4-5049EE911B52}" type="parTrans" cxnId="{3CC06B8D-A0C8-4F30-8D53-9D6FB19B49DC}">
      <dgm:prSet/>
      <dgm:spPr/>
      <dgm:t>
        <a:bodyPr/>
        <a:lstStyle/>
        <a:p>
          <a:endParaRPr lang="pt-PT"/>
        </a:p>
      </dgm:t>
    </dgm:pt>
    <dgm:pt modelId="{B9CA0448-862E-450C-94F1-CA9A0E122015}" type="sibTrans" cxnId="{3CC06B8D-A0C8-4F30-8D53-9D6FB19B49DC}">
      <dgm:prSet/>
      <dgm:spPr/>
      <dgm:t>
        <a:bodyPr/>
        <a:lstStyle/>
        <a:p>
          <a:endParaRPr lang="pt-PT"/>
        </a:p>
      </dgm:t>
    </dgm:pt>
    <dgm:pt modelId="{F1A43A52-5DF8-40FF-959D-F4DB3B8907C3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Opçoes de compra das moedas</a:t>
          </a:r>
        </a:p>
      </dgm:t>
    </dgm:pt>
    <dgm:pt modelId="{B9988821-9DA0-4FD2-A202-6EA0F6E2EA42}" type="parTrans" cxnId="{4603864E-FA20-433A-BFF3-AFFE9EC193EC}">
      <dgm:prSet/>
      <dgm:spPr/>
      <dgm:t>
        <a:bodyPr/>
        <a:lstStyle/>
        <a:p>
          <a:endParaRPr lang="pt-PT"/>
        </a:p>
      </dgm:t>
    </dgm:pt>
    <dgm:pt modelId="{885E2AE8-851C-4A04-97FE-1C342CFC8128}" type="sibTrans" cxnId="{4603864E-FA20-433A-BFF3-AFFE9EC193EC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7851929C-BDDE-48A0-B0E7-825AD4DC7B0E}" type="pres">
      <dgm:prSet presAssocID="{DD4068CA-37F4-4758-9CEC-68498C4AE0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BF4B24-03D8-4BA1-95F5-CBF8C1EFAF24}" type="pres">
      <dgm:prSet presAssocID="{B9CA0448-862E-450C-94F1-CA9A0E122015}" presName="spacer" presStyleCnt="0"/>
      <dgm:spPr/>
    </dgm:pt>
    <dgm:pt modelId="{EEA437FF-BBA9-4081-A353-8EED8A9F0744}" type="pres">
      <dgm:prSet presAssocID="{F1A43A52-5DF8-40FF-959D-F4DB3B8907C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0F05A5F-4DBF-4D26-A1E1-0E539D751246}" type="presOf" srcId="{DD4068CA-37F4-4758-9CEC-68498C4AE0E8}" destId="{7851929C-BDDE-48A0-B0E7-825AD4DC7B0E}" srcOrd="0" destOrd="0" presId="urn:microsoft.com/office/officeart/2005/8/layout/vList2"/>
    <dgm:cxn modelId="{4603864E-FA20-433A-BFF3-AFFE9EC193EC}" srcId="{4C4C3845-1E83-45EB-8784-CE9538BD43B3}" destId="{F1A43A52-5DF8-40FF-959D-F4DB3B8907C3}" srcOrd="2" destOrd="0" parTransId="{B9988821-9DA0-4FD2-A202-6EA0F6E2EA42}" sibTransId="{885E2AE8-851C-4A04-97FE-1C342CFC8128}"/>
    <dgm:cxn modelId="{B264C584-F99F-43F2-9FC8-CF016EFD33A3}" type="presOf" srcId="{F1A43A52-5DF8-40FF-959D-F4DB3B8907C3}" destId="{EEA437FF-BBA9-4081-A353-8EED8A9F0744}" srcOrd="0" destOrd="0" presId="urn:microsoft.com/office/officeart/2005/8/layout/vList2"/>
    <dgm:cxn modelId="{3CC06B8D-A0C8-4F30-8D53-9D6FB19B49DC}" srcId="{4C4C3845-1E83-45EB-8784-CE9538BD43B3}" destId="{DD4068CA-37F4-4758-9CEC-68498C4AE0E8}" srcOrd="1" destOrd="0" parTransId="{C56D85E4-9306-4A8B-BCD4-5049EE911B52}" sibTransId="{B9CA0448-862E-450C-94F1-CA9A0E122015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741F250A-2649-4F41-B5A1-4CF198F28CB4}" type="presParOf" srcId="{4A2F43AF-69A1-45B4-8C01-9D762D669A39}" destId="{7851929C-BDDE-48A0-B0E7-825AD4DC7B0E}" srcOrd="2" destOrd="0" presId="urn:microsoft.com/office/officeart/2005/8/layout/vList2"/>
    <dgm:cxn modelId="{A0059CCC-C1DB-4C78-ABC8-C2896BCD81BE}" type="presParOf" srcId="{4A2F43AF-69A1-45B4-8C01-9D762D669A39}" destId="{9BBF4B24-03D8-4BA1-95F5-CBF8C1EFAF24}" srcOrd="3" destOrd="0" presId="urn:microsoft.com/office/officeart/2005/8/layout/vList2"/>
    <dgm:cxn modelId="{DD08E070-1AB8-4B50-B353-090842825A93}" type="presParOf" srcId="{4A2F43AF-69A1-45B4-8C01-9D762D669A39}" destId="{EEA437FF-BBA9-4081-A353-8EED8A9F074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/>
            <a:t>Gestão Utilizadores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414672B3-EB25-462F-AD71-1039DBE9D918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Calculo da carteira</a:t>
          </a:r>
        </a:p>
      </dgm:t>
    </dgm:pt>
    <dgm:pt modelId="{24965614-AA69-4CEC-97EB-4D838B565BDE}" type="parTrans" cxnId="{7CE510F8-8538-481E-B04A-B7AB7754EF04}">
      <dgm:prSet/>
      <dgm:spPr/>
      <dgm:t>
        <a:bodyPr/>
        <a:lstStyle/>
        <a:p>
          <a:endParaRPr lang="pt-PT"/>
        </a:p>
      </dgm:t>
    </dgm:pt>
    <dgm:pt modelId="{2EEFFEBB-D8E2-4EC6-8E71-6F10ED2810AA}" type="sibTrans" cxnId="{7CE510F8-8538-481E-B04A-B7AB7754EF04}">
      <dgm:prSet/>
      <dgm:spPr/>
      <dgm:t>
        <a:bodyPr/>
        <a:lstStyle/>
        <a:p>
          <a:endParaRPr lang="pt-PT"/>
        </a:p>
      </dgm:t>
    </dgm:pt>
    <dgm:pt modelId="{AD7C769D-568C-4FF4-AA2B-93B93BCFFCF4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Inicio e fim do Jogo (</a:t>
          </a:r>
          <a:r>
            <a:rPr lang="pt-PT" dirty="0" err="1"/>
            <a:t>gestao</a:t>
          </a:r>
          <a:r>
            <a:rPr lang="pt-PT" dirty="0"/>
            <a:t> tempo do jogo)</a:t>
          </a:r>
        </a:p>
      </dgm:t>
    </dgm:pt>
    <dgm:pt modelId="{B90227BB-FADC-49DB-A7AC-87021A139F7F}" type="parTrans" cxnId="{06930AC1-CB8F-4ED2-A1E9-3520E3E198C3}">
      <dgm:prSet/>
      <dgm:spPr/>
      <dgm:t>
        <a:bodyPr/>
        <a:lstStyle/>
        <a:p>
          <a:endParaRPr lang="pt-PT"/>
        </a:p>
      </dgm:t>
    </dgm:pt>
    <dgm:pt modelId="{7B95145E-A98B-4C7C-9C89-388175245D45}" type="sibTrans" cxnId="{06930AC1-CB8F-4ED2-A1E9-3520E3E198C3}">
      <dgm:prSet/>
      <dgm:spPr/>
      <dgm:t>
        <a:bodyPr/>
        <a:lstStyle/>
        <a:p>
          <a:endParaRPr lang="pt-PT"/>
        </a:p>
      </dgm:t>
    </dgm:pt>
    <dgm:pt modelId="{CCBB45FF-26DE-4228-868E-BEC3A08CF761}">
      <dgm:prSet/>
      <dgm:spPr/>
      <dgm:t>
        <a:bodyPr/>
        <a:lstStyle/>
        <a:p>
          <a:r>
            <a:rPr lang="en-US" dirty="0" err="1"/>
            <a:t>Obter</a:t>
          </a:r>
          <a:r>
            <a:rPr lang="en-US" dirty="0"/>
            <a:t> de um </a:t>
          </a:r>
          <a:r>
            <a:rPr lang="en-US" dirty="0" err="1"/>
            <a:t>servidor</a:t>
          </a:r>
          <a:r>
            <a:rPr lang="en-US" dirty="0"/>
            <a:t> </a:t>
          </a:r>
          <a:r>
            <a:rPr lang="en-US" dirty="0" err="1"/>
            <a:t>externo</a:t>
          </a:r>
          <a:r>
            <a:rPr lang="en-US" dirty="0"/>
            <a:t> um </a:t>
          </a:r>
          <a:r>
            <a:rPr lang="en-US" dirty="0" err="1"/>
            <a:t>mês</a:t>
          </a:r>
          <a:r>
            <a:rPr lang="en-US" dirty="0"/>
            <a:t> de </a:t>
          </a:r>
          <a:r>
            <a:rPr lang="en-US" dirty="0" err="1"/>
            <a:t>valores</a:t>
          </a:r>
          <a:r>
            <a:rPr lang="en-US" dirty="0"/>
            <a:t> de cryptos.</a:t>
          </a:r>
        </a:p>
      </dgm:t>
    </dgm:pt>
    <dgm:pt modelId="{C9911A8F-68E2-4065-A968-2EADF4DA895F}" type="parTrans" cxnId="{B8967862-6331-489A-B6BE-71D5123444DE}">
      <dgm:prSet/>
      <dgm:spPr/>
      <dgm:t>
        <a:bodyPr/>
        <a:lstStyle/>
        <a:p>
          <a:endParaRPr lang="en-GB"/>
        </a:p>
      </dgm:t>
    </dgm:pt>
    <dgm:pt modelId="{D10AE156-6DB3-421E-B531-876FDAD942C4}" type="sibTrans" cxnId="{B8967862-6331-489A-B6BE-71D5123444DE}">
      <dgm:prSet/>
      <dgm:spPr/>
      <dgm:t>
        <a:bodyPr/>
        <a:lstStyle/>
        <a:p>
          <a:endParaRPr lang="en-GB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9E84CB4A-4B5C-4849-A5A6-20BABF054815}" type="pres">
      <dgm:prSet presAssocID="{CCBB45FF-26DE-4228-868E-BEC3A08CF7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F1F046-3A66-4136-B91A-78E5E985F2E8}" type="pres">
      <dgm:prSet presAssocID="{D10AE156-6DB3-421E-B531-876FDAD942C4}" presName="spacer" presStyleCnt="0"/>
      <dgm:spPr/>
    </dgm:pt>
    <dgm:pt modelId="{3CB57D7F-D4A4-42F3-AEE6-5847300590A1}" type="pres">
      <dgm:prSet presAssocID="{F8532727-B304-4638-9941-7EA6149F9B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356866B7-ED20-4E18-8101-2D5157353354}" type="pres">
      <dgm:prSet presAssocID="{414672B3-EB25-462F-AD71-1039DBE9D9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046F096-E369-433B-B053-12180C80F1DB}" type="pres">
      <dgm:prSet presAssocID="{2EEFFEBB-D8E2-4EC6-8E71-6F10ED2810AA}" presName="spacer" presStyleCnt="0"/>
      <dgm:spPr/>
    </dgm:pt>
    <dgm:pt modelId="{E00D9A82-9507-42DE-B40A-7BE2FB57A6AA}" type="pres">
      <dgm:prSet presAssocID="{AD7C769D-568C-4FF4-AA2B-93B93BCFFC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967862-6331-489A-B6BE-71D5123444DE}" srcId="{4C4C3845-1E83-45EB-8784-CE9538BD43B3}" destId="{CCBB45FF-26DE-4228-868E-BEC3A08CF761}" srcOrd="0" destOrd="0" parTransId="{C9911A8F-68E2-4065-A968-2EADF4DA895F}" sibTransId="{D10AE156-6DB3-421E-B531-876FDAD942C4}"/>
    <dgm:cxn modelId="{8C89807C-2454-44E1-8E21-A2D20BCD1874}" type="presOf" srcId="{AD7C769D-568C-4FF4-AA2B-93B93BCFFCF4}" destId="{E00D9A82-9507-42DE-B40A-7BE2FB57A6AA}" srcOrd="0" destOrd="0" presId="urn:microsoft.com/office/officeart/2005/8/layout/vList2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06930AC1-CB8F-4ED2-A1E9-3520E3E198C3}" srcId="{4C4C3845-1E83-45EB-8784-CE9538BD43B3}" destId="{AD7C769D-568C-4FF4-AA2B-93B93BCFFCF4}" srcOrd="3" destOrd="0" parTransId="{B90227BB-FADC-49DB-A7AC-87021A139F7F}" sibTransId="{7B95145E-A98B-4C7C-9C89-388175245D45}"/>
    <dgm:cxn modelId="{20EA37DD-26B5-47DA-B978-14F0053F9A09}" srcId="{4C4C3845-1E83-45EB-8784-CE9538BD43B3}" destId="{F8532727-B304-4638-9941-7EA6149F9B2E}" srcOrd="1" destOrd="0" parTransId="{F89E5A8D-9A52-4B1F-9637-7D5CFC3435A1}" sibTransId="{93850C86-DE1D-49D6-9CEF-A4EA4FFB159D}"/>
    <dgm:cxn modelId="{A43B15E0-B709-40E4-9A21-2ADE38332928}" type="presOf" srcId="{CCBB45FF-26DE-4228-868E-BEC3A08CF761}" destId="{9E84CB4A-4B5C-4849-A5A6-20BABF054815}" srcOrd="0" destOrd="0" presId="urn:microsoft.com/office/officeart/2005/8/layout/vList2"/>
    <dgm:cxn modelId="{CBB3BCE7-5616-49ED-9C97-854C69A5522B}" type="presOf" srcId="{414672B3-EB25-462F-AD71-1039DBE9D918}" destId="{356866B7-ED20-4E18-8101-2D5157353354}" srcOrd="0" destOrd="0" presId="urn:microsoft.com/office/officeart/2005/8/layout/vList2"/>
    <dgm:cxn modelId="{7CE510F8-8538-481E-B04A-B7AB7754EF04}" srcId="{4C4C3845-1E83-45EB-8784-CE9538BD43B3}" destId="{414672B3-EB25-462F-AD71-1039DBE9D918}" srcOrd="2" destOrd="0" parTransId="{24965614-AA69-4CEC-97EB-4D838B565BDE}" sibTransId="{2EEFFEBB-D8E2-4EC6-8E71-6F10ED2810AA}"/>
    <dgm:cxn modelId="{B7CD3628-E8D5-4479-B63E-6D49EF59A7AB}" type="presParOf" srcId="{4A2F43AF-69A1-45B4-8C01-9D762D669A39}" destId="{9E84CB4A-4B5C-4849-A5A6-20BABF054815}" srcOrd="0" destOrd="0" presId="urn:microsoft.com/office/officeart/2005/8/layout/vList2"/>
    <dgm:cxn modelId="{8AF5B979-0737-48BE-B953-C1E2F7EA6A01}" type="presParOf" srcId="{4A2F43AF-69A1-45B4-8C01-9D762D669A39}" destId="{61F1F046-3A66-4136-B91A-78E5E985F2E8}" srcOrd="1" destOrd="0" presId="urn:microsoft.com/office/officeart/2005/8/layout/vList2"/>
    <dgm:cxn modelId="{969EC9F1-F4E1-40E7-807A-9DA21A56B9B7}" type="presParOf" srcId="{4A2F43AF-69A1-45B4-8C01-9D762D669A39}" destId="{3CB57D7F-D4A4-42F3-AEE6-5847300590A1}" srcOrd="2" destOrd="0" presId="urn:microsoft.com/office/officeart/2005/8/layout/vList2"/>
    <dgm:cxn modelId="{4C87F049-4FC9-4831-8CA1-F8B4D65329B2}" type="presParOf" srcId="{4A2F43AF-69A1-45B4-8C01-9D762D669A39}" destId="{40B90A1C-4517-44D2-97B9-C5C5B0E2289F}" srcOrd="3" destOrd="0" presId="urn:microsoft.com/office/officeart/2005/8/layout/vList2"/>
    <dgm:cxn modelId="{9EA83CD7-6DEB-4306-BC51-35716FC31262}" type="presParOf" srcId="{4A2F43AF-69A1-45B4-8C01-9D762D669A39}" destId="{356866B7-ED20-4E18-8101-2D5157353354}" srcOrd="4" destOrd="0" presId="urn:microsoft.com/office/officeart/2005/8/layout/vList2"/>
    <dgm:cxn modelId="{C95F2367-21EA-4C19-9BCE-A38183BABA13}" type="presParOf" srcId="{4A2F43AF-69A1-45B4-8C01-9D762D669A39}" destId="{D046F096-E369-433B-B053-12180C80F1DB}" srcOrd="5" destOrd="0" presId="urn:microsoft.com/office/officeart/2005/8/layout/vList2"/>
    <dgm:cxn modelId="{AF5A893F-9959-45F2-9EA2-2BE8E8DFD458}" type="presParOf" srcId="{4A2F43AF-69A1-45B4-8C01-9D762D669A39}" destId="{E00D9A82-9507-42DE-B40A-7BE2FB57A6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/>
            <a:t>Utilizadores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246F910C-E26D-4C34-AC7D-50FACA6C3F6C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Valores de mercado para o histórico</a:t>
          </a:r>
        </a:p>
      </dgm:t>
    </dgm:pt>
    <dgm:pt modelId="{2696C26A-C60C-4FF7-BBC5-06BBB0E79FC4}" type="parTrans" cxnId="{72F4C66C-67A2-4378-8A7F-6B69D1611DF7}">
      <dgm:prSet/>
      <dgm:spPr/>
      <dgm:t>
        <a:bodyPr/>
        <a:lstStyle/>
        <a:p>
          <a:endParaRPr lang="pt-PT"/>
        </a:p>
      </dgm:t>
    </dgm:pt>
    <dgm:pt modelId="{F04D2B6E-E6C2-4B0D-BC90-1479938C20BB}" type="sibTrans" cxnId="{72F4C66C-67A2-4378-8A7F-6B69D1611DF7}">
      <dgm:prSet/>
      <dgm:spPr/>
      <dgm:t>
        <a:bodyPr/>
        <a:lstStyle/>
        <a:p>
          <a:endParaRPr lang="pt-PT"/>
        </a:p>
      </dgm:t>
    </dgm:pt>
    <dgm:pt modelId="{5520B505-A26E-4730-87DE-951AE4B37A47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Composição da carteira (unidades de criptos e preços de compra)</a:t>
          </a:r>
        </a:p>
      </dgm:t>
    </dgm:pt>
    <dgm:pt modelId="{FE107F93-B3D0-4646-A8A9-AA5B70113C84}" type="parTrans" cxnId="{21FF1353-0210-4797-9833-59A869D03644}">
      <dgm:prSet/>
      <dgm:spPr/>
      <dgm:t>
        <a:bodyPr/>
        <a:lstStyle/>
        <a:p>
          <a:endParaRPr lang="pt-PT"/>
        </a:p>
      </dgm:t>
    </dgm:pt>
    <dgm:pt modelId="{2F58178D-F5FE-476D-A55E-F8185640454B}" type="sibTrans" cxnId="{21FF1353-0210-4797-9833-59A869D03644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2F0BF3E6-DF71-4012-A6E3-5E81DBAB0756}" type="pres">
      <dgm:prSet presAssocID="{246F910C-E26D-4C34-AC7D-50FACA6C3F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0F4128-6A20-4217-9A76-C3E5ADC33F1F}" type="pres">
      <dgm:prSet presAssocID="{F04D2B6E-E6C2-4B0D-BC90-1479938C20BB}" presName="spacer" presStyleCnt="0"/>
      <dgm:spPr/>
    </dgm:pt>
    <dgm:pt modelId="{831C4589-8F68-4FF6-ACF3-F99C0557F4C5}" type="pres">
      <dgm:prSet presAssocID="{5520B505-A26E-4730-87DE-951AE4B37A4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102220-A0BE-4383-A6EE-092437ED1A02}" type="presOf" srcId="{246F910C-E26D-4C34-AC7D-50FACA6C3F6C}" destId="{2F0BF3E6-DF71-4012-A6E3-5E81DBAB0756}" srcOrd="0" destOrd="0" presId="urn:microsoft.com/office/officeart/2005/8/layout/vList2"/>
    <dgm:cxn modelId="{FFD7E327-6C0C-4C3E-8453-F6120842FF47}" type="presOf" srcId="{5520B505-A26E-4730-87DE-951AE4B37A47}" destId="{831C4589-8F68-4FF6-ACF3-F99C0557F4C5}" srcOrd="0" destOrd="0" presId="urn:microsoft.com/office/officeart/2005/8/layout/vList2"/>
    <dgm:cxn modelId="{72F4C66C-67A2-4378-8A7F-6B69D1611DF7}" srcId="{4C4C3845-1E83-45EB-8784-CE9538BD43B3}" destId="{246F910C-E26D-4C34-AC7D-50FACA6C3F6C}" srcOrd="1" destOrd="0" parTransId="{2696C26A-C60C-4FF7-BBC5-06BBB0E79FC4}" sibTransId="{F04D2B6E-E6C2-4B0D-BC90-1479938C20BB}"/>
    <dgm:cxn modelId="{21FF1353-0210-4797-9833-59A869D03644}" srcId="{4C4C3845-1E83-45EB-8784-CE9538BD43B3}" destId="{5520B505-A26E-4730-87DE-951AE4B37A47}" srcOrd="2" destOrd="0" parTransId="{FE107F93-B3D0-4646-A8A9-AA5B70113C84}" sibTransId="{2F58178D-F5FE-476D-A55E-F8185640454B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213EF8EC-E9C8-4B63-9D22-7FE3B2426CB5}" type="presParOf" srcId="{4A2F43AF-69A1-45B4-8C01-9D762D669A39}" destId="{2F0BF3E6-DF71-4012-A6E3-5E81DBAB0756}" srcOrd="2" destOrd="0" presId="urn:microsoft.com/office/officeart/2005/8/layout/vList2"/>
    <dgm:cxn modelId="{6970FA82-E39D-4F05-9FCF-C46EF781B39F}" type="presParOf" srcId="{4A2F43AF-69A1-45B4-8C01-9D762D669A39}" destId="{330F4128-6A20-4217-9A76-C3E5ADC33F1F}" srcOrd="3" destOrd="0" presId="urn:microsoft.com/office/officeart/2005/8/layout/vList2"/>
    <dgm:cxn modelId="{1329E20C-604B-42D0-8A99-10B819BAE2CC}" type="presParOf" srcId="{4A2F43AF-69A1-45B4-8C01-9D762D669A39}" destId="{831C4589-8F68-4FF6-ACF3-F99C0557F4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 err="1"/>
            <a:t>refreshCoinValue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AC4457F9-E77E-4125-AE0A-6438DF9E4F5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doLogin</a:t>
          </a:r>
        </a:p>
      </dgm:t>
    </dgm:pt>
    <dgm:pt modelId="{D4E6D082-D32E-4238-9022-EFAA8BC23E1B}" type="parTrans" cxnId="{4E2FC3CB-119C-4CDA-9363-40FA766E7FB0}">
      <dgm:prSet/>
      <dgm:spPr/>
      <dgm:t>
        <a:bodyPr/>
        <a:lstStyle/>
        <a:p>
          <a:endParaRPr lang="pt-PT"/>
        </a:p>
      </dgm:t>
    </dgm:pt>
    <dgm:pt modelId="{29CDE3C9-DAAD-4B9F-B0A8-540750BDBC6F}" type="sibTrans" cxnId="{4E2FC3CB-119C-4CDA-9363-40FA766E7FB0}">
      <dgm:prSet/>
      <dgm:spPr/>
      <dgm:t>
        <a:bodyPr/>
        <a:lstStyle/>
        <a:p>
          <a:endParaRPr lang="pt-PT"/>
        </a:p>
      </dgm:t>
    </dgm:pt>
    <dgm:pt modelId="{91A74F32-037A-4D17-BAF2-C3343F1A3E9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doLogout</a:t>
          </a:r>
        </a:p>
      </dgm:t>
    </dgm:pt>
    <dgm:pt modelId="{C30062A1-B3B2-4E29-B528-430AE53CE055}" type="parTrans" cxnId="{24D13743-A11E-4626-9B98-1160A90E9B60}">
      <dgm:prSet/>
      <dgm:spPr/>
      <dgm:t>
        <a:bodyPr/>
        <a:lstStyle/>
        <a:p>
          <a:endParaRPr lang="pt-PT"/>
        </a:p>
      </dgm:t>
    </dgm:pt>
    <dgm:pt modelId="{2E7DCD6B-6EB5-4932-81A8-9781FA3F4498}" type="sibTrans" cxnId="{24D13743-A11E-4626-9B98-1160A90E9B60}">
      <dgm:prSet/>
      <dgm:spPr/>
      <dgm:t>
        <a:bodyPr/>
        <a:lstStyle/>
        <a:p>
          <a:endParaRPr lang="pt-PT"/>
        </a:p>
      </dgm:t>
    </dgm:pt>
    <dgm:pt modelId="{5771E34C-7D9B-4CAB-BB0D-919DC1460DE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buyCoins</a:t>
          </a:r>
        </a:p>
      </dgm:t>
    </dgm:pt>
    <dgm:pt modelId="{E176BCAA-2DE8-40FB-A1C4-DD1A9234897F}" type="parTrans" cxnId="{8C6F733A-81B8-4442-A6EA-B84D6806C22C}">
      <dgm:prSet/>
      <dgm:spPr/>
      <dgm:t>
        <a:bodyPr/>
        <a:lstStyle/>
        <a:p>
          <a:endParaRPr lang="pt-PT"/>
        </a:p>
      </dgm:t>
    </dgm:pt>
    <dgm:pt modelId="{28DD6BA2-615C-4BB8-A5F5-20A0A4C4DD85}" type="sibTrans" cxnId="{8C6F733A-81B8-4442-A6EA-B84D6806C22C}">
      <dgm:prSet/>
      <dgm:spPr/>
      <dgm:t>
        <a:bodyPr/>
        <a:lstStyle/>
        <a:p>
          <a:endParaRPr lang="pt-PT"/>
        </a:p>
      </dgm:t>
    </dgm:pt>
    <dgm:pt modelId="{2B1C1DDC-ECEE-4F10-A2B9-3BC833149543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sellCoins</a:t>
          </a:r>
        </a:p>
      </dgm:t>
    </dgm:pt>
    <dgm:pt modelId="{A0633F55-DB65-4E90-90C4-92B89A8067C9}" type="parTrans" cxnId="{91410746-A43B-4968-A673-54C0CB851DD7}">
      <dgm:prSet/>
      <dgm:spPr/>
      <dgm:t>
        <a:bodyPr/>
        <a:lstStyle/>
        <a:p>
          <a:endParaRPr lang="pt-PT"/>
        </a:p>
      </dgm:t>
    </dgm:pt>
    <dgm:pt modelId="{C18CEB05-05A4-4D11-89C6-25094DBC054D}" type="sibTrans" cxnId="{91410746-A43B-4968-A673-54C0CB851DD7}">
      <dgm:prSet/>
      <dgm:spPr/>
      <dgm:t>
        <a:bodyPr/>
        <a:lstStyle/>
        <a:p>
          <a:endParaRPr lang="pt-PT"/>
        </a:p>
      </dgm:t>
    </dgm:pt>
    <dgm:pt modelId="{00600DC3-8061-4624-890D-43F68947BFC4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showCoinHistory</a:t>
          </a:r>
        </a:p>
      </dgm:t>
    </dgm:pt>
    <dgm:pt modelId="{B01BF66A-5C64-44E2-89A7-A8F60C4617A0}" type="parTrans" cxnId="{40C4AA34-1299-4E39-B770-129115D9FAB3}">
      <dgm:prSet/>
      <dgm:spPr/>
      <dgm:t>
        <a:bodyPr/>
        <a:lstStyle/>
        <a:p>
          <a:endParaRPr lang="pt-PT"/>
        </a:p>
      </dgm:t>
    </dgm:pt>
    <dgm:pt modelId="{375B728C-63AC-4A2B-B451-66BF7C7A2DD6}" type="sibTrans" cxnId="{40C4AA34-1299-4E39-B770-129115D9FAB3}">
      <dgm:prSet/>
      <dgm:spPr/>
      <dgm:t>
        <a:bodyPr/>
        <a:lstStyle/>
        <a:p>
          <a:endParaRPr lang="pt-PT"/>
        </a:p>
      </dgm:t>
    </dgm:pt>
    <dgm:pt modelId="{08A77429-9C21-431D-AB40-B9E264FE130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showLeaderBoard</a:t>
          </a:r>
        </a:p>
      </dgm:t>
    </dgm:pt>
    <dgm:pt modelId="{52CAFAD6-4388-4BE4-A93C-C6FB6BF3AC27}" type="parTrans" cxnId="{C6925895-446C-4D14-9348-AA6866A2DC38}">
      <dgm:prSet/>
      <dgm:spPr/>
      <dgm:t>
        <a:bodyPr/>
        <a:lstStyle/>
        <a:p>
          <a:endParaRPr lang="pt-PT"/>
        </a:p>
      </dgm:t>
    </dgm:pt>
    <dgm:pt modelId="{B07CA0E8-2753-4DD4-9E0E-14F2E4950027}" type="sibTrans" cxnId="{C6925895-446C-4D14-9348-AA6866A2DC38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07B7484A-FDBC-48BA-93C1-35BC24233CB4}" type="pres">
      <dgm:prSet presAssocID="{AC4457F9-E77E-4125-AE0A-6438DF9E4F5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9ECA419-9170-4F63-A8DE-DCB12B8E518C}" type="pres">
      <dgm:prSet presAssocID="{29CDE3C9-DAAD-4B9F-B0A8-540750BDBC6F}" presName="spacer" presStyleCnt="0"/>
      <dgm:spPr/>
    </dgm:pt>
    <dgm:pt modelId="{DE708E69-3FB2-4903-90AD-10062F8EC6E1}" type="pres">
      <dgm:prSet presAssocID="{91A74F32-037A-4D17-BAF2-C3343F1A3E9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969E8E2-B556-4F26-8855-A21E7422BA8F}" type="pres">
      <dgm:prSet presAssocID="{2E7DCD6B-6EB5-4932-81A8-9781FA3F4498}" presName="spacer" presStyleCnt="0"/>
      <dgm:spPr/>
    </dgm:pt>
    <dgm:pt modelId="{992AA6B9-1D0E-4A93-A1E2-84A8ED749541}" type="pres">
      <dgm:prSet presAssocID="{5771E34C-7D9B-4CAB-BB0D-919DC1460DE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E3E96F2-A733-41DF-8BC6-218DB34BA865}" type="pres">
      <dgm:prSet presAssocID="{28DD6BA2-615C-4BB8-A5F5-20A0A4C4DD85}" presName="spacer" presStyleCnt="0"/>
      <dgm:spPr/>
    </dgm:pt>
    <dgm:pt modelId="{01DB1A72-82B7-40D3-B120-7F7C1F487825}" type="pres">
      <dgm:prSet presAssocID="{2B1C1DDC-ECEE-4F10-A2B9-3BC83314954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85482B1-3796-45CE-A8E3-C53664E84018}" type="pres">
      <dgm:prSet presAssocID="{C18CEB05-05A4-4D11-89C6-25094DBC054D}" presName="spacer" presStyleCnt="0"/>
      <dgm:spPr/>
    </dgm:pt>
    <dgm:pt modelId="{52D481A0-36D9-4089-9528-4C167BA86C41}" type="pres">
      <dgm:prSet presAssocID="{00600DC3-8061-4624-890D-43F68947BFC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B286631-B9A1-499E-8DF0-C7045C5D2DB1}" type="pres">
      <dgm:prSet presAssocID="{375B728C-63AC-4A2B-B451-66BF7C7A2DD6}" presName="spacer" presStyleCnt="0"/>
      <dgm:spPr/>
    </dgm:pt>
    <dgm:pt modelId="{E7D0A995-7C23-421B-84F5-9CD32317D59E}" type="pres">
      <dgm:prSet presAssocID="{08A77429-9C21-431D-AB40-B9E264FE130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69CEA0F-D008-4E55-9ECC-9BF0188AF870}" type="presOf" srcId="{00600DC3-8061-4624-890D-43F68947BFC4}" destId="{52D481A0-36D9-4089-9528-4C167BA86C41}" srcOrd="0" destOrd="0" presId="urn:microsoft.com/office/officeart/2005/8/layout/vList2"/>
    <dgm:cxn modelId="{70B8A814-D612-4BDB-A7F7-E3513DCEFE58}" type="presOf" srcId="{F8532727-B304-4638-9941-7EA6149F9B2E}" destId="{3CB57D7F-D4A4-42F3-AEE6-5847300590A1}" srcOrd="0" destOrd="0" presId="urn:microsoft.com/office/officeart/2005/8/layout/vList2"/>
    <dgm:cxn modelId="{40C4AA34-1299-4E39-B770-129115D9FAB3}" srcId="{4C4C3845-1E83-45EB-8784-CE9538BD43B3}" destId="{00600DC3-8061-4624-890D-43F68947BFC4}" srcOrd="5" destOrd="0" parTransId="{B01BF66A-5C64-44E2-89A7-A8F60C4617A0}" sibTransId="{375B728C-63AC-4A2B-B451-66BF7C7A2DD6}"/>
    <dgm:cxn modelId="{8C6F733A-81B8-4442-A6EA-B84D6806C22C}" srcId="{4C4C3845-1E83-45EB-8784-CE9538BD43B3}" destId="{5771E34C-7D9B-4CAB-BB0D-919DC1460DE8}" srcOrd="3" destOrd="0" parTransId="{E176BCAA-2DE8-40FB-A1C4-DD1A9234897F}" sibTransId="{28DD6BA2-615C-4BB8-A5F5-20A0A4C4DD85}"/>
    <dgm:cxn modelId="{2A40EC5C-EFF9-49FA-B679-C6CA3196C123}" type="presOf" srcId="{AC4457F9-E77E-4125-AE0A-6438DF9E4F5C}" destId="{07B7484A-FDBC-48BA-93C1-35BC24233CB4}" srcOrd="0" destOrd="0" presId="urn:microsoft.com/office/officeart/2005/8/layout/vList2"/>
    <dgm:cxn modelId="{24D13743-A11E-4626-9B98-1160A90E9B60}" srcId="{4C4C3845-1E83-45EB-8784-CE9538BD43B3}" destId="{91A74F32-037A-4D17-BAF2-C3343F1A3E9D}" srcOrd="2" destOrd="0" parTransId="{C30062A1-B3B2-4E29-B528-430AE53CE055}" sibTransId="{2E7DCD6B-6EB5-4932-81A8-9781FA3F4498}"/>
    <dgm:cxn modelId="{91410746-A43B-4968-A673-54C0CB851DD7}" srcId="{4C4C3845-1E83-45EB-8784-CE9538BD43B3}" destId="{2B1C1DDC-ECEE-4F10-A2B9-3BC833149543}" srcOrd="4" destOrd="0" parTransId="{A0633F55-DB65-4E90-90C4-92B89A8067C9}" sibTransId="{C18CEB05-05A4-4D11-89C6-25094DBC054D}"/>
    <dgm:cxn modelId="{C58CFF68-792F-42E2-BF10-360707EE19A0}" type="presOf" srcId="{4C4C3845-1E83-45EB-8784-CE9538BD43B3}" destId="{4A2F43AF-69A1-45B4-8C01-9D762D669A39}" srcOrd="0" destOrd="0" presId="urn:microsoft.com/office/officeart/2005/8/layout/vList2"/>
    <dgm:cxn modelId="{9777F849-ACF3-4532-B32C-4350723B8810}" type="presOf" srcId="{2B1C1DDC-ECEE-4F10-A2B9-3BC833149543}" destId="{01DB1A72-82B7-40D3-B120-7F7C1F487825}" srcOrd="0" destOrd="0" presId="urn:microsoft.com/office/officeart/2005/8/layout/vList2"/>
    <dgm:cxn modelId="{B24B414B-CA25-42E9-850A-C8C034D62FF8}" type="presOf" srcId="{08A77429-9C21-431D-AB40-B9E264FE1305}" destId="{E7D0A995-7C23-421B-84F5-9CD32317D59E}" srcOrd="0" destOrd="0" presId="urn:microsoft.com/office/officeart/2005/8/layout/vList2"/>
    <dgm:cxn modelId="{C6925895-446C-4D14-9348-AA6866A2DC38}" srcId="{4C4C3845-1E83-45EB-8784-CE9538BD43B3}" destId="{08A77429-9C21-431D-AB40-B9E264FE1305}" srcOrd="6" destOrd="0" parTransId="{52CAFAD6-4388-4BE4-A93C-C6FB6BF3AC27}" sibTransId="{B07CA0E8-2753-4DD4-9E0E-14F2E4950027}"/>
    <dgm:cxn modelId="{4E2FC3CB-119C-4CDA-9363-40FA766E7FB0}" srcId="{4C4C3845-1E83-45EB-8784-CE9538BD43B3}" destId="{AC4457F9-E77E-4125-AE0A-6438DF9E4F5C}" srcOrd="1" destOrd="0" parTransId="{D4E6D082-D32E-4238-9022-EFAA8BC23E1B}" sibTransId="{29CDE3C9-DAAD-4B9F-B0A8-540750BDBC6F}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29BC55E8-F1D6-4A31-B59B-4EE7C7F744A6}" type="presOf" srcId="{91A74F32-037A-4D17-BAF2-C3343F1A3E9D}" destId="{DE708E69-3FB2-4903-90AD-10062F8EC6E1}" srcOrd="0" destOrd="0" presId="urn:microsoft.com/office/officeart/2005/8/layout/vList2"/>
    <dgm:cxn modelId="{48C551FB-E0A9-493D-B07B-D7552C2E0BD5}" type="presOf" srcId="{5771E34C-7D9B-4CAB-BB0D-919DC1460DE8}" destId="{992AA6B9-1D0E-4A93-A1E2-84A8ED749541}" srcOrd="0" destOrd="0" presId="urn:microsoft.com/office/officeart/2005/8/layout/vList2"/>
    <dgm:cxn modelId="{0DBD97D4-3A46-4041-9013-3D9532891139}" type="presParOf" srcId="{4A2F43AF-69A1-45B4-8C01-9D762D669A39}" destId="{3CB57D7F-D4A4-42F3-AEE6-5847300590A1}" srcOrd="0" destOrd="0" presId="urn:microsoft.com/office/officeart/2005/8/layout/vList2"/>
    <dgm:cxn modelId="{EED57568-1872-4F3E-A6E3-64DBDEFEDCFD}" type="presParOf" srcId="{4A2F43AF-69A1-45B4-8C01-9D762D669A39}" destId="{40B90A1C-4517-44D2-97B9-C5C5B0E2289F}" srcOrd="1" destOrd="0" presId="urn:microsoft.com/office/officeart/2005/8/layout/vList2"/>
    <dgm:cxn modelId="{66ABD006-3442-4BED-ABBE-3FDA32785F31}" type="presParOf" srcId="{4A2F43AF-69A1-45B4-8C01-9D762D669A39}" destId="{07B7484A-FDBC-48BA-93C1-35BC24233CB4}" srcOrd="2" destOrd="0" presId="urn:microsoft.com/office/officeart/2005/8/layout/vList2"/>
    <dgm:cxn modelId="{02611E49-26C2-41AD-B80C-BB458DC7D483}" type="presParOf" srcId="{4A2F43AF-69A1-45B4-8C01-9D762D669A39}" destId="{F9ECA419-9170-4F63-A8DE-DCB12B8E518C}" srcOrd="3" destOrd="0" presId="urn:microsoft.com/office/officeart/2005/8/layout/vList2"/>
    <dgm:cxn modelId="{D0AB0E6F-E694-4F00-8681-B6E3D313D558}" type="presParOf" srcId="{4A2F43AF-69A1-45B4-8C01-9D762D669A39}" destId="{DE708E69-3FB2-4903-90AD-10062F8EC6E1}" srcOrd="4" destOrd="0" presId="urn:microsoft.com/office/officeart/2005/8/layout/vList2"/>
    <dgm:cxn modelId="{7A01773B-07A3-441C-ABB4-D2C71BCD2F59}" type="presParOf" srcId="{4A2F43AF-69A1-45B4-8C01-9D762D669A39}" destId="{1969E8E2-B556-4F26-8855-A21E7422BA8F}" srcOrd="5" destOrd="0" presId="urn:microsoft.com/office/officeart/2005/8/layout/vList2"/>
    <dgm:cxn modelId="{9D69E106-2347-4883-8B8F-B35809E381A5}" type="presParOf" srcId="{4A2F43AF-69A1-45B4-8C01-9D762D669A39}" destId="{992AA6B9-1D0E-4A93-A1E2-84A8ED749541}" srcOrd="6" destOrd="0" presId="urn:microsoft.com/office/officeart/2005/8/layout/vList2"/>
    <dgm:cxn modelId="{648B3ADD-08D1-49DB-9177-3C27A4C8CB1B}" type="presParOf" srcId="{4A2F43AF-69A1-45B4-8C01-9D762D669A39}" destId="{4E3E96F2-A733-41DF-8BC6-218DB34BA865}" srcOrd="7" destOrd="0" presId="urn:microsoft.com/office/officeart/2005/8/layout/vList2"/>
    <dgm:cxn modelId="{5C67FB90-01F8-4C37-BD29-334B1887103E}" type="presParOf" srcId="{4A2F43AF-69A1-45B4-8C01-9D762D669A39}" destId="{01DB1A72-82B7-40D3-B120-7F7C1F487825}" srcOrd="8" destOrd="0" presId="urn:microsoft.com/office/officeart/2005/8/layout/vList2"/>
    <dgm:cxn modelId="{4326A52F-C7AC-449C-8DFD-359CFE080816}" type="presParOf" srcId="{4A2F43AF-69A1-45B4-8C01-9D762D669A39}" destId="{C85482B1-3796-45CE-A8E3-C53664E84018}" srcOrd="9" destOrd="0" presId="urn:microsoft.com/office/officeart/2005/8/layout/vList2"/>
    <dgm:cxn modelId="{DAE96EAA-016B-4494-B073-C5BE8507349D}" type="presParOf" srcId="{4A2F43AF-69A1-45B4-8C01-9D762D669A39}" destId="{52D481A0-36D9-4089-9528-4C167BA86C41}" srcOrd="10" destOrd="0" presId="urn:microsoft.com/office/officeart/2005/8/layout/vList2"/>
    <dgm:cxn modelId="{A8BF6614-591B-497D-9CDE-92EB40365B64}" type="presParOf" srcId="{4A2F43AF-69A1-45B4-8C01-9D762D669A39}" destId="{6B286631-B9A1-499E-8DF0-C7045C5D2DB1}" srcOrd="11" destOrd="0" presId="urn:microsoft.com/office/officeart/2005/8/layout/vList2"/>
    <dgm:cxn modelId="{B4C996B5-2188-4B20-A111-2302CDE93F8C}" type="presParOf" srcId="{4A2F43AF-69A1-45B4-8C01-9D762D669A39}" destId="{E7D0A995-7C23-421B-84F5-9CD32317D5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 err="1"/>
            <a:t>createAccount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E2D493BC-362F-4F05-9FA4-2D5F5FFFD3FE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deleteAccount</a:t>
          </a:r>
        </a:p>
      </dgm:t>
    </dgm:pt>
    <dgm:pt modelId="{28A5D60D-FAB2-45C9-9F32-75A3085ABBF5}" type="parTrans" cxnId="{9C5C14E4-39EE-4C77-83CE-D4B4B57A9948}">
      <dgm:prSet/>
      <dgm:spPr/>
      <dgm:t>
        <a:bodyPr/>
        <a:lstStyle/>
        <a:p>
          <a:endParaRPr lang="pt-PT"/>
        </a:p>
      </dgm:t>
    </dgm:pt>
    <dgm:pt modelId="{D4A4BA47-A59A-48F4-950D-0C13B35477D3}" type="sibTrans" cxnId="{9C5C14E4-39EE-4C77-83CE-D4B4B57A9948}">
      <dgm:prSet/>
      <dgm:spPr/>
      <dgm:t>
        <a:bodyPr/>
        <a:lstStyle/>
        <a:p>
          <a:endParaRPr lang="pt-PT"/>
        </a:p>
      </dgm:t>
    </dgm:pt>
    <dgm:pt modelId="{D575C26A-614D-496D-AE39-93E02124E2F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showTradingHistory</a:t>
          </a:r>
        </a:p>
      </dgm:t>
    </dgm:pt>
    <dgm:pt modelId="{9B559B5C-696F-4895-82CD-8DED3CF1535C}" type="parTrans" cxnId="{8C895EC3-7749-483B-82F2-B9B1EF0B6E1A}">
      <dgm:prSet/>
      <dgm:spPr/>
      <dgm:t>
        <a:bodyPr/>
        <a:lstStyle/>
        <a:p>
          <a:endParaRPr lang="pt-PT"/>
        </a:p>
      </dgm:t>
    </dgm:pt>
    <dgm:pt modelId="{65058EE9-9AAC-4321-9C3D-26AEF58CB95C}" type="sibTrans" cxnId="{8C895EC3-7749-483B-82F2-B9B1EF0B6E1A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4662D010-ABCB-49AC-8A96-DF42170A2186}" type="pres">
      <dgm:prSet presAssocID="{E2D493BC-362F-4F05-9FA4-2D5F5FFFD3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FF91D8-AB14-49AE-B042-6FA0F0185A4D}" type="pres">
      <dgm:prSet presAssocID="{D4A4BA47-A59A-48F4-950D-0C13B35477D3}" presName="spacer" presStyleCnt="0"/>
      <dgm:spPr/>
    </dgm:pt>
    <dgm:pt modelId="{52726422-088C-47C2-9B2B-3683C0BD9514}" type="pres">
      <dgm:prSet presAssocID="{D575C26A-614D-496D-AE39-93E02124E2F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06FF3F-D5B8-4A47-9278-91B95E347A0D}" type="presOf" srcId="{D575C26A-614D-496D-AE39-93E02124E2FF}" destId="{52726422-088C-47C2-9B2B-3683C0BD9514}" srcOrd="0" destOrd="0" presId="urn:microsoft.com/office/officeart/2005/8/layout/vList2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8C895EC3-7749-483B-82F2-B9B1EF0B6E1A}" srcId="{4C4C3845-1E83-45EB-8784-CE9538BD43B3}" destId="{D575C26A-614D-496D-AE39-93E02124E2FF}" srcOrd="2" destOrd="0" parTransId="{9B559B5C-696F-4895-82CD-8DED3CF1535C}" sibTransId="{65058EE9-9AAC-4321-9C3D-26AEF58CB95C}"/>
    <dgm:cxn modelId="{221462D0-59A5-4E58-A196-6BA526E334E2}" type="presOf" srcId="{E2D493BC-362F-4F05-9FA4-2D5F5FFFD3FE}" destId="{4662D010-ABCB-49AC-8A96-DF42170A2186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C5C14E4-39EE-4C77-83CE-D4B4B57A9948}" srcId="{4C4C3845-1E83-45EB-8784-CE9538BD43B3}" destId="{E2D493BC-362F-4F05-9FA4-2D5F5FFFD3FE}" srcOrd="1" destOrd="0" parTransId="{28A5D60D-FAB2-45C9-9F32-75A3085ABBF5}" sibTransId="{D4A4BA47-A59A-48F4-950D-0C13B35477D3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2848B61D-65EB-4BAF-84B2-5F3F0880DDC0}" type="presParOf" srcId="{4A2F43AF-69A1-45B4-8C01-9D762D669A39}" destId="{4662D010-ABCB-49AC-8A96-DF42170A2186}" srcOrd="2" destOrd="0" presId="urn:microsoft.com/office/officeart/2005/8/layout/vList2"/>
    <dgm:cxn modelId="{EB20A7B1-B03F-4A59-8F1C-AC63C3BF3701}" type="presParOf" srcId="{4A2F43AF-69A1-45B4-8C01-9D762D669A39}" destId="{1CFF91D8-AB14-49AE-B042-6FA0F0185A4D}" srcOrd="3" destOrd="0" presId="urn:microsoft.com/office/officeart/2005/8/layout/vList2"/>
    <dgm:cxn modelId="{39914C17-2DA6-4E80-8566-1B487CADFF90}" type="presParOf" srcId="{4A2F43AF-69A1-45B4-8C01-9D762D669A39}" destId="{52726422-088C-47C2-9B2B-3683C0BD95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 err="1"/>
            <a:t>getAllAccounts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8E89FE0F-172F-4010-9C24-37AF47271CC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getCoinsValueOverTimeForRandomMonth</a:t>
          </a:r>
        </a:p>
      </dgm:t>
    </dgm:pt>
    <dgm:pt modelId="{340A62A7-A9F9-4187-BE37-5506ECEE698E}" type="parTrans" cxnId="{0009EFFF-DF1B-4475-B57F-8A99C3737929}">
      <dgm:prSet/>
      <dgm:spPr/>
      <dgm:t>
        <a:bodyPr/>
        <a:lstStyle/>
        <a:p>
          <a:endParaRPr lang="pt-PT"/>
        </a:p>
      </dgm:t>
    </dgm:pt>
    <dgm:pt modelId="{6BCD83DE-B797-4854-A3BB-3014530BEB98}" type="sibTrans" cxnId="{0009EFFF-DF1B-4475-B57F-8A99C3737929}">
      <dgm:prSet/>
      <dgm:spPr/>
      <dgm:t>
        <a:bodyPr/>
        <a:lstStyle/>
        <a:p>
          <a:endParaRPr lang="pt-PT"/>
        </a:p>
      </dgm:t>
    </dgm:pt>
    <dgm:pt modelId="{0421CD48-4DAD-486A-9F15-811FAE7A52B7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calculateRanking</a:t>
          </a:r>
        </a:p>
      </dgm:t>
    </dgm:pt>
    <dgm:pt modelId="{3640C95F-6E87-48C0-B4B4-881FB156EC25}" type="parTrans" cxnId="{F01172BF-1B8B-42E2-AF31-92DB0716DB78}">
      <dgm:prSet/>
      <dgm:spPr/>
      <dgm:t>
        <a:bodyPr/>
        <a:lstStyle/>
        <a:p>
          <a:endParaRPr lang="pt-PT"/>
        </a:p>
      </dgm:t>
    </dgm:pt>
    <dgm:pt modelId="{18C9FE35-FF29-4DD8-9184-CBF5C03EC4B0}" type="sibTrans" cxnId="{F01172BF-1B8B-42E2-AF31-92DB0716DB78}">
      <dgm:prSet/>
      <dgm:spPr/>
      <dgm:t>
        <a:bodyPr/>
        <a:lstStyle/>
        <a:p>
          <a:endParaRPr lang="pt-PT"/>
        </a:p>
      </dgm:t>
    </dgm:pt>
    <dgm:pt modelId="{7BA88A32-4526-4DF7-BEDE-048B25D4D5F2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startGameTimer</a:t>
          </a:r>
        </a:p>
      </dgm:t>
    </dgm:pt>
    <dgm:pt modelId="{0B21670A-46B3-4697-99EB-EC651109B7B6}" type="parTrans" cxnId="{1D85CE48-AD46-4882-ACBA-345CCD99F5C8}">
      <dgm:prSet/>
      <dgm:spPr/>
      <dgm:t>
        <a:bodyPr/>
        <a:lstStyle/>
        <a:p>
          <a:endParaRPr lang="pt-PT"/>
        </a:p>
      </dgm:t>
    </dgm:pt>
    <dgm:pt modelId="{B4D077FD-C835-4229-8FAE-350707F00B90}" type="sibTrans" cxnId="{1D85CE48-AD46-4882-ACBA-345CCD99F5C8}">
      <dgm:prSet/>
      <dgm:spPr/>
      <dgm:t>
        <a:bodyPr/>
        <a:lstStyle/>
        <a:p>
          <a:endParaRPr lang="pt-PT"/>
        </a:p>
      </dgm:t>
    </dgm:pt>
    <dgm:pt modelId="{E092095F-48EC-425C-BF84-AB65B419C9A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endGameTimer</a:t>
          </a:r>
        </a:p>
      </dgm:t>
    </dgm:pt>
    <dgm:pt modelId="{822E460C-03F9-4F57-8BB5-C55BA321D643}" type="parTrans" cxnId="{BBFD3D97-2843-4806-A00D-F1EF8A8FE45A}">
      <dgm:prSet/>
      <dgm:spPr/>
      <dgm:t>
        <a:bodyPr/>
        <a:lstStyle/>
        <a:p>
          <a:endParaRPr lang="pt-PT"/>
        </a:p>
      </dgm:t>
    </dgm:pt>
    <dgm:pt modelId="{2D24779D-9283-4034-B804-6FB99402D49B}" type="sibTrans" cxnId="{BBFD3D97-2843-4806-A00D-F1EF8A8FE45A}">
      <dgm:prSet/>
      <dgm:spPr/>
      <dgm:t>
        <a:bodyPr/>
        <a:lstStyle/>
        <a:p>
          <a:endParaRPr lang="pt-PT"/>
        </a:p>
      </dgm:t>
    </dgm:pt>
    <dgm:pt modelId="{3845F5A6-E2F1-4079-87E8-5B7C2BA39417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 err="1"/>
            <a:t>getAccountSummarybuyAction</a:t>
          </a:r>
          <a:endParaRPr lang="pt-PT" dirty="0"/>
        </a:p>
      </dgm:t>
    </dgm:pt>
    <dgm:pt modelId="{726EAD24-F754-4C6B-BDF7-DE2838C61A80}" type="parTrans" cxnId="{6344723C-76DA-48E7-A0D8-68CFC7F01C46}">
      <dgm:prSet/>
      <dgm:spPr/>
      <dgm:t>
        <a:bodyPr/>
        <a:lstStyle/>
        <a:p>
          <a:endParaRPr lang="pt-PT"/>
        </a:p>
      </dgm:t>
    </dgm:pt>
    <dgm:pt modelId="{A91DAA49-5832-46D0-A9E2-397128B6211D}" type="sibTrans" cxnId="{6344723C-76DA-48E7-A0D8-68CFC7F01C46}">
      <dgm:prSet/>
      <dgm:spPr/>
      <dgm:t>
        <a:bodyPr/>
        <a:lstStyle/>
        <a:p>
          <a:endParaRPr lang="pt-PT"/>
        </a:p>
      </dgm:t>
    </dgm:pt>
    <dgm:pt modelId="{729BD1AE-6CB4-485E-AE73-B794C296054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 err="1"/>
            <a:t>sellAction</a:t>
          </a:r>
          <a:endParaRPr lang="pt-PT" dirty="0"/>
        </a:p>
      </dgm:t>
    </dgm:pt>
    <dgm:pt modelId="{517A4FDD-52AD-4548-99E8-86799088EBFC}" type="parTrans" cxnId="{B14D19B7-FB55-4089-A1AD-A141573D390A}">
      <dgm:prSet/>
      <dgm:spPr/>
      <dgm:t>
        <a:bodyPr/>
        <a:lstStyle/>
        <a:p>
          <a:endParaRPr lang="pt-PT"/>
        </a:p>
      </dgm:t>
    </dgm:pt>
    <dgm:pt modelId="{9C8E455C-5044-447E-A456-03E52C14ECC0}" type="sibTrans" cxnId="{B14D19B7-FB55-4089-A1AD-A141573D390A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A58A28ED-B824-4F1F-9756-DE7B04DE45B6}" type="pres">
      <dgm:prSet presAssocID="{8E89FE0F-172F-4010-9C24-37AF47271CC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26EEDBD-F2F4-435C-BC6B-A60DC7356151}" type="pres">
      <dgm:prSet presAssocID="{6BCD83DE-B797-4854-A3BB-3014530BEB98}" presName="spacer" presStyleCnt="0"/>
      <dgm:spPr/>
    </dgm:pt>
    <dgm:pt modelId="{72BFD86D-C01C-46E1-A2F8-5DAE0F7F4B9A}" type="pres">
      <dgm:prSet presAssocID="{0421CD48-4DAD-486A-9F15-811FAE7A52B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5AEBF86-40A9-41D9-B210-1AD591C748BE}" type="pres">
      <dgm:prSet presAssocID="{18C9FE35-FF29-4DD8-9184-CBF5C03EC4B0}" presName="spacer" presStyleCnt="0"/>
      <dgm:spPr/>
    </dgm:pt>
    <dgm:pt modelId="{3D4244BE-E3EE-4ADB-A223-028C33822D47}" type="pres">
      <dgm:prSet presAssocID="{7BA88A32-4526-4DF7-BEDE-048B25D4D5F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2736625-6967-4BFE-9B4E-D38D223D4EE6}" type="pres">
      <dgm:prSet presAssocID="{B4D077FD-C835-4229-8FAE-350707F00B90}" presName="spacer" presStyleCnt="0"/>
      <dgm:spPr/>
    </dgm:pt>
    <dgm:pt modelId="{8DCAD486-0D61-4C4A-B994-5DD5BB81FC67}" type="pres">
      <dgm:prSet presAssocID="{E092095F-48EC-425C-BF84-AB65B419C9A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6BCFA35-3335-40D2-97FF-255A2E73D462}" type="pres">
      <dgm:prSet presAssocID="{2D24779D-9283-4034-B804-6FB99402D49B}" presName="spacer" presStyleCnt="0"/>
      <dgm:spPr/>
    </dgm:pt>
    <dgm:pt modelId="{28977C46-E4AC-4C68-BC95-A0BA9DF180CD}" type="pres">
      <dgm:prSet presAssocID="{3845F5A6-E2F1-4079-87E8-5B7C2BA3941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E037F44-9444-4D4D-ADEC-6B3A4ED43C7A}" type="pres">
      <dgm:prSet presAssocID="{A91DAA49-5832-46D0-A9E2-397128B6211D}" presName="spacer" presStyleCnt="0"/>
      <dgm:spPr/>
    </dgm:pt>
    <dgm:pt modelId="{814F6970-9743-4688-9581-60E1240D0950}" type="pres">
      <dgm:prSet presAssocID="{729BD1AE-6CB4-485E-AE73-B794C296054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0B58100-5C81-40F5-8EFE-253AD5BFB9A0}" type="presOf" srcId="{729BD1AE-6CB4-485E-AE73-B794C296054F}" destId="{814F6970-9743-4688-9581-60E1240D0950}" srcOrd="0" destOrd="0" presId="urn:microsoft.com/office/officeart/2005/8/layout/vList2"/>
    <dgm:cxn modelId="{4A61770B-F879-499A-A97C-8D97F9557DF7}" type="presOf" srcId="{3845F5A6-E2F1-4079-87E8-5B7C2BA39417}" destId="{28977C46-E4AC-4C68-BC95-A0BA9DF180CD}" srcOrd="0" destOrd="0" presId="urn:microsoft.com/office/officeart/2005/8/layout/vList2"/>
    <dgm:cxn modelId="{6344723C-76DA-48E7-A0D8-68CFC7F01C46}" srcId="{4C4C3845-1E83-45EB-8784-CE9538BD43B3}" destId="{3845F5A6-E2F1-4079-87E8-5B7C2BA39417}" srcOrd="5" destOrd="0" parTransId="{726EAD24-F754-4C6B-BDF7-DE2838C61A80}" sibTransId="{A91DAA49-5832-46D0-A9E2-397128B6211D}"/>
    <dgm:cxn modelId="{1D85CE48-AD46-4882-ACBA-345CCD99F5C8}" srcId="{4C4C3845-1E83-45EB-8784-CE9538BD43B3}" destId="{7BA88A32-4526-4DF7-BEDE-048B25D4D5F2}" srcOrd="3" destOrd="0" parTransId="{0B21670A-46B3-4697-99EB-EC651109B7B6}" sibTransId="{B4D077FD-C835-4229-8FAE-350707F00B90}"/>
    <dgm:cxn modelId="{0B9D1D7C-5DB7-4EA6-B3A3-F0C66D04A825}" type="presOf" srcId="{0421CD48-4DAD-486A-9F15-811FAE7A52B7}" destId="{72BFD86D-C01C-46E1-A2F8-5DAE0F7F4B9A}" srcOrd="0" destOrd="0" presId="urn:microsoft.com/office/officeart/2005/8/layout/vList2"/>
    <dgm:cxn modelId="{0E743F91-85CA-4049-8077-4C791D282B18}" type="presOf" srcId="{E092095F-48EC-425C-BF84-AB65B419C9AC}" destId="{8DCAD486-0D61-4C4A-B994-5DD5BB81FC67}" srcOrd="0" destOrd="0" presId="urn:microsoft.com/office/officeart/2005/8/layout/vList2"/>
    <dgm:cxn modelId="{BBFD3D97-2843-4806-A00D-F1EF8A8FE45A}" srcId="{4C4C3845-1E83-45EB-8784-CE9538BD43B3}" destId="{E092095F-48EC-425C-BF84-AB65B419C9AC}" srcOrd="4" destOrd="0" parTransId="{822E460C-03F9-4F57-8BB5-C55BA321D643}" sibTransId="{2D24779D-9283-4034-B804-6FB99402D49B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B14D19B7-FB55-4089-A1AD-A141573D390A}" srcId="{4C4C3845-1E83-45EB-8784-CE9538BD43B3}" destId="{729BD1AE-6CB4-485E-AE73-B794C296054F}" srcOrd="6" destOrd="0" parTransId="{517A4FDD-52AD-4548-99E8-86799088EBFC}" sibTransId="{9C8E455C-5044-447E-A456-03E52C14ECC0}"/>
    <dgm:cxn modelId="{A978C9B7-3B16-4F9F-93CC-A07A4C2BA93D}" type="presOf" srcId="{7BA88A32-4526-4DF7-BEDE-048B25D4D5F2}" destId="{3D4244BE-E3EE-4ADB-A223-028C33822D47}" srcOrd="0" destOrd="0" presId="urn:microsoft.com/office/officeart/2005/8/layout/vList2"/>
    <dgm:cxn modelId="{F01172BF-1B8B-42E2-AF31-92DB0716DB78}" srcId="{4C4C3845-1E83-45EB-8784-CE9538BD43B3}" destId="{0421CD48-4DAD-486A-9F15-811FAE7A52B7}" srcOrd="2" destOrd="0" parTransId="{3640C95F-6E87-48C0-B4B4-881FB156EC25}" sibTransId="{18C9FE35-FF29-4DD8-9184-CBF5C03EC4B0}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A73A17DE-2D4B-4BE0-B4A9-B12C3B4BD134}" type="presOf" srcId="{8E89FE0F-172F-4010-9C24-37AF47271CCF}" destId="{A58A28ED-B824-4F1F-9756-DE7B04DE45B6}" srcOrd="0" destOrd="0" presId="urn:microsoft.com/office/officeart/2005/8/layout/vList2"/>
    <dgm:cxn modelId="{0009EFFF-DF1B-4475-B57F-8A99C3737929}" srcId="{4C4C3845-1E83-45EB-8784-CE9538BD43B3}" destId="{8E89FE0F-172F-4010-9C24-37AF47271CCF}" srcOrd="1" destOrd="0" parTransId="{340A62A7-A9F9-4187-BE37-5506ECEE698E}" sibTransId="{6BCD83DE-B797-4854-A3BB-3014530BEB98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99A3E7C0-2C30-4F40-B130-09D1C40BC623}" type="presParOf" srcId="{4A2F43AF-69A1-45B4-8C01-9D762D669A39}" destId="{A58A28ED-B824-4F1F-9756-DE7B04DE45B6}" srcOrd="2" destOrd="0" presId="urn:microsoft.com/office/officeart/2005/8/layout/vList2"/>
    <dgm:cxn modelId="{F11B5E29-47E8-43E4-B554-8B22160B5014}" type="presParOf" srcId="{4A2F43AF-69A1-45B4-8C01-9D762D669A39}" destId="{726EEDBD-F2F4-435C-BC6B-A60DC7356151}" srcOrd="3" destOrd="0" presId="urn:microsoft.com/office/officeart/2005/8/layout/vList2"/>
    <dgm:cxn modelId="{54579187-917B-48E7-9275-974BAEA66137}" type="presParOf" srcId="{4A2F43AF-69A1-45B4-8C01-9D762D669A39}" destId="{72BFD86D-C01C-46E1-A2F8-5DAE0F7F4B9A}" srcOrd="4" destOrd="0" presId="urn:microsoft.com/office/officeart/2005/8/layout/vList2"/>
    <dgm:cxn modelId="{2190E54D-CC99-4C8D-AFAE-966444198F38}" type="presParOf" srcId="{4A2F43AF-69A1-45B4-8C01-9D762D669A39}" destId="{C5AEBF86-40A9-41D9-B210-1AD591C748BE}" srcOrd="5" destOrd="0" presId="urn:microsoft.com/office/officeart/2005/8/layout/vList2"/>
    <dgm:cxn modelId="{F95A1480-C0BB-4002-9CD1-A617FC4A4781}" type="presParOf" srcId="{4A2F43AF-69A1-45B4-8C01-9D762D669A39}" destId="{3D4244BE-E3EE-4ADB-A223-028C33822D47}" srcOrd="6" destOrd="0" presId="urn:microsoft.com/office/officeart/2005/8/layout/vList2"/>
    <dgm:cxn modelId="{FB0B9D97-9EAF-4F4C-9249-1D47C2EAAEA6}" type="presParOf" srcId="{4A2F43AF-69A1-45B4-8C01-9D762D669A39}" destId="{12736625-6967-4BFE-9B4E-D38D223D4EE6}" srcOrd="7" destOrd="0" presId="urn:microsoft.com/office/officeart/2005/8/layout/vList2"/>
    <dgm:cxn modelId="{043B7B3D-5267-4D14-90C1-90E80C4B2BA9}" type="presParOf" srcId="{4A2F43AF-69A1-45B4-8C01-9D762D669A39}" destId="{8DCAD486-0D61-4C4A-B994-5DD5BB81FC67}" srcOrd="8" destOrd="0" presId="urn:microsoft.com/office/officeart/2005/8/layout/vList2"/>
    <dgm:cxn modelId="{00FFA352-BAF8-461B-A36A-279310E47ACC}" type="presParOf" srcId="{4A2F43AF-69A1-45B4-8C01-9D762D669A39}" destId="{F6BCFA35-3335-40D2-97FF-255A2E73D462}" srcOrd="9" destOrd="0" presId="urn:microsoft.com/office/officeart/2005/8/layout/vList2"/>
    <dgm:cxn modelId="{EEB300E0-FF2C-4EC8-97CF-8E8E9677B4F3}" type="presParOf" srcId="{4A2F43AF-69A1-45B4-8C01-9D762D669A39}" destId="{28977C46-E4AC-4C68-BC95-A0BA9DF180CD}" srcOrd="10" destOrd="0" presId="urn:microsoft.com/office/officeart/2005/8/layout/vList2"/>
    <dgm:cxn modelId="{77D0B7F3-461E-4B9E-AB12-1C02B9FAFE45}" type="presParOf" srcId="{4A2F43AF-69A1-45B4-8C01-9D762D669A39}" destId="{EE037F44-9444-4D4D-ADEC-6B3A4ED43C7A}" srcOrd="11" destOrd="0" presId="urn:microsoft.com/office/officeart/2005/8/layout/vList2"/>
    <dgm:cxn modelId="{E5E07DF9-A9A9-4A6B-B662-FBE32FBE527F}" type="presParOf" srcId="{4A2F43AF-69A1-45B4-8C01-9D762D669A39}" destId="{814F6970-9743-4688-9581-60E1240D095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2705"/>
          <a:ext cx="5508710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400" kern="1200" dirty="0"/>
            <a:t>Grafico com Historico da(s) moeda(s)</a:t>
          </a:r>
          <a:endParaRPr lang="en-US" sz="4400" kern="1200" dirty="0"/>
        </a:p>
      </dsp:txBody>
      <dsp:txXfrm>
        <a:off x="85444" y="88149"/>
        <a:ext cx="5337822" cy="1579432"/>
      </dsp:txXfrm>
    </dsp:sp>
    <dsp:sp modelId="{7851929C-BDDE-48A0-B0E7-825AD4DC7B0E}">
      <dsp:nvSpPr>
        <dsp:cNvPr id="0" name=""/>
        <dsp:cNvSpPr/>
      </dsp:nvSpPr>
      <dsp:spPr>
        <a:xfrm>
          <a:off x="0" y="1879745"/>
          <a:ext cx="5508710" cy="1750320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4400" kern="1200"/>
            <a:t>Lucro/Prejuizo atual + Valor carteira</a:t>
          </a:r>
        </a:p>
      </dsp:txBody>
      <dsp:txXfrm>
        <a:off x="85444" y="1965189"/>
        <a:ext cx="5337822" cy="1579432"/>
      </dsp:txXfrm>
    </dsp:sp>
    <dsp:sp modelId="{EEA437FF-BBA9-4081-A353-8EED8A9F0744}">
      <dsp:nvSpPr>
        <dsp:cNvPr id="0" name=""/>
        <dsp:cNvSpPr/>
      </dsp:nvSpPr>
      <dsp:spPr>
        <a:xfrm>
          <a:off x="0" y="3756786"/>
          <a:ext cx="5508710" cy="1750320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4400" kern="1200" dirty="0"/>
            <a:t>Opçoes de compra das moedas</a:t>
          </a:r>
        </a:p>
      </dsp:txBody>
      <dsp:txXfrm>
        <a:off x="85444" y="3842230"/>
        <a:ext cx="5337822" cy="1579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4CB4A-4B5C-4849-A5A6-20BABF054815}">
      <dsp:nvSpPr>
        <dsp:cNvPr id="0" name=""/>
        <dsp:cNvSpPr/>
      </dsp:nvSpPr>
      <dsp:spPr>
        <a:xfrm>
          <a:off x="0" y="70745"/>
          <a:ext cx="550871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Obter</a:t>
          </a:r>
          <a:r>
            <a:rPr lang="en-US" sz="3200" kern="1200" dirty="0"/>
            <a:t> de um </a:t>
          </a:r>
          <a:r>
            <a:rPr lang="en-US" sz="3200" kern="1200" dirty="0" err="1"/>
            <a:t>servidor</a:t>
          </a:r>
          <a:r>
            <a:rPr lang="en-US" sz="3200" kern="1200" dirty="0"/>
            <a:t> </a:t>
          </a:r>
          <a:r>
            <a:rPr lang="en-US" sz="3200" kern="1200" dirty="0" err="1"/>
            <a:t>externo</a:t>
          </a:r>
          <a:r>
            <a:rPr lang="en-US" sz="3200" kern="1200" dirty="0"/>
            <a:t> um </a:t>
          </a:r>
          <a:r>
            <a:rPr lang="en-US" sz="3200" kern="1200" dirty="0" err="1"/>
            <a:t>mês</a:t>
          </a:r>
          <a:r>
            <a:rPr lang="en-US" sz="3200" kern="1200" dirty="0"/>
            <a:t> de </a:t>
          </a:r>
          <a:r>
            <a:rPr lang="en-US" sz="3200" kern="1200" dirty="0" err="1"/>
            <a:t>valores</a:t>
          </a:r>
          <a:r>
            <a:rPr lang="en-US" sz="3200" kern="1200" dirty="0"/>
            <a:t> de cryptos.</a:t>
          </a:r>
        </a:p>
      </dsp:txBody>
      <dsp:txXfrm>
        <a:off x="62141" y="132886"/>
        <a:ext cx="5384428" cy="1148678"/>
      </dsp:txXfrm>
    </dsp:sp>
    <dsp:sp modelId="{3CB57D7F-D4A4-42F3-AEE6-5847300590A1}">
      <dsp:nvSpPr>
        <dsp:cNvPr id="0" name=""/>
        <dsp:cNvSpPr/>
      </dsp:nvSpPr>
      <dsp:spPr>
        <a:xfrm>
          <a:off x="0" y="1435865"/>
          <a:ext cx="5508710" cy="1272960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Gestão Utilizadores</a:t>
          </a:r>
          <a:endParaRPr lang="en-US" sz="3200" kern="1200" dirty="0"/>
        </a:p>
      </dsp:txBody>
      <dsp:txXfrm>
        <a:off x="62141" y="1498006"/>
        <a:ext cx="5384428" cy="1148678"/>
      </dsp:txXfrm>
    </dsp:sp>
    <dsp:sp modelId="{356866B7-ED20-4E18-8101-2D5157353354}">
      <dsp:nvSpPr>
        <dsp:cNvPr id="0" name=""/>
        <dsp:cNvSpPr/>
      </dsp:nvSpPr>
      <dsp:spPr>
        <a:xfrm>
          <a:off x="0" y="2800986"/>
          <a:ext cx="5508710" cy="1272960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Calculo da carteira</a:t>
          </a:r>
        </a:p>
      </dsp:txBody>
      <dsp:txXfrm>
        <a:off x="62141" y="2863127"/>
        <a:ext cx="5384428" cy="1148678"/>
      </dsp:txXfrm>
    </dsp:sp>
    <dsp:sp modelId="{E00D9A82-9507-42DE-B40A-7BE2FB57A6AA}">
      <dsp:nvSpPr>
        <dsp:cNvPr id="0" name=""/>
        <dsp:cNvSpPr/>
      </dsp:nvSpPr>
      <dsp:spPr>
        <a:xfrm>
          <a:off x="0" y="4166106"/>
          <a:ext cx="5508710" cy="1272960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Inicio e fim do Jogo (</a:t>
          </a:r>
          <a:r>
            <a:rPr lang="pt-PT" sz="3200" kern="1200" dirty="0" err="1"/>
            <a:t>gestao</a:t>
          </a:r>
          <a:r>
            <a:rPr lang="pt-PT" sz="3200" kern="1200" dirty="0"/>
            <a:t> tempo do jogo)</a:t>
          </a:r>
        </a:p>
      </dsp:txBody>
      <dsp:txXfrm>
        <a:off x="62141" y="4228247"/>
        <a:ext cx="5384428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67973"/>
          <a:ext cx="5508710" cy="17317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Utilizadores</a:t>
          </a:r>
          <a:endParaRPr lang="en-US" sz="3100" kern="1200" dirty="0"/>
        </a:p>
      </dsp:txBody>
      <dsp:txXfrm>
        <a:off x="84538" y="152511"/>
        <a:ext cx="5339634" cy="1562692"/>
      </dsp:txXfrm>
    </dsp:sp>
    <dsp:sp modelId="{2F0BF3E6-DF71-4012-A6E3-5E81DBAB0756}">
      <dsp:nvSpPr>
        <dsp:cNvPr id="0" name=""/>
        <dsp:cNvSpPr/>
      </dsp:nvSpPr>
      <dsp:spPr>
        <a:xfrm>
          <a:off x="0" y="1889021"/>
          <a:ext cx="5508710" cy="1731768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100" kern="1200" dirty="0"/>
            <a:t>Valores de mercado para o histórico</a:t>
          </a:r>
        </a:p>
      </dsp:txBody>
      <dsp:txXfrm>
        <a:off x="84538" y="1973559"/>
        <a:ext cx="5339634" cy="1562692"/>
      </dsp:txXfrm>
    </dsp:sp>
    <dsp:sp modelId="{831C4589-8F68-4FF6-ACF3-F99C0557F4C5}">
      <dsp:nvSpPr>
        <dsp:cNvPr id="0" name=""/>
        <dsp:cNvSpPr/>
      </dsp:nvSpPr>
      <dsp:spPr>
        <a:xfrm>
          <a:off x="0" y="3710070"/>
          <a:ext cx="5508710" cy="1731768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100" kern="1200" dirty="0"/>
            <a:t>Composição da carteira (unidades de criptos e preços de compra)</a:t>
          </a:r>
        </a:p>
      </dsp:txBody>
      <dsp:txXfrm>
        <a:off x="84538" y="3794608"/>
        <a:ext cx="5339634" cy="15626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69868"/>
          <a:ext cx="5508710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 dirty="0" err="1"/>
            <a:t>refreshCoinValue</a:t>
          </a:r>
          <a:endParaRPr lang="en-US" sz="2900" kern="1200" dirty="0"/>
        </a:p>
      </dsp:txBody>
      <dsp:txXfrm>
        <a:off x="33955" y="103823"/>
        <a:ext cx="5440800" cy="627655"/>
      </dsp:txXfrm>
    </dsp:sp>
    <dsp:sp modelId="{07B7484A-FDBC-48BA-93C1-35BC24233CB4}">
      <dsp:nvSpPr>
        <dsp:cNvPr id="0" name=""/>
        <dsp:cNvSpPr/>
      </dsp:nvSpPr>
      <dsp:spPr>
        <a:xfrm>
          <a:off x="0" y="848953"/>
          <a:ext cx="5508710" cy="695565"/>
        </a:xfrm>
        <a:prstGeom prst="roundRect">
          <a:avLst/>
        </a:prstGeom>
        <a:solidFill>
          <a:schemeClr val="accent2">
            <a:hueOff val="540015"/>
            <a:satOff val="75"/>
            <a:lumOff val="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doLogin</a:t>
          </a:r>
        </a:p>
      </dsp:txBody>
      <dsp:txXfrm>
        <a:off x="33955" y="882908"/>
        <a:ext cx="5440800" cy="627655"/>
      </dsp:txXfrm>
    </dsp:sp>
    <dsp:sp modelId="{DE708E69-3FB2-4903-90AD-10062F8EC6E1}">
      <dsp:nvSpPr>
        <dsp:cNvPr id="0" name=""/>
        <dsp:cNvSpPr/>
      </dsp:nvSpPr>
      <dsp:spPr>
        <a:xfrm>
          <a:off x="0" y="1628038"/>
          <a:ext cx="5508710" cy="695565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doLogout</a:t>
          </a:r>
        </a:p>
      </dsp:txBody>
      <dsp:txXfrm>
        <a:off x="33955" y="1661993"/>
        <a:ext cx="5440800" cy="627655"/>
      </dsp:txXfrm>
    </dsp:sp>
    <dsp:sp modelId="{992AA6B9-1D0E-4A93-A1E2-84A8ED749541}">
      <dsp:nvSpPr>
        <dsp:cNvPr id="0" name=""/>
        <dsp:cNvSpPr/>
      </dsp:nvSpPr>
      <dsp:spPr>
        <a:xfrm>
          <a:off x="0" y="2407123"/>
          <a:ext cx="5508710" cy="695565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buyCoins</a:t>
          </a:r>
        </a:p>
      </dsp:txBody>
      <dsp:txXfrm>
        <a:off x="33955" y="2441078"/>
        <a:ext cx="5440800" cy="627655"/>
      </dsp:txXfrm>
    </dsp:sp>
    <dsp:sp modelId="{01DB1A72-82B7-40D3-B120-7F7C1F487825}">
      <dsp:nvSpPr>
        <dsp:cNvPr id="0" name=""/>
        <dsp:cNvSpPr/>
      </dsp:nvSpPr>
      <dsp:spPr>
        <a:xfrm>
          <a:off x="0" y="3186208"/>
          <a:ext cx="5508710" cy="695565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sellCoins</a:t>
          </a:r>
        </a:p>
      </dsp:txBody>
      <dsp:txXfrm>
        <a:off x="33955" y="3220163"/>
        <a:ext cx="5440800" cy="627655"/>
      </dsp:txXfrm>
    </dsp:sp>
    <dsp:sp modelId="{52D481A0-36D9-4089-9528-4C167BA86C41}">
      <dsp:nvSpPr>
        <dsp:cNvPr id="0" name=""/>
        <dsp:cNvSpPr/>
      </dsp:nvSpPr>
      <dsp:spPr>
        <a:xfrm>
          <a:off x="0" y="3965293"/>
          <a:ext cx="5508710" cy="695565"/>
        </a:xfrm>
        <a:prstGeom prst="roundRect">
          <a:avLst/>
        </a:prstGeom>
        <a:solidFill>
          <a:schemeClr val="accent2">
            <a:hueOff val="2700075"/>
            <a:satOff val="376"/>
            <a:lumOff val="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showCoinHistory</a:t>
          </a:r>
        </a:p>
      </dsp:txBody>
      <dsp:txXfrm>
        <a:off x="33955" y="3999248"/>
        <a:ext cx="5440800" cy="627655"/>
      </dsp:txXfrm>
    </dsp:sp>
    <dsp:sp modelId="{E7D0A995-7C23-421B-84F5-9CD32317D59E}">
      <dsp:nvSpPr>
        <dsp:cNvPr id="0" name=""/>
        <dsp:cNvSpPr/>
      </dsp:nvSpPr>
      <dsp:spPr>
        <a:xfrm>
          <a:off x="0" y="4744378"/>
          <a:ext cx="5508710" cy="695565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showLeaderBoard</a:t>
          </a:r>
        </a:p>
      </dsp:txBody>
      <dsp:txXfrm>
        <a:off x="33955" y="4778333"/>
        <a:ext cx="5440800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850888"/>
          <a:ext cx="5508710" cy="1175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900" kern="1200" dirty="0" err="1"/>
            <a:t>createAccount</a:t>
          </a:r>
          <a:endParaRPr lang="en-US" sz="4900" kern="1200" dirty="0"/>
        </a:p>
      </dsp:txBody>
      <dsp:txXfrm>
        <a:off x="57372" y="908260"/>
        <a:ext cx="5393966" cy="1060520"/>
      </dsp:txXfrm>
    </dsp:sp>
    <dsp:sp modelId="{4662D010-ABCB-49AC-8A96-DF42170A2186}">
      <dsp:nvSpPr>
        <dsp:cNvPr id="0" name=""/>
        <dsp:cNvSpPr/>
      </dsp:nvSpPr>
      <dsp:spPr>
        <a:xfrm>
          <a:off x="0" y="2167273"/>
          <a:ext cx="5508710" cy="1175264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4900" kern="1200"/>
            <a:t>deleteAccount</a:t>
          </a:r>
        </a:p>
      </dsp:txBody>
      <dsp:txXfrm>
        <a:off x="57372" y="2224645"/>
        <a:ext cx="5393966" cy="1060520"/>
      </dsp:txXfrm>
    </dsp:sp>
    <dsp:sp modelId="{52726422-088C-47C2-9B2B-3683C0BD9514}">
      <dsp:nvSpPr>
        <dsp:cNvPr id="0" name=""/>
        <dsp:cNvSpPr/>
      </dsp:nvSpPr>
      <dsp:spPr>
        <a:xfrm>
          <a:off x="0" y="3483658"/>
          <a:ext cx="5508710" cy="1175264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4900" kern="1200"/>
            <a:t>showTradingHistory</a:t>
          </a:r>
        </a:p>
      </dsp:txBody>
      <dsp:txXfrm>
        <a:off x="57372" y="3541030"/>
        <a:ext cx="5393966" cy="1060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532806"/>
          <a:ext cx="550871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 err="1"/>
            <a:t>getAllAccounts</a:t>
          </a:r>
          <a:endParaRPr lang="en-US" sz="2400" kern="1200" dirty="0"/>
        </a:p>
      </dsp:txBody>
      <dsp:txXfrm>
        <a:off x="28100" y="560906"/>
        <a:ext cx="5452510" cy="519439"/>
      </dsp:txXfrm>
    </dsp:sp>
    <dsp:sp modelId="{A58A28ED-B824-4F1F-9756-DE7B04DE45B6}">
      <dsp:nvSpPr>
        <dsp:cNvPr id="0" name=""/>
        <dsp:cNvSpPr/>
      </dsp:nvSpPr>
      <dsp:spPr>
        <a:xfrm>
          <a:off x="0" y="1177566"/>
          <a:ext cx="5508710" cy="575639"/>
        </a:xfrm>
        <a:prstGeom prst="roundRect">
          <a:avLst/>
        </a:prstGeom>
        <a:solidFill>
          <a:schemeClr val="accent2">
            <a:hueOff val="540015"/>
            <a:satOff val="75"/>
            <a:lumOff val="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getCoinsValueOverTimeForRandomMonth</a:t>
          </a:r>
        </a:p>
      </dsp:txBody>
      <dsp:txXfrm>
        <a:off x="28100" y="1205666"/>
        <a:ext cx="5452510" cy="519439"/>
      </dsp:txXfrm>
    </dsp:sp>
    <dsp:sp modelId="{72BFD86D-C01C-46E1-A2F8-5DAE0F7F4B9A}">
      <dsp:nvSpPr>
        <dsp:cNvPr id="0" name=""/>
        <dsp:cNvSpPr/>
      </dsp:nvSpPr>
      <dsp:spPr>
        <a:xfrm>
          <a:off x="0" y="1822326"/>
          <a:ext cx="5508710" cy="575639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calculateRanking</a:t>
          </a:r>
        </a:p>
      </dsp:txBody>
      <dsp:txXfrm>
        <a:off x="28100" y="1850426"/>
        <a:ext cx="5452510" cy="519439"/>
      </dsp:txXfrm>
    </dsp:sp>
    <dsp:sp modelId="{3D4244BE-E3EE-4ADB-A223-028C33822D47}">
      <dsp:nvSpPr>
        <dsp:cNvPr id="0" name=""/>
        <dsp:cNvSpPr/>
      </dsp:nvSpPr>
      <dsp:spPr>
        <a:xfrm>
          <a:off x="0" y="2467086"/>
          <a:ext cx="5508710" cy="575639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startGameTimer</a:t>
          </a:r>
        </a:p>
      </dsp:txBody>
      <dsp:txXfrm>
        <a:off x="28100" y="2495186"/>
        <a:ext cx="5452510" cy="519439"/>
      </dsp:txXfrm>
    </dsp:sp>
    <dsp:sp modelId="{8DCAD486-0D61-4C4A-B994-5DD5BB81FC67}">
      <dsp:nvSpPr>
        <dsp:cNvPr id="0" name=""/>
        <dsp:cNvSpPr/>
      </dsp:nvSpPr>
      <dsp:spPr>
        <a:xfrm>
          <a:off x="0" y="3111846"/>
          <a:ext cx="5508710" cy="575639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endGameTimer</a:t>
          </a:r>
        </a:p>
      </dsp:txBody>
      <dsp:txXfrm>
        <a:off x="28100" y="3139946"/>
        <a:ext cx="5452510" cy="519439"/>
      </dsp:txXfrm>
    </dsp:sp>
    <dsp:sp modelId="{28977C46-E4AC-4C68-BC95-A0BA9DF180CD}">
      <dsp:nvSpPr>
        <dsp:cNvPr id="0" name=""/>
        <dsp:cNvSpPr/>
      </dsp:nvSpPr>
      <dsp:spPr>
        <a:xfrm>
          <a:off x="0" y="3756606"/>
          <a:ext cx="5508710" cy="575639"/>
        </a:xfrm>
        <a:prstGeom prst="roundRect">
          <a:avLst/>
        </a:prstGeom>
        <a:solidFill>
          <a:schemeClr val="accent2">
            <a:hueOff val="2700075"/>
            <a:satOff val="376"/>
            <a:lumOff val="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 err="1"/>
            <a:t>getAccountSummarybuyAction</a:t>
          </a:r>
          <a:endParaRPr lang="pt-PT" sz="2400" kern="1200" dirty="0"/>
        </a:p>
      </dsp:txBody>
      <dsp:txXfrm>
        <a:off x="28100" y="3784706"/>
        <a:ext cx="5452510" cy="519439"/>
      </dsp:txXfrm>
    </dsp:sp>
    <dsp:sp modelId="{814F6970-9743-4688-9581-60E1240D0950}">
      <dsp:nvSpPr>
        <dsp:cNvPr id="0" name=""/>
        <dsp:cNvSpPr/>
      </dsp:nvSpPr>
      <dsp:spPr>
        <a:xfrm>
          <a:off x="0" y="4401366"/>
          <a:ext cx="5508710" cy="575639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 err="1"/>
            <a:t>sellAction</a:t>
          </a:r>
          <a:endParaRPr lang="pt-PT" sz="2400" kern="1200" dirty="0"/>
        </a:p>
      </dsp:txBody>
      <dsp:txXfrm>
        <a:off x="28100" y="4429466"/>
        <a:ext cx="5452510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5A22E-39D8-4617-B677-B37B6158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DD6640-D359-4040-9D37-24BBFEE81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40130C-9E30-4213-BFC9-70934608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515463-7E03-4FF8-973D-42A73472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C1C550-D7A0-4470-9922-70188492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70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EDE37-328D-45F4-92B3-D5623023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6F34CEC-BC87-457B-B114-3C61AF7A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59AED6-FDB8-4593-B96E-16BCF1C5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F7F617-5DBA-41FA-974D-B8F4157B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97BC3E-C9C4-4EB1-BA73-60FE7213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30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783FA3-E7B6-4678-9EBE-26EB30096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192A60C-6398-47DB-94FC-7E2792541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6E4357-4FFE-40F9-965B-8A0C397C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B4792C-D924-4CB3-BCD7-BECD937F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1FED8E-9EC6-4C93-AC5F-B8A6E67B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321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4FC8E-369D-41A5-865E-862027F1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FA0965-141E-43DF-9A21-5398503F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277EF6-6161-4420-84E8-271FB389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8BDB01-ED1C-4208-A9D0-84DDE8D6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6CCB34-F3C8-4BA2-AD88-D7B680F9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07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0A032-3409-46BC-BD31-1D773DA9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EDB64C6-FF2D-494D-BCDC-57EEF7BDD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7AF989-5697-4FB6-AB16-DAD93609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FAB4DB-93CD-42CF-A328-5A7BDF02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67F0D6-F68D-4FCA-925D-FA80B967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59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CA8F4-E6C6-4EEC-BFD0-B41FADA5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A01A67-1EF7-4545-8C28-556D8ED5E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EE6200-3D28-42F6-B2BA-F37C67EEB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D30E43-E1AB-48C7-9AC3-EEF97C54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4867139-A4E0-412C-81C3-23692468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E02698-4B34-40D6-9398-C41E42AA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40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F1688-559D-4C10-8299-0A22C9E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1741B62-5072-43A8-AC67-60D7D849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76B96E1-3D65-4CA9-9C37-C487676B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612F361-84C1-4D1A-BA76-366E64D91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5FD88BD-6C1F-4547-86B2-2119136BB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61D8FEB-CE2C-4AA5-9861-239FCE64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D228BE9-BA7B-4E87-8E0A-06312DEF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D3D723B-F72F-4A7B-917B-0A622666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3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94063-8444-403D-A3C9-9B3CE175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F901D4F-846C-41AB-B508-63A717C9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DAD63A7-2673-4CED-83DB-ACD8B9A2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1B510C-C0AB-471A-8141-D2654C88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474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D846E55-F569-497D-B79F-F0896E2A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99C9C90-7CA5-4EC2-9962-24AED224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DDFB02-4C7D-4575-9F28-29B719BE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454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770C1-056C-4532-AD2E-A59795F6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1878A7-7AD1-47E6-AB23-A7849900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CEEA3B9-EC34-46D6-92A6-AC88B9FA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33582D5-A7CF-488E-BB65-AFF8A47F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38032D7-355E-41B4-9DD2-BBC300AF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2063C7-275A-42FD-AE7F-96072D3B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569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CB903-995F-4265-A0B6-48932FBF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ACEA825-9487-4A8B-90C5-3B7ED73D8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B16CCEE-BC97-4BFE-A985-4C448B1F3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462322-8B8F-4471-8CC3-4892DFBA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EB92DD-AF41-477A-8B69-11220629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70A329-722F-41DD-A986-5EDB31BA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61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7251148-BAE5-4B00-8B83-0C86379A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755CDD-D576-4D9F-9AED-624C9555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9C8A30-44FF-4151-823B-AAAF4F961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857DDD-9417-4ACD-B14E-90B2A8CF7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D50190-1DF0-4B51-90FC-FCF13792B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40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34B6E3-E153-45D2-8495-C1F0FDF45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8" y="1024947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pt-PT" sz="4800" dirty="0"/>
              <a:t>CryptoChallenge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0104B-350A-42A4-A3A7-FCE9B4236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pt-PT" dirty="0"/>
              <a:t>Pedro Martins 20630</a:t>
            </a:r>
          </a:p>
          <a:p>
            <a:pPr algn="l"/>
            <a:r>
              <a:rPr lang="pt-PT" dirty="0"/>
              <a:t>Telmo Paiva 20640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ACC967-36F7-46C6-80D2-070682F9B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pic>
        <p:nvPicPr>
          <p:cNvPr id="193" name="Marcador de Posição de Conteúdo 4">
            <a:extLst>
              <a:ext uri="{FF2B5EF4-FFF2-40B4-BE49-F238E27FC236}">
                <a16:creationId xmlns:a16="http://schemas.microsoft.com/office/drawing/2014/main" id="{1ED6558D-B6D0-47FA-8464-6D3C654E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7" y="6090048"/>
            <a:ext cx="1828406" cy="76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E92E65-F777-42C1-ADF2-E88646BB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associados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3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/>
              <a:t>Front-End</a:t>
            </a:r>
            <a:endParaRPr lang="pt-PT" sz="4800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176297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Framework, development, apps icon - Free download">
            <a:extLst>
              <a:ext uri="{FF2B5EF4-FFF2-40B4-BE49-F238E27FC236}">
                <a16:creationId xmlns:a16="http://schemas.microsoft.com/office/drawing/2014/main" id="{7817E79E-B86E-40DE-B438-8DC11A0C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9" y="2467942"/>
            <a:ext cx="2359319" cy="23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1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/>
              <a:t>Users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99681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CBE46DA1-63BA-4518-B18E-9D6A8032C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6" y="2710810"/>
            <a:ext cx="22955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6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/>
              <a:t>API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490244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Oval 33" descr="Criptomoedas perdem US$ 250 bilhões com crise da Evergrande - Forbes Brasil">
            <a:extLst>
              <a:ext uri="{FF2B5EF4-FFF2-40B4-BE49-F238E27FC236}">
                <a16:creationId xmlns:a16="http://schemas.microsoft.com/office/drawing/2014/main" id="{03079415-3FDF-4776-86CE-EC08D8216E93}"/>
              </a:ext>
            </a:extLst>
          </p:cNvPr>
          <p:cNvSpPr/>
          <p:nvPr/>
        </p:nvSpPr>
        <p:spPr>
          <a:xfrm>
            <a:off x="662534" y="2700832"/>
            <a:ext cx="1906643" cy="1835788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6071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83F63-B8F6-401B-9298-822CFCAA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C68BA5-6A2E-437D-882E-6EA6CB9E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Retornar os valores do mercado das </a:t>
            </a:r>
            <a:r>
              <a:rPr lang="pt-PT" dirty="0" err="1"/>
              <a:t>Crypto</a:t>
            </a:r>
            <a:r>
              <a:rPr lang="pt-PT" dirty="0"/>
              <a:t>-Moedas</a:t>
            </a:r>
          </a:p>
        </p:txBody>
      </p:sp>
      <p:pic>
        <p:nvPicPr>
          <p:cNvPr id="4" name="Vídeo 19">
            <a:extLst>
              <a:ext uri="{FF2B5EF4-FFF2-40B4-BE49-F238E27FC236}">
                <a16:creationId xmlns:a16="http://schemas.microsoft.com/office/drawing/2014/main" id="{BE18B0F6-1EDC-4E92-B3FA-A602620FB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64E0F3-6F78-438C-96D5-C188266FAEF9}"/>
              </a:ext>
            </a:extLst>
          </p:cNvPr>
          <p:cNvSpPr txBox="1"/>
          <p:nvPr/>
        </p:nvSpPr>
        <p:spPr>
          <a:xfrm>
            <a:off x="4517873" y="2967335"/>
            <a:ext cx="3150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>
                <a:solidFill>
                  <a:schemeClr val="bg1"/>
                </a:solidFill>
              </a:rPr>
              <a:t>Questões?</a:t>
            </a:r>
          </a:p>
        </p:txBody>
      </p:sp>
    </p:spTree>
    <p:extLst>
      <p:ext uri="{BB962C8B-B14F-4D97-AF65-F5344CB8AC3E}">
        <p14:creationId xmlns:p14="http://schemas.microsoft.com/office/powerpoint/2010/main" val="381018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EA3919-E3AC-47D9-BDAE-285FDEE8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Cenários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Propostos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E983EA-13C3-4408-8A7C-02ED92F79EDE}"/>
              </a:ext>
            </a:extLst>
          </p:cNvPr>
          <p:cNvSpPr txBox="1"/>
          <p:nvPr/>
        </p:nvSpPr>
        <p:spPr>
          <a:xfrm>
            <a:off x="5179972" y="666114"/>
            <a:ext cx="5288414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Criação</a:t>
            </a:r>
            <a:r>
              <a:rPr lang="en-US" sz="2400" b="1" dirty="0"/>
              <a:t> de um Website </a:t>
            </a:r>
            <a:r>
              <a:rPr lang="en-US" sz="2400" b="1" dirty="0" err="1"/>
              <a:t>contendo</a:t>
            </a:r>
            <a:r>
              <a:rPr lang="en-US" sz="2400" b="1" dirty="0"/>
              <a:t> um </a:t>
            </a:r>
            <a:r>
              <a:rPr lang="en-US" sz="2400" b="1" dirty="0" err="1"/>
              <a:t>jogo</a:t>
            </a:r>
            <a:r>
              <a:rPr lang="en-US" sz="2400" b="1" dirty="0"/>
              <a:t> </a:t>
            </a:r>
            <a:r>
              <a:rPr lang="en-US" sz="2400" b="1" dirty="0" err="1"/>
              <a:t>relacionado</a:t>
            </a:r>
            <a:r>
              <a:rPr lang="en-US" sz="2400" b="1" dirty="0"/>
              <a:t> com Crypto </a:t>
            </a:r>
            <a:r>
              <a:rPr lang="en-US" sz="2400" b="1" dirty="0" err="1"/>
              <a:t>moedas</a:t>
            </a:r>
            <a:r>
              <a:rPr lang="en-US" sz="2400" b="1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Desenvolver</a:t>
            </a:r>
            <a:r>
              <a:rPr lang="en-US" sz="2400" b="1" dirty="0"/>
              <a:t> o Front-End e Backend e </a:t>
            </a:r>
            <a:r>
              <a:rPr lang="en-US" sz="2400" b="1" dirty="0" err="1"/>
              <a:t>efetuar</a:t>
            </a:r>
            <a:r>
              <a:rPr lang="en-US" sz="2400" b="1" dirty="0"/>
              <a:t> o deploy num </a:t>
            </a:r>
            <a:r>
              <a:rPr lang="en-US" sz="2400" b="1" dirty="0" err="1"/>
              <a:t>servidor</a:t>
            </a:r>
            <a:r>
              <a:rPr lang="en-US" sz="2400" b="1" dirty="0"/>
              <a:t> para </a:t>
            </a:r>
            <a:r>
              <a:rPr lang="en-US" sz="2400" b="1" dirty="0" err="1"/>
              <a:t>ficar</a:t>
            </a:r>
            <a:r>
              <a:rPr lang="en-US" sz="2400" b="1" dirty="0"/>
              <a:t> hosted </a:t>
            </a:r>
            <a:r>
              <a:rPr lang="en-US" sz="2400" b="1" dirty="0" err="1"/>
              <a:t>na</a:t>
            </a:r>
            <a:r>
              <a:rPr lang="en-US" sz="2400" b="1" dirty="0"/>
              <a:t> Web.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b="1" dirty="0"/>
              <a:t>Obtenção de data-serie de um período aleatório (1 mês de valores) de uma API dedicada a </a:t>
            </a:r>
            <a:r>
              <a:rPr lang="pt-PT" sz="2400" b="1" dirty="0" err="1"/>
              <a:t>crypto</a:t>
            </a:r>
            <a:r>
              <a:rPr lang="pt-PT" sz="2400" b="1" dirty="0"/>
              <a:t> moedas para garantir um jogo justo.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u="sng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5D54949-F4D9-4F2E-A553-E685FCEF4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8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17155C-124A-4B7E-B047-F47D9FCD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PT" sz="4000" b="1" dirty="0">
                <a:solidFill>
                  <a:schemeClr val="bg1"/>
                </a:solidFill>
              </a:rPr>
              <a:t>Objetivos do Jogo</a:t>
            </a:r>
            <a:endParaRPr lang="pt-PT" sz="40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F54EEB-B2DC-4B20-8E46-C054794E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109585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Criação de um grupo de jogadores para competir entre 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Atribuição de uma carteira inicial com fundos virtuais para transações.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Simular um período temporal com as respetivas oscilações dos preços das moedas, sendo esse período uma proxy de um período de 1 mês real comprimido em apenas 3 a 5 minutos de jogo, permitindo a compra e venda das moedas em qualquer momento do jogo.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Calcular o valor final da carteira dos jogadores, dando um ranking final e determinando o(s) vencedor(</a:t>
            </a:r>
            <a:r>
              <a:rPr lang="pt-PT" sz="2000" dirty="0" err="1"/>
              <a:t>es</a:t>
            </a:r>
            <a:r>
              <a:rPr lang="pt-PT" sz="2000" dirty="0"/>
              <a:t>). Mostrar um ranking final.</a:t>
            </a:r>
          </a:p>
          <a:p>
            <a:endParaRPr lang="pt-PT" sz="2000" dirty="0"/>
          </a:p>
        </p:txBody>
      </p:sp>
      <p:pic>
        <p:nvPicPr>
          <p:cNvPr id="9" name="Marcador de Posição de Conteúdo 4">
            <a:extLst>
              <a:ext uri="{FF2B5EF4-FFF2-40B4-BE49-F238E27FC236}">
                <a16:creationId xmlns:a16="http://schemas.microsoft.com/office/drawing/2014/main" id="{4E8E4088-BB47-4D9F-9AD1-4879C7C6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6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65DACA-C182-4E04-8E85-23564A63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rgbClr val="FFFFFF"/>
                </a:solidFill>
              </a:rPr>
              <a:t>Arquitetura do projeto</a:t>
            </a:r>
          </a:p>
        </p:txBody>
      </p:sp>
      <p:pic>
        <p:nvPicPr>
          <p:cNvPr id="17" name="Marcador de Posição de Conteúdo 4">
            <a:extLst>
              <a:ext uri="{FF2B5EF4-FFF2-40B4-BE49-F238E27FC236}">
                <a16:creationId xmlns:a16="http://schemas.microsoft.com/office/drawing/2014/main" id="{1CB5F0A9-1BA2-4124-84FC-8EFDA924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7F8914-A84F-48E1-9339-FA80FF698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3" t="9181" r="5735" b="3193"/>
          <a:stretch/>
        </p:blipFill>
        <p:spPr>
          <a:xfrm>
            <a:off x="2023534" y="1845910"/>
            <a:ext cx="7357532" cy="46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4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99DA4-3BAD-4CE1-9A61-8F2D45C7D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pt-PT" sz="4000" dirty="0">
                <a:solidFill>
                  <a:srgbClr val="FFFFFF"/>
                </a:solidFill>
              </a:rPr>
              <a:t>Ferramentas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0DAD20-D703-4EE5-A112-1E7E59BBD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endParaRPr lang="pt-PT" sz="2000">
              <a:solidFill>
                <a:srgbClr val="FFFFFF"/>
              </a:solidFill>
            </a:endParaRPr>
          </a:p>
        </p:txBody>
      </p:sp>
      <p:pic>
        <p:nvPicPr>
          <p:cNvPr id="7" name="Graphic 6" descr="Processos de Servidor">
            <a:extLst>
              <a:ext uri="{FF2B5EF4-FFF2-40B4-BE49-F238E27FC236}">
                <a16:creationId xmlns:a16="http://schemas.microsoft.com/office/drawing/2014/main" id="{C1687B1F-6FE0-4549-9D5E-04BD536BD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 err="1"/>
              <a:t>Front-End</a:t>
            </a:r>
            <a:endParaRPr lang="pt-PT" sz="4800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845998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Framework, development, apps icon - Free download">
            <a:extLst>
              <a:ext uri="{FF2B5EF4-FFF2-40B4-BE49-F238E27FC236}">
                <a16:creationId xmlns:a16="http://schemas.microsoft.com/office/drawing/2014/main" id="{7817E79E-B86E-40DE-B438-8DC11A0C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9" y="2467942"/>
            <a:ext cx="2359319" cy="23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10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PT" sz="8800" dirty="0"/>
              <a:t>API</a:t>
            </a:r>
            <a:endParaRPr lang="pt-PT" sz="4800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317021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1B956ED-2FD1-4953-91C1-5E4385B9AF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4" y="2363225"/>
            <a:ext cx="2364290" cy="23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7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/>
              <a:t>Base de Dados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445107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PostgreSQL icon PNG and SVG Vector Free Download">
            <a:extLst>
              <a:ext uri="{FF2B5EF4-FFF2-40B4-BE49-F238E27FC236}">
                <a16:creationId xmlns:a16="http://schemas.microsoft.com/office/drawing/2014/main" id="{C5884A41-3505-48C2-9A1B-AA83A795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70" y="2935939"/>
            <a:ext cx="1651088" cy="171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57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F834C1-3C19-4A70-92B2-1D8AEC6A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Maquete</a:t>
            </a:r>
            <a:r>
              <a:rPr lang="en-US" sz="4000" dirty="0">
                <a:solidFill>
                  <a:srgbClr val="FFFFFF"/>
                </a:solidFill>
              </a:rPr>
              <a:t> Front-End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1CD8824-5DAD-488D-A0FD-BD4CA057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80" y="689602"/>
            <a:ext cx="3626255" cy="266529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27CB4B7-6B60-4361-8F62-9B819D269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258" y="551371"/>
            <a:ext cx="3701803" cy="280352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067FD61-271E-46A4-A30B-EBD1F854C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42" y="3673425"/>
            <a:ext cx="3612593" cy="249497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7F4B30C-C312-4239-BBDA-FA11D58B2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470" y="3608111"/>
            <a:ext cx="3612592" cy="24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46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marelo-esverdead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352</TotalTime>
  <Words>280</Words>
  <Application>Microsoft Office PowerPoint</Application>
  <PresentationFormat>Ecrã Panorâmico</PresentationFormat>
  <Paragraphs>57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Symbol</vt:lpstr>
      <vt:lpstr>Tema do Office</vt:lpstr>
      <vt:lpstr>CryptoChallenge</vt:lpstr>
      <vt:lpstr>Cenários Propostos:</vt:lpstr>
      <vt:lpstr>Objetivos do Jogo</vt:lpstr>
      <vt:lpstr>Arquitetura do projeto</vt:lpstr>
      <vt:lpstr>Ferramentas</vt:lpstr>
      <vt:lpstr>Front-End</vt:lpstr>
      <vt:lpstr>API</vt:lpstr>
      <vt:lpstr>Base de Dados</vt:lpstr>
      <vt:lpstr>Maquete Front-End</vt:lpstr>
      <vt:lpstr>Métodos associados</vt:lpstr>
      <vt:lpstr>Front-End</vt:lpstr>
      <vt:lpstr>Users</vt:lpstr>
      <vt:lpstr>API</vt:lpstr>
      <vt:lpstr>Primeira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CryptoChallenge</dc:title>
  <dc:creator>eutelmo@outlook.pt</dc:creator>
  <cp:lastModifiedBy>eutelmo@outlook.pt</cp:lastModifiedBy>
  <cp:revision>3</cp:revision>
  <dcterms:created xsi:type="dcterms:W3CDTF">2021-10-28T21:44:22Z</dcterms:created>
  <dcterms:modified xsi:type="dcterms:W3CDTF">2021-10-30T19:18:46Z</dcterms:modified>
</cp:coreProperties>
</file>