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9" r:id="rId5"/>
    <p:sldId id="260" r:id="rId6"/>
    <p:sldId id="258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E3112-A191-420B-8B90-55F36A44482D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173B3-CAF2-4B98-BD27-F04934169B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145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9BB7F-2849-41AD-B541-ED0C7E0DA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5082C2-975B-4593-957A-B63092D3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25B48D-6C82-4477-817F-76A83335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9D6AE4-BA93-4262-BF94-788C8203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255314-4501-43A4-A461-A188533E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47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4874-AE02-42A3-89C9-1741DD0F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FBFA09A-1472-49A1-AAE8-D9F11F930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7976723-EE5E-496E-BFC2-286BDE42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A75BFA-2192-4DB6-9D1A-8C763A81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B208EC-A53B-48C8-BB86-907BDBBB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693A3F-3DDA-475A-84B0-E5491C567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9412214-3128-43D5-BC3D-288384C4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50A4EA-1270-4232-969B-9DF2F71C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488659-E010-4ADE-85C0-A6771295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AF4CF9-CAA9-4E46-8EEE-216635D1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55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C97E6-447F-4E26-A3FD-9B00D07B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BDD970-EBEB-49C9-A1D3-1B0093FA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466A6F-4207-4859-BD6A-F6F8EEE2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B8AC77-A568-4C29-A3B9-31EC646B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2B802A-1051-49C8-90B8-90840FD0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69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3A8F2-26C5-4545-83D6-0A1E40CC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60EBD1-22C5-42D7-9986-D2BC9738D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A2C71F-7D35-4444-AF22-68AE309C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A8946F-A8EE-4783-A063-5DF8E31A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8B5EC7-9FA0-452A-9120-F9882B19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56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9E0B-6A00-4B16-A441-3CFEBEED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9A5C49-8307-4C8C-AF97-C896079BE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C691F1C-8294-4851-B960-70E5CC7D0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CD6E805-3445-4C0A-9409-B49389AC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06C27E-743A-4EA5-93D2-6746500B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5DC42E-0C65-44B5-9A45-5F14F7B8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19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69D07-C068-4D9B-8893-9E78E429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140587-0106-488B-B23D-E8570448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B3BB26-4095-47EE-B7B3-29E66190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8AB9B7C-257D-4761-AB3A-EB1C4B29D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57E9075-156A-4A85-A80D-834D23E0E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CDDC646-D323-41D0-92DE-BCB0DE19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85EE04E-146A-44CC-9118-8A099DEA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3348001-98C0-47E2-9F72-A113E841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074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99B3F-A253-4BB0-AC78-5C489A3F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AFAA4D6-0CAC-48D2-B6BE-750132F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E48A731-3854-4242-8DB1-B49094C7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D13DBC4-92B9-4811-A923-A13F51AF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234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475B614-785F-4D26-90D5-F016FF6F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81AA3BD-C2A4-4174-8F62-FE03E37C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9C1CBA-3BD6-4E2C-A3CA-D0E27CE0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697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E2012-2436-4D8E-9C26-4EE13602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E07BE9-0B2F-40CD-B520-E45F958F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90E3A1D-F17B-472F-A8C1-2C36B33D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AAA7F69-ED29-4C44-9FE4-09211F6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2E6F3A8-C016-4F1E-A11E-D1776A80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A14DA7-E6DF-42F3-9C70-D09F6DD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96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509C4-A565-4BFB-8064-714F6867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780D4F7-23CA-42CF-8AD0-0563C61D3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24F095-5D78-4EAA-AA97-C5BB6548E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DB26FB-E199-4FD9-9B08-71091825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0B7A364-5D41-471D-A910-63CF8023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3CE6D4A-537C-403E-81FB-3A836F76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909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3746185-1372-4A8F-8C97-C7309B1B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B10F575-DF2F-4028-B6B9-67FAFE97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F87226-0C49-4F5C-BB26-D9ADD5C0C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1E5B-F807-413A-877D-BC2752FC0790}" type="datetimeFigureOut">
              <a:rPr lang="pt-PT" smtClean="0"/>
              <a:t>01/12/2021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9808CC-8B2D-42C9-830C-5E68B4058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28A834-194A-4268-912F-555CE5E57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BE61-EFCA-4118-84EA-137082306C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761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5FC210-B940-42C9-BD4D-A3BD8D7A9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pt-PT" sz="6600" dirty="0" err="1"/>
              <a:t>Cryprto</a:t>
            </a:r>
            <a:r>
              <a:rPr lang="pt-PT" sz="6600" dirty="0"/>
              <a:t> </a:t>
            </a:r>
            <a:r>
              <a:rPr lang="pt-PT" sz="6600" dirty="0" err="1"/>
              <a:t>Challenge</a:t>
            </a:r>
            <a:endParaRPr lang="pt-PT" sz="66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B7A8A9-1E90-46E1-B0A3-4E351193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2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830D8-59AB-4516-ACC6-BC43BE4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Inspiração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Register</a:t>
            </a:r>
          </a:p>
        </p:txBody>
      </p:sp>
      <p:pic>
        <p:nvPicPr>
          <p:cNvPr id="2050" name="Picture 2" descr="Facebook Onboarding Screen UI UX Design :: Mobile Patterns">
            <a:extLst>
              <a:ext uri="{FF2B5EF4-FFF2-40B4-BE49-F238E27FC236}">
                <a16:creationId xmlns:a16="http://schemas.microsoft.com/office/drawing/2014/main" id="{B73F9C9D-4316-4FBB-B1F1-3C1D4D7E5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 b="30910"/>
          <a:stretch/>
        </p:blipFill>
        <p:spPr bwMode="auto">
          <a:xfrm>
            <a:off x="4167187" y="1939637"/>
            <a:ext cx="3857625" cy="392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86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830D8-59AB-4516-ACC6-BC43BE4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Fonte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A382F6A-E895-4D3F-AA69-AECE4DCE7311}"/>
              </a:ext>
            </a:extLst>
          </p:cNvPr>
          <p:cNvSpPr txBox="1"/>
          <p:nvPr/>
        </p:nvSpPr>
        <p:spPr>
          <a:xfrm>
            <a:off x="5601485" y="5026257"/>
            <a:ext cx="112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Sans-</a:t>
            </a:r>
            <a:r>
              <a:rPr lang="pt-PT" dirty="0" err="1"/>
              <a:t>Serif</a:t>
            </a:r>
            <a:endParaRPr lang="pt-PT" dirty="0"/>
          </a:p>
        </p:txBody>
      </p:sp>
      <p:pic>
        <p:nvPicPr>
          <p:cNvPr id="1026" name="Picture 2" descr="I was sans serif before it was cool - Hipster Ariel - quickmeme">
            <a:extLst>
              <a:ext uri="{FF2B5EF4-FFF2-40B4-BE49-F238E27FC236}">
                <a16:creationId xmlns:a16="http://schemas.microsoft.com/office/drawing/2014/main" id="{2A0586B7-3534-452A-897B-A98549885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57" y="2059062"/>
            <a:ext cx="2660073" cy="27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8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830D8-59AB-4516-ACC6-BC43BE4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Logotipos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469C7043-964B-486C-B6AB-A4BA94B8F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7" y="2228190"/>
            <a:ext cx="1995046" cy="2774856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BF9291-4812-4E11-923E-D1FA2EC0E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35" y="2228190"/>
            <a:ext cx="2805024" cy="2805024"/>
          </a:xfrm>
          <a:prstGeom prst="rect">
            <a:avLst/>
          </a:prstGeom>
        </p:spPr>
      </p:pic>
      <p:pic>
        <p:nvPicPr>
          <p:cNvPr id="12" name="Imagem 11" descr="Uma imagem com ClipArt&#10;&#10;Descrição gerada automaticamente">
            <a:extLst>
              <a:ext uri="{FF2B5EF4-FFF2-40B4-BE49-F238E27FC236}">
                <a16:creationId xmlns:a16="http://schemas.microsoft.com/office/drawing/2014/main" id="{58B24E63-2D89-4F30-A51F-D8E1ED1BD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183" y="2922066"/>
            <a:ext cx="3082449" cy="138710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EB6A53E-1F9F-4529-9B29-48D7974A32B4}"/>
              </a:ext>
            </a:extLst>
          </p:cNvPr>
          <p:cNvSpPr txBox="1"/>
          <p:nvPr/>
        </p:nvSpPr>
        <p:spPr>
          <a:xfrm>
            <a:off x="1357745" y="5167745"/>
            <a:ext cx="15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Logo Principal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D5508A-6483-4CCE-8229-99D63670FA49}"/>
              </a:ext>
            </a:extLst>
          </p:cNvPr>
          <p:cNvSpPr txBox="1"/>
          <p:nvPr/>
        </p:nvSpPr>
        <p:spPr>
          <a:xfrm>
            <a:off x="5469148" y="5218422"/>
            <a:ext cx="17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Logo Secundário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1DA495-A533-4417-A7A7-7DF6B6BDADC3}"/>
              </a:ext>
            </a:extLst>
          </p:cNvPr>
          <p:cNvSpPr txBox="1"/>
          <p:nvPr/>
        </p:nvSpPr>
        <p:spPr>
          <a:xfrm>
            <a:off x="9365673" y="5218422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Logo Alternativo</a:t>
            </a:r>
          </a:p>
        </p:txBody>
      </p:sp>
    </p:spTree>
    <p:extLst>
      <p:ext uri="{BB962C8B-B14F-4D97-AF65-F5344CB8AC3E}">
        <p14:creationId xmlns:p14="http://schemas.microsoft.com/office/powerpoint/2010/main" val="96302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830D8-59AB-4516-ACC6-BC43BE4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Landing Page</a:t>
            </a:r>
          </a:p>
        </p:txBody>
      </p:sp>
      <p:pic>
        <p:nvPicPr>
          <p:cNvPr id="5" name="Marcador de Posição de Conteúdo 4" descr="Uma imagem com texto, amarelo, captura de ecrã&#10;&#10;Descrição gerada automaticamente">
            <a:extLst>
              <a:ext uri="{FF2B5EF4-FFF2-40B4-BE49-F238E27FC236}">
                <a16:creationId xmlns:a16="http://schemas.microsoft.com/office/drawing/2014/main" id="{0C3C94D8-4CF3-4644-BF27-A1CEC02FC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7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830D8-59AB-4516-ACC6-BC43BE4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Landing Page Web (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InkScape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6C66DB73-DC02-490D-991A-9E17630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15B1183-7AF5-449A-A825-7C89E0B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62" y="1574323"/>
            <a:ext cx="5808464" cy="48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9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830D8-59AB-4516-ACC6-BC43BE4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Landing Page Mobile (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InkScape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C62C36-4F57-49A9-852B-EDE0BC9C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DDDCE1-FCC2-49F4-BDFB-A2299D84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26" y="1932767"/>
            <a:ext cx="5097547" cy="4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830D8-59AB-4516-ACC6-BC43BE4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</a:t>
            </a:r>
          </a:p>
        </p:txBody>
      </p:sp>
      <p:pic>
        <p:nvPicPr>
          <p:cNvPr id="7" name="Marcador de Posição de Conteúdo 6" descr="Uma imagem com texto, eletrónica, captura de ecrã&#10;&#10;Descrição gerada automaticamente">
            <a:extLst>
              <a:ext uri="{FF2B5EF4-FFF2-40B4-BE49-F238E27FC236}">
                <a16:creationId xmlns:a16="http://schemas.microsoft.com/office/drawing/2014/main" id="{CB97DC2E-B033-40A4-8DBD-BA439379D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0366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830D8-59AB-4516-ACC6-BC43BE4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 Mobile (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InkScape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2A0D878-AA49-4D63-9C9F-24F40F18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8E0EB0-40A9-4149-A18A-727DAD8B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25" y="1688518"/>
            <a:ext cx="5805715" cy="482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9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830D8-59AB-4516-ACC6-BC43BE4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 Web (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InkScape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9C1606E-F09B-4B35-9004-FAB00F60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35AD45-BD5D-46E2-83D7-5CDCBA8B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38" y="1654909"/>
            <a:ext cx="5632995" cy="46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6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830D8-59AB-4516-ACC6-BC43BE4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Paleta de Cores (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hexa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D82B9B-6FEA-470B-9604-3374A459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43" y="3024019"/>
            <a:ext cx="1143059" cy="9207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CF74D8B-1EC2-43E5-BC87-AAF25C9EBB5E}"/>
              </a:ext>
            </a:extLst>
          </p:cNvPr>
          <p:cNvSpPr txBox="1"/>
          <p:nvPr/>
        </p:nvSpPr>
        <p:spPr>
          <a:xfrm>
            <a:off x="2926742" y="3944816"/>
            <a:ext cx="11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#b79906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F655E2-52A6-49EE-ACDF-E1E50EC9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42" y="3024018"/>
            <a:ext cx="1143059" cy="9207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F43234-E652-4203-AABD-3AA747B2AD63}"/>
              </a:ext>
            </a:extLst>
          </p:cNvPr>
          <p:cNvSpPr txBox="1"/>
          <p:nvPr/>
        </p:nvSpPr>
        <p:spPr>
          <a:xfrm>
            <a:off x="4638843" y="3944815"/>
            <a:ext cx="11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#474a51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A4BE9D7-5B9E-4A62-90E6-69C34F16C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20"/>
          <a:stretch/>
        </p:blipFill>
        <p:spPr>
          <a:xfrm>
            <a:off x="6228741" y="3024018"/>
            <a:ext cx="1143058" cy="92222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977A87-4FDB-4341-A65F-6AA514CBEE88}"/>
              </a:ext>
            </a:extLst>
          </p:cNvPr>
          <p:cNvSpPr txBox="1"/>
          <p:nvPr/>
        </p:nvSpPr>
        <p:spPr>
          <a:xfrm>
            <a:off x="6478122" y="3944815"/>
            <a:ext cx="65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#444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565BCF0-A975-4DDA-9971-06587FF5F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739" y="3024018"/>
            <a:ext cx="1160060" cy="92079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A382F6A-E895-4D3F-AA69-AECE4DCE7311}"/>
              </a:ext>
            </a:extLst>
          </p:cNvPr>
          <p:cNvSpPr txBox="1"/>
          <p:nvPr/>
        </p:nvSpPr>
        <p:spPr>
          <a:xfrm>
            <a:off x="7945232" y="3944815"/>
            <a:ext cx="10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#b3b3b3</a:t>
            </a:r>
          </a:p>
        </p:txBody>
      </p:sp>
    </p:spTree>
    <p:extLst>
      <p:ext uri="{BB962C8B-B14F-4D97-AF65-F5344CB8AC3E}">
        <p14:creationId xmlns:p14="http://schemas.microsoft.com/office/powerpoint/2010/main" val="3488918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</Words>
  <Application>Microsoft Office PowerPoint</Application>
  <PresentationFormat>Ecrã Panorâmico</PresentationFormat>
  <Paragraphs>19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Cryprto Challenge</vt:lpstr>
      <vt:lpstr>Logotipos</vt:lpstr>
      <vt:lpstr>Landing Page</vt:lpstr>
      <vt:lpstr>Landing Page Web (InkScape)</vt:lpstr>
      <vt:lpstr>Landing Page Mobile (InkScape)</vt:lpstr>
      <vt:lpstr>Register</vt:lpstr>
      <vt:lpstr>Register Mobile (InkScape)</vt:lpstr>
      <vt:lpstr>Register Web (InkScape)</vt:lpstr>
      <vt:lpstr>Paleta de Cores (hexa)</vt:lpstr>
      <vt:lpstr>Inspiração Register</vt:lpstr>
      <vt:lpstr>Fonte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Cryprto Challenge</dc:title>
  <dc:creator>eutelmo@outlook.pt</dc:creator>
  <cp:lastModifiedBy>eutelmo@outlook.pt</cp:lastModifiedBy>
  <cp:revision>2</cp:revision>
  <dcterms:created xsi:type="dcterms:W3CDTF">2021-12-01T21:31:13Z</dcterms:created>
  <dcterms:modified xsi:type="dcterms:W3CDTF">2021-12-01T22:12:08Z</dcterms:modified>
</cp:coreProperties>
</file>