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Pinjari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Mohammed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Shamsheer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G.Pullaiah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College of Engineering and Technology &amp; Computer Science and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Implementing stronger encryption </a:t>
            </a:r>
            <a:r>
              <a:rPr lang="en-US" sz="3600" dirty="0" err="1"/>
              <a:t>layers.Developing</a:t>
            </a:r>
            <a:r>
              <a:rPr lang="en-US" sz="3600" dirty="0"/>
              <a:t> a user-friendly </a:t>
            </a:r>
            <a:r>
              <a:rPr lang="en-US" sz="3600" dirty="0" err="1"/>
              <a:t>GUI.Extending</a:t>
            </a:r>
            <a:r>
              <a:rPr lang="en-US" sz="3600" dirty="0"/>
              <a:t> support to audio and video steganography.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F0F0F"/>
                </a:solidFill>
                <a:ea typeface="+mn-lt"/>
                <a:cs typeface="+mn-lt"/>
              </a:rPr>
              <a:t>Traditional encryption converts data into ciphertext, making security evident. In contrast, steganography hides messages within images, ensuring covert communication without detection. This method prevents suspicion by embedding data invisibly, offering a discreet way to protect sensitive information while maintaining the original appearance of the carrier image</a:t>
            </a:r>
            <a:r>
              <a:rPr lang="en-US" sz="3200" dirty="0">
                <a:solidFill>
                  <a:srgbClr val="0F0F0F"/>
                </a:solidFill>
                <a:ea typeface="+mn-lt"/>
                <a:cs typeface="+mn-lt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3600" dirty="0"/>
              <a:t>Programming Language: Python</a:t>
            </a:r>
          </a:p>
          <a:p>
            <a:pPr marL="0" indent="0">
              <a:buNone/>
            </a:pPr>
            <a:r>
              <a:rPr lang="en-IN" sz="3600" dirty="0"/>
              <a:t>Libraries: OpenCV (cv2), OS, String Manipulation</a:t>
            </a:r>
          </a:p>
          <a:p>
            <a:pPr marL="0" indent="0">
              <a:buNone/>
            </a:pPr>
            <a:r>
              <a:rPr lang="en-IN" sz="3600" dirty="0"/>
              <a:t>Platform: Local Execution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600" dirty="0">
                <a:solidFill>
                  <a:srgbClr val="0F0F0F"/>
                </a:solidFill>
              </a:rPr>
              <a:t>Encrypts messages inside images without noticeable changes.</a:t>
            </a:r>
          </a:p>
          <a:p>
            <a:pPr marL="0" indent="0">
              <a:buNone/>
            </a:pPr>
            <a:r>
              <a:rPr lang="en-IN" sz="3600" dirty="0">
                <a:solidFill>
                  <a:srgbClr val="0F0F0F"/>
                </a:solidFill>
              </a:rPr>
              <a:t>Uses a passcode for secure decryption.</a:t>
            </a:r>
          </a:p>
          <a:p>
            <a:pPr marL="0" indent="0">
              <a:buNone/>
            </a:pPr>
            <a:r>
              <a:rPr lang="en-IN" sz="3600" dirty="0">
                <a:solidFill>
                  <a:srgbClr val="0F0F0F"/>
                </a:solidFill>
              </a:rPr>
              <a:t>Minimal computational overhead</a:t>
            </a:r>
            <a:r>
              <a:rPr lang="en-IN" sz="1800" b="1" dirty="0">
                <a:solidFill>
                  <a:srgbClr val="0F0F0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3600" dirty="0"/>
              <a:t>Cybersecurity professionals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600" dirty="0"/>
              <a:t>Government agencies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3600" dirty="0"/>
              <a:t>Secure communication applications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2665B42-5F15-1B6D-B10B-8D979BCEA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7974" t="1483" r="4557" b="-1483"/>
          <a:stretch/>
        </p:blipFill>
        <p:spPr>
          <a:xfrm>
            <a:off x="6735567" y="3721372"/>
            <a:ext cx="3891064" cy="320219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8D691F-B4E0-CCFD-5303-C1DCA5644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6631" y="702156"/>
            <a:ext cx="4831463" cy="30192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581EF9-ABF5-BD15-898C-22B7EAE1A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183" y="1232452"/>
            <a:ext cx="6457448" cy="5400000"/>
          </a:xfrm>
          <a:prstGeom prst="rect">
            <a:avLst/>
          </a:prstGeom>
          <a:effectLst>
            <a:softEdge rad="330200"/>
          </a:effectLst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This project demonstrates a simple yet effective steganography method, enhancing covert communication and security.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solidFill>
                  <a:srgbClr val="FF0000"/>
                </a:solidFill>
              </a:rPr>
              <a:t>https://github.com/pmdshamsheer/CyberSecurity-Project.git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57</TotalTime>
  <Words>213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polepallevenkatesh205@outlook.com</cp:lastModifiedBy>
  <cp:revision>26</cp:revision>
  <dcterms:created xsi:type="dcterms:W3CDTF">2021-05-26T16:50:10Z</dcterms:created>
  <dcterms:modified xsi:type="dcterms:W3CDTF">2025-02-25T14:21:42Z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