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64" r:id="rId4"/>
    <p:sldId id="265" r:id="rId5"/>
    <p:sldId id="269" r:id="rId6"/>
    <p:sldId id="291" r:id="rId7"/>
    <p:sldId id="275" r:id="rId8"/>
    <p:sldId id="293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idact Gothic" panose="020B0604020202020204" charset="0"/>
      <p:regular r:id="rId16"/>
    </p:embeddedFont>
    <p:embeddedFont>
      <p:font typeface="Luckiest Guy" panose="020B0604020202020204" charset="0"/>
      <p:regular r:id="rId17"/>
    </p:embeddedFont>
    <p:embeddedFont>
      <p:font typeface="Poppins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718CB8-36F0-4FEE-8397-C65F69FDA341}">
  <a:tblStyle styleId="{EC718CB8-36F0-4FEE-8397-C65F69FDA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3" name="Google Shape;70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4" name="Google Shape;70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1" name="Google Shape;7101;gcdb1d14eac_0_2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2" name="Google Shape;7102;gcdb1d14eac_0_2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4" name="Google Shape;7164;gd24d4e5826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5" name="Google Shape;7165;gd24d4e5826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Google Shape;7172;gd24d4e5826_0_1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3" name="Google Shape;7173;gd24d4e5826_0_1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" name="Google Shape;7271;gd24d4e5826_0_4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2" name="Google Shape;7272;gd24d4e5826_0_4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4" name="Google Shape;7934;gcddcb1aa06_0_6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5" name="Google Shape;7935;gcddcb1aa06_0_6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3" name="Google Shape;7533;gcddcb1aa06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4" name="Google Shape;7534;gcddcb1aa06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77575" y="2431775"/>
            <a:ext cx="9523639" cy="2806115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-276413">
            <a:off x="4088361" y="3938371"/>
            <a:ext cx="1493994" cy="490012"/>
            <a:chOff x="1656825" y="3872400"/>
            <a:chExt cx="835625" cy="274075"/>
          </a:xfrm>
        </p:grpSpPr>
        <p:sp>
          <p:nvSpPr>
            <p:cNvPr id="11" name="Google Shape;11;p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6536175" y="0"/>
            <a:ext cx="2440158" cy="4362437"/>
            <a:chOff x="6536175" y="0"/>
            <a:chExt cx="2440158" cy="4362437"/>
          </a:xfrm>
        </p:grpSpPr>
        <p:sp>
          <p:nvSpPr>
            <p:cNvPr id="38" name="Google Shape;38;p2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3118664" y="405731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0" y="3938375"/>
            <a:ext cx="9144014" cy="1221911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-127296" y="3771113"/>
            <a:ext cx="2535644" cy="824556"/>
            <a:chOff x="937925" y="2699200"/>
            <a:chExt cx="1529800" cy="497500"/>
          </a:xfrm>
        </p:grpSpPr>
        <p:sp>
          <p:nvSpPr>
            <p:cNvPr id="43" name="Google Shape;43;p2"/>
            <p:cNvSpPr/>
            <p:nvPr/>
          </p:nvSpPr>
          <p:spPr>
            <a:xfrm>
              <a:off x="1785700" y="3061650"/>
              <a:ext cx="161650" cy="135050"/>
            </a:xfrm>
            <a:custGeom>
              <a:avLst/>
              <a:gdLst/>
              <a:ahLst/>
              <a:cxnLst/>
              <a:rect l="l" t="t" r="r" b="b"/>
              <a:pathLst>
                <a:path w="6466" h="5402" extrusionOk="0">
                  <a:moveTo>
                    <a:pt x="773" y="0"/>
                  </a:moveTo>
                  <a:cubicBezTo>
                    <a:pt x="226" y="1742"/>
                    <a:pt x="0" y="3584"/>
                    <a:pt x="126" y="5401"/>
                  </a:cubicBezTo>
                  <a:cubicBezTo>
                    <a:pt x="2535" y="4126"/>
                    <a:pt x="4708" y="2304"/>
                    <a:pt x="6465" y="161"/>
                  </a:cubicBezTo>
                  <a:lnTo>
                    <a:pt x="6465" y="161"/>
                  </a:lnTo>
                  <a:cubicBezTo>
                    <a:pt x="5917" y="185"/>
                    <a:pt x="5368" y="196"/>
                    <a:pt x="4820" y="196"/>
                  </a:cubicBezTo>
                  <a:cubicBezTo>
                    <a:pt x="3979" y="196"/>
                    <a:pt x="3138" y="169"/>
                    <a:pt x="2299" y="121"/>
                  </a:cubicBezTo>
                  <a:cubicBezTo>
                    <a:pt x="2058" y="106"/>
                    <a:pt x="1817" y="91"/>
                    <a:pt x="1581" y="71"/>
                  </a:cubicBezTo>
                  <a:cubicBezTo>
                    <a:pt x="1310" y="51"/>
                    <a:pt x="1044" y="31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86550" y="2699200"/>
              <a:ext cx="281225" cy="130950"/>
            </a:xfrm>
            <a:custGeom>
              <a:avLst/>
              <a:gdLst/>
              <a:ahLst/>
              <a:cxnLst/>
              <a:rect l="l" t="t" r="r" b="b"/>
              <a:pathLst>
                <a:path w="11249" h="5238" extrusionOk="0">
                  <a:moveTo>
                    <a:pt x="1060" y="0"/>
                  </a:moveTo>
                  <a:cubicBezTo>
                    <a:pt x="707" y="0"/>
                    <a:pt x="353" y="14"/>
                    <a:pt x="1" y="43"/>
                  </a:cubicBezTo>
                  <a:cubicBezTo>
                    <a:pt x="101" y="1719"/>
                    <a:pt x="422" y="3657"/>
                    <a:pt x="979" y="5238"/>
                  </a:cubicBezTo>
                  <a:cubicBezTo>
                    <a:pt x="4393" y="5238"/>
                    <a:pt x="7816" y="4932"/>
                    <a:pt x="11249" y="4560"/>
                  </a:cubicBezTo>
                  <a:lnTo>
                    <a:pt x="11234" y="4430"/>
                  </a:lnTo>
                  <a:cubicBezTo>
                    <a:pt x="8653" y="1633"/>
                    <a:pt x="4862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05025" y="3001050"/>
              <a:ext cx="188000" cy="65525"/>
            </a:xfrm>
            <a:custGeom>
              <a:avLst/>
              <a:gdLst/>
              <a:ahLst/>
              <a:cxnLst/>
              <a:rect l="l" t="t" r="r" b="b"/>
              <a:pathLst>
                <a:path w="7520" h="2621" extrusionOk="0">
                  <a:moveTo>
                    <a:pt x="1004" y="0"/>
                  </a:moveTo>
                  <a:cubicBezTo>
                    <a:pt x="598" y="778"/>
                    <a:pt x="261" y="1591"/>
                    <a:pt x="0" y="2424"/>
                  </a:cubicBezTo>
                  <a:cubicBezTo>
                    <a:pt x="271" y="2455"/>
                    <a:pt x="537" y="2475"/>
                    <a:pt x="808" y="2495"/>
                  </a:cubicBezTo>
                  <a:cubicBezTo>
                    <a:pt x="1044" y="2515"/>
                    <a:pt x="1285" y="2530"/>
                    <a:pt x="1526" y="2545"/>
                  </a:cubicBezTo>
                  <a:cubicBezTo>
                    <a:pt x="2365" y="2593"/>
                    <a:pt x="3206" y="2620"/>
                    <a:pt x="4047" y="2620"/>
                  </a:cubicBezTo>
                  <a:cubicBezTo>
                    <a:pt x="4595" y="2620"/>
                    <a:pt x="5144" y="2609"/>
                    <a:pt x="5692" y="2585"/>
                  </a:cubicBezTo>
                  <a:cubicBezTo>
                    <a:pt x="6365" y="1767"/>
                    <a:pt x="6977" y="899"/>
                    <a:pt x="7519" y="0"/>
                  </a:cubicBezTo>
                  <a:lnTo>
                    <a:pt x="7519" y="0"/>
                  </a:lnTo>
                  <a:cubicBezTo>
                    <a:pt x="6490" y="178"/>
                    <a:pt x="5451" y="258"/>
                    <a:pt x="4407" y="258"/>
                  </a:cubicBezTo>
                  <a:cubicBezTo>
                    <a:pt x="3276" y="258"/>
                    <a:pt x="2139" y="165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37925" y="2731125"/>
              <a:ext cx="1529800" cy="276400"/>
            </a:xfrm>
            <a:custGeom>
              <a:avLst/>
              <a:gdLst/>
              <a:ahLst/>
              <a:cxnLst/>
              <a:rect l="l" t="t" r="r" b="b"/>
              <a:pathLst>
                <a:path w="61192" h="11056" extrusionOk="0">
                  <a:moveTo>
                    <a:pt x="50047" y="4171"/>
                  </a:moveTo>
                  <a:cubicBezTo>
                    <a:pt x="50209" y="4171"/>
                    <a:pt x="50350" y="4305"/>
                    <a:pt x="50355" y="4473"/>
                  </a:cubicBezTo>
                  <a:cubicBezTo>
                    <a:pt x="50360" y="4643"/>
                    <a:pt x="50224" y="4784"/>
                    <a:pt x="50053" y="4789"/>
                  </a:cubicBezTo>
                  <a:cubicBezTo>
                    <a:pt x="50050" y="4789"/>
                    <a:pt x="50047" y="4789"/>
                    <a:pt x="50044" y="4789"/>
                  </a:cubicBezTo>
                  <a:cubicBezTo>
                    <a:pt x="49878" y="4789"/>
                    <a:pt x="49742" y="4660"/>
                    <a:pt x="49737" y="4488"/>
                  </a:cubicBezTo>
                  <a:cubicBezTo>
                    <a:pt x="49732" y="4322"/>
                    <a:pt x="49863" y="4177"/>
                    <a:pt x="50038" y="4172"/>
                  </a:cubicBezTo>
                  <a:cubicBezTo>
                    <a:pt x="50041" y="4172"/>
                    <a:pt x="50044" y="4171"/>
                    <a:pt x="50047" y="4171"/>
                  </a:cubicBezTo>
                  <a:close/>
                  <a:moveTo>
                    <a:pt x="25820" y="5135"/>
                  </a:moveTo>
                  <a:cubicBezTo>
                    <a:pt x="25986" y="5135"/>
                    <a:pt x="26121" y="5264"/>
                    <a:pt x="26131" y="5436"/>
                  </a:cubicBezTo>
                  <a:cubicBezTo>
                    <a:pt x="26131" y="5602"/>
                    <a:pt x="26001" y="5748"/>
                    <a:pt x="25830" y="5753"/>
                  </a:cubicBezTo>
                  <a:cubicBezTo>
                    <a:pt x="25827" y="5753"/>
                    <a:pt x="25824" y="5753"/>
                    <a:pt x="25821" y="5753"/>
                  </a:cubicBezTo>
                  <a:cubicBezTo>
                    <a:pt x="25654" y="5753"/>
                    <a:pt x="25514" y="5619"/>
                    <a:pt x="25514" y="5452"/>
                  </a:cubicBezTo>
                  <a:cubicBezTo>
                    <a:pt x="25504" y="5281"/>
                    <a:pt x="25639" y="5140"/>
                    <a:pt x="25810" y="5135"/>
                  </a:cubicBezTo>
                  <a:cubicBezTo>
                    <a:pt x="25813" y="5135"/>
                    <a:pt x="25816" y="5135"/>
                    <a:pt x="25820" y="5135"/>
                  </a:cubicBezTo>
                  <a:close/>
                  <a:moveTo>
                    <a:pt x="48707" y="5356"/>
                  </a:moveTo>
                  <a:cubicBezTo>
                    <a:pt x="48874" y="5356"/>
                    <a:pt x="49010" y="5490"/>
                    <a:pt x="49014" y="5657"/>
                  </a:cubicBezTo>
                  <a:cubicBezTo>
                    <a:pt x="49019" y="5828"/>
                    <a:pt x="48889" y="5969"/>
                    <a:pt x="48718" y="5974"/>
                  </a:cubicBezTo>
                  <a:cubicBezTo>
                    <a:pt x="48715" y="5974"/>
                    <a:pt x="48712" y="5974"/>
                    <a:pt x="48709" y="5974"/>
                  </a:cubicBezTo>
                  <a:cubicBezTo>
                    <a:pt x="48542" y="5974"/>
                    <a:pt x="48402" y="5845"/>
                    <a:pt x="48397" y="5677"/>
                  </a:cubicBezTo>
                  <a:cubicBezTo>
                    <a:pt x="48392" y="5507"/>
                    <a:pt x="48528" y="5361"/>
                    <a:pt x="48698" y="5356"/>
                  </a:cubicBezTo>
                  <a:cubicBezTo>
                    <a:pt x="48701" y="5356"/>
                    <a:pt x="48704" y="5356"/>
                    <a:pt x="48707" y="5356"/>
                  </a:cubicBezTo>
                  <a:close/>
                  <a:moveTo>
                    <a:pt x="33156" y="5627"/>
                  </a:moveTo>
                  <a:cubicBezTo>
                    <a:pt x="33319" y="5627"/>
                    <a:pt x="33455" y="5759"/>
                    <a:pt x="33460" y="5923"/>
                  </a:cubicBezTo>
                  <a:cubicBezTo>
                    <a:pt x="33465" y="6094"/>
                    <a:pt x="33329" y="6240"/>
                    <a:pt x="33158" y="6245"/>
                  </a:cubicBezTo>
                  <a:cubicBezTo>
                    <a:pt x="33155" y="6245"/>
                    <a:pt x="33152" y="6245"/>
                    <a:pt x="33149" y="6245"/>
                  </a:cubicBezTo>
                  <a:cubicBezTo>
                    <a:pt x="32983" y="6245"/>
                    <a:pt x="32847" y="6111"/>
                    <a:pt x="32842" y="5943"/>
                  </a:cubicBezTo>
                  <a:cubicBezTo>
                    <a:pt x="32837" y="5773"/>
                    <a:pt x="32973" y="5627"/>
                    <a:pt x="33138" y="5627"/>
                  </a:cubicBezTo>
                  <a:cubicBezTo>
                    <a:pt x="33144" y="5627"/>
                    <a:pt x="33150" y="5627"/>
                    <a:pt x="33156" y="5627"/>
                  </a:cubicBezTo>
                  <a:close/>
                  <a:moveTo>
                    <a:pt x="54133" y="4111"/>
                  </a:moveTo>
                  <a:cubicBezTo>
                    <a:pt x="54167" y="4111"/>
                    <a:pt x="54200" y="4114"/>
                    <a:pt x="54235" y="4121"/>
                  </a:cubicBezTo>
                  <a:cubicBezTo>
                    <a:pt x="54501" y="4172"/>
                    <a:pt x="54671" y="4428"/>
                    <a:pt x="54616" y="4694"/>
                  </a:cubicBezTo>
                  <a:cubicBezTo>
                    <a:pt x="54581" y="4874"/>
                    <a:pt x="54445" y="5015"/>
                    <a:pt x="54280" y="5060"/>
                  </a:cubicBezTo>
                  <a:cubicBezTo>
                    <a:pt x="54325" y="5165"/>
                    <a:pt x="54350" y="5281"/>
                    <a:pt x="54360" y="5401"/>
                  </a:cubicBezTo>
                  <a:cubicBezTo>
                    <a:pt x="54390" y="5974"/>
                    <a:pt x="53953" y="6470"/>
                    <a:pt x="53376" y="6506"/>
                  </a:cubicBezTo>
                  <a:cubicBezTo>
                    <a:pt x="53357" y="6507"/>
                    <a:pt x="53339" y="6507"/>
                    <a:pt x="53320" y="6507"/>
                  </a:cubicBezTo>
                  <a:cubicBezTo>
                    <a:pt x="52767" y="6507"/>
                    <a:pt x="52301" y="6080"/>
                    <a:pt x="52272" y="5522"/>
                  </a:cubicBezTo>
                  <a:cubicBezTo>
                    <a:pt x="52237" y="4945"/>
                    <a:pt x="52679" y="4448"/>
                    <a:pt x="53251" y="4413"/>
                  </a:cubicBezTo>
                  <a:cubicBezTo>
                    <a:pt x="53266" y="4412"/>
                    <a:pt x="53280" y="4412"/>
                    <a:pt x="53295" y="4412"/>
                  </a:cubicBezTo>
                  <a:cubicBezTo>
                    <a:pt x="53428" y="4412"/>
                    <a:pt x="53550" y="4433"/>
                    <a:pt x="53667" y="4478"/>
                  </a:cubicBezTo>
                  <a:cubicBezTo>
                    <a:pt x="53724" y="4260"/>
                    <a:pt x="53916" y="4111"/>
                    <a:pt x="54133" y="4111"/>
                  </a:cubicBezTo>
                  <a:close/>
                  <a:moveTo>
                    <a:pt x="31213" y="6626"/>
                  </a:moveTo>
                  <a:cubicBezTo>
                    <a:pt x="31371" y="6626"/>
                    <a:pt x="31507" y="6757"/>
                    <a:pt x="31512" y="6922"/>
                  </a:cubicBezTo>
                  <a:cubicBezTo>
                    <a:pt x="31517" y="7093"/>
                    <a:pt x="31382" y="7233"/>
                    <a:pt x="31211" y="7243"/>
                  </a:cubicBezTo>
                  <a:cubicBezTo>
                    <a:pt x="31040" y="7243"/>
                    <a:pt x="30900" y="7113"/>
                    <a:pt x="30895" y="6942"/>
                  </a:cubicBezTo>
                  <a:cubicBezTo>
                    <a:pt x="30890" y="6772"/>
                    <a:pt x="31020" y="6626"/>
                    <a:pt x="31196" y="6626"/>
                  </a:cubicBezTo>
                  <a:cubicBezTo>
                    <a:pt x="31202" y="6626"/>
                    <a:pt x="31207" y="6626"/>
                    <a:pt x="31213" y="6626"/>
                  </a:cubicBezTo>
                  <a:close/>
                  <a:moveTo>
                    <a:pt x="34172" y="7976"/>
                  </a:moveTo>
                  <a:cubicBezTo>
                    <a:pt x="34343" y="7976"/>
                    <a:pt x="34479" y="8105"/>
                    <a:pt x="34484" y="8272"/>
                  </a:cubicBezTo>
                  <a:cubicBezTo>
                    <a:pt x="34489" y="8443"/>
                    <a:pt x="34353" y="8589"/>
                    <a:pt x="34182" y="8594"/>
                  </a:cubicBezTo>
                  <a:cubicBezTo>
                    <a:pt x="34179" y="8594"/>
                    <a:pt x="34176" y="8594"/>
                    <a:pt x="34173" y="8594"/>
                  </a:cubicBezTo>
                  <a:cubicBezTo>
                    <a:pt x="34007" y="8594"/>
                    <a:pt x="33871" y="8460"/>
                    <a:pt x="33866" y="8292"/>
                  </a:cubicBezTo>
                  <a:cubicBezTo>
                    <a:pt x="33861" y="8122"/>
                    <a:pt x="33997" y="7981"/>
                    <a:pt x="34162" y="7976"/>
                  </a:cubicBezTo>
                  <a:cubicBezTo>
                    <a:pt x="34166" y="7976"/>
                    <a:pt x="34169" y="7976"/>
                    <a:pt x="34172" y="7976"/>
                  </a:cubicBezTo>
                  <a:close/>
                  <a:moveTo>
                    <a:pt x="1" y="1"/>
                  </a:moveTo>
                  <a:cubicBezTo>
                    <a:pt x="914" y="899"/>
                    <a:pt x="2139" y="1637"/>
                    <a:pt x="3379" y="1958"/>
                  </a:cubicBezTo>
                  <a:cubicBezTo>
                    <a:pt x="2244" y="2746"/>
                    <a:pt x="1190" y="4227"/>
                    <a:pt x="944" y="5587"/>
                  </a:cubicBezTo>
                  <a:cubicBezTo>
                    <a:pt x="2335" y="5010"/>
                    <a:pt x="3851" y="4036"/>
                    <a:pt x="4578" y="2721"/>
                  </a:cubicBezTo>
                  <a:cubicBezTo>
                    <a:pt x="7028" y="3218"/>
                    <a:pt x="9332" y="4147"/>
                    <a:pt x="11585" y="5226"/>
                  </a:cubicBezTo>
                  <a:cubicBezTo>
                    <a:pt x="11920" y="5209"/>
                    <a:pt x="12254" y="5201"/>
                    <a:pt x="12587" y="5201"/>
                  </a:cubicBezTo>
                  <a:cubicBezTo>
                    <a:pt x="17641" y="5201"/>
                    <a:pt x="22565" y="7059"/>
                    <a:pt x="27391" y="8669"/>
                  </a:cubicBezTo>
                  <a:cubicBezTo>
                    <a:pt x="30082" y="9562"/>
                    <a:pt x="32877" y="10396"/>
                    <a:pt x="35688" y="10797"/>
                  </a:cubicBezTo>
                  <a:cubicBezTo>
                    <a:pt x="36823" y="10962"/>
                    <a:pt x="37960" y="11055"/>
                    <a:pt x="39091" y="11055"/>
                  </a:cubicBezTo>
                  <a:cubicBezTo>
                    <a:pt x="40135" y="11055"/>
                    <a:pt x="41174" y="10975"/>
                    <a:pt x="42203" y="10797"/>
                  </a:cubicBezTo>
                  <a:cubicBezTo>
                    <a:pt x="42750" y="10702"/>
                    <a:pt x="43292" y="10581"/>
                    <a:pt x="43829" y="10426"/>
                  </a:cubicBezTo>
                  <a:cubicBezTo>
                    <a:pt x="46234" y="9748"/>
                    <a:pt x="48342" y="8453"/>
                    <a:pt x="50846" y="7951"/>
                  </a:cubicBezTo>
                  <a:cubicBezTo>
                    <a:pt x="52281" y="7664"/>
                    <a:pt x="53747" y="7517"/>
                    <a:pt x="55213" y="7517"/>
                  </a:cubicBezTo>
                  <a:cubicBezTo>
                    <a:pt x="55824" y="7517"/>
                    <a:pt x="56436" y="7543"/>
                    <a:pt x="57045" y="7595"/>
                  </a:cubicBezTo>
                  <a:cubicBezTo>
                    <a:pt x="57577" y="7163"/>
                    <a:pt x="58084" y="6706"/>
                    <a:pt x="58576" y="6230"/>
                  </a:cubicBezTo>
                  <a:cubicBezTo>
                    <a:pt x="59530" y="5296"/>
                    <a:pt x="60408" y="4282"/>
                    <a:pt x="61191" y="3203"/>
                  </a:cubicBezTo>
                  <a:cubicBezTo>
                    <a:pt x="59364" y="2299"/>
                    <a:pt x="57281" y="2089"/>
                    <a:pt x="55248" y="2013"/>
                  </a:cubicBezTo>
                  <a:cubicBezTo>
                    <a:pt x="54580" y="1989"/>
                    <a:pt x="53911" y="1977"/>
                    <a:pt x="53243" y="1977"/>
                  </a:cubicBezTo>
                  <a:cubicBezTo>
                    <a:pt x="47891" y="1977"/>
                    <a:pt x="42535" y="2708"/>
                    <a:pt x="37194" y="3283"/>
                  </a:cubicBezTo>
                  <a:cubicBezTo>
                    <a:pt x="33761" y="3655"/>
                    <a:pt x="30338" y="3961"/>
                    <a:pt x="26924" y="3961"/>
                  </a:cubicBezTo>
                  <a:cubicBezTo>
                    <a:pt x="26885" y="3961"/>
                    <a:pt x="26846" y="3961"/>
                    <a:pt x="26807" y="3961"/>
                  </a:cubicBezTo>
                  <a:cubicBezTo>
                    <a:pt x="24407" y="3961"/>
                    <a:pt x="22012" y="3809"/>
                    <a:pt x="19621" y="3429"/>
                  </a:cubicBezTo>
                  <a:cubicBezTo>
                    <a:pt x="15634" y="2791"/>
                    <a:pt x="11625" y="1509"/>
                    <a:pt x="7644" y="1509"/>
                  </a:cubicBezTo>
                  <a:cubicBezTo>
                    <a:pt x="6643" y="1509"/>
                    <a:pt x="5645" y="1590"/>
                    <a:pt x="4649" y="1782"/>
                  </a:cubicBezTo>
                  <a:cubicBezTo>
                    <a:pt x="4619" y="1602"/>
                    <a:pt x="4458" y="1456"/>
                    <a:pt x="4332" y="1321"/>
                  </a:cubicBezTo>
                  <a:cubicBezTo>
                    <a:pt x="3795" y="764"/>
                    <a:pt x="3068" y="412"/>
                    <a:pt x="2310" y="221"/>
                  </a:cubicBezTo>
                  <a:cubicBezTo>
                    <a:pt x="1562" y="36"/>
                    <a:pt x="77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27550" y="2861125"/>
              <a:ext cx="602600" cy="200550"/>
            </a:xfrm>
            <a:custGeom>
              <a:avLst/>
              <a:gdLst/>
              <a:ahLst/>
              <a:cxnLst/>
              <a:rect l="l" t="t" r="r" b="b"/>
              <a:pathLst>
                <a:path w="24104" h="8022" extrusionOk="0">
                  <a:moveTo>
                    <a:pt x="1002" y="1"/>
                  </a:moveTo>
                  <a:cubicBezTo>
                    <a:pt x="669" y="1"/>
                    <a:pt x="335" y="9"/>
                    <a:pt x="0" y="26"/>
                  </a:cubicBezTo>
                  <a:cubicBezTo>
                    <a:pt x="2686" y="1306"/>
                    <a:pt x="5296" y="2796"/>
                    <a:pt x="8001" y="4026"/>
                  </a:cubicBezTo>
                  <a:cubicBezTo>
                    <a:pt x="12764" y="6184"/>
                    <a:pt x="17894" y="7540"/>
                    <a:pt x="23099" y="8021"/>
                  </a:cubicBezTo>
                  <a:cubicBezTo>
                    <a:pt x="23360" y="7188"/>
                    <a:pt x="23697" y="6375"/>
                    <a:pt x="24103" y="5597"/>
                  </a:cubicBezTo>
                  <a:cubicBezTo>
                    <a:pt x="21292" y="5196"/>
                    <a:pt x="18497" y="4362"/>
                    <a:pt x="15806" y="3469"/>
                  </a:cubicBezTo>
                  <a:cubicBezTo>
                    <a:pt x="10980" y="1859"/>
                    <a:pt x="6056" y="1"/>
                    <a:pt x="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47325" y="2919050"/>
              <a:ext cx="416750" cy="146650"/>
            </a:xfrm>
            <a:custGeom>
              <a:avLst/>
              <a:gdLst/>
              <a:ahLst/>
              <a:cxnLst/>
              <a:rect l="l" t="t" r="r" b="b"/>
              <a:pathLst>
                <a:path w="16670" h="5866" extrusionOk="0">
                  <a:moveTo>
                    <a:pt x="14837" y="0"/>
                  </a:moveTo>
                  <a:cubicBezTo>
                    <a:pt x="13371" y="0"/>
                    <a:pt x="11905" y="147"/>
                    <a:pt x="10470" y="434"/>
                  </a:cubicBezTo>
                  <a:cubicBezTo>
                    <a:pt x="7966" y="936"/>
                    <a:pt x="5858" y="2231"/>
                    <a:pt x="3453" y="2909"/>
                  </a:cubicBezTo>
                  <a:cubicBezTo>
                    <a:pt x="2916" y="3064"/>
                    <a:pt x="2374" y="3185"/>
                    <a:pt x="1827" y="3280"/>
                  </a:cubicBezTo>
                  <a:cubicBezTo>
                    <a:pt x="1285" y="4179"/>
                    <a:pt x="673" y="5047"/>
                    <a:pt x="0" y="5865"/>
                  </a:cubicBezTo>
                  <a:cubicBezTo>
                    <a:pt x="3187" y="5740"/>
                    <a:pt x="6355" y="5218"/>
                    <a:pt x="9366" y="4174"/>
                  </a:cubicBezTo>
                  <a:cubicBezTo>
                    <a:pt x="12011" y="3260"/>
                    <a:pt x="14501" y="1860"/>
                    <a:pt x="16669" y="78"/>
                  </a:cubicBezTo>
                  <a:cubicBezTo>
                    <a:pt x="16060" y="26"/>
                    <a:pt x="15448" y="0"/>
                    <a:pt x="14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79600" y="2833875"/>
              <a:ext cx="25125" cy="23775"/>
            </a:xfrm>
            <a:custGeom>
              <a:avLst/>
              <a:gdLst/>
              <a:ahLst/>
              <a:cxnLst/>
              <a:rect l="l" t="t" r="r" b="b"/>
              <a:pathLst>
                <a:path w="1005" h="951" extrusionOk="0">
                  <a:moveTo>
                    <a:pt x="466" y="1"/>
                  </a:moveTo>
                  <a:cubicBezTo>
                    <a:pt x="249" y="1"/>
                    <a:pt x="57" y="150"/>
                    <a:pt x="0" y="368"/>
                  </a:cubicBezTo>
                  <a:cubicBezTo>
                    <a:pt x="276" y="463"/>
                    <a:pt x="502" y="679"/>
                    <a:pt x="613" y="950"/>
                  </a:cubicBezTo>
                  <a:cubicBezTo>
                    <a:pt x="778" y="905"/>
                    <a:pt x="914" y="764"/>
                    <a:pt x="949" y="584"/>
                  </a:cubicBezTo>
                  <a:cubicBezTo>
                    <a:pt x="1004" y="318"/>
                    <a:pt x="834" y="62"/>
                    <a:pt x="568" y="11"/>
                  </a:cubicBezTo>
                  <a:cubicBezTo>
                    <a:pt x="533" y="4"/>
                    <a:pt x="500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78100" y="2843050"/>
              <a:ext cx="16825" cy="15225"/>
            </a:xfrm>
            <a:custGeom>
              <a:avLst/>
              <a:gdLst/>
              <a:ahLst/>
              <a:cxnLst/>
              <a:rect l="l" t="t" r="r" b="b"/>
              <a:pathLst>
                <a:path w="673" h="609" extrusionOk="0">
                  <a:moveTo>
                    <a:pt x="60" y="1"/>
                  </a:moveTo>
                  <a:cubicBezTo>
                    <a:pt x="55" y="6"/>
                    <a:pt x="55" y="16"/>
                    <a:pt x="55" y="26"/>
                  </a:cubicBezTo>
                  <a:cubicBezTo>
                    <a:pt x="0" y="287"/>
                    <a:pt x="171" y="543"/>
                    <a:pt x="437" y="598"/>
                  </a:cubicBezTo>
                  <a:cubicBezTo>
                    <a:pt x="466" y="605"/>
                    <a:pt x="496" y="609"/>
                    <a:pt x="526" y="609"/>
                  </a:cubicBezTo>
                  <a:cubicBezTo>
                    <a:pt x="578" y="609"/>
                    <a:pt x="628" y="599"/>
                    <a:pt x="673" y="583"/>
                  </a:cubicBezTo>
                  <a:cubicBezTo>
                    <a:pt x="562" y="312"/>
                    <a:pt x="336" y="96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43825" y="2841400"/>
              <a:ext cx="53875" cy="52425"/>
            </a:xfrm>
            <a:custGeom>
              <a:avLst/>
              <a:gdLst/>
              <a:ahLst/>
              <a:cxnLst/>
              <a:rect l="l" t="t" r="r" b="b"/>
              <a:pathLst>
                <a:path w="2155" h="2097" extrusionOk="0">
                  <a:moveTo>
                    <a:pt x="1059" y="1"/>
                  </a:moveTo>
                  <a:cubicBezTo>
                    <a:pt x="1044" y="1"/>
                    <a:pt x="1030" y="1"/>
                    <a:pt x="1015" y="2"/>
                  </a:cubicBezTo>
                  <a:cubicBezTo>
                    <a:pt x="443" y="37"/>
                    <a:pt x="1" y="534"/>
                    <a:pt x="36" y="1111"/>
                  </a:cubicBezTo>
                  <a:cubicBezTo>
                    <a:pt x="65" y="1669"/>
                    <a:pt x="531" y="2096"/>
                    <a:pt x="1084" y="2096"/>
                  </a:cubicBezTo>
                  <a:cubicBezTo>
                    <a:pt x="1103" y="2096"/>
                    <a:pt x="1121" y="2096"/>
                    <a:pt x="1140" y="2095"/>
                  </a:cubicBezTo>
                  <a:cubicBezTo>
                    <a:pt x="1717" y="2059"/>
                    <a:pt x="2154" y="1563"/>
                    <a:pt x="2124" y="985"/>
                  </a:cubicBezTo>
                  <a:cubicBezTo>
                    <a:pt x="2114" y="870"/>
                    <a:pt x="2089" y="754"/>
                    <a:pt x="2044" y="649"/>
                  </a:cubicBezTo>
                  <a:cubicBezTo>
                    <a:pt x="1999" y="665"/>
                    <a:pt x="1949" y="675"/>
                    <a:pt x="1897" y="675"/>
                  </a:cubicBezTo>
                  <a:cubicBezTo>
                    <a:pt x="1867" y="675"/>
                    <a:pt x="1837" y="671"/>
                    <a:pt x="1808" y="664"/>
                  </a:cubicBezTo>
                  <a:cubicBezTo>
                    <a:pt x="1542" y="609"/>
                    <a:pt x="1371" y="353"/>
                    <a:pt x="1426" y="92"/>
                  </a:cubicBezTo>
                  <a:cubicBezTo>
                    <a:pt x="1426" y="82"/>
                    <a:pt x="1426" y="72"/>
                    <a:pt x="1431" y="67"/>
                  </a:cubicBezTo>
                  <a:cubicBezTo>
                    <a:pt x="1314" y="22"/>
                    <a:pt x="1192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81225" y="2835400"/>
              <a:ext cx="15700" cy="15475"/>
            </a:xfrm>
            <a:custGeom>
              <a:avLst/>
              <a:gdLst/>
              <a:ahLst/>
              <a:cxnLst/>
              <a:rect l="l" t="t" r="r" b="b"/>
              <a:pathLst>
                <a:path w="628" h="619" extrusionOk="0">
                  <a:moveTo>
                    <a:pt x="315" y="0"/>
                  </a:moveTo>
                  <a:cubicBezTo>
                    <a:pt x="312" y="0"/>
                    <a:pt x="309" y="1"/>
                    <a:pt x="306" y="1"/>
                  </a:cubicBezTo>
                  <a:cubicBezTo>
                    <a:pt x="131" y="6"/>
                    <a:pt x="0" y="151"/>
                    <a:pt x="5" y="317"/>
                  </a:cubicBezTo>
                  <a:cubicBezTo>
                    <a:pt x="10" y="489"/>
                    <a:pt x="146" y="618"/>
                    <a:pt x="312" y="618"/>
                  </a:cubicBezTo>
                  <a:cubicBezTo>
                    <a:pt x="315" y="618"/>
                    <a:pt x="318" y="618"/>
                    <a:pt x="321" y="618"/>
                  </a:cubicBezTo>
                  <a:cubicBezTo>
                    <a:pt x="492" y="613"/>
                    <a:pt x="628" y="472"/>
                    <a:pt x="623" y="302"/>
                  </a:cubicBezTo>
                  <a:cubicBezTo>
                    <a:pt x="618" y="134"/>
                    <a:pt x="477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47725" y="2865025"/>
              <a:ext cx="15700" cy="15450"/>
            </a:xfrm>
            <a:custGeom>
              <a:avLst/>
              <a:gdLst/>
              <a:ahLst/>
              <a:cxnLst/>
              <a:rect l="l" t="t" r="r" b="b"/>
              <a:pathLst>
                <a:path w="628" h="618" extrusionOk="0">
                  <a:moveTo>
                    <a:pt x="315" y="0"/>
                  </a:moveTo>
                  <a:cubicBezTo>
                    <a:pt x="312" y="0"/>
                    <a:pt x="309" y="0"/>
                    <a:pt x="306" y="0"/>
                  </a:cubicBezTo>
                  <a:cubicBezTo>
                    <a:pt x="136" y="5"/>
                    <a:pt x="0" y="151"/>
                    <a:pt x="5" y="321"/>
                  </a:cubicBezTo>
                  <a:cubicBezTo>
                    <a:pt x="10" y="489"/>
                    <a:pt x="150" y="618"/>
                    <a:pt x="317" y="618"/>
                  </a:cubicBezTo>
                  <a:cubicBezTo>
                    <a:pt x="320" y="618"/>
                    <a:pt x="323" y="618"/>
                    <a:pt x="326" y="618"/>
                  </a:cubicBezTo>
                  <a:cubicBezTo>
                    <a:pt x="497" y="613"/>
                    <a:pt x="627" y="472"/>
                    <a:pt x="622" y="301"/>
                  </a:cubicBezTo>
                  <a:cubicBezTo>
                    <a:pt x="618" y="134"/>
                    <a:pt x="48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84450" y="2930525"/>
              <a:ext cx="15700" cy="15450"/>
            </a:xfrm>
            <a:custGeom>
              <a:avLst/>
              <a:gdLst/>
              <a:ahLst/>
              <a:cxnLst/>
              <a:rect l="l" t="t" r="r" b="b"/>
              <a:pathLst>
                <a:path w="628" h="618" extrusionOk="0">
                  <a:moveTo>
                    <a:pt x="311" y="0"/>
                  </a:moveTo>
                  <a:cubicBezTo>
                    <a:pt x="308" y="0"/>
                    <a:pt x="305" y="0"/>
                    <a:pt x="301" y="0"/>
                  </a:cubicBezTo>
                  <a:cubicBezTo>
                    <a:pt x="136" y="5"/>
                    <a:pt x="0" y="146"/>
                    <a:pt x="5" y="316"/>
                  </a:cubicBezTo>
                  <a:cubicBezTo>
                    <a:pt x="10" y="484"/>
                    <a:pt x="146" y="618"/>
                    <a:pt x="312" y="618"/>
                  </a:cubicBezTo>
                  <a:cubicBezTo>
                    <a:pt x="315" y="618"/>
                    <a:pt x="318" y="618"/>
                    <a:pt x="321" y="618"/>
                  </a:cubicBezTo>
                  <a:cubicBezTo>
                    <a:pt x="492" y="613"/>
                    <a:pt x="628" y="467"/>
                    <a:pt x="623" y="296"/>
                  </a:cubicBezTo>
                  <a:cubicBezTo>
                    <a:pt x="618" y="129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58850" y="2871775"/>
              <a:ext cx="15700" cy="15475"/>
            </a:xfrm>
            <a:custGeom>
              <a:avLst/>
              <a:gdLst/>
              <a:ahLst/>
              <a:cxnLst/>
              <a:rect l="l" t="t" r="r" b="b"/>
              <a:pathLst>
                <a:path w="628" h="619" extrusionOk="0">
                  <a:moveTo>
                    <a:pt x="319" y="1"/>
                  </a:moveTo>
                  <a:cubicBezTo>
                    <a:pt x="313" y="1"/>
                    <a:pt x="307" y="1"/>
                    <a:pt x="301" y="1"/>
                  </a:cubicBezTo>
                  <a:cubicBezTo>
                    <a:pt x="136" y="1"/>
                    <a:pt x="0" y="147"/>
                    <a:pt x="5" y="317"/>
                  </a:cubicBezTo>
                  <a:cubicBezTo>
                    <a:pt x="10" y="485"/>
                    <a:pt x="146" y="619"/>
                    <a:pt x="312" y="619"/>
                  </a:cubicBezTo>
                  <a:cubicBezTo>
                    <a:pt x="315" y="619"/>
                    <a:pt x="318" y="619"/>
                    <a:pt x="321" y="619"/>
                  </a:cubicBezTo>
                  <a:cubicBezTo>
                    <a:pt x="492" y="614"/>
                    <a:pt x="628" y="468"/>
                    <a:pt x="623" y="297"/>
                  </a:cubicBezTo>
                  <a:cubicBezTo>
                    <a:pt x="618" y="133"/>
                    <a:pt x="482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10150" y="2896750"/>
              <a:ext cx="15725" cy="15475"/>
            </a:xfrm>
            <a:custGeom>
              <a:avLst/>
              <a:gdLst/>
              <a:ahLst/>
              <a:cxnLst/>
              <a:rect l="l" t="t" r="r" b="b"/>
              <a:pathLst>
                <a:path w="629" h="619" extrusionOk="0">
                  <a:moveTo>
                    <a:pt x="324" y="1"/>
                  </a:moveTo>
                  <a:cubicBezTo>
                    <a:pt x="318" y="1"/>
                    <a:pt x="313" y="1"/>
                    <a:pt x="307" y="1"/>
                  </a:cubicBezTo>
                  <a:cubicBezTo>
                    <a:pt x="131" y="1"/>
                    <a:pt x="1" y="147"/>
                    <a:pt x="6" y="317"/>
                  </a:cubicBezTo>
                  <a:cubicBezTo>
                    <a:pt x="11" y="488"/>
                    <a:pt x="151" y="618"/>
                    <a:pt x="322" y="618"/>
                  </a:cubicBezTo>
                  <a:cubicBezTo>
                    <a:pt x="493" y="608"/>
                    <a:pt x="628" y="468"/>
                    <a:pt x="623" y="297"/>
                  </a:cubicBezTo>
                  <a:cubicBezTo>
                    <a:pt x="618" y="132"/>
                    <a:pt x="482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75500" y="2859500"/>
              <a:ext cx="15725" cy="15450"/>
            </a:xfrm>
            <a:custGeom>
              <a:avLst/>
              <a:gdLst/>
              <a:ahLst/>
              <a:cxnLst/>
              <a:rect l="l" t="t" r="r" b="b"/>
              <a:pathLst>
                <a:path w="629" h="618" extrusionOk="0">
                  <a:moveTo>
                    <a:pt x="317" y="0"/>
                  </a:moveTo>
                  <a:cubicBezTo>
                    <a:pt x="313" y="0"/>
                    <a:pt x="310" y="0"/>
                    <a:pt x="307" y="0"/>
                  </a:cubicBezTo>
                  <a:cubicBezTo>
                    <a:pt x="136" y="5"/>
                    <a:pt x="1" y="146"/>
                    <a:pt x="11" y="317"/>
                  </a:cubicBezTo>
                  <a:cubicBezTo>
                    <a:pt x="11" y="484"/>
                    <a:pt x="151" y="618"/>
                    <a:pt x="318" y="618"/>
                  </a:cubicBezTo>
                  <a:cubicBezTo>
                    <a:pt x="321" y="618"/>
                    <a:pt x="324" y="618"/>
                    <a:pt x="327" y="618"/>
                  </a:cubicBezTo>
                  <a:cubicBezTo>
                    <a:pt x="498" y="613"/>
                    <a:pt x="628" y="467"/>
                    <a:pt x="628" y="301"/>
                  </a:cubicBezTo>
                  <a:cubicBezTo>
                    <a:pt x="618" y="129"/>
                    <a:pt x="483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11025" y="2813200"/>
              <a:ext cx="256750" cy="16950"/>
            </a:xfrm>
            <a:custGeom>
              <a:avLst/>
              <a:gdLst/>
              <a:ahLst/>
              <a:cxnLst/>
              <a:rect l="l" t="t" r="r" b="b"/>
              <a:pathLst>
                <a:path w="10270" h="678" fill="none" extrusionOk="0">
                  <a:moveTo>
                    <a:pt x="10270" y="0"/>
                  </a:moveTo>
                  <a:cubicBezTo>
                    <a:pt x="6837" y="372"/>
                    <a:pt x="3414" y="678"/>
                    <a:pt x="0" y="678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02925" y="2799525"/>
              <a:ext cx="24375" cy="28500"/>
            </a:xfrm>
            <a:custGeom>
              <a:avLst/>
              <a:gdLst/>
              <a:ahLst/>
              <a:cxnLst/>
              <a:rect l="l" t="t" r="r" b="b"/>
              <a:pathLst>
                <a:path w="975" h="1140" fill="none" extrusionOk="0">
                  <a:moveTo>
                    <a:pt x="1" y="1139"/>
                  </a:moveTo>
                  <a:cubicBezTo>
                    <a:pt x="387" y="823"/>
                    <a:pt x="719" y="432"/>
                    <a:pt x="97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47325" y="2966775"/>
              <a:ext cx="64525" cy="98925"/>
            </a:xfrm>
            <a:custGeom>
              <a:avLst/>
              <a:gdLst/>
              <a:ahLst/>
              <a:cxnLst/>
              <a:rect l="l" t="t" r="r" b="b"/>
              <a:pathLst>
                <a:path w="2581" h="3957" fill="none" extrusionOk="0">
                  <a:moveTo>
                    <a:pt x="0" y="3956"/>
                  </a:moveTo>
                  <a:cubicBezTo>
                    <a:pt x="673" y="3138"/>
                    <a:pt x="1285" y="2270"/>
                    <a:pt x="1827" y="1371"/>
                  </a:cubicBezTo>
                  <a:cubicBezTo>
                    <a:pt x="2098" y="924"/>
                    <a:pt x="2349" y="468"/>
                    <a:pt x="2580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05025" y="2955375"/>
              <a:ext cx="53350" cy="106300"/>
            </a:xfrm>
            <a:custGeom>
              <a:avLst/>
              <a:gdLst/>
              <a:ahLst/>
              <a:cxnLst/>
              <a:rect l="l" t="t" r="r" b="b"/>
              <a:pathLst>
                <a:path w="2134" h="4252" fill="none" extrusionOk="0">
                  <a:moveTo>
                    <a:pt x="2133" y="0"/>
                  </a:moveTo>
                  <a:cubicBezTo>
                    <a:pt x="1712" y="577"/>
                    <a:pt x="1330" y="1190"/>
                    <a:pt x="1004" y="1827"/>
                  </a:cubicBezTo>
                  <a:cubicBezTo>
                    <a:pt x="598" y="2605"/>
                    <a:pt x="261" y="3418"/>
                    <a:pt x="0" y="425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93000" y="2916600"/>
              <a:ext cx="371075" cy="84475"/>
            </a:xfrm>
            <a:custGeom>
              <a:avLst/>
              <a:gdLst/>
              <a:ahLst/>
              <a:cxnLst/>
              <a:rect l="l" t="t" r="r" b="b"/>
              <a:pathLst>
                <a:path w="14843" h="3379" fill="none" extrusionOk="0">
                  <a:moveTo>
                    <a:pt x="0" y="3378"/>
                  </a:moveTo>
                  <a:cubicBezTo>
                    <a:pt x="547" y="3283"/>
                    <a:pt x="1089" y="3162"/>
                    <a:pt x="1626" y="3007"/>
                  </a:cubicBezTo>
                  <a:cubicBezTo>
                    <a:pt x="4031" y="2329"/>
                    <a:pt x="6139" y="1034"/>
                    <a:pt x="8643" y="532"/>
                  </a:cubicBezTo>
                  <a:cubicBezTo>
                    <a:pt x="10676" y="126"/>
                    <a:pt x="12774" y="0"/>
                    <a:pt x="14842" y="17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27550" y="2854975"/>
              <a:ext cx="602600" cy="146100"/>
            </a:xfrm>
            <a:custGeom>
              <a:avLst/>
              <a:gdLst/>
              <a:ahLst/>
              <a:cxnLst/>
              <a:rect l="l" t="t" r="r" b="b"/>
              <a:pathLst>
                <a:path w="24104" h="5844" fill="none" extrusionOk="0">
                  <a:moveTo>
                    <a:pt x="0" y="272"/>
                  </a:moveTo>
                  <a:cubicBezTo>
                    <a:pt x="5406" y="1"/>
                    <a:pt x="10661" y="1998"/>
                    <a:pt x="15811" y="3715"/>
                  </a:cubicBezTo>
                  <a:cubicBezTo>
                    <a:pt x="18497" y="4608"/>
                    <a:pt x="21292" y="5442"/>
                    <a:pt x="24103" y="584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57575" y="2734400"/>
              <a:ext cx="126275" cy="41425"/>
            </a:xfrm>
            <a:custGeom>
              <a:avLst/>
              <a:gdLst/>
              <a:ahLst/>
              <a:cxnLst/>
              <a:rect l="l" t="t" r="r" b="b"/>
              <a:pathLst>
                <a:path w="5051" h="1657" fill="none" extrusionOk="0">
                  <a:moveTo>
                    <a:pt x="1" y="0"/>
                  </a:moveTo>
                  <a:cubicBezTo>
                    <a:pt x="1762" y="271"/>
                    <a:pt x="3474" y="833"/>
                    <a:pt x="5050" y="165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823475" y="3027650"/>
              <a:ext cx="34400" cy="103675"/>
            </a:xfrm>
            <a:custGeom>
              <a:avLst/>
              <a:gdLst/>
              <a:ahLst/>
              <a:cxnLst/>
              <a:rect l="l" t="t" r="r" b="b"/>
              <a:pathLst>
                <a:path w="1376" h="4147" fill="none" extrusionOk="0">
                  <a:moveTo>
                    <a:pt x="0" y="4146"/>
                  </a:moveTo>
                  <a:cubicBezTo>
                    <a:pt x="211" y="3243"/>
                    <a:pt x="472" y="2354"/>
                    <a:pt x="788" y="1481"/>
                  </a:cubicBezTo>
                  <a:cubicBezTo>
                    <a:pt x="964" y="979"/>
                    <a:pt x="1165" y="487"/>
                    <a:pt x="137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07225" y="2807675"/>
              <a:ext cx="22100" cy="23875"/>
            </a:xfrm>
            <a:custGeom>
              <a:avLst/>
              <a:gdLst/>
              <a:ahLst/>
              <a:cxnLst/>
              <a:rect l="l" t="t" r="r" b="b"/>
              <a:pathLst>
                <a:path w="884" h="955" fill="none" extrusionOk="0">
                  <a:moveTo>
                    <a:pt x="0" y="0"/>
                  </a:moveTo>
                  <a:cubicBezTo>
                    <a:pt x="316" y="296"/>
                    <a:pt x="613" y="618"/>
                    <a:pt x="884" y="95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30175" y="2806550"/>
              <a:ext cx="23625" cy="22350"/>
            </a:xfrm>
            <a:custGeom>
              <a:avLst/>
              <a:gdLst/>
              <a:ahLst/>
              <a:cxnLst/>
              <a:rect l="l" t="t" r="r" b="b"/>
              <a:pathLst>
                <a:path w="945" h="894" fill="none" extrusionOk="0">
                  <a:moveTo>
                    <a:pt x="1" y="0"/>
                  </a:moveTo>
                  <a:cubicBezTo>
                    <a:pt x="332" y="281"/>
                    <a:pt x="648" y="582"/>
                    <a:pt x="944" y="89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41925" y="2893750"/>
              <a:ext cx="5675" cy="55375"/>
            </a:xfrm>
            <a:custGeom>
              <a:avLst/>
              <a:gdLst/>
              <a:ahLst/>
              <a:cxnLst/>
              <a:rect l="l" t="t" r="r" b="b"/>
              <a:pathLst>
                <a:path w="227" h="2215" fill="none" extrusionOk="0">
                  <a:moveTo>
                    <a:pt x="1" y="1"/>
                  </a:moveTo>
                  <a:cubicBezTo>
                    <a:pt x="76" y="738"/>
                    <a:pt x="151" y="1476"/>
                    <a:pt x="227" y="2214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65775" y="2898900"/>
              <a:ext cx="6800" cy="42925"/>
            </a:xfrm>
            <a:custGeom>
              <a:avLst/>
              <a:gdLst/>
              <a:ahLst/>
              <a:cxnLst/>
              <a:rect l="l" t="t" r="r" b="b"/>
              <a:pathLst>
                <a:path w="272" h="1717" fill="none" extrusionOk="0">
                  <a:moveTo>
                    <a:pt x="0" y="0"/>
                  </a:moveTo>
                  <a:cubicBezTo>
                    <a:pt x="91" y="573"/>
                    <a:pt x="181" y="1145"/>
                    <a:pt x="271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92000" y="2893250"/>
              <a:ext cx="5550" cy="36800"/>
            </a:xfrm>
            <a:custGeom>
              <a:avLst/>
              <a:gdLst/>
              <a:ahLst/>
              <a:cxnLst/>
              <a:rect l="l" t="t" r="r" b="b"/>
              <a:pathLst>
                <a:path w="222" h="1472" fill="none" extrusionOk="0">
                  <a:moveTo>
                    <a:pt x="0" y="1"/>
                  </a:moveTo>
                  <a:cubicBezTo>
                    <a:pt x="76" y="492"/>
                    <a:pt x="146" y="979"/>
                    <a:pt x="221" y="147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12975" y="2873925"/>
              <a:ext cx="93750" cy="20975"/>
            </a:xfrm>
            <a:custGeom>
              <a:avLst/>
              <a:gdLst/>
              <a:ahLst/>
              <a:cxnLst/>
              <a:rect l="l" t="t" r="r" b="b"/>
              <a:pathLst>
                <a:path w="3750" h="839" fill="none" extrusionOk="0">
                  <a:moveTo>
                    <a:pt x="3750" y="467"/>
                  </a:moveTo>
                  <a:cubicBezTo>
                    <a:pt x="3695" y="482"/>
                    <a:pt x="3634" y="502"/>
                    <a:pt x="3574" y="518"/>
                  </a:cubicBezTo>
                  <a:cubicBezTo>
                    <a:pt x="2385" y="839"/>
                    <a:pt x="1065" y="653"/>
                    <a:pt x="16" y="11"/>
                  </a:cubicBezTo>
                  <a:cubicBezTo>
                    <a:pt x="16" y="11"/>
                    <a:pt x="6" y="6"/>
                    <a:pt x="0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309700" y="2864650"/>
              <a:ext cx="9200" cy="22100"/>
            </a:xfrm>
            <a:custGeom>
              <a:avLst/>
              <a:gdLst/>
              <a:ahLst/>
              <a:cxnLst/>
              <a:rect l="l" t="t" r="r" b="b"/>
              <a:pathLst>
                <a:path w="368" h="884" fill="none" extrusionOk="0">
                  <a:moveTo>
                    <a:pt x="1" y="883"/>
                  </a:moveTo>
                  <a:cubicBezTo>
                    <a:pt x="31" y="713"/>
                    <a:pt x="76" y="542"/>
                    <a:pt x="147" y="382"/>
                  </a:cubicBezTo>
                  <a:cubicBezTo>
                    <a:pt x="207" y="246"/>
                    <a:pt x="277" y="121"/>
                    <a:pt x="367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37925" y="2799900"/>
              <a:ext cx="48725" cy="42800"/>
            </a:xfrm>
            <a:custGeom>
              <a:avLst/>
              <a:gdLst/>
              <a:ahLst/>
              <a:cxnLst/>
              <a:rect l="l" t="t" r="r" b="b"/>
              <a:pathLst>
                <a:path w="1949" h="1712" fill="none" extrusionOk="0">
                  <a:moveTo>
                    <a:pt x="1948" y="40"/>
                  </a:moveTo>
                  <a:cubicBezTo>
                    <a:pt x="919" y="0"/>
                    <a:pt x="121" y="778"/>
                    <a:pt x="1" y="1712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7581601" y="1164190"/>
            <a:ext cx="1684792" cy="579111"/>
            <a:chOff x="2360400" y="1877425"/>
            <a:chExt cx="873900" cy="300400"/>
          </a:xfrm>
        </p:grpSpPr>
        <p:sp>
          <p:nvSpPr>
            <p:cNvPr id="75" name="Google Shape;75;p2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2736737" y="4747886"/>
            <a:ext cx="1494014" cy="490019"/>
            <a:chOff x="1656825" y="3872400"/>
            <a:chExt cx="835625" cy="274075"/>
          </a:xfrm>
        </p:grpSpPr>
        <p:sp>
          <p:nvSpPr>
            <p:cNvPr id="101" name="Google Shape;101;p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2"/>
          <p:cNvSpPr/>
          <p:nvPr/>
        </p:nvSpPr>
        <p:spPr>
          <a:xfrm>
            <a:off x="827274" y="271039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1317124" y="174900"/>
            <a:ext cx="568964" cy="120780"/>
          </a:xfrm>
          <a:custGeom>
            <a:avLst/>
            <a:gdLst/>
            <a:ahLst/>
            <a:cxnLst/>
            <a:rect l="l" t="t" r="r" b="b"/>
            <a:pathLst>
              <a:path w="12931" h="2745" extrusionOk="0">
                <a:moveTo>
                  <a:pt x="7380" y="1"/>
                </a:moveTo>
                <a:cubicBezTo>
                  <a:pt x="7095" y="1"/>
                  <a:pt x="6814" y="22"/>
                  <a:pt x="6541" y="66"/>
                </a:cubicBezTo>
                <a:cubicBezTo>
                  <a:pt x="5432" y="241"/>
                  <a:pt x="4388" y="688"/>
                  <a:pt x="3308" y="1014"/>
                </a:cubicBezTo>
                <a:cubicBezTo>
                  <a:pt x="2550" y="1245"/>
                  <a:pt x="1750" y="1467"/>
                  <a:pt x="967" y="1467"/>
                </a:cubicBezTo>
                <a:cubicBezTo>
                  <a:pt x="640" y="1467"/>
                  <a:pt x="317" y="1429"/>
                  <a:pt x="1" y="1336"/>
                </a:cubicBezTo>
                <a:lnTo>
                  <a:pt x="1" y="1336"/>
                </a:lnTo>
                <a:cubicBezTo>
                  <a:pt x="947" y="2294"/>
                  <a:pt x="2312" y="2744"/>
                  <a:pt x="3653" y="2744"/>
                </a:cubicBezTo>
                <a:cubicBezTo>
                  <a:pt x="4062" y="2744"/>
                  <a:pt x="4468" y="2703"/>
                  <a:pt x="4859" y="2620"/>
                </a:cubicBezTo>
                <a:cubicBezTo>
                  <a:pt x="6230" y="2334"/>
                  <a:pt x="7555" y="1822"/>
                  <a:pt x="8940" y="1617"/>
                </a:cubicBezTo>
                <a:cubicBezTo>
                  <a:pt x="9291" y="1564"/>
                  <a:pt x="9652" y="1535"/>
                  <a:pt x="10012" y="1535"/>
                </a:cubicBezTo>
                <a:cubicBezTo>
                  <a:pt x="11072" y="1535"/>
                  <a:pt x="12129" y="1789"/>
                  <a:pt x="12930" y="2460"/>
                </a:cubicBezTo>
                <a:cubicBezTo>
                  <a:pt x="11603" y="1036"/>
                  <a:pt x="9384" y="1"/>
                  <a:pt x="738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2"/>
          <p:cNvGrpSpPr/>
          <p:nvPr/>
        </p:nvGrpSpPr>
        <p:grpSpPr>
          <a:xfrm>
            <a:off x="522905" y="439930"/>
            <a:ext cx="1235256" cy="1030744"/>
            <a:chOff x="763250" y="1835425"/>
            <a:chExt cx="701850" cy="585650"/>
          </a:xfrm>
        </p:grpSpPr>
        <p:sp>
          <p:nvSpPr>
            <p:cNvPr id="130" name="Google Shape;130;p2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510375" y="354963"/>
            <a:ext cx="8319765" cy="3043270"/>
            <a:chOff x="510375" y="354963"/>
            <a:chExt cx="8319765" cy="3043270"/>
          </a:xfrm>
        </p:grpSpPr>
        <p:grpSp>
          <p:nvGrpSpPr>
            <p:cNvPr id="154" name="Google Shape;154;p2"/>
            <p:cNvGrpSpPr/>
            <p:nvPr/>
          </p:nvGrpSpPr>
          <p:grpSpPr>
            <a:xfrm>
              <a:off x="8513242" y="2742023"/>
              <a:ext cx="316898" cy="316594"/>
              <a:chOff x="4788500" y="2618450"/>
              <a:chExt cx="130400" cy="130275"/>
            </a:xfrm>
          </p:grpSpPr>
          <p:sp>
            <p:nvSpPr>
              <p:cNvPr id="155" name="Google Shape;155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2"/>
            <p:cNvGrpSpPr/>
            <p:nvPr/>
          </p:nvGrpSpPr>
          <p:grpSpPr>
            <a:xfrm>
              <a:off x="510375" y="2326825"/>
              <a:ext cx="316899" cy="316978"/>
              <a:chOff x="5052650" y="3025125"/>
              <a:chExt cx="316899" cy="316978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2"/>
            <p:cNvGrpSpPr/>
            <p:nvPr/>
          </p:nvGrpSpPr>
          <p:grpSpPr>
            <a:xfrm>
              <a:off x="8031163" y="354963"/>
              <a:ext cx="120739" cy="120769"/>
              <a:chOff x="5052650" y="3025125"/>
              <a:chExt cx="316899" cy="316978"/>
            </a:xfrm>
          </p:grpSpPr>
          <p:sp>
            <p:nvSpPr>
              <p:cNvPr id="162" name="Google Shape;162;p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2"/>
            <p:cNvGrpSpPr/>
            <p:nvPr/>
          </p:nvGrpSpPr>
          <p:grpSpPr>
            <a:xfrm>
              <a:off x="1541249" y="2095257"/>
              <a:ext cx="120724" cy="120609"/>
              <a:chOff x="4788500" y="2618450"/>
              <a:chExt cx="130400" cy="130275"/>
            </a:xfrm>
          </p:grpSpPr>
          <p:sp>
            <p:nvSpPr>
              <p:cNvPr id="166" name="Google Shape;166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2"/>
            <p:cNvGrpSpPr/>
            <p:nvPr/>
          </p:nvGrpSpPr>
          <p:grpSpPr>
            <a:xfrm>
              <a:off x="1615039" y="3228871"/>
              <a:ext cx="169351" cy="169361"/>
              <a:chOff x="5052650" y="3025125"/>
              <a:chExt cx="316899" cy="316978"/>
            </a:xfrm>
          </p:grpSpPr>
          <p:sp>
            <p:nvSpPr>
              <p:cNvPr id="169" name="Google Shape;169;p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2"/>
            <p:cNvGrpSpPr/>
            <p:nvPr/>
          </p:nvGrpSpPr>
          <p:grpSpPr>
            <a:xfrm>
              <a:off x="7325769" y="2466039"/>
              <a:ext cx="211626" cy="211423"/>
              <a:chOff x="4788500" y="2618450"/>
              <a:chExt cx="130400" cy="130275"/>
            </a:xfrm>
          </p:grpSpPr>
          <p:sp>
            <p:nvSpPr>
              <p:cNvPr id="173" name="Google Shape;173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"/>
            <p:cNvGrpSpPr/>
            <p:nvPr/>
          </p:nvGrpSpPr>
          <p:grpSpPr>
            <a:xfrm>
              <a:off x="7109349" y="942057"/>
              <a:ext cx="120724" cy="120609"/>
              <a:chOff x="4788500" y="2618450"/>
              <a:chExt cx="130400" cy="130275"/>
            </a:xfrm>
          </p:grpSpPr>
          <p:sp>
            <p:nvSpPr>
              <p:cNvPr id="176" name="Google Shape;176;p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" name="Google Shape;178;p2"/>
          <p:cNvGrpSpPr/>
          <p:nvPr/>
        </p:nvGrpSpPr>
        <p:grpSpPr>
          <a:xfrm>
            <a:off x="7099611" y="3472170"/>
            <a:ext cx="1876687" cy="1761812"/>
            <a:chOff x="7099611" y="3472170"/>
            <a:chExt cx="1876687" cy="1761812"/>
          </a:xfrm>
        </p:grpSpPr>
        <p:sp>
          <p:nvSpPr>
            <p:cNvPr id="179" name="Google Shape;179;p2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2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181" name="Google Shape;181;p2"/>
              <p:cNvSpPr/>
              <p:nvPr/>
            </p:nvSpPr>
            <p:spPr>
              <a:xfrm>
                <a:off x="1600225" y="3982700"/>
                <a:ext cx="163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536" fill="none" extrusionOk="0">
                    <a:moveTo>
                      <a:pt x="1" y="0"/>
                    </a:moveTo>
                    <a:cubicBezTo>
                      <a:pt x="131" y="542"/>
                      <a:pt x="357" y="1064"/>
                      <a:pt x="653" y="153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2"/>
          <p:cNvSpPr txBox="1">
            <a:spLocks noGrp="1"/>
          </p:cNvSpPr>
          <p:nvPr>
            <p:ph type="ctrTitle"/>
          </p:nvPr>
        </p:nvSpPr>
        <p:spPr>
          <a:xfrm>
            <a:off x="1778550" y="857775"/>
            <a:ext cx="5586900" cy="22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 b="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"/>
          <p:cNvSpPr txBox="1">
            <a:spLocks noGrp="1"/>
          </p:cNvSpPr>
          <p:nvPr>
            <p:ph type="subTitle" idx="1"/>
          </p:nvPr>
        </p:nvSpPr>
        <p:spPr>
          <a:xfrm>
            <a:off x="2392500" y="3098300"/>
            <a:ext cx="4359000" cy="35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3" name="Google Shape;6743;p32"/>
          <p:cNvSpPr/>
          <p:nvPr/>
        </p:nvSpPr>
        <p:spPr>
          <a:xfrm flipH="1">
            <a:off x="61310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4" name="Google Shape;6744;p32"/>
          <p:cNvSpPr/>
          <p:nvPr/>
        </p:nvSpPr>
        <p:spPr>
          <a:xfrm flipH="1">
            <a:off x="-692564" y="3389162"/>
            <a:ext cx="9523639" cy="2270779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5" name="Google Shape;6745;p32"/>
          <p:cNvSpPr/>
          <p:nvPr/>
        </p:nvSpPr>
        <p:spPr>
          <a:xfrm flipH="1">
            <a:off x="63787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001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6" name="Google Shape;6746;p32"/>
          <p:cNvSpPr/>
          <p:nvPr/>
        </p:nvSpPr>
        <p:spPr>
          <a:xfrm flipH="1">
            <a:off x="-85476" y="4028798"/>
            <a:ext cx="6159858" cy="991519"/>
          </a:xfrm>
          <a:custGeom>
            <a:avLst/>
            <a:gdLst/>
            <a:ahLst/>
            <a:cxnLst/>
            <a:rect l="l" t="t" r="r" b="b"/>
            <a:pathLst>
              <a:path w="188116" h="30280" extrusionOk="0">
                <a:moveTo>
                  <a:pt x="188115" y="286"/>
                </a:moveTo>
                <a:lnTo>
                  <a:pt x="188115" y="26996"/>
                </a:lnTo>
                <a:cubicBezTo>
                  <a:pt x="165509" y="28763"/>
                  <a:pt x="142617" y="30279"/>
                  <a:pt x="119956" y="30279"/>
                </a:cubicBezTo>
                <a:cubicBezTo>
                  <a:pt x="102596" y="30279"/>
                  <a:pt x="85377" y="29387"/>
                  <a:pt x="68534" y="27014"/>
                </a:cubicBezTo>
                <a:cubicBezTo>
                  <a:pt x="44446" y="23642"/>
                  <a:pt x="22250" y="17397"/>
                  <a:pt x="0" y="11330"/>
                </a:cubicBezTo>
                <a:cubicBezTo>
                  <a:pt x="2712" y="11598"/>
                  <a:pt x="5424" y="11776"/>
                  <a:pt x="8172" y="11937"/>
                </a:cubicBezTo>
                <a:cubicBezTo>
                  <a:pt x="13543" y="12258"/>
                  <a:pt x="18949" y="12401"/>
                  <a:pt x="24338" y="12401"/>
                </a:cubicBezTo>
                <a:cubicBezTo>
                  <a:pt x="35311" y="12401"/>
                  <a:pt x="46284" y="11812"/>
                  <a:pt x="57115" y="10902"/>
                </a:cubicBezTo>
                <a:cubicBezTo>
                  <a:pt x="73405" y="9546"/>
                  <a:pt x="89446" y="7476"/>
                  <a:pt x="105468" y="5496"/>
                </a:cubicBezTo>
                <a:cubicBezTo>
                  <a:pt x="128360" y="2641"/>
                  <a:pt x="152020" y="0"/>
                  <a:pt x="175358" y="0"/>
                </a:cubicBezTo>
                <a:cubicBezTo>
                  <a:pt x="179622" y="0"/>
                  <a:pt x="183869" y="89"/>
                  <a:pt x="188115" y="286"/>
                </a:cubicBezTo>
                <a:close/>
              </a:path>
            </a:pathLst>
          </a:custGeom>
          <a:solidFill>
            <a:srgbClr val="2523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7" name="Google Shape;6747;p32"/>
          <p:cNvSpPr/>
          <p:nvPr/>
        </p:nvSpPr>
        <p:spPr>
          <a:xfrm>
            <a:off x="2331073" y="4138630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8" name="Google Shape;6748;p32"/>
          <p:cNvSpPr/>
          <p:nvPr/>
        </p:nvSpPr>
        <p:spPr>
          <a:xfrm rot="-147765" flipH="1">
            <a:off x="-463162" y="4267734"/>
            <a:ext cx="6025395" cy="771865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9" name="Google Shape;6749;p32"/>
          <p:cNvGrpSpPr/>
          <p:nvPr/>
        </p:nvGrpSpPr>
        <p:grpSpPr>
          <a:xfrm rot="-458410">
            <a:off x="3738584" y="4260472"/>
            <a:ext cx="1493990" cy="490011"/>
            <a:chOff x="1656825" y="3872400"/>
            <a:chExt cx="835625" cy="274075"/>
          </a:xfrm>
        </p:grpSpPr>
        <p:sp>
          <p:nvSpPr>
            <p:cNvPr id="6750" name="Google Shape;6750;p3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3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3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6" name="Google Shape;6776;p32"/>
          <p:cNvSpPr/>
          <p:nvPr/>
        </p:nvSpPr>
        <p:spPr>
          <a:xfrm flipH="1">
            <a:off x="6569749" y="-25"/>
            <a:ext cx="2692851" cy="5258323"/>
          </a:xfrm>
          <a:custGeom>
            <a:avLst/>
            <a:gdLst/>
            <a:ahLst/>
            <a:cxnLst/>
            <a:rect l="l" t="t" r="r" b="b"/>
            <a:pathLst>
              <a:path w="82237" h="160584" extrusionOk="0">
                <a:moveTo>
                  <a:pt x="0" y="0"/>
                </a:moveTo>
                <a:lnTo>
                  <a:pt x="0" y="160584"/>
                </a:lnTo>
                <a:lnTo>
                  <a:pt x="82237" y="160584"/>
                </a:lnTo>
                <a:cubicBezTo>
                  <a:pt x="58453" y="133927"/>
                  <a:pt x="43982" y="98759"/>
                  <a:pt x="43982" y="60237"/>
                </a:cubicBezTo>
                <a:cubicBezTo>
                  <a:pt x="43982" y="38826"/>
                  <a:pt x="48443" y="18449"/>
                  <a:pt x="56490" y="0"/>
                </a:cubicBezTo>
                <a:close/>
              </a:path>
            </a:pathLst>
          </a:custGeom>
          <a:solidFill>
            <a:srgbClr val="25236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7" name="Google Shape;6777;p32"/>
          <p:cNvSpPr/>
          <p:nvPr/>
        </p:nvSpPr>
        <p:spPr>
          <a:xfrm flipH="1">
            <a:off x="-536550" y="4038289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8" name="Google Shape;6778;p32"/>
          <p:cNvGrpSpPr/>
          <p:nvPr/>
        </p:nvGrpSpPr>
        <p:grpSpPr>
          <a:xfrm flipH="1">
            <a:off x="4459898" y="238925"/>
            <a:ext cx="2951769" cy="1030046"/>
            <a:chOff x="4830925" y="3166050"/>
            <a:chExt cx="1936475" cy="675750"/>
          </a:xfrm>
        </p:grpSpPr>
        <p:sp>
          <p:nvSpPr>
            <p:cNvPr id="6779" name="Google Shape;6779;p32"/>
            <p:cNvSpPr/>
            <p:nvPr/>
          </p:nvSpPr>
          <p:spPr>
            <a:xfrm>
              <a:off x="5891250" y="3643625"/>
              <a:ext cx="283500" cy="174475"/>
            </a:xfrm>
            <a:custGeom>
              <a:avLst/>
              <a:gdLst/>
              <a:ahLst/>
              <a:cxnLst/>
              <a:rect l="l" t="t" r="r" b="b"/>
              <a:pathLst>
                <a:path w="11340" h="6979" extrusionOk="0">
                  <a:moveTo>
                    <a:pt x="11339" y="1"/>
                  </a:moveTo>
                  <a:cubicBezTo>
                    <a:pt x="9567" y="613"/>
                    <a:pt x="7695" y="924"/>
                    <a:pt x="5798" y="990"/>
                  </a:cubicBezTo>
                  <a:cubicBezTo>
                    <a:pt x="5557" y="998"/>
                    <a:pt x="5315" y="1002"/>
                    <a:pt x="5073" y="1002"/>
                  </a:cubicBezTo>
                  <a:cubicBezTo>
                    <a:pt x="4875" y="1002"/>
                    <a:pt x="4676" y="999"/>
                    <a:pt x="4478" y="995"/>
                  </a:cubicBezTo>
                  <a:cubicBezTo>
                    <a:pt x="2671" y="2706"/>
                    <a:pt x="1145" y="4719"/>
                    <a:pt x="0" y="6928"/>
                  </a:cubicBezTo>
                  <a:cubicBezTo>
                    <a:pt x="656" y="6963"/>
                    <a:pt x="1312" y="6979"/>
                    <a:pt x="1968" y="6979"/>
                  </a:cubicBezTo>
                  <a:cubicBezTo>
                    <a:pt x="2060" y="6979"/>
                    <a:pt x="2152" y="6978"/>
                    <a:pt x="2244" y="6978"/>
                  </a:cubicBezTo>
                  <a:cubicBezTo>
                    <a:pt x="5803" y="5472"/>
                    <a:pt x="8975" y="3048"/>
                    <a:pt x="11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2"/>
            <p:cNvSpPr/>
            <p:nvPr/>
          </p:nvSpPr>
          <p:spPr>
            <a:xfrm>
              <a:off x="5259450" y="3524900"/>
              <a:ext cx="743750" cy="291925"/>
            </a:xfrm>
            <a:custGeom>
              <a:avLst/>
              <a:gdLst/>
              <a:ahLst/>
              <a:cxnLst/>
              <a:rect l="l" t="t" r="r" b="b"/>
              <a:pathLst>
                <a:path w="29750" h="11677" extrusionOk="0">
                  <a:moveTo>
                    <a:pt x="21894" y="6682"/>
                  </a:moveTo>
                  <a:cubicBezTo>
                    <a:pt x="22050" y="6682"/>
                    <a:pt x="22176" y="6808"/>
                    <a:pt x="22176" y="6968"/>
                  </a:cubicBezTo>
                  <a:cubicBezTo>
                    <a:pt x="22176" y="7124"/>
                    <a:pt x="22050" y="7249"/>
                    <a:pt x="21894" y="7249"/>
                  </a:cubicBezTo>
                  <a:cubicBezTo>
                    <a:pt x="21739" y="7249"/>
                    <a:pt x="21608" y="7124"/>
                    <a:pt x="21608" y="6968"/>
                  </a:cubicBezTo>
                  <a:cubicBezTo>
                    <a:pt x="21608" y="6808"/>
                    <a:pt x="21739" y="6682"/>
                    <a:pt x="21894" y="6682"/>
                  </a:cubicBezTo>
                  <a:close/>
                  <a:moveTo>
                    <a:pt x="25303" y="6682"/>
                  </a:moveTo>
                  <a:cubicBezTo>
                    <a:pt x="25463" y="6682"/>
                    <a:pt x="25589" y="6808"/>
                    <a:pt x="25589" y="6968"/>
                  </a:cubicBezTo>
                  <a:cubicBezTo>
                    <a:pt x="25589" y="7124"/>
                    <a:pt x="25463" y="7249"/>
                    <a:pt x="25303" y="7249"/>
                  </a:cubicBezTo>
                  <a:cubicBezTo>
                    <a:pt x="25147" y="7249"/>
                    <a:pt x="25022" y="7124"/>
                    <a:pt x="25022" y="6968"/>
                  </a:cubicBezTo>
                  <a:cubicBezTo>
                    <a:pt x="25022" y="6808"/>
                    <a:pt x="25147" y="6682"/>
                    <a:pt x="25303" y="6682"/>
                  </a:cubicBezTo>
                  <a:close/>
                  <a:moveTo>
                    <a:pt x="21041" y="7536"/>
                  </a:moveTo>
                  <a:cubicBezTo>
                    <a:pt x="21197" y="7536"/>
                    <a:pt x="21327" y="7661"/>
                    <a:pt x="21327" y="7817"/>
                  </a:cubicBezTo>
                  <a:cubicBezTo>
                    <a:pt x="21327" y="7977"/>
                    <a:pt x="21197" y="8103"/>
                    <a:pt x="21041" y="8103"/>
                  </a:cubicBezTo>
                  <a:cubicBezTo>
                    <a:pt x="20886" y="8103"/>
                    <a:pt x="20755" y="7977"/>
                    <a:pt x="20755" y="7817"/>
                  </a:cubicBezTo>
                  <a:cubicBezTo>
                    <a:pt x="20755" y="7661"/>
                    <a:pt x="20886" y="7536"/>
                    <a:pt x="21041" y="7536"/>
                  </a:cubicBezTo>
                  <a:close/>
                  <a:moveTo>
                    <a:pt x="22748" y="8103"/>
                  </a:moveTo>
                  <a:cubicBezTo>
                    <a:pt x="22903" y="8103"/>
                    <a:pt x="23029" y="8228"/>
                    <a:pt x="23029" y="8384"/>
                  </a:cubicBezTo>
                  <a:cubicBezTo>
                    <a:pt x="23029" y="8544"/>
                    <a:pt x="22903" y="8670"/>
                    <a:pt x="22748" y="8670"/>
                  </a:cubicBezTo>
                  <a:cubicBezTo>
                    <a:pt x="22587" y="8670"/>
                    <a:pt x="22462" y="8544"/>
                    <a:pt x="22462" y="8384"/>
                  </a:cubicBezTo>
                  <a:cubicBezTo>
                    <a:pt x="22462" y="8228"/>
                    <a:pt x="22587" y="8103"/>
                    <a:pt x="22748" y="8103"/>
                  </a:cubicBezTo>
                  <a:close/>
                  <a:moveTo>
                    <a:pt x="4206" y="1"/>
                  </a:moveTo>
                  <a:cubicBezTo>
                    <a:pt x="2763" y="1"/>
                    <a:pt x="1306" y="157"/>
                    <a:pt x="0" y="744"/>
                  </a:cubicBezTo>
                  <a:cubicBezTo>
                    <a:pt x="412" y="1136"/>
                    <a:pt x="823" y="1517"/>
                    <a:pt x="1245" y="1889"/>
                  </a:cubicBezTo>
                  <a:cubicBezTo>
                    <a:pt x="7850" y="7731"/>
                    <a:pt x="16474" y="11225"/>
                    <a:pt x="25272" y="11677"/>
                  </a:cubicBezTo>
                  <a:cubicBezTo>
                    <a:pt x="26417" y="9468"/>
                    <a:pt x="27943" y="7455"/>
                    <a:pt x="29750" y="5744"/>
                  </a:cubicBezTo>
                  <a:cubicBezTo>
                    <a:pt x="27652" y="5694"/>
                    <a:pt x="25549" y="5362"/>
                    <a:pt x="23536" y="4825"/>
                  </a:cubicBezTo>
                  <a:cubicBezTo>
                    <a:pt x="20630" y="4042"/>
                    <a:pt x="17889" y="2737"/>
                    <a:pt x="15033" y="1794"/>
                  </a:cubicBezTo>
                  <a:cubicBezTo>
                    <a:pt x="11816" y="729"/>
                    <a:pt x="8443" y="127"/>
                    <a:pt x="5050" y="17"/>
                  </a:cubicBezTo>
                  <a:cubicBezTo>
                    <a:pt x="4770" y="7"/>
                    <a:pt x="4488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2"/>
            <p:cNvSpPr/>
            <p:nvPr/>
          </p:nvSpPr>
          <p:spPr>
            <a:xfrm>
              <a:off x="5947350" y="3291150"/>
              <a:ext cx="812025" cy="526925"/>
            </a:xfrm>
            <a:custGeom>
              <a:avLst/>
              <a:gdLst/>
              <a:ahLst/>
              <a:cxnLst/>
              <a:rect l="l" t="t" r="r" b="b"/>
              <a:pathLst>
                <a:path w="32481" h="21077" extrusionOk="0">
                  <a:moveTo>
                    <a:pt x="32425" y="1"/>
                  </a:moveTo>
                  <a:cubicBezTo>
                    <a:pt x="30332" y="1005"/>
                    <a:pt x="29413" y="3168"/>
                    <a:pt x="27647" y="4538"/>
                  </a:cubicBezTo>
                  <a:cubicBezTo>
                    <a:pt x="26161" y="5693"/>
                    <a:pt x="24158" y="5944"/>
                    <a:pt x="22522" y="6887"/>
                  </a:cubicBezTo>
                  <a:cubicBezTo>
                    <a:pt x="21598" y="7424"/>
                    <a:pt x="20815" y="8167"/>
                    <a:pt x="19972" y="8825"/>
                  </a:cubicBezTo>
                  <a:cubicBezTo>
                    <a:pt x="18592" y="9899"/>
                    <a:pt x="16574" y="10712"/>
                    <a:pt x="14687" y="10717"/>
                  </a:cubicBezTo>
                  <a:cubicBezTo>
                    <a:pt x="13035" y="12298"/>
                    <a:pt x="11133" y="13397"/>
                    <a:pt x="9095" y="14100"/>
                  </a:cubicBezTo>
                  <a:cubicBezTo>
                    <a:pt x="6731" y="17147"/>
                    <a:pt x="3559" y="19571"/>
                    <a:pt x="0" y="21077"/>
                  </a:cubicBezTo>
                  <a:cubicBezTo>
                    <a:pt x="136" y="21077"/>
                    <a:pt x="276" y="21072"/>
                    <a:pt x="412" y="21072"/>
                  </a:cubicBezTo>
                  <a:cubicBezTo>
                    <a:pt x="7173" y="20946"/>
                    <a:pt x="13879" y="18999"/>
                    <a:pt x="19701" y="15561"/>
                  </a:cubicBezTo>
                  <a:cubicBezTo>
                    <a:pt x="25072" y="12388"/>
                    <a:pt x="31401" y="7595"/>
                    <a:pt x="32380" y="989"/>
                  </a:cubicBezTo>
                  <a:cubicBezTo>
                    <a:pt x="32425" y="663"/>
                    <a:pt x="32460" y="337"/>
                    <a:pt x="32480" y="11"/>
                  </a:cubicBezTo>
                  <a:lnTo>
                    <a:pt x="32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2"/>
            <p:cNvSpPr/>
            <p:nvPr/>
          </p:nvSpPr>
          <p:spPr>
            <a:xfrm>
              <a:off x="6174725" y="3545750"/>
              <a:ext cx="139800" cy="97900"/>
            </a:xfrm>
            <a:custGeom>
              <a:avLst/>
              <a:gdLst/>
              <a:ahLst/>
              <a:cxnLst/>
              <a:rect l="l" t="t" r="r" b="b"/>
              <a:pathLst>
                <a:path w="5592" h="3916" extrusionOk="0">
                  <a:moveTo>
                    <a:pt x="2419" y="1"/>
                  </a:moveTo>
                  <a:cubicBezTo>
                    <a:pt x="1757" y="1391"/>
                    <a:pt x="944" y="2706"/>
                    <a:pt x="0" y="3916"/>
                  </a:cubicBezTo>
                  <a:cubicBezTo>
                    <a:pt x="2038" y="3213"/>
                    <a:pt x="3940" y="2114"/>
                    <a:pt x="5592" y="533"/>
                  </a:cubicBezTo>
                  <a:cubicBezTo>
                    <a:pt x="5311" y="533"/>
                    <a:pt x="5035" y="513"/>
                    <a:pt x="4763" y="478"/>
                  </a:cubicBezTo>
                  <a:cubicBezTo>
                    <a:pt x="4578" y="764"/>
                    <a:pt x="4272" y="980"/>
                    <a:pt x="3905" y="1045"/>
                  </a:cubicBezTo>
                  <a:cubicBezTo>
                    <a:pt x="3831" y="1058"/>
                    <a:pt x="3758" y="1064"/>
                    <a:pt x="3685" y="1064"/>
                  </a:cubicBezTo>
                  <a:cubicBezTo>
                    <a:pt x="3072" y="1064"/>
                    <a:pt x="2527" y="625"/>
                    <a:pt x="2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2"/>
            <p:cNvSpPr/>
            <p:nvPr/>
          </p:nvSpPr>
          <p:spPr>
            <a:xfrm>
              <a:off x="4830925" y="3166050"/>
              <a:ext cx="1936475" cy="502625"/>
            </a:xfrm>
            <a:custGeom>
              <a:avLst/>
              <a:gdLst/>
              <a:ahLst/>
              <a:cxnLst/>
              <a:rect l="l" t="t" r="r" b="b"/>
              <a:pathLst>
                <a:path w="77459" h="20105" extrusionOk="0">
                  <a:moveTo>
                    <a:pt x="73995" y="4834"/>
                  </a:moveTo>
                  <a:cubicBezTo>
                    <a:pt x="74151" y="4834"/>
                    <a:pt x="74276" y="4965"/>
                    <a:pt x="74276" y="5120"/>
                  </a:cubicBezTo>
                  <a:cubicBezTo>
                    <a:pt x="74276" y="5276"/>
                    <a:pt x="74151" y="5401"/>
                    <a:pt x="73995" y="5401"/>
                  </a:cubicBezTo>
                  <a:cubicBezTo>
                    <a:pt x="73834" y="5401"/>
                    <a:pt x="73709" y="5276"/>
                    <a:pt x="73709" y="5120"/>
                  </a:cubicBezTo>
                  <a:cubicBezTo>
                    <a:pt x="73709" y="4965"/>
                    <a:pt x="73834" y="4834"/>
                    <a:pt x="73995" y="4834"/>
                  </a:cubicBezTo>
                  <a:close/>
                  <a:moveTo>
                    <a:pt x="14024" y="5401"/>
                  </a:moveTo>
                  <a:cubicBezTo>
                    <a:pt x="14180" y="5401"/>
                    <a:pt x="14305" y="5532"/>
                    <a:pt x="14305" y="5687"/>
                  </a:cubicBezTo>
                  <a:cubicBezTo>
                    <a:pt x="14305" y="5843"/>
                    <a:pt x="14180" y="5973"/>
                    <a:pt x="14024" y="5973"/>
                  </a:cubicBezTo>
                  <a:cubicBezTo>
                    <a:pt x="13864" y="5973"/>
                    <a:pt x="13738" y="5843"/>
                    <a:pt x="13738" y="5687"/>
                  </a:cubicBezTo>
                  <a:cubicBezTo>
                    <a:pt x="13738" y="5532"/>
                    <a:pt x="13864" y="5401"/>
                    <a:pt x="14024" y="5401"/>
                  </a:cubicBezTo>
                  <a:close/>
                  <a:moveTo>
                    <a:pt x="68880" y="5401"/>
                  </a:moveTo>
                  <a:cubicBezTo>
                    <a:pt x="69036" y="5401"/>
                    <a:pt x="69161" y="5532"/>
                    <a:pt x="69161" y="5687"/>
                  </a:cubicBezTo>
                  <a:cubicBezTo>
                    <a:pt x="69161" y="5843"/>
                    <a:pt x="69036" y="5973"/>
                    <a:pt x="68880" y="5973"/>
                  </a:cubicBezTo>
                  <a:cubicBezTo>
                    <a:pt x="68720" y="5973"/>
                    <a:pt x="68594" y="5843"/>
                    <a:pt x="68594" y="5687"/>
                  </a:cubicBezTo>
                  <a:cubicBezTo>
                    <a:pt x="68594" y="5532"/>
                    <a:pt x="68720" y="5401"/>
                    <a:pt x="68880" y="5401"/>
                  </a:cubicBezTo>
                  <a:close/>
                  <a:moveTo>
                    <a:pt x="70301" y="5687"/>
                  </a:moveTo>
                  <a:cubicBezTo>
                    <a:pt x="70456" y="5687"/>
                    <a:pt x="70582" y="5813"/>
                    <a:pt x="70582" y="5973"/>
                  </a:cubicBezTo>
                  <a:cubicBezTo>
                    <a:pt x="70582" y="6129"/>
                    <a:pt x="70456" y="6254"/>
                    <a:pt x="70301" y="6254"/>
                  </a:cubicBezTo>
                  <a:cubicBezTo>
                    <a:pt x="70145" y="6254"/>
                    <a:pt x="70015" y="6129"/>
                    <a:pt x="70015" y="5973"/>
                  </a:cubicBezTo>
                  <a:cubicBezTo>
                    <a:pt x="70015" y="5813"/>
                    <a:pt x="70145" y="5687"/>
                    <a:pt x="70301" y="5687"/>
                  </a:cubicBezTo>
                  <a:close/>
                  <a:moveTo>
                    <a:pt x="71435" y="5973"/>
                  </a:moveTo>
                  <a:cubicBezTo>
                    <a:pt x="71596" y="5973"/>
                    <a:pt x="71721" y="6099"/>
                    <a:pt x="71721" y="6254"/>
                  </a:cubicBezTo>
                  <a:cubicBezTo>
                    <a:pt x="71721" y="6415"/>
                    <a:pt x="71596" y="6541"/>
                    <a:pt x="71435" y="6541"/>
                  </a:cubicBezTo>
                  <a:cubicBezTo>
                    <a:pt x="71280" y="6541"/>
                    <a:pt x="71154" y="6415"/>
                    <a:pt x="71154" y="6254"/>
                  </a:cubicBezTo>
                  <a:cubicBezTo>
                    <a:pt x="71154" y="6099"/>
                    <a:pt x="71280" y="5973"/>
                    <a:pt x="71435" y="5973"/>
                  </a:cubicBezTo>
                  <a:close/>
                  <a:moveTo>
                    <a:pt x="15445" y="6254"/>
                  </a:moveTo>
                  <a:cubicBezTo>
                    <a:pt x="15600" y="6254"/>
                    <a:pt x="15731" y="6380"/>
                    <a:pt x="15731" y="6541"/>
                  </a:cubicBezTo>
                  <a:cubicBezTo>
                    <a:pt x="15731" y="6696"/>
                    <a:pt x="15600" y="6822"/>
                    <a:pt x="15445" y="6822"/>
                  </a:cubicBezTo>
                  <a:cubicBezTo>
                    <a:pt x="15289" y="6822"/>
                    <a:pt x="15159" y="6696"/>
                    <a:pt x="15159" y="6541"/>
                  </a:cubicBezTo>
                  <a:cubicBezTo>
                    <a:pt x="15159" y="6380"/>
                    <a:pt x="15289" y="6254"/>
                    <a:pt x="15445" y="6254"/>
                  </a:cubicBezTo>
                  <a:close/>
                  <a:moveTo>
                    <a:pt x="14305" y="6822"/>
                  </a:moveTo>
                  <a:cubicBezTo>
                    <a:pt x="14466" y="6822"/>
                    <a:pt x="14591" y="6952"/>
                    <a:pt x="14591" y="7108"/>
                  </a:cubicBezTo>
                  <a:cubicBezTo>
                    <a:pt x="14591" y="7263"/>
                    <a:pt x="14466" y="7394"/>
                    <a:pt x="14305" y="7394"/>
                  </a:cubicBezTo>
                  <a:cubicBezTo>
                    <a:pt x="14150" y="7394"/>
                    <a:pt x="14024" y="7263"/>
                    <a:pt x="14024" y="7108"/>
                  </a:cubicBezTo>
                  <a:cubicBezTo>
                    <a:pt x="14024" y="6952"/>
                    <a:pt x="14150" y="6822"/>
                    <a:pt x="14305" y="6822"/>
                  </a:cubicBezTo>
                  <a:close/>
                  <a:moveTo>
                    <a:pt x="70015" y="7394"/>
                  </a:moveTo>
                  <a:cubicBezTo>
                    <a:pt x="70170" y="7394"/>
                    <a:pt x="70301" y="7519"/>
                    <a:pt x="70301" y="7675"/>
                  </a:cubicBezTo>
                  <a:cubicBezTo>
                    <a:pt x="70301" y="7831"/>
                    <a:pt x="70170" y="7961"/>
                    <a:pt x="70015" y="7961"/>
                  </a:cubicBezTo>
                  <a:cubicBezTo>
                    <a:pt x="69859" y="7961"/>
                    <a:pt x="69729" y="7831"/>
                    <a:pt x="69729" y="7675"/>
                  </a:cubicBezTo>
                  <a:cubicBezTo>
                    <a:pt x="69729" y="7519"/>
                    <a:pt x="69859" y="7394"/>
                    <a:pt x="70015" y="7394"/>
                  </a:cubicBezTo>
                  <a:close/>
                  <a:moveTo>
                    <a:pt x="68027" y="8247"/>
                  </a:moveTo>
                  <a:cubicBezTo>
                    <a:pt x="68183" y="8247"/>
                    <a:pt x="68308" y="8373"/>
                    <a:pt x="68308" y="8528"/>
                  </a:cubicBezTo>
                  <a:cubicBezTo>
                    <a:pt x="68308" y="8689"/>
                    <a:pt x="68183" y="8814"/>
                    <a:pt x="68027" y="8814"/>
                  </a:cubicBezTo>
                  <a:cubicBezTo>
                    <a:pt x="67871" y="8814"/>
                    <a:pt x="67741" y="8689"/>
                    <a:pt x="67741" y="8528"/>
                  </a:cubicBezTo>
                  <a:cubicBezTo>
                    <a:pt x="67741" y="8373"/>
                    <a:pt x="67871" y="8247"/>
                    <a:pt x="68027" y="8247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3609" y="1200"/>
                    <a:pt x="4096" y="2475"/>
                    <a:pt x="5009" y="3313"/>
                  </a:cubicBezTo>
                  <a:cubicBezTo>
                    <a:pt x="3132" y="3409"/>
                    <a:pt x="1245" y="4242"/>
                    <a:pt x="0" y="5642"/>
                  </a:cubicBezTo>
                  <a:cubicBezTo>
                    <a:pt x="351" y="5680"/>
                    <a:pt x="717" y="5699"/>
                    <a:pt x="1091" y="5699"/>
                  </a:cubicBezTo>
                  <a:cubicBezTo>
                    <a:pt x="2677" y="5699"/>
                    <a:pt x="4415" y="5369"/>
                    <a:pt x="5808" y="4829"/>
                  </a:cubicBezTo>
                  <a:cubicBezTo>
                    <a:pt x="5840" y="4816"/>
                    <a:pt x="5877" y="4810"/>
                    <a:pt x="5919" y="4810"/>
                  </a:cubicBezTo>
                  <a:cubicBezTo>
                    <a:pt x="6715" y="4810"/>
                    <a:pt x="9182" y="6975"/>
                    <a:pt x="9688" y="7414"/>
                  </a:cubicBezTo>
                  <a:cubicBezTo>
                    <a:pt x="11143" y="8679"/>
                    <a:pt x="12413" y="10260"/>
                    <a:pt x="13743" y="11655"/>
                  </a:cubicBezTo>
                  <a:cubicBezTo>
                    <a:pt x="14857" y="12820"/>
                    <a:pt x="15972" y="13984"/>
                    <a:pt x="17141" y="15098"/>
                  </a:cubicBezTo>
                  <a:cubicBezTo>
                    <a:pt x="18447" y="14511"/>
                    <a:pt x="19904" y="14355"/>
                    <a:pt x="21347" y="14355"/>
                  </a:cubicBezTo>
                  <a:cubicBezTo>
                    <a:pt x="21629" y="14355"/>
                    <a:pt x="21911" y="14361"/>
                    <a:pt x="22191" y="14371"/>
                  </a:cubicBezTo>
                  <a:cubicBezTo>
                    <a:pt x="25584" y="14481"/>
                    <a:pt x="28957" y="15083"/>
                    <a:pt x="32174" y="16148"/>
                  </a:cubicBezTo>
                  <a:cubicBezTo>
                    <a:pt x="35030" y="17091"/>
                    <a:pt x="37771" y="18396"/>
                    <a:pt x="40677" y="19179"/>
                  </a:cubicBezTo>
                  <a:cubicBezTo>
                    <a:pt x="42690" y="19716"/>
                    <a:pt x="44793" y="20048"/>
                    <a:pt x="46891" y="20098"/>
                  </a:cubicBezTo>
                  <a:cubicBezTo>
                    <a:pt x="47089" y="20102"/>
                    <a:pt x="47288" y="20105"/>
                    <a:pt x="47486" y="20105"/>
                  </a:cubicBezTo>
                  <a:cubicBezTo>
                    <a:pt x="47728" y="20105"/>
                    <a:pt x="47970" y="20101"/>
                    <a:pt x="48211" y="20093"/>
                  </a:cubicBezTo>
                  <a:cubicBezTo>
                    <a:pt x="50108" y="20027"/>
                    <a:pt x="51980" y="19716"/>
                    <a:pt x="53752" y="19104"/>
                  </a:cubicBezTo>
                  <a:cubicBezTo>
                    <a:pt x="54696" y="17894"/>
                    <a:pt x="55509" y="16579"/>
                    <a:pt x="56171" y="15189"/>
                  </a:cubicBezTo>
                  <a:cubicBezTo>
                    <a:pt x="56166" y="15184"/>
                    <a:pt x="56166" y="15184"/>
                    <a:pt x="56166" y="15184"/>
                  </a:cubicBezTo>
                  <a:cubicBezTo>
                    <a:pt x="56046" y="14476"/>
                    <a:pt x="56518" y="13814"/>
                    <a:pt x="57215" y="13688"/>
                  </a:cubicBezTo>
                  <a:cubicBezTo>
                    <a:pt x="57289" y="13676"/>
                    <a:pt x="57360" y="13670"/>
                    <a:pt x="57431" y="13670"/>
                  </a:cubicBezTo>
                  <a:cubicBezTo>
                    <a:pt x="57534" y="13670"/>
                    <a:pt x="57634" y="13682"/>
                    <a:pt x="57732" y="13703"/>
                  </a:cubicBezTo>
                  <a:cubicBezTo>
                    <a:pt x="57775" y="13406"/>
                    <a:pt x="58026" y="13188"/>
                    <a:pt x="58323" y="13188"/>
                  </a:cubicBezTo>
                  <a:cubicBezTo>
                    <a:pt x="58342" y="13188"/>
                    <a:pt x="58361" y="13189"/>
                    <a:pt x="58380" y="13191"/>
                  </a:cubicBezTo>
                  <a:cubicBezTo>
                    <a:pt x="58711" y="13216"/>
                    <a:pt x="58957" y="13507"/>
                    <a:pt x="58927" y="13839"/>
                  </a:cubicBezTo>
                  <a:cubicBezTo>
                    <a:pt x="58907" y="14070"/>
                    <a:pt x="58761" y="14260"/>
                    <a:pt x="58566" y="14341"/>
                  </a:cubicBezTo>
                  <a:cubicBezTo>
                    <a:pt x="58636" y="14461"/>
                    <a:pt x="58686" y="14597"/>
                    <a:pt x="58711" y="14742"/>
                  </a:cubicBezTo>
                  <a:cubicBezTo>
                    <a:pt x="58766" y="15073"/>
                    <a:pt x="58691" y="15400"/>
                    <a:pt x="58515" y="15666"/>
                  </a:cubicBezTo>
                  <a:cubicBezTo>
                    <a:pt x="58787" y="15701"/>
                    <a:pt x="59063" y="15721"/>
                    <a:pt x="59344" y="15721"/>
                  </a:cubicBezTo>
                  <a:cubicBezTo>
                    <a:pt x="61231" y="15716"/>
                    <a:pt x="63249" y="14903"/>
                    <a:pt x="64629" y="13829"/>
                  </a:cubicBezTo>
                  <a:cubicBezTo>
                    <a:pt x="65472" y="13171"/>
                    <a:pt x="66255" y="12428"/>
                    <a:pt x="67179" y="11891"/>
                  </a:cubicBezTo>
                  <a:cubicBezTo>
                    <a:pt x="68815" y="10948"/>
                    <a:pt x="70818" y="10697"/>
                    <a:pt x="72304" y="9542"/>
                  </a:cubicBezTo>
                  <a:cubicBezTo>
                    <a:pt x="74070" y="8172"/>
                    <a:pt x="74989" y="6009"/>
                    <a:pt x="77082" y="5005"/>
                  </a:cubicBezTo>
                  <a:lnTo>
                    <a:pt x="77137" y="5015"/>
                  </a:lnTo>
                  <a:cubicBezTo>
                    <a:pt x="77458" y="4754"/>
                    <a:pt x="77343" y="4202"/>
                    <a:pt x="77022" y="3946"/>
                  </a:cubicBezTo>
                  <a:cubicBezTo>
                    <a:pt x="76700" y="3690"/>
                    <a:pt x="76259" y="3649"/>
                    <a:pt x="75847" y="3629"/>
                  </a:cubicBezTo>
                  <a:cubicBezTo>
                    <a:pt x="75445" y="3611"/>
                    <a:pt x="75043" y="3603"/>
                    <a:pt x="74643" y="3603"/>
                  </a:cubicBezTo>
                  <a:cubicBezTo>
                    <a:pt x="67072" y="3603"/>
                    <a:pt x="59798" y="6680"/>
                    <a:pt x="52347" y="8267"/>
                  </a:cubicBezTo>
                  <a:cubicBezTo>
                    <a:pt x="48399" y="9108"/>
                    <a:pt x="44363" y="9529"/>
                    <a:pt x="40327" y="9529"/>
                  </a:cubicBezTo>
                  <a:cubicBezTo>
                    <a:pt x="36171" y="9529"/>
                    <a:pt x="32016" y="9083"/>
                    <a:pt x="27958" y="8192"/>
                  </a:cubicBezTo>
                  <a:cubicBezTo>
                    <a:pt x="20785" y="6611"/>
                    <a:pt x="13844" y="3654"/>
                    <a:pt x="6500" y="3429"/>
                  </a:cubicBezTo>
                  <a:cubicBezTo>
                    <a:pt x="6485" y="3348"/>
                    <a:pt x="6405" y="3323"/>
                    <a:pt x="6385" y="3238"/>
                  </a:cubicBezTo>
                  <a:cubicBezTo>
                    <a:pt x="5993" y="1732"/>
                    <a:pt x="4779" y="457"/>
                    <a:pt x="3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2"/>
            <p:cNvSpPr/>
            <p:nvPr/>
          </p:nvSpPr>
          <p:spPr>
            <a:xfrm>
              <a:off x="6673625" y="3286900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26" y="0"/>
                    <a:pt x="1" y="131"/>
                    <a:pt x="1" y="286"/>
                  </a:cubicBezTo>
                  <a:cubicBezTo>
                    <a:pt x="1" y="442"/>
                    <a:pt x="126" y="567"/>
                    <a:pt x="287" y="567"/>
                  </a:cubicBezTo>
                  <a:cubicBezTo>
                    <a:pt x="443" y="567"/>
                    <a:pt x="568" y="442"/>
                    <a:pt x="568" y="286"/>
                  </a:cubicBezTo>
                  <a:cubicBezTo>
                    <a:pt x="568" y="131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2"/>
            <p:cNvSpPr/>
            <p:nvPr/>
          </p:nvSpPr>
          <p:spPr>
            <a:xfrm>
              <a:off x="6609775" y="331537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42"/>
                    <a:pt x="126" y="568"/>
                    <a:pt x="281" y="568"/>
                  </a:cubicBezTo>
                  <a:cubicBezTo>
                    <a:pt x="442" y="568"/>
                    <a:pt x="567" y="442"/>
                    <a:pt x="567" y="281"/>
                  </a:cubicBezTo>
                  <a:cubicBezTo>
                    <a:pt x="567" y="126"/>
                    <a:pt x="442" y="0"/>
                    <a:pt x="281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2"/>
            <p:cNvSpPr/>
            <p:nvPr/>
          </p:nvSpPr>
          <p:spPr>
            <a:xfrm>
              <a:off x="6581275" y="330822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6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2"/>
            <p:cNvSpPr/>
            <p:nvPr/>
          </p:nvSpPr>
          <p:spPr>
            <a:xfrm>
              <a:off x="6574125" y="3350875"/>
              <a:ext cx="14325" cy="14225"/>
            </a:xfrm>
            <a:custGeom>
              <a:avLst/>
              <a:gdLst/>
              <a:ahLst/>
              <a:cxnLst/>
              <a:rect l="l" t="t" r="r" b="b"/>
              <a:pathLst>
                <a:path w="573" h="569" extrusionOk="0">
                  <a:moveTo>
                    <a:pt x="287" y="1"/>
                  </a:moveTo>
                  <a:cubicBezTo>
                    <a:pt x="131" y="1"/>
                    <a:pt x="1" y="126"/>
                    <a:pt x="1" y="282"/>
                  </a:cubicBezTo>
                  <a:cubicBezTo>
                    <a:pt x="1" y="438"/>
                    <a:pt x="131" y="568"/>
                    <a:pt x="287" y="568"/>
                  </a:cubicBezTo>
                  <a:cubicBezTo>
                    <a:pt x="442" y="568"/>
                    <a:pt x="573" y="438"/>
                    <a:pt x="573" y="282"/>
                  </a:cubicBezTo>
                  <a:cubicBezTo>
                    <a:pt x="573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2"/>
            <p:cNvSpPr/>
            <p:nvPr/>
          </p:nvSpPr>
          <p:spPr>
            <a:xfrm>
              <a:off x="65457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2"/>
            <p:cNvSpPr/>
            <p:nvPr/>
          </p:nvSpPr>
          <p:spPr>
            <a:xfrm>
              <a:off x="6524425" y="3372225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1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3" y="567"/>
                    <a:pt x="568" y="442"/>
                    <a:pt x="568" y="281"/>
                  </a:cubicBezTo>
                  <a:cubicBezTo>
                    <a:pt x="568" y="126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2"/>
            <p:cNvSpPr/>
            <p:nvPr/>
          </p:nvSpPr>
          <p:spPr>
            <a:xfrm>
              <a:off x="6274225" y="3495750"/>
              <a:ext cx="30650" cy="28825"/>
            </a:xfrm>
            <a:custGeom>
              <a:avLst/>
              <a:gdLst/>
              <a:ahLst/>
              <a:cxnLst/>
              <a:rect l="l" t="t" r="r" b="b"/>
              <a:pathLst>
                <a:path w="1226" h="1153" extrusionOk="0">
                  <a:moveTo>
                    <a:pt x="591" y="0"/>
                  </a:moveTo>
                  <a:cubicBezTo>
                    <a:pt x="294" y="0"/>
                    <a:pt x="43" y="218"/>
                    <a:pt x="0" y="515"/>
                  </a:cubicBezTo>
                  <a:cubicBezTo>
                    <a:pt x="357" y="600"/>
                    <a:pt x="663" y="831"/>
                    <a:pt x="834" y="1153"/>
                  </a:cubicBezTo>
                  <a:cubicBezTo>
                    <a:pt x="1029" y="1072"/>
                    <a:pt x="1175" y="882"/>
                    <a:pt x="1195" y="651"/>
                  </a:cubicBezTo>
                  <a:cubicBezTo>
                    <a:pt x="1225" y="319"/>
                    <a:pt x="979" y="28"/>
                    <a:pt x="648" y="3"/>
                  </a:cubicBezTo>
                  <a:cubicBezTo>
                    <a:pt x="629" y="1"/>
                    <a:pt x="610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2"/>
            <p:cNvSpPr/>
            <p:nvPr/>
          </p:nvSpPr>
          <p:spPr>
            <a:xfrm>
              <a:off x="6273475" y="3508625"/>
              <a:ext cx="21600" cy="17150"/>
            </a:xfrm>
            <a:custGeom>
              <a:avLst/>
              <a:gdLst/>
              <a:ahLst/>
              <a:cxnLst/>
              <a:rect l="l" t="t" r="r" b="b"/>
              <a:pathLst>
                <a:path w="864" h="686" extrusionOk="0">
                  <a:moveTo>
                    <a:pt x="30" y="0"/>
                  </a:moveTo>
                  <a:cubicBezTo>
                    <a:pt x="30" y="15"/>
                    <a:pt x="25" y="25"/>
                    <a:pt x="25" y="35"/>
                  </a:cubicBezTo>
                  <a:cubicBezTo>
                    <a:pt x="0" y="367"/>
                    <a:pt x="246" y="658"/>
                    <a:pt x="578" y="683"/>
                  </a:cubicBezTo>
                  <a:cubicBezTo>
                    <a:pt x="598" y="685"/>
                    <a:pt x="618" y="686"/>
                    <a:pt x="638" y="686"/>
                  </a:cubicBezTo>
                  <a:cubicBezTo>
                    <a:pt x="717" y="686"/>
                    <a:pt x="795" y="670"/>
                    <a:pt x="864" y="638"/>
                  </a:cubicBezTo>
                  <a:cubicBezTo>
                    <a:pt x="693" y="316"/>
                    <a:pt x="387" y="85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2"/>
            <p:cNvSpPr/>
            <p:nvPr/>
          </p:nvSpPr>
          <p:spPr>
            <a:xfrm>
              <a:off x="6232050" y="3507800"/>
              <a:ext cx="68050" cy="64550"/>
            </a:xfrm>
            <a:custGeom>
              <a:avLst/>
              <a:gdLst/>
              <a:ahLst/>
              <a:cxnLst/>
              <a:rect l="l" t="t" r="r" b="b"/>
              <a:pathLst>
                <a:path w="2722" h="2582" extrusionOk="0">
                  <a:moveTo>
                    <a:pt x="1386" y="0"/>
                  </a:moveTo>
                  <a:cubicBezTo>
                    <a:pt x="1315" y="0"/>
                    <a:pt x="1244" y="6"/>
                    <a:pt x="1170" y="18"/>
                  </a:cubicBezTo>
                  <a:cubicBezTo>
                    <a:pt x="473" y="144"/>
                    <a:pt x="1" y="806"/>
                    <a:pt x="121" y="1514"/>
                  </a:cubicBezTo>
                  <a:cubicBezTo>
                    <a:pt x="121" y="1514"/>
                    <a:pt x="121" y="1514"/>
                    <a:pt x="126" y="1519"/>
                  </a:cubicBezTo>
                  <a:cubicBezTo>
                    <a:pt x="234" y="2143"/>
                    <a:pt x="779" y="2582"/>
                    <a:pt x="1392" y="2582"/>
                  </a:cubicBezTo>
                  <a:cubicBezTo>
                    <a:pt x="1465" y="2582"/>
                    <a:pt x="1538" y="2576"/>
                    <a:pt x="1612" y="2563"/>
                  </a:cubicBezTo>
                  <a:cubicBezTo>
                    <a:pt x="1979" y="2498"/>
                    <a:pt x="2285" y="2282"/>
                    <a:pt x="2470" y="1996"/>
                  </a:cubicBezTo>
                  <a:cubicBezTo>
                    <a:pt x="2646" y="1730"/>
                    <a:pt x="2721" y="1403"/>
                    <a:pt x="2666" y="1072"/>
                  </a:cubicBezTo>
                  <a:cubicBezTo>
                    <a:pt x="2641" y="927"/>
                    <a:pt x="2591" y="791"/>
                    <a:pt x="2521" y="671"/>
                  </a:cubicBezTo>
                  <a:cubicBezTo>
                    <a:pt x="2452" y="703"/>
                    <a:pt x="2374" y="719"/>
                    <a:pt x="2295" y="719"/>
                  </a:cubicBezTo>
                  <a:cubicBezTo>
                    <a:pt x="2275" y="719"/>
                    <a:pt x="2255" y="718"/>
                    <a:pt x="2235" y="716"/>
                  </a:cubicBezTo>
                  <a:cubicBezTo>
                    <a:pt x="1903" y="691"/>
                    <a:pt x="1657" y="400"/>
                    <a:pt x="1682" y="68"/>
                  </a:cubicBezTo>
                  <a:cubicBezTo>
                    <a:pt x="1682" y="58"/>
                    <a:pt x="1687" y="48"/>
                    <a:pt x="1687" y="33"/>
                  </a:cubicBezTo>
                  <a:cubicBezTo>
                    <a:pt x="1589" y="12"/>
                    <a:pt x="148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2"/>
            <p:cNvSpPr/>
            <p:nvPr/>
          </p:nvSpPr>
          <p:spPr>
            <a:xfrm>
              <a:off x="5884975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2" y="0"/>
                  </a:moveTo>
                  <a:cubicBezTo>
                    <a:pt x="126" y="0"/>
                    <a:pt x="1" y="126"/>
                    <a:pt x="1" y="286"/>
                  </a:cubicBezTo>
                  <a:cubicBezTo>
                    <a:pt x="1" y="442"/>
                    <a:pt x="126" y="567"/>
                    <a:pt x="282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2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2"/>
            <p:cNvSpPr/>
            <p:nvPr/>
          </p:nvSpPr>
          <p:spPr>
            <a:xfrm>
              <a:off x="5820975" y="37274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1"/>
                  </a:moveTo>
                  <a:cubicBezTo>
                    <a:pt x="126" y="1"/>
                    <a:pt x="1" y="126"/>
                    <a:pt x="1" y="282"/>
                  </a:cubicBezTo>
                  <a:cubicBezTo>
                    <a:pt x="1" y="442"/>
                    <a:pt x="126" y="568"/>
                    <a:pt x="287" y="568"/>
                  </a:cubicBezTo>
                  <a:cubicBezTo>
                    <a:pt x="442" y="568"/>
                    <a:pt x="568" y="442"/>
                    <a:pt x="568" y="282"/>
                  </a:cubicBezTo>
                  <a:cubicBezTo>
                    <a:pt x="568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2"/>
            <p:cNvSpPr/>
            <p:nvPr/>
          </p:nvSpPr>
          <p:spPr>
            <a:xfrm>
              <a:off x="5799650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6" y="0"/>
                  </a:moveTo>
                  <a:cubicBezTo>
                    <a:pt x="131" y="0"/>
                    <a:pt x="0" y="126"/>
                    <a:pt x="0" y="286"/>
                  </a:cubicBezTo>
                  <a:cubicBezTo>
                    <a:pt x="0" y="442"/>
                    <a:pt x="131" y="567"/>
                    <a:pt x="286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2"/>
            <p:cNvSpPr/>
            <p:nvPr/>
          </p:nvSpPr>
          <p:spPr>
            <a:xfrm>
              <a:off x="5778325" y="3713275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6" y="1"/>
                  </a:moveTo>
                  <a:cubicBezTo>
                    <a:pt x="131" y="1"/>
                    <a:pt x="0" y="126"/>
                    <a:pt x="0" y="282"/>
                  </a:cubicBezTo>
                  <a:cubicBezTo>
                    <a:pt x="0" y="442"/>
                    <a:pt x="131" y="568"/>
                    <a:pt x="286" y="568"/>
                  </a:cubicBezTo>
                  <a:cubicBezTo>
                    <a:pt x="442" y="568"/>
                    <a:pt x="572" y="442"/>
                    <a:pt x="572" y="282"/>
                  </a:cubicBezTo>
                  <a:cubicBezTo>
                    <a:pt x="572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2"/>
            <p:cNvSpPr/>
            <p:nvPr/>
          </p:nvSpPr>
          <p:spPr>
            <a:xfrm>
              <a:off x="5209875" y="3322400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7"/>
                  </a:cubicBezTo>
                  <a:cubicBezTo>
                    <a:pt x="1" y="442"/>
                    <a:pt x="131" y="568"/>
                    <a:pt x="287" y="568"/>
                  </a:cubicBezTo>
                  <a:cubicBezTo>
                    <a:pt x="442" y="568"/>
                    <a:pt x="573" y="442"/>
                    <a:pt x="573" y="287"/>
                  </a:cubicBezTo>
                  <a:cubicBezTo>
                    <a:pt x="573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2"/>
            <p:cNvSpPr/>
            <p:nvPr/>
          </p:nvSpPr>
          <p:spPr>
            <a:xfrm>
              <a:off x="5181525" y="33365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1" y="1"/>
                  </a:moveTo>
                  <a:cubicBezTo>
                    <a:pt x="126" y="1"/>
                    <a:pt x="0" y="131"/>
                    <a:pt x="0" y="287"/>
                  </a:cubicBezTo>
                  <a:cubicBezTo>
                    <a:pt x="0" y="442"/>
                    <a:pt x="126" y="573"/>
                    <a:pt x="281" y="573"/>
                  </a:cubicBezTo>
                  <a:cubicBezTo>
                    <a:pt x="442" y="573"/>
                    <a:pt x="567" y="442"/>
                    <a:pt x="567" y="287"/>
                  </a:cubicBezTo>
                  <a:cubicBezTo>
                    <a:pt x="567" y="131"/>
                    <a:pt x="442" y="1"/>
                    <a:pt x="281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2"/>
            <p:cNvSpPr/>
            <p:nvPr/>
          </p:nvSpPr>
          <p:spPr>
            <a:xfrm>
              <a:off x="51743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2"/>
            <p:cNvSpPr/>
            <p:nvPr/>
          </p:nvSpPr>
          <p:spPr>
            <a:xfrm>
              <a:off x="6221900" y="3443250"/>
              <a:ext cx="53850" cy="58100"/>
            </a:xfrm>
            <a:custGeom>
              <a:avLst/>
              <a:gdLst/>
              <a:ahLst/>
              <a:cxnLst/>
              <a:rect l="l" t="t" r="r" b="b"/>
              <a:pathLst>
                <a:path w="2154" h="2324" fill="none" extrusionOk="0">
                  <a:moveTo>
                    <a:pt x="2154" y="0"/>
                  </a:moveTo>
                  <a:cubicBezTo>
                    <a:pt x="889" y="95"/>
                    <a:pt x="20" y="1160"/>
                    <a:pt x="0" y="23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2"/>
            <p:cNvSpPr/>
            <p:nvPr/>
          </p:nvSpPr>
          <p:spPr>
            <a:xfrm>
              <a:off x="6269450" y="3291150"/>
              <a:ext cx="488525" cy="267925"/>
            </a:xfrm>
            <a:custGeom>
              <a:avLst/>
              <a:gdLst/>
              <a:ahLst/>
              <a:cxnLst/>
              <a:rect l="l" t="t" r="r" b="b"/>
              <a:pathLst>
                <a:path w="19541" h="10717" fill="none" extrusionOk="0">
                  <a:moveTo>
                    <a:pt x="19541" y="1"/>
                  </a:moveTo>
                  <a:cubicBezTo>
                    <a:pt x="17448" y="1005"/>
                    <a:pt x="16529" y="3168"/>
                    <a:pt x="14763" y="4538"/>
                  </a:cubicBezTo>
                  <a:cubicBezTo>
                    <a:pt x="13277" y="5693"/>
                    <a:pt x="11274" y="5944"/>
                    <a:pt x="9638" y="6887"/>
                  </a:cubicBezTo>
                  <a:cubicBezTo>
                    <a:pt x="8714" y="7424"/>
                    <a:pt x="7931" y="8167"/>
                    <a:pt x="7088" y="8825"/>
                  </a:cubicBezTo>
                  <a:cubicBezTo>
                    <a:pt x="5708" y="9899"/>
                    <a:pt x="3690" y="10712"/>
                    <a:pt x="1803" y="10717"/>
                  </a:cubicBezTo>
                  <a:cubicBezTo>
                    <a:pt x="1522" y="10717"/>
                    <a:pt x="1246" y="10697"/>
                    <a:pt x="974" y="10662"/>
                  </a:cubicBezTo>
                  <a:cubicBezTo>
                    <a:pt x="643" y="10616"/>
                    <a:pt x="312" y="10541"/>
                    <a:pt x="1" y="1043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2"/>
            <p:cNvSpPr/>
            <p:nvPr/>
          </p:nvSpPr>
          <p:spPr>
            <a:xfrm>
              <a:off x="6262925" y="3535225"/>
              <a:ext cx="15225" cy="34650"/>
            </a:xfrm>
            <a:custGeom>
              <a:avLst/>
              <a:gdLst/>
              <a:ahLst/>
              <a:cxnLst/>
              <a:rect l="l" t="t" r="r" b="b"/>
              <a:pathLst>
                <a:path w="609" h="1386" fill="none" extrusionOk="0">
                  <a:moveTo>
                    <a:pt x="232" y="1386"/>
                  </a:moveTo>
                  <a:cubicBezTo>
                    <a:pt x="1" y="919"/>
                    <a:pt x="171" y="291"/>
                    <a:pt x="608" y="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2"/>
            <p:cNvSpPr/>
            <p:nvPr/>
          </p:nvSpPr>
          <p:spPr>
            <a:xfrm>
              <a:off x="5879075" y="3539725"/>
              <a:ext cx="359025" cy="302075"/>
            </a:xfrm>
            <a:custGeom>
              <a:avLst/>
              <a:gdLst/>
              <a:ahLst/>
              <a:cxnLst/>
              <a:rect l="l" t="t" r="r" b="b"/>
              <a:pathLst>
                <a:path w="14361" h="12083" fill="none" extrusionOk="0">
                  <a:moveTo>
                    <a:pt x="9372" y="1898"/>
                  </a:moveTo>
                  <a:cubicBezTo>
                    <a:pt x="7771" y="2792"/>
                    <a:pt x="6290" y="3891"/>
                    <a:pt x="4965" y="5151"/>
                  </a:cubicBezTo>
                  <a:cubicBezTo>
                    <a:pt x="3158" y="6862"/>
                    <a:pt x="1632" y="8875"/>
                    <a:pt x="487" y="11084"/>
                  </a:cubicBezTo>
                  <a:cubicBezTo>
                    <a:pt x="317" y="11410"/>
                    <a:pt x="156" y="11746"/>
                    <a:pt x="1" y="12082"/>
                  </a:cubicBezTo>
                  <a:cubicBezTo>
                    <a:pt x="929" y="11826"/>
                    <a:pt x="1843" y="11510"/>
                    <a:pt x="2731" y="11134"/>
                  </a:cubicBezTo>
                  <a:cubicBezTo>
                    <a:pt x="6290" y="9628"/>
                    <a:pt x="9462" y="7204"/>
                    <a:pt x="11826" y="4157"/>
                  </a:cubicBezTo>
                  <a:cubicBezTo>
                    <a:pt x="12770" y="2947"/>
                    <a:pt x="13583" y="1632"/>
                    <a:pt x="14245" y="242"/>
                  </a:cubicBezTo>
                  <a:cubicBezTo>
                    <a:pt x="14286" y="162"/>
                    <a:pt x="14321" y="81"/>
                    <a:pt x="14361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2"/>
            <p:cNvSpPr/>
            <p:nvPr/>
          </p:nvSpPr>
          <p:spPr>
            <a:xfrm>
              <a:off x="6177475" y="3702100"/>
              <a:ext cx="11200" cy="29400"/>
            </a:xfrm>
            <a:custGeom>
              <a:avLst/>
              <a:gdLst/>
              <a:ahLst/>
              <a:cxnLst/>
              <a:rect l="l" t="t" r="r" b="b"/>
              <a:pathLst>
                <a:path w="448" h="1176" fill="none" extrusionOk="0">
                  <a:moveTo>
                    <a:pt x="447" y="1"/>
                  </a:moveTo>
                  <a:cubicBezTo>
                    <a:pt x="302" y="392"/>
                    <a:pt x="151" y="784"/>
                    <a:pt x="1" y="117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2"/>
            <p:cNvSpPr/>
            <p:nvPr/>
          </p:nvSpPr>
          <p:spPr>
            <a:xfrm>
              <a:off x="6198425" y="3700475"/>
              <a:ext cx="6300" cy="27625"/>
            </a:xfrm>
            <a:custGeom>
              <a:avLst/>
              <a:gdLst/>
              <a:ahLst/>
              <a:cxnLst/>
              <a:rect l="l" t="t" r="r" b="b"/>
              <a:pathLst>
                <a:path w="252" h="1105" fill="none" extrusionOk="0">
                  <a:moveTo>
                    <a:pt x="252" y="1"/>
                  </a:moveTo>
                  <a:cubicBezTo>
                    <a:pt x="166" y="372"/>
                    <a:pt x="86" y="738"/>
                    <a:pt x="1" y="11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2"/>
            <p:cNvSpPr/>
            <p:nvPr/>
          </p:nvSpPr>
          <p:spPr>
            <a:xfrm>
              <a:off x="5936550" y="3628325"/>
              <a:ext cx="150350" cy="155125"/>
            </a:xfrm>
            <a:custGeom>
              <a:avLst/>
              <a:gdLst/>
              <a:ahLst/>
              <a:cxnLst/>
              <a:rect l="l" t="t" r="r" b="b"/>
              <a:pathLst>
                <a:path w="6014" h="6205" fill="none" extrusionOk="0">
                  <a:moveTo>
                    <a:pt x="0" y="6204"/>
                  </a:moveTo>
                  <a:cubicBezTo>
                    <a:pt x="1115" y="4498"/>
                    <a:pt x="2460" y="2947"/>
                    <a:pt x="3986" y="1602"/>
                  </a:cubicBezTo>
                  <a:cubicBezTo>
                    <a:pt x="4628" y="1029"/>
                    <a:pt x="5306" y="492"/>
                    <a:pt x="6014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2"/>
            <p:cNvSpPr/>
            <p:nvPr/>
          </p:nvSpPr>
          <p:spPr>
            <a:xfrm>
              <a:off x="4947875" y="3208725"/>
              <a:ext cx="19975" cy="30125"/>
            </a:xfrm>
            <a:custGeom>
              <a:avLst/>
              <a:gdLst/>
              <a:ahLst/>
              <a:cxnLst/>
              <a:rect l="l" t="t" r="r" b="b"/>
              <a:pathLst>
                <a:path w="799" h="1205" fill="none" extrusionOk="0">
                  <a:moveTo>
                    <a:pt x="0" y="0"/>
                  </a:moveTo>
                  <a:cubicBezTo>
                    <a:pt x="311" y="371"/>
                    <a:pt x="577" y="773"/>
                    <a:pt x="798" y="12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2"/>
            <p:cNvSpPr/>
            <p:nvPr/>
          </p:nvSpPr>
          <p:spPr>
            <a:xfrm>
              <a:off x="6174725" y="3558550"/>
              <a:ext cx="140175" cy="85100"/>
            </a:xfrm>
            <a:custGeom>
              <a:avLst/>
              <a:gdLst/>
              <a:ahLst/>
              <a:cxnLst/>
              <a:rect l="l" t="t" r="r" b="b"/>
              <a:pathLst>
                <a:path w="5607" h="3404" fill="none" extrusionOk="0">
                  <a:moveTo>
                    <a:pt x="0" y="3404"/>
                  </a:moveTo>
                  <a:cubicBezTo>
                    <a:pt x="2038" y="2701"/>
                    <a:pt x="3940" y="1602"/>
                    <a:pt x="5592" y="21"/>
                  </a:cubicBezTo>
                  <a:cubicBezTo>
                    <a:pt x="5597" y="11"/>
                    <a:pt x="5602" y="11"/>
                    <a:pt x="5607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2"/>
            <p:cNvSpPr/>
            <p:nvPr/>
          </p:nvSpPr>
          <p:spPr>
            <a:xfrm>
              <a:off x="5255175" y="3523800"/>
              <a:ext cx="748025" cy="144700"/>
            </a:xfrm>
            <a:custGeom>
              <a:avLst/>
              <a:gdLst/>
              <a:ahLst/>
              <a:cxnLst/>
              <a:rect l="l" t="t" r="r" b="b"/>
              <a:pathLst>
                <a:path w="29921" h="5788" fill="none" extrusionOk="0">
                  <a:moveTo>
                    <a:pt x="1" y="869"/>
                  </a:moveTo>
                  <a:cubicBezTo>
                    <a:pt x="56" y="839"/>
                    <a:pt x="116" y="814"/>
                    <a:pt x="171" y="788"/>
                  </a:cubicBezTo>
                  <a:cubicBezTo>
                    <a:pt x="1732" y="86"/>
                    <a:pt x="3509" y="0"/>
                    <a:pt x="5221" y="61"/>
                  </a:cubicBezTo>
                  <a:cubicBezTo>
                    <a:pt x="8614" y="171"/>
                    <a:pt x="11987" y="773"/>
                    <a:pt x="15204" y="1838"/>
                  </a:cubicBezTo>
                  <a:cubicBezTo>
                    <a:pt x="18060" y="2781"/>
                    <a:pt x="20801" y="4086"/>
                    <a:pt x="23707" y="4869"/>
                  </a:cubicBezTo>
                  <a:cubicBezTo>
                    <a:pt x="25720" y="5406"/>
                    <a:pt x="27823" y="5738"/>
                    <a:pt x="29921" y="5788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2"/>
            <p:cNvSpPr/>
            <p:nvPr/>
          </p:nvSpPr>
          <p:spPr>
            <a:xfrm>
              <a:off x="5109875" y="3328675"/>
              <a:ext cx="14075" cy="26375"/>
            </a:xfrm>
            <a:custGeom>
              <a:avLst/>
              <a:gdLst/>
              <a:ahLst/>
              <a:cxnLst/>
              <a:rect l="l" t="t" r="r" b="b"/>
              <a:pathLst>
                <a:path w="563" h="1055" fill="none" extrusionOk="0">
                  <a:moveTo>
                    <a:pt x="0" y="0"/>
                  </a:moveTo>
                  <a:cubicBezTo>
                    <a:pt x="236" y="322"/>
                    <a:pt x="427" y="678"/>
                    <a:pt x="562" y="105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2"/>
            <p:cNvSpPr/>
            <p:nvPr/>
          </p:nvSpPr>
          <p:spPr>
            <a:xfrm>
              <a:off x="5132325" y="3324025"/>
              <a:ext cx="20600" cy="30775"/>
            </a:xfrm>
            <a:custGeom>
              <a:avLst/>
              <a:gdLst/>
              <a:ahLst/>
              <a:cxnLst/>
              <a:rect l="l" t="t" r="r" b="b"/>
              <a:pathLst>
                <a:path w="824" h="1231" fill="none" extrusionOk="0">
                  <a:moveTo>
                    <a:pt x="1" y="1"/>
                  </a:moveTo>
                  <a:cubicBezTo>
                    <a:pt x="277" y="412"/>
                    <a:pt x="553" y="819"/>
                    <a:pt x="824" y="123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2"/>
            <p:cNvSpPr/>
            <p:nvPr/>
          </p:nvSpPr>
          <p:spPr>
            <a:xfrm>
              <a:off x="5214775" y="3427800"/>
              <a:ext cx="33400" cy="17850"/>
            </a:xfrm>
            <a:custGeom>
              <a:avLst/>
              <a:gdLst/>
              <a:ahLst/>
              <a:cxnLst/>
              <a:rect l="l" t="t" r="r" b="b"/>
              <a:pathLst>
                <a:path w="1336" h="714" fill="none" extrusionOk="0">
                  <a:moveTo>
                    <a:pt x="0" y="1"/>
                  </a:moveTo>
                  <a:cubicBezTo>
                    <a:pt x="447" y="242"/>
                    <a:pt x="889" y="478"/>
                    <a:pt x="1335" y="713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2"/>
            <p:cNvSpPr/>
            <p:nvPr/>
          </p:nvSpPr>
          <p:spPr>
            <a:xfrm>
              <a:off x="5223300" y="3404100"/>
              <a:ext cx="33400" cy="15575"/>
            </a:xfrm>
            <a:custGeom>
              <a:avLst/>
              <a:gdLst/>
              <a:ahLst/>
              <a:cxnLst/>
              <a:rect l="l" t="t" r="r" b="b"/>
              <a:pathLst>
                <a:path w="1336" h="623" fill="none" extrusionOk="0">
                  <a:moveTo>
                    <a:pt x="1" y="0"/>
                  </a:moveTo>
                  <a:cubicBezTo>
                    <a:pt x="477" y="141"/>
                    <a:pt x="924" y="351"/>
                    <a:pt x="1336" y="62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2"/>
            <p:cNvSpPr/>
            <p:nvPr/>
          </p:nvSpPr>
          <p:spPr>
            <a:xfrm>
              <a:off x="5283400" y="3381875"/>
              <a:ext cx="13575" cy="37675"/>
            </a:xfrm>
            <a:custGeom>
              <a:avLst/>
              <a:gdLst/>
              <a:ahLst/>
              <a:cxnLst/>
              <a:rect l="l" t="t" r="r" b="b"/>
              <a:pathLst>
                <a:path w="543" h="1507" fill="none" extrusionOk="0">
                  <a:moveTo>
                    <a:pt x="1" y="1"/>
                  </a:moveTo>
                  <a:cubicBezTo>
                    <a:pt x="182" y="503"/>
                    <a:pt x="362" y="1004"/>
                    <a:pt x="543" y="1506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5" name="Google Shape;6815;p32"/>
          <p:cNvGrpSpPr/>
          <p:nvPr/>
        </p:nvGrpSpPr>
        <p:grpSpPr>
          <a:xfrm>
            <a:off x="332304" y="4638046"/>
            <a:ext cx="1790243" cy="587151"/>
            <a:chOff x="1656825" y="3872400"/>
            <a:chExt cx="835625" cy="274075"/>
          </a:xfrm>
        </p:grpSpPr>
        <p:sp>
          <p:nvSpPr>
            <p:cNvPr id="6816" name="Google Shape;6816;p32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2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2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2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2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2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2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2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2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2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2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2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2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2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2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2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2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2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2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2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2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2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2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2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2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2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2" name="Google Shape;6842;p32"/>
          <p:cNvGrpSpPr/>
          <p:nvPr/>
        </p:nvGrpSpPr>
        <p:grpSpPr>
          <a:xfrm flipH="1">
            <a:off x="162950" y="-78050"/>
            <a:ext cx="316899" cy="316978"/>
            <a:chOff x="5052650" y="3025125"/>
            <a:chExt cx="316899" cy="316978"/>
          </a:xfrm>
        </p:grpSpPr>
        <p:sp>
          <p:nvSpPr>
            <p:cNvPr id="6843" name="Google Shape;6843;p32"/>
            <p:cNvSpPr/>
            <p:nvPr/>
          </p:nvSpPr>
          <p:spPr>
            <a:xfrm>
              <a:off x="5052650" y="3025125"/>
              <a:ext cx="316899" cy="316978"/>
            </a:xfrm>
            <a:custGeom>
              <a:avLst/>
              <a:gdLst/>
              <a:ahLst/>
              <a:cxnLst/>
              <a:rect l="l" t="t" r="r" b="b"/>
              <a:pathLst>
                <a:path w="4011" h="4012" extrusionOk="0">
                  <a:moveTo>
                    <a:pt x="2008" y="1"/>
                  </a:moveTo>
                  <a:cubicBezTo>
                    <a:pt x="899" y="1"/>
                    <a:pt x="0" y="899"/>
                    <a:pt x="0" y="2003"/>
                  </a:cubicBezTo>
                  <a:cubicBezTo>
                    <a:pt x="0" y="3113"/>
                    <a:pt x="899" y="4011"/>
                    <a:pt x="2008" y="4011"/>
                  </a:cubicBezTo>
                  <a:cubicBezTo>
                    <a:pt x="3112" y="4011"/>
                    <a:pt x="4011" y="3113"/>
                    <a:pt x="4011" y="2003"/>
                  </a:cubicBezTo>
                  <a:cubicBezTo>
                    <a:pt x="4011" y="899"/>
                    <a:pt x="3112" y="1"/>
                    <a:pt x="2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2"/>
            <p:cNvSpPr/>
            <p:nvPr/>
          </p:nvSpPr>
          <p:spPr>
            <a:xfrm>
              <a:off x="5108192" y="3195308"/>
              <a:ext cx="85723" cy="84933"/>
            </a:xfrm>
            <a:custGeom>
              <a:avLst/>
              <a:gdLst/>
              <a:ahLst/>
              <a:cxnLst/>
              <a:rect l="l" t="t" r="r" b="b"/>
              <a:pathLst>
                <a:path w="1085" h="1075" fill="none" extrusionOk="0">
                  <a:moveTo>
                    <a:pt x="0" y="0"/>
                  </a:moveTo>
                  <a:cubicBezTo>
                    <a:pt x="146" y="512"/>
                    <a:pt x="572" y="934"/>
                    <a:pt x="1084" y="1074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2"/>
            <p:cNvSpPr/>
            <p:nvPr/>
          </p:nvSpPr>
          <p:spPr>
            <a:xfrm>
              <a:off x="5164051" y="3190488"/>
              <a:ext cx="35395" cy="31840"/>
            </a:xfrm>
            <a:custGeom>
              <a:avLst/>
              <a:gdLst/>
              <a:ahLst/>
              <a:cxnLst/>
              <a:rect l="l" t="t" r="r" b="b"/>
              <a:pathLst>
                <a:path w="448" h="403" fill="none" extrusionOk="0">
                  <a:moveTo>
                    <a:pt x="1" y="1"/>
                  </a:moveTo>
                  <a:cubicBezTo>
                    <a:pt x="36" y="217"/>
                    <a:pt x="232" y="392"/>
                    <a:pt x="448" y="40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6" name="Google Shape;6846;p32"/>
          <p:cNvGrpSpPr/>
          <p:nvPr/>
        </p:nvGrpSpPr>
        <p:grpSpPr>
          <a:xfrm flipH="1">
            <a:off x="5415205" y="2378255"/>
            <a:ext cx="1235256" cy="1030744"/>
            <a:chOff x="763250" y="1835425"/>
            <a:chExt cx="701850" cy="585650"/>
          </a:xfrm>
        </p:grpSpPr>
        <p:sp>
          <p:nvSpPr>
            <p:cNvPr id="6847" name="Google Shape;6847;p32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2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2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2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2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2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2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2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2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2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2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2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2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2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2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2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2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2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2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2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2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2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2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0" name="Google Shape;6870;p32"/>
          <p:cNvGrpSpPr/>
          <p:nvPr/>
        </p:nvGrpSpPr>
        <p:grpSpPr>
          <a:xfrm>
            <a:off x="7594186" y="3624570"/>
            <a:ext cx="1876687" cy="1761812"/>
            <a:chOff x="7099611" y="3472170"/>
            <a:chExt cx="1876687" cy="1761812"/>
          </a:xfrm>
        </p:grpSpPr>
        <p:sp>
          <p:nvSpPr>
            <p:cNvPr id="6871" name="Google Shape;6871;p32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2" name="Google Shape;6872;p32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6873" name="Google Shape;6873;p32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32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32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32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32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32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32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32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32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32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32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32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32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32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32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32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32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32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32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32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32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32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32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32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32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32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32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32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32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32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32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32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32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32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32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32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32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32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32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32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32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32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32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32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32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32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32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32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32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32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32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32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32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32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32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32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32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32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32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32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32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32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32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32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32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32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32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32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32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32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32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32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32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32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32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32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32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32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32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32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32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32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32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32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32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32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32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32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32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32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32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32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32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32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32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32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32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32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32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32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32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32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32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32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32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32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32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32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32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32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32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32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32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32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32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32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32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0" name="Google Shape;6990;p32"/>
          <p:cNvGrpSpPr/>
          <p:nvPr/>
        </p:nvGrpSpPr>
        <p:grpSpPr>
          <a:xfrm>
            <a:off x="2186214" y="166122"/>
            <a:ext cx="820208" cy="327963"/>
            <a:chOff x="6176600" y="3023250"/>
            <a:chExt cx="444100" cy="177575"/>
          </a:xfrm>
        </p:grpSpPr>
        <p:sp>
          <p:nvSpPr>
            <p:cNvPr id="6991" name="Google Shape;6991;p32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2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2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2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2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2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2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2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2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2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2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2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2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2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2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2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2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2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2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0" name="Google Shape;7010;p32"/>
          <p:cNvGrpSpPr/>
          <p:nvPr/>
        </p:nvGrpSpPr>
        <p:grpSpPr>
          <a:xfrm>
            <a:off x="90797" y="373345"/>
            <a:ext cx="8774801" cy="3267512"/>
            <a:chOff x="90797" y="373345"/>
            <a:chExt cx="8774801" cy="3267512"/>
          </a:xfrm>
        </p:grpSpPr>
        <p:grpSp>
          <p:nvGrpSpPr>
            <p:cNvPr id="7011" name="Google Shape;7011;p32"/>
            <p:cNvGrpSpPr/>
            <p:nvPr/>
          </p:nvGrpSpPr>
          <p:grpSpPr>
            <a:xfrm>
              <a:off x="8048014" y="3130818"/>
              <a:ext cx="80718" cy="80653"/>
              <a:chOff x="4788500" y="2618450"/>
              <a:chExt cx="130400" cy="130275"/>
            </a:xfrm>
          </p:grpSpPr>
          <p:sp>
            <p:nvSpPr>
              <p:cNvPr id="7012" name="Google Shape;7012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4" name="Google Shape;7014;p32"/>
            <p:cNvGrpSpPr/>
            <p:nvPr/>
          </p:nvGrpSpPr>
          <p:grpSpPr>
            <a:xfrm flipH="1">
              <a:off x="3672797" y="373345"/>
              <a:ext cx="120739" cy="120737"/>
              <a:chOff x="5052650" y="3025125"/>
              <a:chExt cx="316899" cy="316978"/>
            </a:xfrm>
          </p:grpSpPr>
          <p:sp>
            <p:nvSpPr>
              <p:cNvPr id="7015" name="Google Shape;7015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8" name="Google Shape;7018;p32"/>
            <p:cNvGrpSpPr/>
            <p:nvPr/>
          </p:nvGrpSpPr>
          <p:grpSpPr>
            <a:xfrm>
              <a:off x="8744874" y="2873632"/>
              <a:ext cx="120724" cy="120609"/>
              <a:chOff x="4953114" y="2947679"/>
              <a:chExt cx="130400" cy="130275"/>
            </a:xfrm>
          </p:grpSpPr>
          <p:sp>
            <p:nvSpPr>
              <p:cNvPr id="7019" name="Google Shape;7019;p32"/>
              <p:cNvSpPr/>
              <p:nvPr/>
            </p:nvSpPr>
            <p:spPr>
              <a:xfrm>
                <a:off x="4953114" y="2947679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32"/>
              <p:cNvSpPr/>
              <p:nvPr/>
            </p:nvSpPr>
            <p:spPr>
              <a:xfrm>
                <a:off x="4965039" y="2981304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1" name="Google Shape;7021;p32"/>
            <p:cNvGrpSpPr/>
            <p:nvPr/>
          </p:nvGrpSpPr>
          <p:grpSpPr>
            <a:xfrm>
              <a:off x="162951" y="1345033"/>
              <a:ext cx="169351" cy="169361"/>
              <a:chOff x="5052650" y="3025125"/>
              <a:chExt cx="316899" cy="316978"/>
            </a:xfrm>
          </p:grpSpPr>
          <p:sp>
            <p:nvSpPr>
              <p:cNvPr id="7022" name="Google Shape;7022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5" name="Google Shape;7025;p32"/>
            <p:cNvGrpSpPr/>
            <p:nvPr/>
          </p:nvGrpSpPr>
          <p:grpSpPr>
            <a:xfrm>
              <a:off x="3538627" y="1188318"/>
              <a:ext cx="80718" cy="80653"/>
              <a:chOff x="4788500" y="2618450"/>
              <a:chExt cx="130400" cy="130275"/>
            </a:xfrm>
          </p:grpSpPr>
          <p:sp>
            <p:nvSpPr>
              <p:cNvPr id="7026" name="Google Shape;7026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8" name="Google Shape;7028;p32"/>
            <p:cNvGrpSpPr/>
            <p:nvPr/>
          </p:nvGrpSpPr>
          <p:grpSpPr>
            <a:xfrm flipH="1">
              <a:off x="8394460" y="494063"/>
              <a:ext cx="276127" cy="484203"/>
              <a:chOff x="5014612" y="2738125"/>
              <a:chExt cx="276127" cy="484203"/>
            </a:xfrm>
          </p:grpSpPr>
          <p:sp>
            <p:nvSpPr>
              <p:cNvPr id="7029" name="Google Shape;7029;p32"/>
              <p:cNvSpPr/>
              <p:nvPr/>
            </p:nvSpPr>
            <p:spPr>
              <a:xfrm>
                <a:off x="5014612" y="2738125"/>
                <a:ext cx="276127" cy="276196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32"/>
              <p:cNvSpPr/>
              <p:nvPr/>
            </p:nvSpPr>
            <p:spPr>
              <a:xfrm>
                <a:off x="5070155" y="2867533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2" name="Google Shape;7032;p32"/>
            <p:cNvGrpSpPr/>
            <p:nvPr/>
          </p:nvGrpSpPr>
          <p:grpSpPr>
            <a:xfrm flipH="1">
              <a:off x="90797" y="3520120"/>
              <a:ext cx="120739" cy="120737"/>
              <a:chOff x="5052650" y="3025125"/>
              <a:chExt cx="316899" cy="316978"/>
            </a:xfrm>
          </p:grpSpPr>
          <p:sp>
            <p:nvSpPr>
              <p:cNvPr id="7033" name="Google Shape;7033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6" name="Google Shape;7036;p32"/>
            <p:cNvGrpSpPr/>
            <p:nvPr/>
          </p:nvGrpSpPr>
          <p:grpSpPr>
            <a:xfrm>
              <a:off x="6812514" y="2546181"/>
              <a:ext cx="80718" cy="80653"/>
              <a:chOff x="4788500" y="2618450"/>
              <a:chExt cx="130400" cy="130275"/>
            </a:xfrm>
          </p:grpSpPr>
          <p:sp>
            <p:nvSpPr>
              <p:cNvPr id="7037" name="Google Shape;7037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9" name="Google Shape;7039;p32"/>
            <p:cNvGrpSpPr/>
            <p:nvPr/>
          </p:nvGrpSpPr>
          <p:grpSpPr>
            <a:xfrm flipH="1">
              <a:off x="8182297" y="1369345"/>
              <a:ext cx="120739" cy="120737"/>
              <a:chOff x="5052650" y="3025125"/>
              <a:chExt cx="316899" cy="316978"/>
            </a:xfrm>
          </p:grpSpPr>
          <p:sp>
            <p:nvSpPr>
              <p:cNvPr id="7040" name="Google Shape;7040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3" name="Google Shape;7043;p32"/>
            <p:cNvGrpSpPr/>
            <p:nvPr/>
          </p:nvGrpSpPr>
          <p:grpSpPr>
            <a:xfrm>
              <a:off x="4975949" y="3389157"/>
              <a:ext cx="120724" cy="120609"/>
              <a:chOff x="4788500" y="2618450"/>
              <a:chExt cx="130400" cy="130275"/>
            </a:xfrm>
          </p:grpSpPr>
          <p:sp>
            <p:nvSpPr>
              <p:cNvPr id="7044" name="Google Shape;7044;p32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32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6" name="Google Shape;7046;p32"/>
            <p:cNvGrpSpPr/>
            <p:nvPr/>
          </p:nvGrpSpPr>
          <p:grpSpPr>
            <a:xfrm>
              <a:off x="4951639" y="1710483"/>
              <a:ext cx="169351" cy="169361"/>
              <a:chOff x="5052650" y="3025125"/>
              <a:chExt cx="316899" cy="316978"/>
            </a:xfrm>
          </p:grpSpPr>
          <p:sp>
            <p:nvSpPr>
              <p:cNvPr id="7047" name="Google Shape;7047;p32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32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32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50" name="Google Shape;7050;p32"/>
          <p:cNvSpPr/>
          <p:nvPr/>
        </p:nvSpPr>
        <p:spPr>
          <a:xfrm>
            <a:off x="5503412" y="1888664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1" name="Google Shape;7051;p32"/>
          <p:cNvSpPr/>
          <p:nvPr/>
        </p:nvSpPr>
        <p:spPr>
          <a:xfrm>
            <a:off x="5993262" y="1792525"/>
            <a:ext cx="568964" cy="120780"/>
          </a:xfrm>
          <a:custGeom>
            <a:avLst/>
            <a:gdLst/>
            <a:ahLst/>
            <a:cxnLst/>
            <a:rect l="l" t="t" r="r" b="b"/>
            <a:pathLst>
              <a:path w="12931" h="2745" extrusionOk="0">
                <a:moveTo>
                  <a:pt x="7380" y="1"/>
                </a:moveTo>
                <a:cubicBezTo>
                  <a:pt x="7095" y="1"/>
                  <a:pt x="6814" y="22"/>
                  <a:pt x="6541" y="66"/>
                </a:cubicBezTo>
                <a:cubicBezTo>
                  <a:pt x="5432" y="241"/>
                  <a:pt x="4388" y="688"/>
                  <a:pt x="3308" y="1014"/>
                </a:cubicBezTo>
                <a:cubicBezTo>
                  <a:pt x="2550" y="1245"/>
                  <a:pt x="1750" y="1467"/>
                  <a:pt x="967" y="1467"/>
                </a:cubicBezTo>
                <a:cubicBezTo>
                  <a:pt x="640" y="1467"/>
                  <a:pt x="317" y="1429"/>
                  <a:pt x="1" y="1336"/>
                </a:cubicBezTo>
                <a:lnTo>
                  <a:pt x="1" y="1336"/>
                </a:lnTo>
                <a:cubicBezTo>
                  <a:pt x="947" y="2294"/>
                  <a:pt x="2312" y="2744"/>
                  <a:pt x="3653" y="2744"/>
                </a:cubicBezTo>
                <a:cubicBezTo>
                  <a:pt x="4062" y="2744"/>
                  <a:pt x="4468" y="2703"/>
                  <a:pt x="4859" y="2620"/>
                </a:cubicBezTo>
                <a:cubicBezTo>
                  <a:pt x="6230" y="2334"/>
                  <a:pt x="7555" y="1822"/>
                  <a:pt x="8940" y="1617"/>
                </a:cubicBezTo>
                <a:cubicBezTo>
                  <a:pt x="9291" y="1564"/>
                  <a:pt x="9652" y="1535"/>
                  <a:pt x="10012" y="1535"/>
                </a:cubicBezTo>
                <a:cubicBezTo>
                  <a:pt x="11072" y="1535"/>
                  <a:pt x="12129" y="1789"/>
                  <a:pt x="12930" y="2460"/>
                </a:cubicBezTo>
                <a:cubicBezTo>
                  <a:pt x="11603" y="1036"/>
                  <a:pt x="9384" y="1"/>
                  <a:pt x="738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2" name="Google Shape;7052;p32"/>
          <p:cNvGrpSpPr/>
          <p:nvPr/>
        </p:nvGrpSpPr>
        <p:grpSpPr>
          <a:xfrm flipH="1">
            <a:off x="8036842" y="1732919"/>
            <a:ext cx="1595479" cy="548380"/>
            <a:chOff x="2360400" y="1877425"/>
            <a:chExt cx="873900" cy="300400"/>
          </a:xfrm>
        </p:grpSpPr>
        <p:sp>
          <p:nvSpPr>
            <p:cNvPr id="7053" name="Google Shape;7053;p32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2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2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2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2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2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2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2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2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2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2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2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2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2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2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2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2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2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2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2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2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2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2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2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2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6"/>
          <p:cNvGrpSpPr/>
          <p:nvPr/>
        </p:nvGrpSpPr>
        <p:grpSpPr>
          <a:xfrm flipH="1">
            <a:off x="4378449" y="0"/>
            <a:ext cx="2745666" cy="4908614"/>
            <a:chOff x="6536175" y="0"/>
            <a:chExt cx="2440158" cy="4362437"/>
          </a:xfrm>
        </p:grpSpPr>
        <p:sp>
          <p:nvSpPr>
            <p:cNvPr id="1026" name="Google Shape;1026;p6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6"/>
          <p:cNvSpPr/>
          <p:nvPr/>
        </p:nvSpPr>
        <p:spPr>
          <a:xfrm>
            <a:off x="-325900" y="3866025"/>
            <a:ext cx="9523639" cy="2314868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6"/>
          <p:cNvSpPr/>
          <p:nvPr/>
        </p:nvSpPr>
        <p:spPr>
          <a:xfrm>
            <a:off x="3700367" y="450736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6"/>
          <p:cNvGrpSpPr/>
          <p:nvPr/>
        </p:nvGrpSpPr>
        <p:grpSpPr>
          <a:xfrm>
            <a:off x="5724817" y="4696592"/>
            <a:ext cx="1280846" cy="420102"/>
            <a:chOff x="1656825" y="3872400"/>
            <a:chExt cx="835625" cy="274075"/>
          </a:xfrm>
        </p:grpSpPr>
        <p:sp>
          <p:nvSpPr>
            <p:cNvPr id="1031" name="Google Shape;1031;p6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/>
          <p:nvPr/>
        </p:nvSpPr>
        <p:spPr>
          <a:xfrm>
            <a:off x="-714375" y="4301674"/>
            <a:ext cx="9799148" cy="977546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6"/>
          <p:cNvGrpSpPr/>
          <p:nvPr/>
        </p:nvGrpSpPr>
        <p:grpSpPr>
          <a:xfrm flipH="1">
            <a:off x="8221264" y="3453275"/>
            <a:ext cx="1893557" cy="1830674"/>
            <a:chOff x="2489900" y="3367200"/>
            <a:chExt cx="824325" cy="796950"/>
          </a:xfrm>
        </p:grpSpPr>
        <p:sp>
          <p:nvSpPr>
            <p:cNvPr id="1059" name="Google Shape;1059;p6"/>
            <p:cNvSpPr/>
            <p:nvPr/>
          </p:nvSpPr>
          <p:spPr>
            <a:xfrm>
              <a:off x="2713025" y="3820200"/>
              <a:ext cx="71425" cy="42300"/>
            </a:xfrm>
            <a:custGeom>
              <a:avLst/>
              <a:gdLst/>
              <a:ahLst/>
              <a:cxnLst/>
              <a:rect l="l" t="t" r="r" b="b"/>
              <a:pathLst>
                <a:path w="2857" h="1692" extrusionOk="0">
                  <a:moveTo>
                    <a:pt x="1817" y="0"/>
                  </a:moveTo>
                  <a:cubicBezTo>
                    <a:pt x="1205" y="131"/>
                    <a:pt x="597" y="286"/>
                    <a:pt x="0" y="477"/>
                  </a:cubicBezTo>
                  <a:cubicBezTo>
                    <a:pt x="226" y="868"/>
                    <a:pt x="417" y="1290"/>
                    <a:pt x="633" y="1692"/>
                  </a:cubicBezTo>
                  <a:cubicBezTo>
                    <a:pt x="1365" y="1521"/>
                    <a:pt x="2108" y="1395"/>
                    <a:pt x="2856" y="1300"/>
                  </a:cubicBezTo>
                  <a:cubicBezTo>
                    <a:pt x="2610" y="1104"/>
                    <a:pt x="2389" y="888"/>
                    <a:pt x="2199" y="637"/>
                  </a:cubicBezTo>
                  <a:cubicBezTo>
                    <a:pt x="2053" y="442"/>
                    <a:pt x="1928" y="221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2908525" y="3960850"/>
              <a:ext cx="141175" cy="150100"/>
            </a:xfrm>
            <a:custGeom>
              <a:avLst/>
              <a:gdLst/>
              <a:ahLst/>
              <a:cxnLst/>
              <a:rect l="l" t="t" r="r" b="b"/>
              <a:pathLst>
                <a:path w="5647" h="6004" extrusionOk="0">
                  <a:moveTo>
                    <a:pt x="0" y="1"/>
                  </a:moveTo>
                  <a:cubicBezTo>
                    <a:pt x="141" y="764"/>
                    <a:pt x="276" y="1527"/>
                    <a:pt x="412" y="2294"/>
                  </a:cubicBezTo>
                  <a:cubicBezTo>
                    <a:pt x="1747" y="3444"/>
                    <a:pt x="3233" y="4498"/>
                    <a:pt x="3840" y="6004"/>
                  </a:cubicBezTo>
                  <a:lnTo>
                    <a:pt x="5647" y="6004"/>
                  </a:ln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2671350" y="3718300"/>
              <a:ext cx="89875" cy="101925"/>
            </a:xfrm>
            <a:custGeom>
              <a:avLst/>
              <a:gdLst/>
              <a:ahLst/>
              <a:cxnLst/>
              <a:rect l="l" t="t" r="r" b="b"/>
              <a:pathLst>
                <a:path w="3595" h="4077" extrusionOk="0">
                  <a:moveTo>
                    <a:pt x="16" y="0"/>
                  </a:moveTo>
                  <a:lnTo>
                    <a:pt x="1" y="41"/>
                  </a:lnTo>
                  <a:cubicBezTo>
                    <a:pt x="181" y="487"/>
                    <a:pt x="297" y="954"/>
                    <a:pt x="472" y="1396"/>
                  </a:cubicBezTo>
                  <a:cubicBezTo>
                    <a:pt x="1195" y="1662"/>
                    <a:pt x="1963" y="1868"/>
                    <a:pt x="2505" y="2410"/>
                  </a:cubicBezTo>
                  <a:cubicBezTo>
                    <a:pt x="2967" y="2866"/>
                    <a:pt x="3193" y="3494"/>
                    <a:pt x="3484" y="4076"/>
                  </a:cubicBezTo>
                  <a:cubicBezTo>
                    <a:pt x="3494" y="4071"/>
                    <a:pt x="3504" y="4071"/>
                    <a:pt x="3514" y="4066"/>
                  </a:cubicBezTo>
                  <a:cubicBezTo>
                    <a:pt x="3564" y="3238"/>
                    <a:pt x="3595" y="2400"/>
                    <a:pt x="3564" y="1566"/>
                  </a:cubicBezTo>
                  <a:lnTo>
                    <a:pt x="3579" y="1556"/>
                  </a:lnTo>
                  <a:cubicBezTo>
                    <a:pt x="3208" y="1004"/>
                    <a:pt x="2781" y="537"/>
                    <a:pt x="2149" y="342"/>
                  </a:cubicBezTo>
                  <a:cubicBezTo>
                    <a:pt x="1617" y="176"/>
                    <a:pt x="1050" y="246"/>
                    <a:pt x="508" y="141"/>
                  </a:cubicBezTo>
                  <a:cubicBezTo>
                    <a:pt x="342" y="111"/>
                    <a:pt x="176" y="61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3088950" y="3831350"/>
              <a:ext cx="93025" cy="154125"/>
            </a:xfrm>
            <a:custGeom>
              <a:avLst/>
              <a:gdLst/>
              <a:ahLst/>
              <a:cxnLst/>
              <a:rect l="l" t="t" r="r" b="b"/>
              <a:pathLst>
                <a:path w="3721" h="6165" extrusionOk="0">
                  <a:moveTo>
                    <a:pt x="1045" y="1"/>
                  </a:moveTo>
                  <a:cubicBezTo>
                    <a:pt x="739" y="959"/>
                    <a:pt x="327" y="1893"/>
                    <a:pt x="1" y="2852"/>
                  </a:cubicBezTo>
                  <a:lnTo>
                    <a:pt x="66" y="2877"/>
                  </a:lnTo>
                  <a:cubicBezTo>
                    <a:pt x="935" y="4006"/>
                    <a:pt x="1848" y="5105"/>
                    <a:pt x="2807" y="6164"/>
                  </a:cubicBezTo>
                  <a:cubicBezTo>
                    <a:pt x="3123" y="5135"/>
                    <a:pt x="3494" y="4112"/>
                    <a:pt x="3720" y="3073"/>
                  </a:cubicBezTo>
                  <a:cubicBezTo>
                    <a:pt x="2772" y="2099"/>
                    <a:pt x="1878" y="1070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3157725" y="3563950"/>
              <a:ext cx="41800" cy="101425"/>
            </a:xfrm>
            <a:custGeom>
              <a:avLst/>
              <a:gdLst/>
              <a:ahLst/>
              <a:cxnLst/>
              <a:rect l="l" t="t" r="r" b="b"/>
              <a:pathLst>
                <a:path w="1672" h="4057" extrusionOk="0">
                  <a:moveTo>
                    <a:pt x="1401" y="1"/>
                  </a:moveTo>
                  <a:cubicBezTo>
                    <a:pt x="1014" y="819"/>
                    <a:pt x="578" y="1667"/>
                    <a:pt x="156" y="2465"/>
                  </a:cubicBezTo>
                  <a:cubicBezTo>
                    <a:pt x="136" y="2445"/>
                    <a:pt x="116" y="2425"/>
                    <a:pt x="96" y="2400"/>
                  </a:cubicBezTo>
                  <a:cubicBezTo>
                    <a:pt x="61" y="2922"/>
                    <a:pt x="21" y="3444"/>
                    <a:pt x="1" y="3966"/>
                  </a:cubicBezTo>
                  <a:cubicBezTo>
                    <a:pt x="31" y="3996"/>
                    <a:pt x="61" y="4026"/>
                    <a:pt x="91" y="4056"/>
                  </a:cubicBezTo>
                  <a:cubicBezTo>
                    <a:pt x="618" y="3379"/>
                    <a:pt x="1080" y="2691"/>
                    <a:pt x="1607" y="2013"/>
                  </a:cubicBezTo>
                  <a:lnTo>
                    <a:pt x="1672" y="2003"/>
                  </a:lnTo>
                  <a:cubicBezTo>
                    <a:pt x="1592" y="1336"/>
                    <a:pt x="1516" y="668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2728825" y="3852700"/>
              <a:ext cx="190125" cy="166275"/>
            </a:xfrm>
            <a:custGeom>
              <a:avLst/>
              <a:gdLst/>
              <a:ahLst/>
              <a:cxnLst/>
              <a:rect l="l" t="t" r="r" b="b"/>
              <a:pathLst>
                <a:path w="7605" h="6651" extrusionOk="0">
                  <a:moveTo>
                    <a:pt x="2224" y="0"/>
                  </a:moveTo>
                  <a:cubicBezTo>
                    <a:pt x="1476" y="95"/>
                    <a:pt x="733" y="221"/>
                    <a:pt x="1" y="392"/>
                  </a:cubicBezTo>
                  <a:cubicBezTo>
                    <a:pt x="201" y="758"/>
                    <a:pt x="422" y="1109"/>
                    <a:pt x="708" y="1410"/>
                  </a:cubicBezTo>
                  <a:cubicBezTo>
                    <a:pt x="1481" y="2229"/>
                    <a:pt x="2651" y="2610"/>
                    <a:pt x="3353" y="3493"/>
                  </a:cubicBezTo>
                  <a:cubicBezTo>
                    <a:pt x="3966" y="4261"/>
                    <a:pt x="4126" y="5285"/>
                    <a:pt x="4443" y="6214"/>
                  </a:cubicBezTo>
                  <a:cubicBezTo>
                    <a:pt x="4458" y="6259"/>
                    <a:pt x="4473" y="6299"/>
                    <a:pt x="4488" y="6339"/>
                  </a:cubicBezTo>
                  <a:lnTo>
                    <a:pt x="4548" y="6319"/>
                  </a:lnTo>
                  <a:cubicBezTo>
                    <a:pt x="4814" y="6334"/>
                    <a:pt x="5080" y="6354"/>
                    <a:pt x="5346" y="6380"/>
                  </a:cubicBezTo>
                  <a:cubicBezTo>
                    <a:pt x="6104" y="6450"/>
                    <a:pt x="6857" y="6545"/>
                    <a:pt x="7605" y="6651"/>
                  </a:cubicBezTo>
                  <a:cubicBezTo>
                    <a:pt x="7605" y="6641"/>
                    <a:pt x="7600" y="6631"/>
                    <a:pt x="7600" y="6620"/>
                  </a:cubicBezTo>
                  <a:cubicBezTo>
                    <a:pt x="6606" y="5767"/>
                    <a:pt x="5692" y="4864"/>
                    <a:pt x="5271" y="3679"/>
                  </a:cubicBezTo>
                  <a:cubicBezTo>
                    <a:pt x="5090" y="3177"/>
                    <a:pt x="5005" y="2640"/>
                    <a:pt x="4754" y="2173"/>
                  </a:cubicBezTo>
                  <a:cubicBezTo>
                    <a:pt x="4227" y="1180"/>
                    <a:pt x="3097" y="708"/>
                    <a:pt x="2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2512875" y="3681350"/>
              <a:ext cx="170425" cy="86025"/>
            </a:xfrm>
            <a:custGeom>
              <a:avLst/>
              <a:gdLst/>
              <a:ahLst/>
              <a:cxnLst/>
              <a:rect l="l" t="t" r="r" b="b"/>
              <a:pathLst>
                <a:path w="6817" h="3441" extrusionOk="0">
                  <a:moveTo>
                    <a:pt x="371" y="1"/>
                  </a:moveTo>
                  <a:cubicBezTo>
                    <a:pt x="252" y="1"/>
                    <a:pt x="132" y="6"/>
                    <a:pt x="10" y="18"/>
                  </a:cubicBezTo>
                  <a:lnTo>
                    <a:pt x="0" y="98"/>
                  </a:lnTo>
                  <a:cubicBezTo>
                    <a:pt x="849" y="203"/>
                    <a:pt x="1777" y="821"/>
                    <a:pt x="2329" y="1403"/>
                  </a:cubicBezTo>
                  <a:cubicBezTo>
                    <a:pt x="2957" y="2071"/>
                    <a:pt x="3474" y="2874"/>
                    <a:pt x="4176" y="3441"/>
                  </a:cubicBezTo>
                  <a:cubicBezTo>
                    <a:pt x="4508" y="3371"/>
                    <a:pt x="4839" y="3300"/>
                    <a:pt x="5165" y="3230"/>
                  </a:cubicBezTo>
                  <a:cubicBezTo>
                    <a:pt x="5717" y="3115"/>
                    <a:pt x="6264" y="2994"/>
                    <a:pt x="6817" y="2879"/>
                  </a:cubicBezTo>
                  <a:cubicBezTo>
                    <a:pt x="6817" y="2879"/>
                    <a:pt x="6811" y="2879"/>
                    <a:pt x="6811" y="2874"/>
                  </a:cubicBezTo>
                  <a:cubicBezTo>
                    <a:pt x="6726" y="2844"/>
                    <a:pt x="6641" y="2808"/>
                    <a:pt x="6556" y="2778"/>
                  </a:cubicBezTo>
                  <a:cubicBezTo>
                    <a:pt x="4435" y="1930"/>
                    <a:pt x="2600" y="1"/>
                    <a:pt x="371" y="1"/>
                  </a:cubicBezTo>
                  <a:close/>
                </a:path>
              </a:pathLst>
            </a:custGeom>
            <a:solidFill>
              <a:srgbClr val="59C7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2758450" y="3757200"/>
              <a:ext cx="28625" cy="95525"/>
            </a:xfrm>
            <a:custGeom>
              <a:avLst/>
              <a:gdLst/>
              <a:ahLst/>
              <a:cxnLst/>
              <a:rect l="l" t="t" r="r" b="b"/>
              <a:pathLst>
                <a:path w="1145" h="3821" extrusionOk="0">
                  <a:moveTo>
                    <a:pt x="95" y="0"/>
                  </a:moveTo>
                  <a:lnTo>
                    <a:pt x="80" y="10"/>
                  </a:lnTo>
                  <a:cubicBezTo>
                    <a:pt x="111" y="844"/>
                    <a:pt x="80" y="1682"/>
                    <a:pt x="30" y="2510"/>
                  </a:cubicBezTo>
                  <a:cubicBezTo>
                    <a:pt x="20" y="2515"/>
                    <a:pt x="10" y="2515"/>
                    <a:pt x="0" y="2520"/>
                  </a:cubicBezTo>
                  <a:cubicBezTo>
                    <a:pt x="111" y="2741"/>
                    <a:pt x="236" y="2962"/>
                    <a:pt x="382" y="3157"/>
                  </a:cubicBezTo>
                  <a:cubicBezTo>
                    <a:pt x="572" y="3408"/>
                    <a:pt x="793" y="3624"/>
                    <a:pt x="1039" y="3820"/>
                  </a:cubicBezTo>
                  <a:cubicBezTo>
                    <a:pt x="1064" y="3815"/>
                    <a:pt x="1089" y="3815"/>
                    <a:pt x="1114" y="3810"/>
                  </a:cubicBezTo>
                  <a:cubicBezTo>
                    <a:pt x="1144" y="3107"/>
                    <a:pt x="1104" y="2369"/>
                    <a:pt x="1124" y="1667"/>
                  </a:cubicBezTo>
                  <a:cubicBezTo>
                    <a:pt x="748" y="1135"/>
                    <a:pt x="447" y="527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3069250" y="3902625"/>
              <a:ext cx="89875" cy="208325"/>
            </a:xfrm>
            <a:custGeom>
              <a:avLst/>
              <a:gdLst/>
              <a:ahLst/>
              <a:cxnLst/>
              <a:rect l="l" t="t" r="r" b="b"/>
              <a:pathLst>
                <a:path w="3595" h="8333" extrusionOk="0">
                  <a:moveTo>
                    <a:pt x="789" y="1"/>
                  </a:moveTo>
                  <a:cubicBezTo>
                    <a:pt x="754" y="101"/>
                    <a:pt x="719" y="201"/>
                    <a:pt x="689" y="302"/>
                  </a:cubicBezTo>
                  <a:cubicBezTo>
                    <a:pt x="302" y="1522"/>
                    <a:pt x="1" y="2917"/>
                    <a:pt x="237" y="4202"/>
                  </a:cubicBezTo>
                  <a:cubicBezTo>
                    <a:pt x="458" y="4694"/>
                    <a:pt x="684" y="5181"/>
                    <a:pt x="874" y="5688"/>
                  </a:cubicBezTo>
                  <a:cubicBezTo>
                    <a:pt x="1196" y="6521"/>
                    <a:pt x="1421" y="7444"/>
                    <a:pt x="1411" y="8333"/>
                  </a:cubicBezTo>
                  <a:lnTo>
                    <a:pt x="3063" y="8333"/>
                  </a:lnTo>
                  <a:cubicBezTo>
                    <a:pt x="3033" y="7650"/>
                    <a:pt x="2967" y="6957"/>
                    <a:pt x="2997" y="6275"/>
                  </a:cubicBezTo>
                  <a:cubicBezTo>
                    <a:pt x="3043" y="5271"/>
                    <a:pt x="3299" y="4287"/>
                    <a:pt x="3595" y="3313"/>
                  </a:cubicBezTo>
                  <a:cubicBezTo>
                    <a:pt x="2636" y="2254"/>
                    <a:pt x="1723" y="1155"/>
                    <a:pt x="854" y="26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3156850" y="3614025"/>
              <a:ext cx="95650" cy="296775"/>
            </a:xfrm>
            <a:custGeom>
              <a:avLst/>
              <a:gdLst/>
              <a:ahLst/>
              <a:cxnLst/>
              <a:rect l="l" t="t" r="r" b="b"/>
              <a:pathLst>
                <a:path w="3826" h="11871" extrusionOk="0">
                  <a:moveTo>
                    <a:pt x="1707" y="0"/>
                  </a:moveTo>
                  <a:lnTo>
                    <a:pt x="1642" y="10"/>
                  </a:lnTo>
                  <a:cubicBezTo>
                    <a:pt x="1115" y="688"/>
                    <a:pt x="653" y="1376"/>
                    <a:pt x="126" y="2053"/>
                  </a:cubicBezTo>
                  <a:cubicBezTo>
                    <a:pt x="96" y="2023"/>
                    <a:pt x="66" y="1993"/>
                    <a:pt x="36" y="1963"/>
                  </a:cubicBezTo>
                  <a:lnTo>
                    <a:pt x="36" y="1963"/>
                  </a:lnTo>
                  <a:cubicBezTo>
                    <a:pt x="0" y="2826"/>
                    <a:pt x="10" y="3690"/>
                    <a:pt x="141" y="4543"/>
                  </a:cubicBezTo>
                  <a:cubicBezTo>
                    <a:pt x="407" y="6295"/>
                    <a:pt x="1175" y="7961"/>
                    <a:pt x="1225" y="9733"/>
                  </a:cubicBezTo>
                  <a:cubicBezTo>
                    <a:pt x="1245" y="10420"/>
                    <a:pt x="1155" y="11093"/>
                    <a:pt x="1004" y="11766"/>
                  </a:cubicBezTo>
                  <a:cubicBezTo>
                    <a:pt x="1039" y="11801"/>
                    <a:pt x="1075" y="11836"/>
                    <a:pt x="1105" y="11871"/>
                  </a:cubicBezTo>
                  <a:cubicBezTo>
                    <a:pt x="2013" y="10601"/>
                    <a:pt x="2927" y="9276"/>
                    <a:pt x="3825" y="8006"/>
                  </a:cubicBezTo>
                  <a:cubicBezTo>
                    <a:pt x="3785" y="7765"/>
                    <a:pt x="3735" y="7524"/>
                    <a:pt x="3675" y="7288"/>
                  </a:cubicBezTo>
                  <a:cubicBezTo>
                    <a:pt x="3514" y="6666"/>
                    <a:pt x="3293" y="6054"/>
                    <a:pt x="3062" y="5441"/>
                  </a:cubicBezTo>
                  <a:cubicBezTo>
                    <a:pt x="2751" y="4608"/>
                    <a:pt x="2415" y="3780"/>
                    <a:pt x="2189" y="2922"/>
                  </a:cubicBezTo>
                  <a:cubicBezTo>
                    <a:pt x="1938" y="1968"/>
                    <a:pt x="1817" y="984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3123350" y="3437975"/>
              <a:ext cx="69400" cy="187625"/>
            </a:xfrm>
            <a:custGeom>
              <a:avLst/>
              <a:gdLst/>
              <a:ahLst/>
              <a:cxnLst/>
              <a:rect l="l" t="t" r="r" b="b"/>
              <a:pathLst>
                <a:path w="2776" h="7505" extrusionOk="0">
                  <a:moveTo>
                    <a:pt x="0" y="0"/>
                  </a:moveTo>
                  <a:lnTo>
                    <a:pt x="0" y="0"/>
                  </a:lnTo>
                  <a:cubicBezTo>
                    <a:pt x="1325" y="1476"/>
                    <a:pt x="1627" y="3609"/>
                    <a:pt x="1576" y="5597"/>
                  </a:cubicBezTo>
                  <a:cubicBezTo>
                    <a:pt x="1561" y="6214"/>
                    <a:pt x="1516" y="6827"/>
                    <a:pt x="1471" y="7439"/>
                  </a:cubicBezTo>
                  <a:cubicBezTo>
                    <a:pt x="1491" y="7464"/>
                    <a:pt x="1511" y="7484"/>
                    <a:pt x="1531" y="7504"/>
                  </a:cubicBezTo>
                  <a:cubicBezTo>
                    <a:pt x="1953" y="6706"/>
                    <a:pt x="2389" y="5858"/>
                    <a:pt x="2776" y="5040"/>
                  </a:cubicBezTo>
                  <a:cubicBezTo>
                    <a:pt x="2736" y="4829"/>
                    <a:pt x="2701" y="4623"/>
                    <a:pt x="2650" y="4412"/>
                  </a:cubicBezTo>
                  <a:cubicBezTo>
                    <a:pt x="2284" y="2741"/>
                    <a:pt x="1441" y="89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3095100" y="3562075"/>
              <a:ext cx="65025" cy="101025"/>
            </a:xfrm>
            <a:custGeom>
              <a:avLst/>
              <a:gdLst/>
              <a:ahLst/>
              <a:cxnLst/>
              <a:rect l="l" t="t" r="r" b="b"/>
              <a:pathLst>
                <a:path w="2601" h="4041" extrusionOk="0">
                  <a:moveTo>
                    <a:pt x="242" y="0"/>
                  </a:moveTo>
                  <a:cubicBezTo>
                    <a:pt x="101" y="527"/>
                    <a:pt x="1" y="1054"/>
                    <a:pt x="6" y="1602"/>
                  </a:cubicBezTo>
                  <a:cubicBezTo>
                    <a:pt x="6" y="1637"/>
                    <a:pt x="11" y="1672"/>
                    <a:pt x="11" y="1702"/>
                  </a:cubicBezTo>
                  <a:cubicBezTo>
                    <a:pt x="864" y="2460"/>
                    <a:pt x="1692" y="3243"/>
                    <a:pt x="2506" y="4041"/>
                  </a:cubicBezTo>
                  <a:cubicBezTo>
                    <a:pt x="2526" y="3519"/>
                    <a:pt x="2566" y="2997"/>
                    <a:pt x="2601" y="2475"/>
                  </a:cubicBezTo>
                  <a:cubicBezTo>
                    <a:pt x="1833" y="1657"/>
                    <a:pt x="1065" y="834"/>
                    <a:pt x="297" y="15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2841000" y="4010675"/>
              <a:ext cx="163525" cy="100275"/>
            </a:xfrm>
            <a:custGeom>
              <a:avLst/>
              <a:gdLst/>
              <a:ahLst/>
              <a:cxnLst/>
              <a:rect l="l" t="t" r="r" b="b"/>
              <a:pathLst>
                <a:path w="6541" h="4011" extrusionOk="0">
                  <a:moveTo>
                    <a:pt x="61" y="0"/>
                  </a:moveTo>
                  <a:lnTo>
                    <a:pt x="1" y="20"/>
                  </a:lnTo>
                  <a:cubicBezTo>
                    <a:pt x="583" y="1657"/>
                    <a:pt x="1743" y="3057"/>
                    <a:pt x="3198" y="4011"/>
                  </a:cubicBezTo>
                  <a:lnTo>
                    <a:pt x="6541" y="4011"/>
                  </a:lnTo>
                  <a:cubicBezTo>
                    <a:pt x="5934" y="2505"/>
                    <a:pt x="4448" y="1451"/>
                    <a:pt x="3113" y="301"/>
                  </a:cubicBezTo>
                  <a:lnTo>
                    <a:pt x="3113" y="301"/>
                  </a:lnTo>
                  <a:cubicBezTo>
                    <a:pt x="3113" y="312"/>
                    <a:pt x="3118" y="322"/>
                    <a:pt x="3118" y="332"/>
                  </a:cubicBezTo>
                  <a:cubicBezTo>
                    <a:pt x="2370" y="226"/>
                    <a:pt x="1617" y="131"/>
                    <a:pt x="859" y="61"/>
                  </a:cubicBezTo>
                  <a:cubicBezTo>
                    <a:pt x="593" y="35"/>
                    <a:pt x="327" y="15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2489900" y="3671900"/>
              <a:ext cx="193275" cy="81300"/>
            </a:xfrm>
            <a:custGeom>
              <a:avLst/>
              <a:gdLst/>
              <a:ahLst/>
              <a:cxnLst/>
              <a:rect l="l" t="t" r="r" b="b"/>
              <a:pathLst>
                <a:path w="7731" h="3252" extrusionOk="0">
                  <a:moveTo>
                    <a:pt x="2535" y="1"/>
                  </a:moveTo>
                  <a:cubicBezTo>
                    <a:pt x="1659" y="1"/>
                    <a:pt x="783" y="199"/>
                    <a:pt x="1" y="597"/>
                  </a:cubicBezTo>
                  <a:cubicBezTo>
                    <a:pt x="201" y="502"/>
                    <a:pt x="423" y="457"/>
                    <a:pt x="654" y="457"/>
                  </a:cubicBezTo>
                  <a:cubicBezTo>
                    <a:pt x="741" y="457"/>
                    <a:pt x="830" y="464"/>
                    <a:pt x="919" y="476"/>
                  </a:cubicBezTo>
                  <a:lnTo>
                    <a:pt x="929" y="396"/>
                  </a:lnTo>
                  <a:cubicBezTo>
                    <a:pt x="1051" y="384"/>
                    <a:pt x="1171" y="379"/>
                    <a:pt x="1290" y="379"/>
                  </a:cubicBezTo>
                  <a:cubicBezTo>
                    <a:pt x="3519" y="379"/>
                    <a:pt x="5354" y="2308"/>
                    <a:pt x="7475" y="3156"/>
                  </a:cubicBezTo>
                  <a:cubicBezTo>
                    <a:pt x="7560" y="3186"/>
                    <a:pt x="7645" y="3222"/>
                    <a:pt x="7730" y="3252"/>
                  </a:cubicBezTo>
                  <a:cubicBezTo>
                    <a:pt x="7555" y="2810"/>
                    <a:pt x="7439" y="2343"/>
                    <a:pt x="7259" y="1897"/>
                  </a:cubicBezTo>
                  <a:lnTo>
                    <a:pt x="7274" y="1856"/>
                  </a:lnTo>
                  <a:cubicBezTo>
                    <a:pt x="6531" y="1575"/>
                    <a:pt x="5888" y="1033"/>
                    <a:pt x="5181" y="652"/>
                  </a:cubicBezTo>
                  <a:cubicBezTo>
                    <a:pt x="4370" y="218"/>
                    <a:pt x="3452" y="1"/>
                    <a:pt x="2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2617275" y="3753175"/>
              <a:ext cx="141200" cy="78950"/>
            </a:xfrm>
            <a:custGeom>
              <a:avLst/>
              <a:gdLst/>
              <a:ahLst/>
              <a:cxnLst/>
              <a:rect l="l" t="t" r="r" b="b"/>
              <a:pathLst>
                <a:path w="5648" h="3158" extrusionOk="0">
                  <a:moveTo>
                    <a:pt x="2635" y="1"/>
                  </a:moveTo>
                  <a:cubicBezTo>
                    <a:pt x="2635" y="6"/>
                    <a:pt x="2641" y="6"/>
                    <a:pt x="2641" y="6"/>
                  </a:cubicBezTo>
                  <a:cubicBezTo>
                    <a:pt x="2088" y="121"/>
                    <a:pt x="1541" y="242"/>
                    <a:pt x="989" y="357"/>
                  </a:cubicBezTo>
                  <a:cubicBezTo>
                    <a:pt x="663" y="427"/>
                    <a:pt x="332" y="498"/>
                    <a:pt x="0" y="568"/>
                  </a:cubicBezTo>
                  <a:cubicBezTo>
                    <a:pt x="151" y="688"/>
                    <a:pt x="307" y="799"/>
                    <a:pt x="477" y="894"/>
                  </a:cubicBezTo>
                  <a:cubicBezTo>
                    <a:pt x="1215" y="1311"/>
                    <a:pt x="2103" y="1411"/>
                    <a:pt x="2791" y="1898"/>
                  </a:cubicBezTo>
                  <a:cubicBezTo>
                    <a:pt x="3248" y="2219"/>
                    <a:pt x="3559" y="2671"/>
                    <a:pt x="3830" y="3158"/>
                  </a:cubicBezTo>
                  <a:cubicBezTo>
                    <a:pt x="4427" y="2967"/>
                    <a:pt x="5035" y="2812"/>
                    <a:pt x="5647" y="2681"/>
                  </a:cubicBezTo>
                  <a:cubicBezTo>
                    <a:pt x="5356" y="2099"/>
                    <a:pt x="5130" y="1471"/>
                    <a:pt x="4668" y="1015"/>
                  </a:cubicBezTo>
                  <a:cubicBezTo>
                    <a:pt x="4126" y="473"/>
                    <a:pt x="3358" y="267"/>
                    <a:pt x="2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2784425" y="3798850"/>
              <a:ext cx="134400" cy="219375"/>
            </a:xfrm>
            <a:custGeom>
              <a:avLst/>
              <a:gdLst/>
              <a:ahLst/>
              <a:cxnLst/>
              <a:rect l="l" t="t" r="r" b="b"/>
              <a:pathLst>
                <a:path w="5376" h="8775" extrusionOk="0">
                  <a:moveTo>
                    <a:pt x="85" y="1"/>
                  </a:moveTo>
                  <a:cubicBezTo>
                    <a:pt x="65" y="703"/>
                    <a:pt x="105" y="1441"/>
                    <a:pt x="75" y="2144"/>
                  </a:cubicBezTo>
                  <a:cubicBezTo>
                    <a:pt x="50" y="2149"/>
                    <a:pt x="25" y="2149"/>
                    <a:pt x="0" y="2154"/>
                  </a:cubicBezTo>
                  <a:cubicBezTo>
                    <a:pt x="873" y="2862"/>
                    <a:pt x="2003" y="3334"/>
                    <a:pt x="2530" y="4327"/>
                  </a:cubicBezTo>
                  <a:cubicBezTo>
                    <a:pt x="2781" y="4794"/>
                    <a:pt x="2866" y="5331"/>
                    <a:pt x="3047" y="5833"/>
                  </a:cubicBezTo>
                  <a:cubicBezTo>
                    <a:pt x="3468" y="7018"/>
                    <a:pt x="4382" y="7921"/>
                    <a:pt x="5376" y="8774"/>
                  </a:cubicBezTo>
                  <a:cubicBezTo>
                    <a:pt x="5240" y="8007"/>
                    <a:pt x="5105" y="7244"/>
                    <a:pt x="4964" y="6481"/>
                  </a:cubicBezTo>
                  <a:cubicBezTo>
                    <a:pt x="4658" y="6099"/>
                    <a:pt x="4402" y="5678"/>
                    <a:pt x="4231" y="5206"/>
                  </a:cubicBezTo>
                  <a:cubicBezTo>
                    <a:pt x="3800" y="4041"/>
                    <a:pt x="3473" y="2761"/>
                    <a:pt x="2540" y="1943"/>
                  </a:cubicBezTo>
                  <a:cubicBezTo>
                    <a:pt x="1968" y="1441"/>
                    <a:pt x="1225" y="1165"/>
                    <a:pt x="658" y="653"/>
                  </a:cubicBezTo>
                  <a:cubicBezTo>
                    <a:pt x="442" y="463"/>
                    <a:pt x="256" y="237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3101125" y="3432075"/>
              <a:ext cx="62900" cy="191875"/>
            </a:xfrm>
            <a:custGeom>
              <a:avLst/>
              <a:gdLst/>
              <a:ahLst/>
              <a:cxnLst/>
              <a:rect l="l" t="t" r="r" b="b"/>
              <a:pathLst>
                <a:path w="2516" h="7675" extrusionOk="0">
                  <a:moveTo>
                    <a:pt x="453" y="0"/>
                  </a:moveTo>
                  <a:cubicBezTo>
                    <a:pt x="1030" y="1014"/>
                    <a:pt x="869" y="2279"/>
                    <a:pt x="548" y="3403"/>
                  </a:cubicBezTo>
                  <a:cubicBezTo>
                    <a:pt x="377" y="4001"/>
                    <a:pt x="161" y="4598"/>
                    <a:pt x="1" y="5200"/>
                  </a:cubicBezTo>
                  <a:lnTo>
                    <a:pt x="56" y="5215"/>
                  </a:lnTo>
                  <a:cubicBezTo>
                    <a:pt x="824" y="6034"/>
                    <a:pt x="1592" y="6857"/>
                    <a:pt x="2360" y="7675"/>
                  </a:cubicBezTo>
                  <a:cubicBezTo>
                    <a:pt x="2405" y="7063"/>
                    <a:pt x="2450" y="6450"/>
                    <a:pt x="2465" y="5833"/>
                  </a:cubicBezTo>
                  <a:cubicBezTo>
                    <a:pt x="2516" y="3845"/>
                    <a:pt x="2214" y="1712"/>
                    <a:pt x="889" y="236"/>
                  </a:cubicBezTo>
                  <a:cubicBezTo>
                    <a:pt x="749" y="146"/>
                    <a:pt x="608" y="71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3143425" y="3814175"/>
              <a:ext cx="114325" cy="296775"/>
            </a:xfrm>
            <a:custGeom>
              <a:avLst/>
              <a:gdLst/>
              <a:ahLst/>
              <a:cxnLst/>
              <a:rect l="l" t="t" r="r" b="b"/>
              <a:pathLst>
                <a:path w="4573" h="11871" extrusionOk="0">
                  <a:moveTo>
                    <a:pt x="4362" y="0"/>
                  </a:moveTo>
                  <a:cubicBezTo>
                    <a:pt x="3464" y="1270"/>
                    <a:pt x="2550" y="2595"/>
                    <a:pt x="1642" y="3865"/>
                  </a:cubicBezTo>
                  <a:cubicBezTo>
                    <a:pt x="1612" y="3830"/>
                    <a:pt x="1576" y="3795"/>
                    <a:pt x="1541" y="3760"/>
                  </a:cubicBezTo>
                  <a:cubicBezTo>
                    <a:pt x="1315" y="4799"/>
                    <a:pt x="944" y="5822"/>
                    <a:pt x="628" y="6851"/>
                  </a:cubicBezTo>
                  <a:cubicBezTo>
                    <a:pt x="327" y="7825"/>
                    <a:pt x="76" y="8809"/>
                    <a:pt x="30" y="9813"/>
                  </a:cubicBezTo>
                  <a:cubicBezTo>
                    <a:pt x="0" y="10495"/>
                    <a:pt x="66" y="11188"/>
                    <a:pt x="96" y="11871"/>
                  </a:cubicBezTo>
                  <a:lnTo>
                    <a:pt x="3147" y="11871"/>
                  </a:lnTo>
                  <a:cubicBezTo>
                    <a:pt x="3599" y="11253"/>
                    <a:pt x="3875" y="10470"/>
                    <a:pt x="3981" y="9707"/>
                  </a:cubicBezTo>
                  <a:cubicBezTo>
                    <a:pt x="4166" y="8322"/>
                    <a:pt x="3941" y="6912"/>
                    <a:pt x="4006" y="5511"/>
                  </a:cubicBezTo>
                  <a:cubicBezTo>
                    <a:pt x="4081" y="3865"/>
                    <a:pt x="4573" y="2229"/>
                    <a:pt x="4437" y="582"/>
                  </a:cubicBezTo>
                  <a:cubicBezTo>
                    <a:pt x="4422" y="387"/>
                    <a:pt x="4397" y="191"/>
                    <a:pt x="4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3095350" y="3604600"/>
              <a:ext cx="92650" cy="303575"/>
            </a:xfrm>
            <a:custGeom>
              <a:avLst/>
              <a:gdLst/>
              <a:ahLst/>
              <a:cxnLst/>
              <a:rect l="l" t="t" r="r" b="b"/>
              <a:pathLst>
                <a:path w="3706" h="12143" extrusionOk="0">
                  <a:moveTo>
                    <a:pt x="1" y="1"/>
                  </a:moveTo>
                  <a:lnTo>
                    <a:pt x="1" y="1"/>
                  </a:lnTo>
                  <a:cubicBezTo>
                    <a:pt x="41" y="1291"/>
                    <a:pt x="638" y="2495"/>
                    <a:pt x="975" y="3750"/>
                  </a:cubicBezTo>
                  <a:cubicBezTo>
                    <a:pt x="1351" y="5161"/>
                    <a:pt x="1381" y="6667"/>
                    <a:pt x="1060" y="8092"/>
                  </a:cubicBezTo>
                  <a:cubicBezTo>
                    <a:pt x="985" y="8423"/>
                    <a:pt x="894" y="8750"/>
                    <a:pt x="789" y="9071"/>
                  </a:cubicBezTo>
                  <a:cubicBezTo>
                    <a:pt x="1622" y="10140"/>
                    <a:pt x="2516" y="11169"/>
                    <a:pt x="3464" y="12143"/>
                  </a:cubicBezTo>
                  <a:cubicBezTo>
                    <a:pt x="3615" y="11470"/>
                    <a:pt x="3705" y="10797"/>
                    <a:pt x="3685" y="10110"/>
                  </a:cubicBezTo>
                  <a:cubicBezTo>
                    <a:pt x="3635" y="8338"/>
                    <a:pt x="2867" y="6672"/>
                    <a:pt x="2601" y="4920"/>
                  </a:cubicBezTo>
                  <a:cubicBezTo>
                    <a:pt x="2470" y="4067"/>
                    <a:pt x="2460" y="3203"/>
                    <a:pt x="2496" y="2340"/>
                  </a:cubicBezTo>
                  <a:cubicBezTo>
                    <a:pt x="1682" y="1542"/>
                    <a:pt x="854" y="75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2990700" y="3914175"/>
              <a:ext cx="114100" cy="196775"/>
            </a:xfrm>
            <a:custGeom>
              <a:avLst/>
              <a:gdLst/>
              <a:ahLst/>
              <a:cxnLst/>
              <a:rect l="l" t="t" r="r" b="b"/>
              <a:pathLst>
                <a:path w="4564" h="7871" extrusionOk="0">
                  <a:moveTo>
                    <a:pt x="2174" y="0"/>
                  </a:moveTo>
                  <a:lnTo>
                    <a:pt x="2099" y="11"/>
                  </a:lnTo>
                  <a:cubicBezTo>
                    <a:pt x="1441" y="849"/>
                    <a:pt x="829" y="1772"/>
                    <a:pt x="237" y="2661"/>
                  </a:cubicBezTo>
                  <a:cubicBezTo>
                    <a:pt x="161" y="2636"/>
                    <a:pt x="81" y="2605"/>
                    <a:pt x="1" y="2575"/>
                  </a:cubicBezTo>
                  <a:lnTo>
                    <a:pt x="1" y="2575"/>
                  </a:lnTo>
                  <a:cubicBezTo>
                    <a:pt x="929" y="4357"/>
                    <a:pt x="2305" y="5999"/>
                    <a:pt x="2686" y="7871"/>
                  </a:cubicBezTo>
                  <a:lnTo>
                    <a:pt x="4553" y="7871"/>
                  </a:lnTo>
                  <a:cubicBezTo>
                    <a:pt x="4563" y="6982"/>
                    <a:pt x="4338" y="6059"/>
                    <a:pt x="4016" y="5226"/>
                  </a:cubicBezTo>
                  <a:cubicBezTo>
                    <a:pt x="3826" y="4719"/>
                    <a:pt x="3600" y="4232"/>
                    <a:pt x="3379" y="3740"/>
                  </a:cubicBezTo>
                  <a:cubicBezTo>
                    <a:pt x="2942" y="2786"/>
                    <a:pt x="2505" y="1833"/>
                    <a:pt x="2295" y="809"/>
                  </a:cubicBezTo>
                  <a:cubicBezTo>
                    <a:pt x="2239" y="543"/>
                    <a:pt x="2199" y="272"/>
                    <a:pt x="2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2880525" y="3568850"/>
              <a:ext cx="52875" cy="114200"/>
            </a:xfrm>
            <a:custGeom>
              <a:avLst/>
              <a:gdLst/>
              <a:ahLst/>
              <a:cxnLst/>
              <a:rect l="l" t="t" r="r" b="b"/>
              <a:pathLst>
                <a:path w="2115" h="4568" extrusionOk="0">
                  <a:moveTo>
                    <a:pt x="689" y="0"/>
                  </a:moveTo>
                  <a:cubicBezTo>
                    <a:pt x="438" y="487"/>
                    <a:pt x="182" y="979"/>
                    <a:pt x="1" y="1491"/>
                  </a:cubicBezTo>
                  <a:cubicBezTo>
                    <a:pt x="558" y="2535"/>
                    <a:pt x="1150" y="3564"/>
                    <a:pt x="1783" y="4568"/>
                  </a:cubicBezTo>
                  <a:cubicBezTo>
                    <a:pt x="1738" y="3780"/>
                    <a:pt x="1898" y="2997"/>
                    <a:pt x="2114" y="2219"/>
                  </a:cubicBezTo>
                  <a:cubicBezTo>
                    <a:pt x="1587" y="1526"/>
                    <a:pt x="1125" y="788"/>
                    <a:pt x="724" y="15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2933375" y="3367825"/>
              <a:ext cx="86350" cy="258775"/>
            </a:xfrm>
            <a:custGeom>
              <a:avLst/>
              <a:gdLst/>
              <a:ahLst/>
              <a:cxnLst/>
              <a:rect l="l" t="t" r="r" b="b"/>
              <a:pathLst>
                <a:path w="3454" h="10351" extrusionOk="0">
                  <a:moveTo>
                    <a:pt x="2695" y="0"/>
                  </a:moveTo>
                  <a:lnTo>
                    <a:pt x="2695" y="0"/>
                  </a:lnTo>
                  <a:cubicBezTo>
                    <a:pt x="2670" y="11"/>
                    <a:pt x="2650" y="26"/>
                    <a:pt x="2625" y="36"/>
                  </a:cubicBezTo>
                  <a:cubicBezTo>
                    <a:pt x="1727" y="999"/>
                    <a:pt x="1340" y="2339"/>
                    <a:pt x="1170" y="3644"/>
                  </a:cubicBezTo>
                  <a:cubicBezTo>
                    <a:pt x="994" y="4975"/>
                    <a:pt x="1009" y="6340"/>
                    <a:pt x="733" y="7655"/>
                  </a:cubicBezTo>
                  <a:cubicBezTo>
                    <a:pt x="547" y="8528"/>
                    <a:pt x="236" y="9397"/>
                    <a:pt x="0" y="10260"/>
                  </a:cubicBezTo>
                  <a:cubicBezTo>
                    <a:pt x="20" y="10295"/>
                    <a:pt x="40" y="10320"/>
                    <a:pt x="65" y="10350"/>
                  </a:cubicBezTo>
                  <a:cubicBezTo>
                    <a:pt x="502" y="9964"/>
                    <a:pt x="939" y="9562"/>
                    <a:pt x="1365" y="9151"/>
                  </a:cubicBezTo>
                  <a:cubicBezTo>
                    <a:pt x="1687" y="8839"/>
                    <a:pt x="2008" y="8533"/>
                    <a:pt x="2314" y="8227"/>
                  </a:cubicBezTo>
                  <a:lnTo>
                    <a:pt x="2349" y="8232"/>
                  </a:lnTo>
                  <a:cubicBezTo>
                    <a:pt x="2660" y="5466"/>
                    <a:pt x="3453" y="259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2903000" y="3799975"/>
              <a:ext cx="87725" cy="178600"/>
            </a:xfrm>
            <a:custGeom>
              <a:avLst/>
              <a:gdLst/>
              <a:ahLst/>
              <a:cxnLst/>
              <a:rect l="l" t="t" r="r" b="b"/>
              <a:pathLst>
                <a:path w="3509" h="7144" extrusionOk="0">
                  <a:moveTo>
                    <a:pt x="71" y="1"/>
                  </a:moveTo>
                  <a:lnTo>
                    <a:pt x="71" y="1"/>
                  </a:lnTo>
                  <a:cubicBezTo>
                    <a:pt x="86" y="1025"/>
                    <a:pt x="0" y="2054"/>
                    <a:pt x="96" y="3073"/>
                  </a:cubicBezTo>
                  <a:cubicBezTo>
                    <a:pt x="176" y="3981"/>
                    <a:pt x="412" y="4875"/>
                    <a:pt x="773" y="5713"/>
                  </a:cubicBezTo>
                  <a:cubicBezTo>
                    <a:pt x="1205" y="5934"/>
                    <a:pt x="1576" y="6285"/>
                    <a:pt x="2023" y="6506"/>
                  </a:cubicBezTo>
                  <a:cubicBezTo>
                    <a:pt x="2505" y="6742"/>
                    <a:pt x="3002" y="6958"/>
                    <a:pt x="3509" y="7143"/>
                  </a:cubicBezTo>
                  <a:cubicBezTo>
                    <a:pt x="3157" y="6466"/>
                    <a:pt x="2871" y="5773"/>
                    <a:pt x="2731" y="5035"/>
                  </a:cubicBezTo>
                  <a:cubicBezTo>
                    <a:pt x="2520" y="3966"/>
                    <a:pt x="2620" y="2862"/>
                    <a:pt x="2620" y="1768"/>
                  </a:cubicBezTo>
                  <a:cubicBezTo>
                    <a:pt x="1772" y="1180"/>
                    <a:pt x="919" y="588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2925075" y="3621300"/>
              <a:ext cx="109075" cy="223375"/>
            </a:xfrm>
            <a:custGeom>
              <a:avLst/>
              <a:gdLst/>
              <a:ahLst/>
              <a:cxnLst/>
              <a:rect l="l" t="t" r="r" b="b"/>
              <a:pathLst>
                <a:path w="4363" h="8935" extrusionOk="0">
                  <a:moveTo>
                    <a:pt x="2556" y="0"/>
                  </a:moveTo>
                  <a:cubicBezTo>
                    <a:pt x="2254" y="327"/>
                    <a:pt x="1948" y="643"/>
                    <a:pt x="1637" y="959"/>
                  </a:cubicBezTo>
                  <a:cubicBezTo>
                    <a:pt x="1115" y="1491"/>
                    <a:pt x="583" y="2018"/>
                    <a:pt x="41" y="2535"/>
                  </a:cubicBezTo>
                  <a:cubicBezTo>
                    <a:pt x="31" y="2515"/>
                    <a:pt x="16" y="2490"/>
                    <a:pt x="1" y="2470"/>
                  </a:cubicBezTo>
                  <a:lnTo>
                    <a:pt x="1" y="2470"/>
                  </a:lnTo>
                  <a:cubicBezTo>
                    <a:pt x="6" y="2600"/>
                    <a:pt x="21" y="2726"/>
                    <a:pt x="36" y="2851"/>
                  </a:cubicBezTo>
                  <a:cubicBezTo>
                    <a:pt x="247" y="4337"/>
                    <a:pt x="1215" y="5612"/>
                    <a:pt x="1562" y="7073"/>
                  </a:cubicBezTo>
                  <a:cubicBezTo>
                    <a:pt x="1707" y="7675"/>
                    <a:pt x="1737" y="8292"/>
                    <a:pt x="1737" y="8915"/>
                  </a:cubicBezTo>
                  <a:cubicBezTo>
                    <a:pt x="1752" y="8920"/>
                    <a:pt x="1763" y="8930"/>
                    <a:pt x="1773" y="8935"/>
                  </a:cubicBezTo>
                  <a:cubicBezTo>
                    <a:pt x="2586" y="7780"/>
                    <a:pt x="3474" y="6601"/>
                    <a:pt x="4363" y="5497"/>
                  </a:cubicBezTo>
                  <a:cubicBezTo>
                    <a:pt x="4363" y="5492"/>
                    <a:pt x="4358" y="5482"/>
                    <a:pt x="4352" y="5471"/>
                  </a:cubicBezTo>
                  <a:cubicBezTo>
                    <a:pt x="4031" y="4603"/>
                    <a:pt x="3484" y="3825"/>
                    <a:pt x="3123" y="2967"/>
                  </a:cubicBezTo>
                  <a:cubicBezTo>
                    <a:pt x="2726" y="2023"/>
                    <a:pt x="2576" y="1024"/>
                    <a:pt x="2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2897725" y="3368700"/>
              <a:ext cx="101300" cy="255625"/>
            </a:xfrm>
            <a:custGeom>
              <a:avLst/>
              <a:gdLst/>
              <a:ahLst/>
              <a:cxnLst/>
              <a:rect l="l" t="t" r="r" b="b"/>
              <a:pathLst>
                <a:path w="4052" h="10225" extrusionOk="0">
                  <a:moveTo>
                    <a:pt x="4051" y="1"/>
                  </a:moveTo>
                  <a:cubicBezTo>
                    <a:pt x="2706" y="613"/>
                    <a:pt x="1662" y="1863"/>
                    <a:pt x="1306" y="3298"/>
                  </a:cubicBezTo>
                  <a:cubicBezTo>
                    <a:pt x="1095" y="4172"/>
                    <a:pt x="1120" y="5090"/>
                    <a:pt x="894" y="5959"/>
                  </a:cubicBezTo>
                  <a:cubicBezTo>
                    <a:pt x="708" y="6676"/>
                    <a:pt x="352" y="7344"/>
                    <a:pt x="1" y="8006"/>
                  </a:cubicBezTo>
                  <a:lnTo>
                    <a:pt x="36" y="8021"/>
                  </a:lnTo>
                  <a:cubicBezTo>
                    <a:pt x="437" y="8794"/>
                    <a:pt x="899" y="9532"/>
                    <a:pt x="1426" y="10225"/>
                  </a:cubicBezTo>
                  <a:cubicBezTo>
                    <a:pt x="1662" y="9362"/>
                    <a:pt x="1973" y="8493"/>
                    <a:pt x="2159" y="7620"/>
                  </a:cubicBezTo>
                  <a:cubicBezTo>
                    <a:pt x="2435" y="6305"/>
                    <a:pt x="2420" y="4940"/>
                    <a:pt x="2596" y="3609"/>
                  </a:cubicBezTo>
                  <a:cubicBezTo>
                    <a:pt x="2766" y="2304"/>
                    <a:pt x="3153" y="964"/>
                    <a:pt x="4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2965100" y="3573500"/>
              <a:ext cx="27025" cy="71800"/>
            </a:xfrm>
            <a:custGeom>
              <a:avLst/>
              <a:gdLst/>
              <a:ahLst/>
              <a:cxnLst/>
              <a:rect l="l" t="t" r="r" b="b"/>
              <a:pathLst>
                <a:path w="1081" h="2872" extrusionOk="0">
                  <a:moveTo>
                    <a:pt x="1045" y="0"/>
                  </a:moveTo>
                  <a:cubicBezTo>
                    <a:pt x="739" y="306"/>
                    <a:pt x="418" y="612"/>
                    <a:pt x="96" y="924"/>
                  </a:cubicBezTo>
                  <a:cubicBezTo>
                    <a:pt x="61" y="1260"/>
                    <a:pt x="36" y="1601"/>
                    <a:pt x="16" y="1938"/>
                  </a:cubicBezTo>
                  <a:cubicBezTo>
                    <a:pt x="1" y="2244"/>
                    <a:pt x="11" y="2560"/>
                    <a:pt x="36" y="2871"/>
                  </a:cubicBezTo>
                  <a:cubicBezTo>
                    <a:pt x="347" y="2555"/>
                    <a:pt x="653" y="2239"/>
                    <a:pt x="955" y="1912"/>
                  </a:cubicBezTo>
                  <a:lnTo>
                    <a:pt x="970" y="1912"/>
                  </a:lnTo>
                  <a:cubicBezTo>
                    <a:pt x="960" y="1285"/>
                    <a:pt x="1005" y="648"/>
                    <a:pt x="1080" y="5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2923950" y="3596575"/>
              <a:ext cx="43575" cy="88125"/>
            </a:xfrm>
            <a:custGeom>
              <a:avLst/>
              <a:gdLst/>
              <a:ahLst/>
              <a:cxnLst/>
              <a:rect l="l" t="t" r="r" b="b"/>
              <a:pathLst>
                <a:path w="1743" h="3525" extrusionOk="0">
                  <a:moveTo>
                    <a:pt x="1742" y="1"/>
                  </a:moveTo>
                  <a:cubicBezTo>
                    <a:pt x="1316" y="412"/>
                    <a:pt x="879" y="814"/>
                    <a:pt x="442" y="1200"/>
                  </a:cubicBezTo>
                  <a:cubicBezTo>
                    <a:pt x="417" y="1170"/>
                    <a:pt x="397" y="1145"/>
                    <a:pt x="377" y="1110"/>
                  </a:cubicBezTo>
                  <a:cubicBezTo>
                    <a:pt x="161" y="1888"/>
                    <a:pt x="1" y="2671"/>
                    <a:pt x="46" y="3459"/>
                  </a:cubicBezTo>
                  <a:cubicBezTo>
                    <a:pt x="61" y="3479"/>
                    <a:pt x="76" y="3504"/>
                    <a:pt x="86" y="3524"/>
                  </a:cubicBezTo>
                  <a:cubicBezTo>
                    <a:pt x="628" y="3007"/>
                    <a:pt x="1160" y="2480"/>
                    <a:pt x="1682" y="1948"/>
                  </a:cubicBezTo>
                  <a:cubicBezTo>
                    <a:pt x="1657" y="1637"/>
                    <a:pt x="1647" y="1321"/>
                    <a:pt x="1662" y="1015"/>
                  </a:cubicBezTo>
                  <a:cubicBezTo>
                    <a:pt x="1682" y="678"/>
                    <a:pt x="1707" y="337"/>
                    <a:pt x="1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2867600" y="3606125"/>
              <a:ext cx="100925" cy="238050"/>
            </a:xfrm>
            <a:custGeom>
              <a:avLst/>
              <a:gdLst/>
              <a:ahLst/>
              <a:cxnLst/>
              <a:rect l="l" t="t" r="r" b="b"/>
              <a:pathLst>
                <a:path w="4037" h="9522" extrusionOk="0">
                  <a:moveTo>
                    <a:pt x="518" y="0"/>
                  </a:moveTo>
                  <a:cubicBezTo>
                    <a:pt x="423" y="266"/>
                    <a:pt x="347" y="537"/>
                    <a:pt x="302" y="818"/>
                  </a:cubicBezTo>
                  <a:cubicBezTo>
                    <a:pt x="1" y="2711"/>
                    <a:pt x="1080" y="4528"/>
                    <a:pt x="1381" y="6420"/>
                  </a:cubicBezTo>
                  <a:cubicBezTo>
                    <a:pt x="1451" y="6861"/>
                    <a:pt x="1477" y="7308"/>
                    <a:pt x="1487" y="7755"/>
                  </a:cubicBezTo>
                  <a:cubicBezTo>
                    <a:pt x="2335" y="8342"/>
                    <a:pt x="3188" y="8934"/>
                    <a:pt x="4036" y="9522"/>
                  </a:cubicBezTo>
                  <a:cubicBezTo>
                    <a:pt x="4036" y="8899"/>
                    <a:pt x="4006" y="8282"/>
                    <a:pt x="3861" y="7680"/>
                  </a:cubicBezTo>
                  <a:cubicBezTo>
                    <a:pt x="3514" y="6219"/>
                    <a:pt x="2546" y="4944"/>
                    <a:pt x="2335" y="3458"/>
                  </a:cubicBezTo>
                  <a:cubicBezTo>
                    <a:pt x="2320" y="3333"/>
                    <a:pt x="2305" y="3207"/>
                    <a:pt x="2300" y="3077"/>
                  </a:cubicBezTo>
                  <a:cubicBezTo>
                    <a:pt x="1667" y="2073"/>
                    <a:pt x="1075" y="1044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2966000" y="3758700"/>
              <a:ext cx="85975" cy="222000"/>
            </a:xfrm>
            <a:custGeom>
              <a:avLst/>
              <a:gdLst/>
              <a:ahLst/>
              <a:cxnLst/>
              <a:rect l="l" t="t" r="r" b="b"/>
              <a:pathLst>
                <a:path w="3439" h="8880" extrusionOk="0">
                  <a:moveTo>
                    <a:pt x="2726" y="1"/>
                  </a:moveTo>
                  <a:cubicBezTo>
                    <a:pt x="1837" y="1105"/>
                    <a:pt x="949" y="2284"/>
                    <a:pt x="136" y="3439"/>
                  </a:cubicBezTo>
                  <a:cubicBezTo>
                    <a:pt x="126" y="3434"/>
                    <a:pt x="115" y="3424"/>
                    <a:pt x="100" y="3419"/>
                  </a:cubicBezTo>
                  <a:lnTo>
                    <a:pt x="100" y="3419"/>
                  </a:lnTo>
                  <a:cubicBezTo>
                    <a:pt x="100" y="4513"/>
                    <a:pt x="0" y="5617"/>
                    <a:pt x="211" y="6686"/>
                  </a:cubicBezTo>
                  <a:cubicBezTo>
                    <a:pt x="351" y="7424"/>
                    <a:pt x="637" y="8117"/>
                    <a:pt x="989" y="8794"/>
                  </a:cubicBezTo>
                  <a:cubicBezTo>
                    <a:pt x="1069" y="8824"/>
                    <a:pt x="1149" y="8855"/>
                    <a:pt x="1225" y="8880"/>
                  </a:cubicBezTo>
                  <a:cubicBezTo>
                    <a:pt x="1817" y="7991"/>
                    <a:pt x="2429" y="7068"/>
                    <a:pt x="3087" y="6230"/>
                  </a:cubicBezTo>
                  <a:lnTo>
                    <a:pt x="3162" y="6219"/>
                  </a:lnTo>
                  <a:cubicBezTo>
                    <a:pt x="2956" y="4141"/>
                    <a:pt x="3438" y="1963"/>
                    <a:pt x="2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2922325" y="3942775"/>
              <a:ext cx="135550" cy="168175"/>
            </a:xfrm>
            <a:custGeom>
              <a:avLst/>
              <a:gdLst/>
              <a:ahLst/>
              <a:cxnLst/>
              <a:rect l="l" t="t" r="r" b="b"/>
              <a:pathLst>
                <a:path w="5422" h="6727" extrusionOk="0">
                  <a:moveTo>
                    <a:pt x="0" y="1"/>
                  </a:moveTo>
                  <a:lnTo>
                    <a:pt x="0" y="1"/>
                  </a:lnTo>
                  <a:cubicBezTo>
                    <a:pt x="492" y="1135"/>
                    <a:pt x="1215" y="2164"/>
                    <a:pt x="2123" y="2992"/>
                  </a:cubicBezTo>
                  <a:lnTo>
                    <a:pt x="2123" y="2997"/>
                  </a:lnTo>
                  <a:cubicBezTo>
                    <a:pt x="3504" y="3996"/>
                    <a:pt x="4809" y="5030"/>
                    <a:pt x="5095" y="6727"/>
                  </a:cubicBezTo>
                  <a:lnTo>
                    <a:pt x="5421" y="6727"/>
                  </a:lnTo>
                  <a:cubicBezTo>
                    <a:pt x="5040" y="4855"/>
                    <a:pt x="3664" y="3213"/>
                    <a:pt x="2736" y="1431"/>
                  </a:cubicBezTo>
                  <a:cubicBezTo>
                    <a:pt x="2229" y="1246"/>
                    <a:pt x="1732" y="1030"/>
                    <a:pt x="1250" y="794"/>
                  </a:cubicBezTo>
                  <a:cubicBezTo>
                    <a:pt x="803" y="573"/>
                    <a:pt x="432" y="22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2908525" y="3960850"/>
              <a:ext cx="142575" cy="163525"/>
            </a:xfrm>
            <a:custGeom>
              <a:avLst/>
              <a:gdLst/>
              <a:ahLst/>
              <a:cxnLst/>
              <a:rect l="l" t="t" r="r" b="b"/>
              <a:pathLst>
                <a:path w="5703" h="6541" fill="none" extrusionOk="0">
                  <a:moveTo>
                    <a:pt x="5702" y="6541"/>
                  </a:moveTo>
                  <a:cubicBezTo>
                    <a:pt x="5697" y="6355"/>
                    <a:pt x="5677" y="6174"/>
                    <a:pt x="5647" y="6004"/>
                  </a:cubicBez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3075150" y="4007650"/>
              <a:ext cx="29650" cy="151875"/>
            </a:xfrm>
            <a:custGeom>
              <a:avLst/>
              <a:gdLst/>
              <a:ahLst/>
              <a:cxnLst/>
              <a:rect l="l" t="t" r="r" b="b"/>
              <a:pathLst>
                <a:path w="1186" h="6075" fill="none" extrusionOk="0">
                  <a:moveTo>
                    <a:pt x="1" y="1"/>
                  </a:moveTo>
                  <a:cubicBezTo>
                    <a:pt x="222" y="493"/>
                    <a:pt x="448" y="980"/>
                    <a:pt x="638" y="1487"/>
                  </a:cubicBezTo>
                  <a:cubicBezTo>
                    <a:pt x="960" y="2320"/>
                    <a:pt x="1185" y="3243"/>
                    <a:pt x="1175" y="4132"/>
                  </a:cubicBezTo>
                  <a:cubicBezTo>
                    <a:pt x="1170" y="4814"/>
                    <a:pt x="1025" y="5477"/>
                    <a:pt x="678" y="607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3185950" y="3750050"/>
              <a:ext cx="71800" cy="388500"/>
            </a:xfrm>
            <a:custGeom>
              <a:avLst/>
              <a:gdLst/>
              <a:ahLst/>
              <a:cxnLst/>
              <a:rect l="l" t="t" r="r" b="b"/>
              <a:pathLst>
                <a:path w="2872" h="15540" fill="none" extrusionOk="0">
                  <a:moveTo>
                    <a:pt x="1898" y="0"/>
                  </a:moveTo>
                  <a:cubicBezTo>
                    <a:pt x="2129" y="613"/>
                    <a:pt x="2350" y="1225"/>
                    <a:pt x="2511" y="1847"/>
                  </a:cubicBezTo>
                  <a:cubicBezTo>
                    <a:pt x="2571" y="2083"/>
                    <a:pt x="2621" y="2324"/>
                    <a:pt x="2661" y="2565"/>
                  </a:cubicBezTo>
                  <a:cubicBezTo>
                    <a:pt x="2696" y="2756"/>
                    <a:pt x="2721" y="2952"/>
                    <a:pt x="2736" y="3147"/>
                  </a:cubicBezTo>
                  <a:cubicBezTo>
                    <a:pt x="2872" y="4794"/>
                    <a:pt x="2380" y="6430"/>
                    <a:pt x="2305" y="8076"/>
                  </a:cubicBezTo>
                  <a:cubicBezTo>
                    <a:pt x="2240" y="9477"/>
                    <a:pt x="2465" y="10887"/>
                    <a:pt x="2280" y="12272"/>
                  </a:cubicBezTo>
                  <a:cubicBezTo>
                    <a:pt x="2174" y="13035"/>
                    <a:pt x="1898" y="13818"/>
                    <a:pt x="1446" y="14436"/>
                  </a:cubicBezTo>
                  <a:cubicBezTo>
                    <a:pt x="1080" y="14943"/>
                    <a:pt x="598" y="15344"/>
                    <a:pt x="1" y="155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815275" y="4110925"/>
              <a:ext cx="498950" cy="25"/>
            </a:xfrm>
            <a:custGeom>
              <a:avLst/>
              <a:gdLst/>
              <a:ahLst/>
              <a:cxnLst/>
              <a:rect l="l" t="t" r="r" b="b"/>
              <a:pathLst>
                <a:path w="19958" h="1" fill="none" extrusionOk="0">
                  <a:moveTo>
                    <a:pt x="19958" y="1"/>
                  </a:moveTo>
                  <a:lnTo>
                    <a:pt x="19762" y="1"/>
                  </a:lnTo>
                  <a:lnTo>
                    <a:pt x="18326" y="1"/>
                  </a:lnTo>
                  <a:lnTo>
                    <a:pt x="16273" y="1"/>
                  </a:lnTo>
                  <a:lnTo>
                    <a:pt x="13222" y="1"/>
                  </a:lnTo>
                  <a:lnTo>
                    <a:pt x="11570" y="1"/>
                  </a:lnTo>
                  <a:lnTo>
                    <a:pt x="9703" y="1"/>
                  </a:lnTo>
                  <a:lnTo>
                    <a:pt x="9377" y="1"/>
                  </a:lnTo>
                  <a:lnTo>
                    <a:pt x="7570" y="1"/>
                  </a:lnTo>
                  <a:lnTo>
                    <a:pt x="4227" y="1"/>
                  </a:lnTo>
                  <a:lnTo>
                    <a:pt x="1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3122725" y="3437225"/>
              <a:ext cx="65275" cy="726925"/>
            </a:xfrm>
            <a:custGeom>
              <a:avLst/>
              <a:gdLst/>
              <a:ahLst/>
              <a:cxnLst/>
              <a:rect l="l" t="t" r="r" b="b"/>
              <a:pathLst>
                <a:path w="2611" h="29077" fill="none" extrusionOk="0">
                  <a:moveTo>
                    <a:pt x="0" y="0"/>
                  </a:moveTo>
                  <a:cubicBezTo>
                    <a:pt x="10" y="10"/>
                    <a:pt x="20" y="20"/>
                    <a:pt x="25" y="30"/>
                  </a:cubicBezTo>
                  <a:cubicBezTo>
                    <a:pt x="1350" y="1506"/>
                    <a:pt x="1652" y="3639"/>
                    <a:pt x="1601" y="5627"/>
                  </a:cubicBezTo>
                  <a:cubicBezTo>
                    <a:pt x="1586" y="6244"/>
                    <a:pt x="1541" y="6857"/>
                    <a:pt x="1496" y="7469"/>
                  </a:cubicBezTo>
                  <a:cubicBezTo>
                    <a:pt x="1461" y="7991"/>
                    <a:pt x="1421" y="8513"/>
                    <a:pt x="1401" y="9035"/>
                  </a:cubicBezTo>
                  <a:cubicBezTo>
                    <a:pt x="1365" y="9898"/>
                    <a:pt x="1375" y="10762"/>
                    <a:pt x="1506" y="11615"/>
                  </a:cubicBezTo>
                  <a:cubicBezTo>
                    <a:pt x="1772" y="13367"/>
                    <a:pt x="2540" y="15033"/>
                    <a:pt x="2590" y="16805"/>
                  </a:cubicBezTo>
                  <a:cubicBezTo>
                    <a:pt x="2610" y="17492"/>
                    <a:pt x="2520" y="18165"/>
                    <a:pt x="2369" y="18838"/>
                  </a:cubicBezTo>
                  <a:cubicBezTo>
                    <a:pt x="2143" y="19877"/>
                    <a:pt x="1772" y="20900"/>
                    <a:pt x="1456" y="21929"/>
                  </a:cubicBezTo>
                  <a:cubicBezTo>
                    <a:pt x="1155" y="22903"/>
                    <a:pt x="904" y="23887"/>
                    <a:pt x="858" y="24891"/>
                  </a:cubicBezTo>
                  <a:cubicBezTo>
                    <a:pt x="828" y="25573"/>
                    <a:pt x="894" y="26266"/>
                    <a:pt x="924" y="26949"/>
                  </a:cubicBezTo>
                  <a:cubicBezTo>
                    <a:pt x="954" y="27672"/>
                    <a:pt x="954" y="28384"/>
                    <a:pt x="763" y="2907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2966000" y="3844150"/>
              <a:ext cx="94750" cy="296175"/>
            </a:xfrm>
            <a:custGeom>
              <a:avLst/>
              <a:gdLst/>
              <a:ahLst/>
              <a:cxnLst/>
              <a:rect l="l" t="t" r="r" b="b"/>
              <a:pathLst>
                <a:path w="3790" h="11847" fill="none" extrusionOk="0">
                  <a:moveTo>
                    <a:pt x="100" y="1"/>
                  </a:moveTo>
                  <a:cubicBezTo>
                    <a:pt x="100" y="1095"/>
                    <a:pt x="0" y="2199"/>
                    <a:pt x="211" y="3268"/>
                  </a:cubicBezTo>
                  <a:cubicBezTo>
                    <a:pt x="351" y="4006"/>
                    <a:pt x="637" y="4699"/>
                    <a:pt x="989" y="5376"/>
                  </a:cubicBezTo>
                  <a:cubicBezTo>
                    <a:pt x="1917" y="7158"/>
                    <a:pt x="3293" y="8800"/>
                    <a:pt x="3674" y="10672"/>
                  </a:cubicBezTo>
                  <a:cubicBezTo>
                    <a:pt x="3754" y="11053"/>
                    <a:pt x="3790" y="11445"/>
                    <a:pt x="3775" y="1184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2923950" y="3367200"/>
              <a:ext cx="76450" cy="476975"/>
            </a:xfrm>
            <a:custGeom>
              <a:avLst/>
              <a:gdLst/>
              <a:ahLst/>
              <a:cxnLst/>
              <a:rect l="l" t="t" r="r" b="b"/>
              <a:pathLst>
                <a:path w="3058" h="19079" fill="none" extrusionOk="0">
                  <a:moveTo>
                    <a:pt x="3057" y="0"/>
                  </a:moveTo>
                  <a:cubicBezTo>
                    <a:pt x="3037" y="20"/>
                    <a:pt x="3022" y="41"/>
                    <a:pt x="3002" y="61"/>
                  </a:cubicBezTo>
                  <a:cubicBezTo>
                    <a:pt x="2104" y="1024"/>
                    <a:pt x="1717" y="2359"/>
                    <a:pt x="1547" y="3669"/>
                  </a:cubicBezTo>
                  <a:cubicBezTo>
                    <a:pt x="1371" y="5000"/>
                    <a:pt x="1386" y="6365"/>
                    <a:pt x="1110" y="7680"/>
                  </a:cubicBezTo>
                  <a:cubicBezTo>
                    <a:pt x="924" y="8553"/>
                    <a:pt x="613" y="9422"/>
                    <a:pt x="377" y="10285"/>
                  </a:cubicBezTo>
                  <a:cubicBezTo>
                    <a:pt x="161" y="11063"/>
                    <a:pt x="1" y="11846"/>
                    <a:pt x="46" y="12634"/>
                  </a:cubicBezTo>
                  <a:cubicBezTo>
                    <a:pt x="51" y="12764"/>
                    <a:pt x="66" y="12890"/>
                    <a:pt x="81" y="13015"/>
                  </a:cubicBezTo>
                  <a:cubicBezTo>
                    <a:pt x="292" y="14501"/>
                    <a:pt x="1260" y="15776"/>
                    <a:pt x="1607" y="17237"/>
                  </a:cubicBezTo>
                  <a:cubicBezTo>
                    <a:pt x="1752" y="17839"/>
                    <a:pt x="1782" y="18456"/>
                    <a:pt x="1782" y="1907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2513125" y="3676125"/>
              <a:ext cx="497175" cy="454900"/>
            </a:xfrm>
            <a:custGeom>
              <a:avLst/>
              <a:gdLst/>
              <a:ahLst/>
              <a:cxnLst/>
              <a:rect l="l" t="t" r="r" b="b"/>
              <a:pathLst>
                <a:path w="19887" h="18196" fill="none" extrusionOk="0">
                  <a:moveTo>
                    <a:pt x="0" y="227"/>
                  </a:moveTo>
                  <a:cubicBezTo>
                    <a:pt x="2395" y="1"/>
                    <a:pt x="4312" y="2094"/>
                    <a:pt x="6546" y="2987"/>
                  </a:cubicBezTo>
                  <a:cubicBezTo>
                    <a:pt x="6631" y="3017"/>
                    <a:pt x="6716" y="3053"/>
                    <a:pt x="6801" y="3083"/>
                  </a:cubicBezTo>
                  <a:cubicBezTo>
                    <a:pt x="7524" y="3349"/>
                    <a:pt x="8292" y="3555"/>
                    <a:pt x="8834" y="4097"/>
                  </a:cubicBezTo>
                  <a:cubicBezTo>
                    <a:pt x="9296" y="4553"/>
                    <a:pt x="9522" y="5181"/>
                    <a:pt x="9813" y="5763"/>
                  </a:cubicBezTo>
                  <a:cubicBezTo>
                    <a:pt x="9924" y="5984"/>
                    <a:pt x="10049" y="6205"/>
                    <a:pt x="10195" y="6400"/>
                  </a:cubicBezTo>
                  <a:cubicBezTo>
                    <a:pt x="10385" y="6651"/>
                    <a:pt x="10606" y="6867"/>
                    <a:pt x="10852" y="7063"/>
                  </a:cubicBezTo>
                  <a:cubicBezTo>
                    <a:pt x="11725" y="7771"/>
                    <a:pt x="12855" y="8243"/>
                    <a:pt x="13382" y="9236"/>
                  </a:cubicBezTo>
                  <a:cubicBezTo>
                    <a:pt x="13633" y="9703"/>
                    <a:pt x="13718" y="10240"/>
                    <a:pt x="13899" y="10742"/>
                  </a:cubicBezTo>
                  <a:cubicBezTo>
                    <a:pt x="14320" y="11927"/>
                    <a:pt x="15234" y="12830"/>
                    <a:pt x="16228" y="13683"/>
                  </a:cubicBezTo>
                  <a:cubicBezTo>
                    <a:pt x="17563" y="14833"/>
                    <a:pt x="19049" y="15887"/>
                    <a:pt x="19656" y="17393"/>
                  </a:cubicBezTo>
                  <a:cubicBezTo>
                    <a:pt x="19756" y="17649"/>
                    <a:pt x="19837" y="17915"/>
                    <a:pt x="19887" y="1819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102525" y="3562450"/>
              <a:ext cx="90475" cy="63150"/>
            </a:xfrm>
            <a:custGeom>
              <a:avLst/>
              <a:gdLst/>
              <a:ahLst/>
              <a:cxnLst/>
              <a:rect l="l" t="t" r="r" b="b"/>
              <a:pathLst>
                <a:path w="3619" h="2526" fill="none" extrusionOk="0">
                  <a:moveTo>
                    <a:pt x="0" y="0"/>
                  </a:moveTo>
                  <a:cubicBezTo>
                    <a:pt x="768" y="819"/>
                    <a:pt x="1536" y="1642"/>
                    <a:pt x="2304" y="2460"/>
                  </a:cubicBezTo>
                  <a:cubicBezTo>
                    <a:pt x="2324" y="2485"/>
                    <a:pt x="2344" y="2505"/>
                    <a:pt x="2364" y="2525"/>
                  </a:cubicBezTo>
                  <a:cubicBezTo>
                    <a:pt x="2786" y="1727"/>
                    <a:pt x="3222" y="879"/>
                    <a:pt x="3609" y="61"/>
                  </a:cubicBezTo>
                  <a:cubicBezTo>
                    <a:pt x="3614" y="56"/>
                    <a:pt x="3614" y="46"/>
                    <a:pt x="3619" y="4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3094475" y="3603850"/>
              <a:ext cx="103425" cy="61525"/>
            </a:xfrm>
            <a:custGeom>
              <a:avLst/>
              <a:gdLst/>
              <a:ahLst/>
              <a:cxnLst/>
              <a:rect l="l" t="t" r="r" b="b"/>
              <a:pathLst>
                <a:path w="4137" h="2461" fill="none" extrusionOk="0">
                  <a:moveTo>
                    <a:pt x="1" y="1"/>
                  </a:moveTo>
                  <a:cubicBezTo>
                    <a:pt x="16" y="11"/>
                    <a:pt x="26" y="21"/>
                    <a:pt x="36" y="31"/>
                  </a:cubicBezTo>
                  <a:cubicBezTo>
                    <a:pt x="889" y="789"/>
                    <a:pt x="1717" y="1572"/>
                    <a:pt x="2531" y="2370"/>
                  </a:cubicBezTo>
                  <a:cubicBezTo>
                    <a:pt x="2561" y="2400"/>
                    <a:pt x="2591" y="2430"/>
                    <a:pt x="2621" y="2460"/>
                  </a:cubicBezTo>
                  <a:cubicBezTo>
                    <a:pt x="3148" y="1783"/>
                    <a:pt x="3610" y="1095"/>
                    <a:pt x="4137" y="41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3113425" y="3813925"/>
              <a:ext cx="139325" cy="96875"/>
            </a:xfrm>
            <a:custGeom>
              <a:avLst/>
              <a:gdLst/>
              <a:ahLst/>
              <a:cxnLst/>
              <a:rect l="l" t="t" r="r" b="b"/>
              <a:pathLst>
                <a:path w="5573" h="3875" fill="none" extrusionOk="0">
                  <a:moveTo>
                    <a:pt x="1" y="617"/>
                  </a:moveTo>
                  <a:cubicBezTo>
                    <a:pt x="26" y="643"/>
                    <a:pt x="46" y="668"/>
                    <a:pt x="66" y="698"/>
                  </a:cubicBezTo>
                  <a:cubicBezTo>
                    <a:pt x="899" y="1767"/>
                    <a:pt x="1793" y="2796"/>
                    <a:pt x="2741" y="3770"/>
                  </a:cubicBezTo>
                  <a:cubicBezTo>
                    <a:pt x="2776" y="3805"/>
                    <a:pt x="2812" y="3840"/>
                    <a:pt x="2842" y="3875"/>
                  </a:cubicBezTo>
                  <a:cubicBezTo>
                    <a:pt x="3750" y="2605"/>
                    <a:pt x="4664" y="1280"/>
                    <a:pt x="5562" y="10"/>
                  </a:cubicBezTo>
                  <a:cubicBezTo>
                    <a:pt x="5567" y="5"/>
                    <a:pt x="5572" y="5"/>
                    <a:pt x="5572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3195000" y="3746275"/>
              <a:ext cx="15950" cy="38175"/>
            </a:xfrm>
            <a:custGeom>
              <a:avLst/>
              <a:gdLst/>
              <a:ahLst/>
              <a:cxnLst/>
              <a:rect l="l" t="t" r="r" b="b"/>
              <a:pathLst>
                <a:path w="638" h="1527" fill="none" extrusionOk="0">
                  <a:moveTo>
                    <a:pt x="638" y="1"/>
                  </a:moveTo>
                  <a:cubicBezTo>
                    <a:pt x="427" y="513"/>
                    <a:pt x="211" y="1020"/>
                    <a:pt x="0" y="152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3206175" y="3770125"/>
              <a:ext cx="12675" cy="30250"/>
            </a:xfrm>
            <a:custGeom>
              <a:avLst/>
              <a:gdLst/>
              <a:ahLst/>
              <a:cxnLst/>
              <a:rect l="l" t="t" r="r" b="b"/>
              <a:pathLst>
                <a:path w="507" h="1210" fill="none" extrusionOk="0">
                  <a:moveTo>
                    <a:pt x="507" y="0"/>
                  </a:moveTo>
                  <a:cubicBezTo>
                    <a:pt x="381" y="422"/>
                    <a:pt x="211" y="824"/>
                    <a:pt x="0" y="121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3090600" y="3903250"/>
              <a:ext cx="69275" cy="83100"/>
            </a:xfrm>
            <a:custGeom>
              <a:avLst/>
              <a:gdLst/>
              <a:ahLst/>
              <a:cxnLst/>
              <a:rect l="l" t="t" r="r" b="b"/>
              <a:pathLst>
                <a:path w="2771" h="3324" fill="none" extrusionOk="0">
                  <a:moveTo>
                    <a:pt x="0" y="1"/>
                  </a:moveTo>
                  <a:cubicBezTo>
                    <a:pt x="869" y="1130"/>
                    <a:pt x="1782" y="2229"/>
                    <a:pt x="2741" y="3288"/>
                  </a:cubicBezTo>
                  <a:cubicBezTo>
                    <a:pt x="2746" y="3298"/>
                    <a:pt x="2756" y="3314"/>
                    <a:pt x="2771" y="332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2880275" y="3605750"/>
              <a:ext cx="108700" cy="78950"/>
            </a:xfrm>
            <a:custGeom>
              <a:avLst/>
              <a:gdLst/>
              <a:ahLst/>
              <a:cxnLst/>
              <a:rect l="l" t="t" r="r" b="b"/>
              <a:pathLst>
                <a:path w="4348" h="3158" fill="none" extrusionOk="0">
                  <a:moveTo>
                    <a:pt x="1" y="0"/>
                  </a:moveTo>
                  <a:cubicBezTo>
                    <a:pt x="6" y="5"/>
                    <a:pt x="6" y="10"/>
                    <a:pt x="11" y="15"/>
                  </a:cubicBezTo>
                  <a:cubicBezTo>
                    <a:pt x="568" y="1059"/>
                    <a:pt x="1160" y="2088"/>
                    <a:pt x="1793" y="3092"/>
                  </a:cubicBezTo>
                  <a:cubicBezTo>
                    <a:pt x="1808" y="3112"/>
                    <a:pt x="1823" y="3137"/>
                    <a:pt x="1833" y="3157"/>
                  </a:cubicBezTo>
                  <a:cubicBezTo>
                    <a:pt x="2375" y="2640"/>
                    <a:pt x="2907" y="2113"/>
                    <a:pt x="3429" y="1581"/>
                  </a:cubicBezTo>
                  <a:cubicBezTo>
                    <a:pt x="3740" y="1265"/>
                    <a:pt x="4046" y="949"/>
                    <a:pt x="4348" y="62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2898600" y="3569225"/>
              <a:ext cx="92625" cy="57375"/>
            </a:xfrm>
            <a:custGeom>
              <a:avLst/>
              <a:gdLst/>
              <a:ahLst/>
              <a:cxnLst/>
              <a:rect l="l" t="t" r="r" b="b"/>
              <a:pathLst>
                <a:path w="3705" h="2295" fill="none" extrusionOk="0">
                  <a:moveTo>
                    <a:pt x="1" y="0"/>
                  </a:moveTo>
                  <a:cubicBezTo>
                    <a:pt x="402" y="773"/>
                    <a:pt x="864" y="1511"/>
                    <a:pt x="1391" y="2204"/>
                  </a:cubicBezTo>
                  <a:cubicBezTo>
                    <a:pt x="1411" y="2239"/>
                    <a:pt x="1431" y="2264"/>
                    <a:pt x="1456" y="2294"/>
                  </a:cubicBezTo>
                  <a:cubicBezTo>
                    <a:pt x="1893" y="1908"/>
                    <a:pt x="2330" y="1506"/>
                    <a:pt x="2756" y="1095"/>
                  </a:cubicBezTo>
                  <a:cubicBezTo>
                    <a:pt x="3078" y="783"/>
                    <a:pt x="3399" y="477"/>
                    <a:pt x="3705" y="1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2965100" y="3433325"/>
              <a:ext cx="29150" cy="278100"/>
            </a:xfrm>
            <a:custGeom>
              <a:avLst/>
              <a:gdLst/>
              <a:ahLst/>
              <a:cxnLst/>
              <a:rect l="l" t="t" r="r" b="b"/>
              <a:pathLst>
                <a:path w="1166" h="11124" fill="none" extrusionOk="0">
                  <a:moveTo>
                    <a:pt x="1075" y="1"/>
                  </a:moveTo>
                  <a:cubicBezTo>
                    <a:pt x="1165" y="553"/>
                    <a:pt x="1000" y="1009"/>
                    <a:pt x="919" y="1552"/>
                  </a:cubicBezTo>
                  <a:cubicBezTo>
                    <a:pt x="824" y="2229"/>
                    <a:pt x="699" y="2902"/>
                    <a:pt x="573" y="3574"/>
                  </a:cubicBezTo>
                  <a:cubicBezTo>
                    <a:pt x="392" y="4558"/>
                    <a:pt x="207" y="5542"/>
                    <a:pt x="96" y="6531"/>
                  </a:cubicBezTo>
                  <a:cubicBezTo>
                    <a:pt x="61" y="6867"/>
                    <a:pt x="36" y="7208"/>
                    <a:pt x="16" y="7545"/>
                  </a:cubicBezTo>
                  <a:cubicBezTo>
                    <a:pt x="1" y="7851"/>
                    <a:pt x="11" y="8167"/>
                    <a:pt x="36" y="8478"/>
                  </a:cubicBezTo>
                  <a:cubicBezTo>
                    <a:pt x="126" y="9452"/>
                    <a:pt x="443" y="10401"/>
                    <a:pt x="1090" y="111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904000" y="3758325"/>
              <a:ext cx="130525" cy="86350"/>
            </a:xfrm>
            <a:custGeom>
              <a:avLst/>
              <a:gdLst/>
              <a:ahLst/>
              <a:cxnLst/>
              <a:rect l="l" t="t" r="r" b="b"/>
              <a:pathLst>
                <a:path w="5221" h="3454" fill="none" extrusionOk="0">
                  <a:moveTo>
                    <a:pt x="0" y="1647"/>
                  </a:moveTo>
                  <a:cubicBezTo>
                    <a:pt x="11" y="1657"/>
                    <a:pt x="16" y="1662"/>
                    <a:pt x="31" y="1667"/>
                  </a:cubicBezTo>
                  <a:cubicBezTo>
                    <a:pt x="879" y="2254"/>
                    <a:pt x="1732" y="2846"/>
                    <a:pt x="2580" y="3434"/>
                  </a:cubicBezTo>
                  <a:lnTo>
                    <a:pt x="2580" y="3434"/>
                  </a:lnTo>
                  <a:cubicBezTo>
                    <a:pt x="2595" y="3439"/>
                    <a:pt x="2606" y="3449"/>
                    <a:pt x="2616" y="3454"/>
                  </a:cubicBezTo>
                  <a:cubicBezTo>
                    <a:pt x="3429" y="2299"/>
                    <a:pt x="4317" y="1120"/>
                    <a:pt x="5206" y="16"/>
                  </a:cubicBezTo>
                  <a:cubicBezTo>
                    <a:pt x="5211" y="11"/>
                    <a:pt x="5216" y="6"/>
                    <a:pt x="522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2919800" y="3914425"/>
              <a:ext cx="123375" cy="66275"/>
            </a:xfrm>
            <a:custGeom>
              <a:avLst/>
              <a:gdLst/>
              <a:ahLst/>
              <a:cxnLst/>
              <a:rect l="l" t="t" r="r" b="b"/>
              <a:pathLst>
                <a:path w="4935" h="2651" fill="none" extrusionOk="0">
                  <a:moveTo>
                    <a:pt x="1" y="1085"/>
                  </a:moveTo>
                  <a:cubicBezTo>
                    <a:pt x="36" y="1100"/>
                    <a:pt x="66" y="1120"/>
                    <a:pt x="101" y="1135"/>
                  </a:cubicBezTo>
                  <a:cubicBezTo>
                    <a:pt x="533" y="1356"/>
                    <a:pt x="904" y="1707"/>
                    <a:pt x="1351" y="1928"/>
                  </a:cubicBezTo>
                  <a:cubicBezTo>
                    <a:pt x="1833" y="2164"/>
                    <a:pt x="2330" y="2380"/>
                    <a:pt x="2837" y="2565"/>
                  </a:cubicBezTo>
                  <a:cubicBezTo>
                    <a:pt x="2917" y="2595"/>
                    <a:pt x="2997" y="2626"/>
                    <a:pt x="3073" y="2651"/>
                  </a:cubicBezTo>
                  <a:cubicBezTo>
                    <a:pt x="3665" y="1762"/>
                    <a:pt x="4277" y="839"/>
                    <a:pt x="49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613375" y="3719300"/>
              <a:ext cx="69925" cy="48975"/>
            </a:xfrm>
            <a:custGeom>
              <a:avLst/>
              <a:gdLst/>
              <a:ahLst/>
              <a:cxnLst/>
              <a:rect l="l" t="t" r="r" b="b"/>
              <a:pathLst>
                <a:path w="2797" h="1959" fill="none" extrusionOk="0">
                  <a:moveTo>
                    <a:pt x="1" y="1958"/>
                  </a:moveTo>
                  <a:cubicBezTo>
                    <a:pt x="51" y="1948"/>
                    <a:pt x="106" y="1933"/>
                    <a:pt x="156" y="1923"/>
                  </a:cubicBezTo>
                  <a:cubicBezTo>
                    <a:pt x="488" y="1853"/>
                    <a:pt x="819" y="1782"/>
                    <a:pt x="1145" y="1712"/>
                  </a:cubicBezTo>
                  <a:cubicBezTo>
                    <a:pt x="1697" y="1597"/>
                    <a:pt x="2244" y="1476"/>
                    <a:pt x="2797" y="1361"/>
                  </a:cubicBezTo>
                  <a:cubicBezTo>
                    <a:pt x="2797" y="1361"/>
                    <a:pt x="2791" y="1361"/>
                    <a:pt x="2791" y="1356"/>
                  </a:cubicBezTo>
                  <a:cubicBezTo>
                    <a:pt x="2616" y="914"/>
                    <a:pt x="2500" y="447"/>
                    <a:pt x="232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2712125" y="3757450"/>
              <a:ext cx="49100" cy="74925"/>
            </a:xfrm>
            <a:custGeom>
              <a:avLst/>
              <a:gdLst/>
              <a:ahLst/>
              <a:cxnLst/>
              <a:rect l="l" t="t" r="r" b="b"/>
              <a:pathLst>
                <a:path w="1964" h="2997" fill="none" extrusionOk="0">
                  <a:moveTo>
                    <a:pt x="1" y="2997"/>
                  </a:moveTo>
                  <a:cubicBezTo>
                    <a:pt x="11" y="2992"/>
                    <a:pt x="26" y="2987"/>
                    <a:pt x="36" y="2987"/>
                  </a:cubicBezTo>
                  <a:cubicBezTo>
                    <a:pt x="633" y="2796"/>
                    <a:pt x="1241" y="2641"/>
                    <a:pt x="1853" y="2510"/>
                  </a:cubicBezTo>
                  <a:cubicBezTo>
                    <a:pt x="1863" y="2505"/>
                    <a:pt x="1873" y="2505"/>
                    <a:pt x="1883" y="2500"/>
                  </a:cubicBezTo>
                  <a:cubicBezTo>
                    <a:pt x="1933" y="1672"/>
                    <a:pt x="1964" y="834"/>
                    <a:pt x="1933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2617025" y="3739875"/>
              <a:ext cx="95525" cy="59875"/>
            </a:xfrm>
            <a:custGeom>
              <a:avLst/>
              <a:gdLst/>
              <a:ahLst/>
              <a:cxnLst/>
              <a:rect l="l" t="t" r="r" b="b"/>
              <a:pathLst>
                <a:path w="3821" h="2395" fill="none" extrusionOk="0">
                  <a:moveTo>
                    <a:pt x="0" y="1"/>
                  </a:moveTo>
                  <a:cubicBezTo>
                    <a:pt x="236" y="392"/>
                    <a:pt x="598" y="673"/>
                    <a:pt x="999" y="889"/>
                  </a:cubicBezTo>
                  <a:cubicBezTo>
                    <a:pt x="1280" y="1035"/>
                    <a:pt x="1571" y="1155"/>
                    <a:pt x="1862" y="1266"/>
                  </a:cubicBezTo>
                  <a:cubicBezTo>
                    <a:pt x="2580" y="1537"/>
                    <a:pt x="3338" y="1803"/>
                    <a:pt x="3820" y="239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2727325" y="3796975"/>
              <a:ext cx="59750" cy="65775"/>
            </a:xfrm>
            <a:custGeom>
              <a:avLst/>
              <a:gdLst/>
              <a:ahLst/>
              <a:cxnLst/>
              <a:rect l="l" t="t" r="r" b="b"/>
              <a:pathLst>
                <a:path w="2390" h="2631" fill="none" extrusionOk="0">
                  <a:moveTo>
                    <a:pt x="0" y="2631"/>
                  </a:moveTo>
                  <a:cubicBezTo>
                    <a:pt x="20" y="2626"/>
                    <a:pt x="40" y="2621"/>
                    <a:pt x="61" y="2621"/>
                  </a:cubicBezTo>
                  <a:cubicBezTo>
                    <a:pt x="793" y="2450"/>
                    <a:pt x="1536" y="2324"/>
                    <a:pt x="2284" y="2229"/>
                  </a:cubicBezTo>
                  <a:cubicBezTo>
                    <a:pt x="2309" y="2224"/>
                    <a:pt x="2334" y="2224"/>
                    <a:pt x="2359" y="2219"/>
                  </a:cubicBezTo>
                  <a:cubicBezTo>
                    <a:pt x="2389" y="1516"/>
                    <a:pt x="2349" y="778"/>
                    <a:pt x="2369" y="76"/>
                  </a:cubicBezTo>
                  <a:cubicBezTo>
                    <a:pt x="2369" y="51"/>
                    <a:pt x="2374" y="26"/>
                    <a:pt x="2374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2842525" y="3960100"/>
              <a:ext cx="76425" cy="58875"/>
            </a:xfrm>
            <a:custGeom>
              <a:avLst/>
              <a:gdLst/>
              <a:ahLst/>
              <a:cxnLst/>
              <a:rect l="l" t="t" r="r" b="b"/>
              <a:pathLst>
                <a:path w="3057" h="2355" fill="none" extrusionOk="0">
                  <a:moveTo>
                    <a:pt x="0" y="2023"/>
                  </a:moveTo>
                  <a:cubicBezTo>
                    <a:pt x="266" y="2038"/>
                    <a:pt x="532" y="2058"/>
                    <a:pt x="798" y="2084"/>
                  </a:cubicBezTo>
                  <a:cubicBezTo>
                    <a:pt x="1556" y="2154"/>
                    <a:pt x="2309" y="2249"/>
                    <a:pt x="3057" y="2355"/>
                  </a:cubicBezTo>
                  <a:cubicBezTo>
                    <a:pt x="3057" y="2345"/>
                    <a:pt x="3052" y="2335"/>
                    <a:pt x="3052" y="2324"/>
                  </a:cubicBezTo>
                  <a:cubicBezTo>
                    <a:pt x="2916" y="1557"/>
                    <a:pt x="2781" y="794"/>
                    <a:pt x="2640" y="31"/>
                  </a:cubicBezTo>
                  <a:cubicBezTo>
                    <a:pt x="2640" y="21"/>
                    <a:pt x="2640" y="11"/>
                    <a:pt x="26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2851800" y="3980550"/>
              <a:ext cx="51600" cy="80475"/>
            </a:xfrm>
            <a:custGeom>
              <a:avLst/>
              <a:gdLst/>
              <a:ahLst/>
              <a:cxnLst/>
              <a:rect l="l" t="t" r="r" b="b"/>
              <a:pathLst>
                <a:path w="2064" h="3219" fill="none" extrusionOk="0">
                  <a:moveTo>
                    <a:pt x="0" y="1"/>
                  </a:moveTo>
                  <a:cubicBezTo>
                    <a:pt x="86" y="442"/>
                    <a:pt x="226" y="864"/>
                    <a:pt x="422" y="1266"/>
                  </a:cubicBezTo>
                  <a:cubicBezTo>
                    <a:pt x="799" y="2039"/>
                    <a:pt x="1361" y="2721"/>
                    <a:pt x="2063" y="321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6"/>
          <p:cNvGrpSpPr/>
          <p:nvPr/>
        </p:nvGrpSpPr>
        <p:grpSpPr>
          <a:xfrm>
            <a:off x="-67596" y="4774721"/>
            <a:ext cx="1790243" cy="587151"/>
            <a:chOff x="1656825" y="3872400"/>
            <a:chExt cx="835625" cy="274075"/>
          </a:xfrm>
        </p:grpSpPr>
        <p:sp>
          <p:nvSpPr>
            <p:cNvPr id="1115" name="Google Shape;1115;p6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6"/>
          <p:cNvGrpSpPr/>
          <p:nvPr/>
        </p:nvGrpSpPr>
        <p:grpSpPr>
          <a:xfrm>
            <a:off x="7459201" y="98565"/>
            <a:ext cx="1684792" cy="579111"/>
            <a:chOff x="2360400" y="1877425"/>
            <a:chExt cx="873900" cy="300400"/>
          </a:xfrm>
        </p:grpSpPr>
        <p:sp>
          <p:nvSpPr>
            <p:cNvPr id="1142" name="Google Shape;1142;p6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168" name="Google Shape;1168;p6"/>
          <p:cNvGrpSpPr/>
          <p:nvPr/>
        </p:nvGrpSpPr>
        <p:grpSpPr>
          <a:xfrm>
            <a:off x="-109049" y="56688"/>
            <a:ext cx="9215523" cy="3180704"/>
            <a:chOff x="-109049" y="56688"/>
            <a:chExt cx="9215523" cy="3180704"/>
          </a:xfrm>
        </p:grpSpPr>
        <p:grpSp>
          <p:nvGrpSpPr>
            <p:cNvPr id="1169" name="Google Shape;1169;p6"/>
            <p:cNvGrpSpPr/>
            <p:nvPr/>
          </p:nvGrpSpPr>
          <p:grpSpPr>
            <a:xfrm>
              <a:off x="5221476" y="56688"/>
              <a:ext cx="316899" cy="316978"/>
              <a:chOff x="5052650" y="3025125"/>
              <a:chExt cx="316899" cy="316978"/>
            </a:xfrm>
          </p:grpSpPr>
          <p:sp>
            <p:nvSpPr>
              <p:cNvPr id="1170" name="Google Shape;1170;p6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6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6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3" name="Google Shape;1173;p6"/>
            <p:cNvGrpSpPr/>
            <p:nvPr/>
          </p:nvGrpSpPr>
          <p:grpSpPr>
            <a:xfrm>
              <a:off x="-109049" y="56688"/>
              <a:ext cx="9215523" cy="3180703"/>
              <a:chOff x="-109049" y="56688"/>
              <a:chExt cx="9215523" cy="3180703"/>
            </a:xfrm>
          </p:grpSpPr>
          <p:grpSp>
            <p:nvGrpSpPr>
              <p:cNvPr id="1174" name="Google Shape;1174;p6"/>
              <p:cNvGrpSpPr/>
              <p:nvPr/>
            </p:nvGrpSpPr>
            <p:grpSpPr>
              <a:xfrm>
                <a:off x="-109049" y="2049025"/>
                <a:ext cx="316899" cy="316978"/>
                <a:chOff x="5052650" y="3025125"/>
                <a:chExt cx="316899" cy="316978"/>
              </a:xfrm>
            </p:grpSpPr>
            <p:sp>
              <p:nvSpPr>
                <p:cNvPr id="1175" name="Google Shape;1175;p6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6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6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8" name="Google Shape;1178;p6"/>
              <p:cNvGrpSpPr/>
              <p:nvPr/>
            </p:nvGrpSpPr>
            <p:grpSpPr>
              <a:xfrm flipH="1">
                <a:off x="8650043" y="3007393"/>
                <a:ext cx="80718" cy="80653"/>
                <a:chOff x="4788500" y="2618450"/>
                <a:chExt cx="130400" cy="130275"/>
              </a:xfrm>
            </p:grpSpPr>
            <p:sp>
              <p:nvSpPr>
                <p:cNvPr id="1179" name="Google Shape;1179;p6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6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1" name="Google Shape;1181;p6"/>
              <p:cNvGrpSpPr/>
              <p:nvPr/>
            </p:nvGrpSpPr>
            <p:grpSpPr>
              <a:xfrm>
                <a:off x="8767785" y="2447683"/>
                <a:ext cx="169351" cy="169361"/>
                <a:chOff x="5052650" y="3025125"/>
                <a:chExt cx="316899" cy="316978"/>
              </a:xfrm>
            </p:grpSpPr>
            <p:sp>
              <p:nvSpPr>
                <p:cNvPr id="1182" name="Google Shape;1182;p6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6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6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6"/>
              <p:cNvGrpSpPr/>
              <p:nvPr/>
            </p:nvGrpSpPr>
            <p:grpSpPr>
              <a:xfrm flipH="1">
                <a:off x="207852" y="3116782"/>
                <a:ext cx="120724" cy="120609"/>
                <a:chOff x="4788500" y="2618450"/>
                <a:chExt cx="130400" cy="130275"/>
              </a:xfrm>
            </p:grpSpPr>
            <p:sp>
              <p:nvSpPr>
                <p:cNvPr id="1186" name="Google Shape;1186;p6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6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8" name="Google Shape;1188;p6"/>
              <p:cNvGrpSpPr/>
              <p:nvPr/>
            </p:nvGrpSpPr>
            <p:grpSpPr>
              <a:xfrm flipH="1">
                <a:off x="8937123" y="1380396"/>
                <a:ext cx="169351" cy="169361"/>
                <a:chOff x="5052650" y="3025125"/>
                <a:chExt cx="316899" cy="316978"/>
              </a:xfrm>
            </p:grpSpPr>
            <p:sp>
              <p:nvSpPr>
                <p:cNvPr id="1189" name="Google Shape;1189;p6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6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6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2" name="Google Shape;1192;p6"/>
              <p:cNvGrpSpPr/>
              <p:nvPr/>
            </p:nvGrpSpPr>
            <p:grpSpPr>
              <a:xfrm flipH="1">
                <a:off x="442718" y="1424743"/>
                <a:ext cx="80718" cy="80653"/>
                <a:chOff x="4788500" y="2618450"/>
                <a:chExt cx="130400" cy="130275"/>
              </a:xfrm>
            </p:grpSpPr>
            <p:sp>
              <p:nvSpPr>
                <p:cNvPr id="1193" name="Google Shape;1193;p6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6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5" name="Google Shape;1195;p6"/>
              <p:cNvGrpSpPr/>
              <p:nvPr/>
            </p:nvGrpSpPr>
            <p:grpSpPr>
              <a:xfrm>
                <a:off x="6950445" y="56688"/>
                <a:ext cx="120739" cy="120737"/>
                <a:chOff x="5052650" y="3025125"/>
                <a:chExt cx="316899" cy="316978"/>
              </a:xfrm>
            </p:grpSpPr>
            <p:sp>
              <p:nvSpPr>
                <p:cNvPr id="1196" name="Google Shape;1196;p6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6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6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9" name="Google Shape;1199;p6"/>
              <p:cNvGrpSpPr/>
              <p:nvPr/>
            </p:nvGrpSpPr>
            <p:grpSpPr>
              <a:xfrm flipH="1">
                <a:off x="6510043" y="229168"/>
                <a:ext cx="80718" cy="80653"/>
                <a:chOff x="4788500" y="2618450"/>
                <a:chExt cx="130400" cy="130275"/>
              </a:xfrm>
            </p:grpSpPr>
            <p:sp>
              <p:nvSpPr>
                <p:cNvPr id="1200" name="Google Shape;1200;p6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6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9" name="Google Shape;2269;p13"/>
          <p:cNvGrpSpPr/>
          <p:nvPr/>
        </p:nvGrpSpPr>
        <p:grpSpPr>
          <a:xfrm flipH="1">
            <a:off x="3812516" y="0"/>
            <a:ext cx="2876946" cy="5143313"/>
            <a:chOff x="6536175" y="0"/>
            <a:chExt cx="2440158" cy="4362437"/>
          </a:xfrm>
        </p:grpSpPr>
        <p:sp>
          <p:nvSpPr>
            <p:cNvPr id="2270" name="Google Shape;2270;p13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2" name="Google Shape;2272;p13"/>
          <p:cNvSpPr/>
          <p:nvPr/>
        </p:nvSpPr>
        <p:spPr>
          <a:xfrm flipH="1">
            <a:off x="2945732" y="0"/>
            <a:ext cx="5722280" cy="5757650"/>
          </a:xfrm>
          <a:custGeom>
            <a:avLst/>
            <a:gdLst/>
            <a:ahLst/>
            <a:cxnLst/>
            <a:rect l="l" t="t" r="r" b="b"/>
            <a:pathLst>
              <a:path w="14668" h="26071" extrusionOk="0">
                <a:moveTo>
                  <a:pt x="1" y="0"/>
                </a:moveTo>
                <a:lnTo>
                  <a:pt x="1" y="26070"/>
                </a:lnTo>
                <a:lnTo>
                  <a:pt x="14667" y="26070"/>
                </a:lnTo>
                <a:lnTo>
                  <a:pt x="14667" y="22898"/>
                </a:lnTo>
                <a:cubicBezTo>
                  <a:pt x="13671" y="23286"/>
                  <a:pt x="12628" y="23466"/>
                  <a:pt x="11589" y="23466"/>
                </a:cubicBezTo>
                <a:cubicBezTo>
                  <a:pt x="6380" y="23466"/>
                  <a:pt x="1307" y="18950"/>
                  <a:pt x="3078" y="13592"/>
                </a:cubicBezTo>
                <a:cubicBezTo>
                  <a:pt x="3449" y="12478"/>
                  <a:pt x="4091" y="11459"/>
                  <a:pt x="4684" y="10430"/>
                </a:cubicBezTo>
                <a:cubicBezTo>
                  <a:pt x="5733" y="8603"/>
                  <a:pt x="6646" y="6671"/>
                  <a:pt x="6882" y="4618"/>
                </a:cubicBezTo>
                <a:cubicBezTo>
                  <a:pt x="7063" y="3042"/>
                  <a:pt x="6797" y="1381"/>
                  <a:pt x="5979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13"/>
          <p:cNvSpPr/>
          <p:nvPr/>
        </p:nvSpPr>
        <p:spPr>
          <a:xfrm>
            <a:off x="2794200" y="4474405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3"/>
          <p:cNvSpPr/>
          <p:nvPr/>
        </p:nvSpPr>
        <p:spPr>
          <a:xfrm flipH="1">
            <a:off x="3939710" y="0"/>
            <a:ext cx="4971315" cy="5541978"/>
          </a:xfrm>
          <a:custGeom>
            <a:avLst/>
            <a:gdLst/>
            <a:ahLst/>
            <a:cxnLst/>
            <a:rect l="l" t="t" r="r" b="b"/>
            <a:pathLst>
              <a:path w="14668" h="26071" extrusionOk="0">
                <a:moveTo>
                  <a:pt x="1" y="0"/>
                </a:moveTo>
                <a:lnTo>
                  <a:pt x="1" y="26070"/>
                </a:lnTo>
                <a:lnTo>
                  <a:pt x="14667" y="26070"/>
                </a:lnTo>
                <a:lnTo>
                  <a:pt x="14667" y="22898"/>
                </a:lnTo>
                <a:cubicBezTo>
                  <a:pt x="13671" y="23286"/>
                  <a:pt x="12628" y="23466"/>
                  <a:pt x="11589" y="23466"/>
                </a:cubicBezTo>
                <a:cubicBezTo>
                  <a:pt x="6380" y="23466"/>
                  <a:pt x="1307" y="18950"/>
                  <a:pt x="3078" y="13592"/>
                </a:cubicBezTo>
                <a:cubicBezTo>
                  <a:pt x="3449" y="12478"/>
                  <a:pt x="4091" y="11459"/>
                  <a:pt x="4684" y="10430"/>
                </a:cubicBezTo>
                <a:cubicBezTo>
                  <a:pt x="5733" y="8603"/>
                  <a:pt x="6646" y="6671"/>
                  <a:pt x="6882" y="4618"/>
                </a:cubicBezTo>
                <a:cubicBezTo>
                  <a:pt x="7063" y="3042"/>
                  <a:pt x="6797" y="1381"/>
                  <a:pt x="59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13"/>
          <p:cNvSpPr/>
          <p:nvPr/>
        </p:nvSpPr>
        <p:spPr>
          <a:xfrm flipH="1">
            <a:off x="4572009" y="0"/>
            <a:ext cx="4971315" cy="5757650"/>
          </a:xfrm>
          <a:custGeom>
            <a:avLst/>
            <a:gdLst/>
            <a:ahLst/>
            <a:cxnLst/>
            <a:rect l="l" t="t" r="r" b="b"/>
            <a:pathLst>
              <a:path w="14668" h="26071" extrusionOk="0">
                <a:moveTo>
                  <a:pt x="1" y="0"/>
                </a:moveTo>
                <a:lnTo>
                  <a:pt x="1" y="26070"/>
                </a:lnTo>
                <a:lnTo>
                  <a:pt x="14667" y="26070"/>
                </a:lnTo>
                <a:lnTo>
                  <a:pt x="14667" y="22898"/>
                </a:lnTo>
                <a:cubicBezTo>
                  <a:pt x="13671" y="23286"/>
                  <a:pt x="12628" y="23466"/>
                  <a:pt x="11589" y="23466"/>
                </a:cubicBezTo>
                <a:cubicBezTo>
                  <a:pt x="6380" y="23466"/>
                  <a:pt x="1307" y="18950"/>
                  <a:pt x="3078" y="13592"/>
                </a:cubicBezTo>
                <a:cubicBezTo>
                  <a:pt x="3449" y="12478"/>
                  <a:pt x="4091" y="11459"/>
                  <a:pt x="4684" y="10430"/>
                </a:cubicBezTo>
                <a:cubicBezTo>
                  <a:pt x="5733" y="8603"/>
                  <a:pt x="6646" y="6671"/>
                  <a:pt x="6882" y="4618"/>
                </a:cubicBezTo>
                <a:cubicBezTo>
                  <a:pt x="7063" y="3042"/>
                  <a:pt x="6797" y="1381"/>
                  <a:pt x="59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13"/>
          <p:cNvSpPr/>
          <p:nvPr/>
        </p:nvSpPr>
        <p:spPr>
          <a:xfrm rot="-147765" flipH="1">
            <a:off x="-36" y="4603509"/>
            <a:ext cx="6025395" cy="771865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13"/>
          <p:cNvGrpSpPr/>
          <p:nvPr/>
        </p:nvGrpSpPr>
        <p:grpSpPr>
          <a:xfrm>
            <a:off x="832837" y="4819586"/>
            <a:ext cx="1494014" cy="490019"/>
            <a:chOff x="1656825" y="3872400"/>
            <a:chExt cx="835625" cy="274075"/>
          </a:xfrm>
        </p:grpSpPr>
        <p:sp>
          <p:nvSpPr>
            <p:cNvPr id="2278" name="Google Shape;2278;p13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3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3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3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3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4" name="Google Shape;2304;p13"/>
          <p:cNvSpPr/>
          <p:nvPr/>
        </p:nvSpPr>
        <p:spPr>
          <a:xfrm flipH="1">
            <a:off x="-73423" y="4374064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13"/>
          <p:cNvSpPr/>
          <p:nvPr/>
        </p:nvSpPr>
        <p:spPr>
          <a:xfrm>
            <a:off x="7984624" y="1555114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13"/>
          <p:cNvSpPr/>
          <p:nvPr/>
        </p:nvSpPr>
        <p:spPr>
          <a:xfrm>
            <a:off x="8474474" y="1458975"/>
            <a:ext cx="568964" cy="120780"/>
          </a:xfrm>
          <a:custGeom>
            <a:avLst/>
            <a:gdLst/>
            <a:ahLst/>
            <a:cxnLst/>
            <a:rect l="l" t="t" r="r" b="b"/>
            <a:pathLst>
              <a:path w="12931" h="2745" extrusionOk="0">
                <a:moveTo>
                  <a:pt x="7380" y="1"/>
                </a:moveTo>
                <a:cubicBezTo>
                  <a:pt x="7095" y="1"/>
                  <a:pt x="6814" y="22"/>
                  <a:pt x="6541" y="66"/>
                </a:cubicBezTo>
                <a:cubicBezTo>
                  <a:pt x="5432" y="241"/>
                  <a:pt x="4388" y="688"/>
                  <a:pt x="3308" y="1014"/>
                </a:cubicBezTo>
                <a:cubicBezTo>
                  <a:pt x="2550" y="1245"/>
                  <a:pt x="1750" y="1467"/>
                  <a:pt x="967" y="1467"/>
                </a:cubicBezTo>
                <a:cubicBezTo>
                  <a:pt x="640" y="1467"/>
                  <a:pt x="317" y="1429"/>
                  <a:pt x="1" y="1336"/>
                </a:cubicBezTo>
                <a:lnTo>
                  <a:pt x="1" y="1336"/>
                </a:lnTo>
                <a:cubicBezTo>
                  <a:pt x="947" y="2294"/>
                  <a:pt x="2312" y="2744"/>
                  <a:pt x="3653" y="2744"/>
                </a:cubicBezTo>
                <a:cubicBezTo>
                  <a:pt x="4062" y="2744"/>
                  <a:pt x="4468" y="2703"/>
                  <a:pt x="4859" y="2620"/>
                </a:cubicBezTo>
                <a:cubicBezTo>
                  <a:pt x="6230" y="2334"/>
                  <a:pt x="7555" y="1822"/>
                  <a:pt x="8940" y="1617"/>
                </a:cubicBezTo>
                <a:cubicBezTo>
                  <a:pt x="9291" y="1564"/>
                  <a:pt x="9652" y="1535"/>
                  <a:pt x="10012" y="1535"/>
                </a:cubicBezTo>
                <a:cubicBezTo>
                  <a:pt x="11072" y="1535"/>
                  <a:pt x="12129" y="1789"/>
                  <a:pt x="12930" y="2460"/>
                </a:cubicBezTo>
                <a:cubicBezTo>
                  <a:pt x="11603" y="1036"/>
                  <a:pt x="9384" y="1"/>
                  <a:pt x="738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13"/>
          <p:cNvSpPr txBox="1">
            <a:spLocks noGrp="1"/>
          </p:cNvSpPr>
          <p:nvPr>
            <p:ph type="title"/>
          </p:nvPr>
        </p:nvSpPr>
        <p:spPr>
          <a:xfrm>
            <a:off x="720000" y="1824075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08" name="Google Shape;2308;p13"/>
          <p:cNvSpPr txBox="1">
            <a:spLocks noGrp="1"/>
          </p:cNvSpPr>
          <p:nvPr>
            <p:ph type="title" idx="2" hasCustomPrompt="1"/>
          </p:nvPr>
        </p:nvSpPr>
        <p:spPr>
          <a:xfrm>
            <a:off x="745025" y="1244125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9" name="Google Shape;2309;p13"/>
          <p:cNvSpPr txBox="1">
            <a:spLocks noGrp="1"/>
          </p:cNvSpPr>
          <p:nvPr>
            <p:ph type="subTitle" idx="1"/>
          </p:nvPr>
        </p:nvSpPr>
        <p:spPr>
          <a:xfrm>
            <a:off x="720000" y="2231773"/>
            <a:ext cx="2093700" cy="48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0" name="Google Shape;2310;p13"/>
          <p:cNvSpPr txBox="1">
            <a:spLocks noGrp="1"/>
          </p:cNvSpPr>
          <p:nvPr>
            <p:ph type="title" idx="3"/>
          </p:nvPr>
        </p:nvSpPr>
        <p:spPr>
          <a:xfrm>
            <a:off x="3056800" y="1824075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11" name="Google Shape;2311;p13"/>
          <p:cNvSpPr txBox="1">
            <a:spLocks noGrp="1"/>
          </p:cNvSpPr>
          <p:nvPr>
            <p:ph type="title" idx="4" hasCustomPrompt="1"/>
          </p:nvPr>
        </p:nvSpPr>
        <p:spPr>
          <a:xfrm>
            <a:off x="3075600" y="1244125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2" name="Google Shape;2312;p13"/>
          <p:cNvSpPr txBox="1">
            <a:spLocks noGrp="1"/>
          </p:cNvSpPr>
          <p:nvPr>
            <p:ph type="subTitle" idx="5"/>
          </p:nvPr>
        </p:nvSpPr>
        <p:spPr>
          <a:xfrm>
            <a:off x="3056800" y="2231773"/>
            <a:ext cx="2093700" cy="48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3" name="Google Shape;2313;p13"/>
          <p:cNvSpPr txBox="1">
            <a:spLocks noGrp="1"/>
          </p:cNvSpPr>
          <p:nvPr>
            <p:ph type="title" idx="6"/>
          </p:nvPr>
        </p:nvSpPr>
        <p:spPr>
          <a:xfrm>
            <a:off x="720000" y="3611779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14" name="Google Shape;2314;p13"/>
          <p:cNvSpPr txBox="1">
            <a:spLocks noGrp="1"/>
          </p:cNvSpPr>
          <p:nvPr>
            <p:ph type="title" idx="7" hasCustomPrompt="1"/>
          </p:nvPr>
        </p:nvSpPr>
        <p:spPr>
          <a:xfrm>
            <a:off x="764225" y="3031850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5" name="Google Shape;2315;p13"/>
          <p:cNvSpPr txBox="1">
            <a:spLocks noGrp="1"/>
          </p:cNvSpPr>
          <p:nvPr>
            <p:ph type="subTitle" idx="8"/>
          </p:nvPr>
        </p:nvSpPr>
        <p:spPr>
          <a:xfrm>
            <a:off x="720000" y="4019502"/>
            <a:ext cx="2093700" cy="48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6" name="Google Shape;2316;p13"/>
          <p:cNvSpPr txBox="1">
            <a:spLocks noGrp="1"/>
          </p:cNvSpPr>
          <p:nvPr>
            <p:ph type="title" idx="9"/>
          </p:nvPr>
        </p:nvSpPr>
        <p:spPr>
          <a:xfrm>
            <a:off x="3056800" y="3611779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17" name="Google Shape;2317;p13"/>
          <p:cNvSpPr txBox="1">
            <a:spLocks noGrp="1"/>
          </p:cNvSpPr>
          <p:nvPr>
            <p:ph type="title" idx="13" hasCustomPrompt="1"/>
          </p:nvPr>
        </p:nvSpPr>
        <p:spPr>
          <a:xfrm>
            <a:off x="3075600" y="3031850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8" name="Google Shape;2318;p13"/>
          <p:cNvSpPr txBox="1">
            <a:spLocks noGrp="1"/>
          </p:cNvSpPr>
          <p:nvPr>
            <p:ph type="subTitle" idx="14"/>
          </p:nvPr>
        </p:nvSpPr>
        <p:spPr>
          <a:xfrm>
            <a:off x="3056800" y="4019502"/>
            <a:ext cx="2093700" cy="48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19" name="Google Shape;2319;p13"/>
          <p:cNvGrpSpPr/>
          <p:nvPr/>
        </p:nvGrpSpPr>
        <p:grpSpPr>
          <a:xfrm flipH="1">
            <a:off x="8006255" y="1961355"/>
            <a:ext cx="1235256" cy="1030744"/>
            <a:chOff x="763250" y="1835425"/>
            <a:chExt cx="701850" cy="585650"/>
          </a:xfrm>
        </p:grpSpPr>
        <p:sp>
          <p:nvSpPr>
            <p:cNvPr id="2320" name="Google Shape;2320;p13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3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3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3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3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13"/>
          <p:cNvGrpSpPr/>
          <p:nvPr/>
        </p:nvGrpSpPr>
        <p:grpSpPr>
          <a:xfrm flipH="1">
            <a:off x="6929105" y="237364"/>
            <a:ext cx="2336438" cy="780360"/>
            <a:chOff x="4897050" y="1836675"/>
            <a:chExt cx="1283475" cy="428675"/>
          </a:xfrm>
        </p:grpSpPr>
        <p:sp>
          <p:nvSpPr>
            <p:cNvPr id="2344" name="Google Shape;2344;p13"/>
            <p:cNvSpPr/>
            <p:nvPr/>
          </p:nvSpPr>
          <p:spPr>
            <a:xfrm>
              <a:off x="6129175" y="1993425"/>
              <a:ext cx="51350" cy="30875"/>
            </a:xfrm>
            <a:custGeom>
              <a:avLst/>
              <a:gdLst/>
              <a:ahLst/>
              <a:cxnLst/>
              <a:rect l="l" t="t" r="r" b="b"/>
              <a:pathLst>
                <a:path w="2054" h="1235" extrusionOk="0">
                  <a:moveTo>
                    <a:pt x="0" y="0"/>
                  </a:moveTo>
                  <a:lnTo>
                    <a:pt x="0" y="0"/>
                  </a:lnTo>
                  <a:cubicBezTo>
                    <a:pt x="382" y="261"/>
                    <a:pt x="592" y="748"/>
                    <a:pt x="527" y="1210"/>
                  </a:cubicBezTo>
                  <a:lnTo>
                    <a:pt x="527" y="1235"/>
                  </a:lnTo>
                  <a:cubicBezTo>
                    <a:pt x="743" y="1225"/>
                    <a:pt x="954" y="1215"/>
                    <a:pt x="1165" y="1205"/>
                  </a:cubicBezTo>
                  <a:cubicBezTo>
                    <a:pt x="1451" y="1185"/>
                    <a:pt x="1732" y="1170"/>
                    <a:pt x="2013" y="1155"/>
                  </a:cubicBezTo>
                  <a:cubicBezTo>
                    <a:pt x="2053" y="793"/>
                    <a:pt x="1877" y="397"/>
                    <a:pt x="1541" y="236"/>
                  </a:cubicBezTo>
                  <a:cubicBezTo>
                    <a:pt x="1024" y="156"/>
                    <a:pt x="517" y="7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5990750" y="1973225"/>
              <a:ext cx="96900" cy="55225"/>
            </a:xfrm>
            <a:custGeom>
              <a:avLst/>
              <a:gdLst/>
              <a:ahLst/>
              <a:cxnLst/>
              <a:rect l="l" t="t" r="r" b="b"/>
              <a:pathLst>
                <a:path w="3876" h="2209" extrusionOk="0">
                  <a:moveTo>
                    <a:pt x="1" y="0"/>
                  </a:moveTo>
                  <a:lnTo>
                    <a:pt x="1" y="20"/>
                  </a:lnTo>
                  <a:cubicBezTo>
                    <a:pt x="688" y="467"/>
                    <a:pt x="1180" y="1370"/>
                    <a:pt x="1050" y="2198"/>
                  </a:cubicBezTo>
                  <a:lnTo>
                    <a:pt x="1050" y="2209"/>
                  </a:lnTo>
                  <a:cubicBezTo>
                    <a:pt x="1602" y="2198"/>
                    <a:pt x="2159" y="2188"/>
                    <a:pt x="2711" y="2173"/>
                  </a:cubicBezTo>
                  <a:cubicBezTo>
                    <a:pt x="3078" y="2163"/>
                    <a:pt x="3444" y="2153"/>
                    <a:pt x="3815" y="2138"/>
                  </a:cubicBezTo>
                  <a:cubicBezTo>
                    <a:pt x="3876" y="1827"/>
                    <a:pt x="3785" y="1501"/>
                    <a:pt x="3620" y="1220"/>
                  </a:cubicBezTo>
                  <a:cubicBezTo>
                    <a:pt x="3449" y="929"/>
                    <a:pt x="3198" y="683"/>
                    <a:pt x="2952" y="442"/>
                  </a:cubicBezTo>
                  <a:lnTo>
                    <a:pt x="2957" y="427"/>
                  </a:lnTo>
                  <a:cubicBezTo>
                    <a:pt x="2571" y="371"/>
                    <a:pt x="2184" y="316"/>
                    <a:pt x="1798" y="261"/>
                  </a:cubicBezTo>
                  <a:cubicBezTo>
                    <a:pt x="1195" y="181"/>
                    <a:pt x="598" y="8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6064550" y="1983875"/>
              <a:ext cx="79450" cy="42825"/>
            </a:xfrm>
            <a:custGeom>
              <a:avLst/>
              <a:gdLst/>
              <a:ahLst/>
              <a:cxnLst/>
              <a:rect l="l" t="t" r="r" b="b"/>
              <a:pathLst>
                <a:path w="3178" h="1713" extrusionOk="0">
                  <a:moveTo>
                    <a:pt x="5" y="1"/>
                  </a:moveTo>
                  <a:lnTo>
                    <a:pt x="0" y="16"/>
                  </a:lnTo>
                  <a:cubicBezTo>
                    <a:pt x="246" y="257"/>
                    <a:pt x="497" y="503"/>
                    <a:pt x="668" y="794"/>
                  </a:cubicBezTo>
                  <a:cubicBezTo>
                    <a:pt x="833" y="1075"/>
                    <a:pt x="924" y="1401"/>
                    <a:pt x="863" y="1712"/>
                  </a:cubicBezTo>
                  <a:cubicBezTo>
                    <a:pt x="1611" y="1687"/>
                    <a:pt x="2364" y="1657"/>
                    <a:pt x="3112" y="1617"/>
                  </a:cubicBezTo>
                  <a:lnTo>
                    <a:pt x="3112" y="1592"/>
                  </a:lnTo>
                  <a:cubicBezTo>
                    <a:pt x="3177" y="1130"/>
                    <a:pt x="2967" y="643"/>
                    <a:pt x="2585" y="377"/>
                  </a:cubicBezTo>
                  <a:cubicBezTo>
                    <a:pt x="2465" y="362"/>
                    <a:pt x="2344" y="342"/>
                    <a:pt x="2224" y="327"/>
                  </a:cubicBezTo>
                  <a:cubicBezTo>
                    <a:pt x="1486" y="217"/>
                    <a:pt x="743" y="106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5955000" y="1968325"/>
              <a:ext cx="65275" cy="60375"/>
            </a:xfrm>
            <a:custGeom>
              <a:avLst/>
              <a:gdLst/>
              <a:ahLst/>
              <a:cxnLst/>
              <a:rect l="l" t="t" r="r" b="b"/>
              <a:pathLst>
                <a:path w="2611" h="2415" extrusionOk="0">
                  <a:moveTo>
                    <a:pt x="0" y="0"/>
                  </a:moveTo>
                  <a:cubicBezTo>
                    <a:pt x="211" y="743"/>
                    <a:pt x="216" y="1581"/>
                    <a:pt x="66" y="2415"/>
                  </a:cubicBezTo>
                  <a:lnTo>
                    <a:pt x="151" y="2415"/>
                  </a:lnTo>
                  <a:cubicBezTo>
                    <a:pt x="929" y="2415"/>
                    <a:pt x="1702" y="2415"/>
                    <a:pt x="2480" y="2405"/>
                  </a:cubicBezTo>
                  <a:lnTo>
                    <a:pt x="2480" y="2394"/>
                  </a:lnTo>
                  <a:cubicBezTo>
                    <a:pt x="2610" y="1566"/>
                    <a:pt x="2118" y="663"/>
                    <a:pt x="1431" y="216"/>
                  </a:cubicBezTo>
                  <a:lnTo>
                    <a:pt x="1431" y="196"/>
                  </a:lnTo>
                  <a:cubicBezTo>
                    <a:pt x="954" y="121"/>
                    <a:pt x="477" y="5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5514925" y="2145625"/>
              <a:ext cx="113450" cy="87225"/>
            </a:xfrm>
            <a:custGeom>
              <a:avLst/>
              <a:gdLst/>
              <a:ahLst/>
              <a:cxnLst/>
              <a:rect l="l" t="t" r="r" b="b"/>
              <a:pathLst>
                <a:path w="4538" h="3489" extrusionOk="0">
                  <a:moveTo>
                    <a:pt x="683" y="1"/>
                  </a:moveTo>
                  <a:cubicBezTo>
                    <a:pt x="312" y="1130"/>
                    <a:pt x="81" y="2304"/>
                    <a:pt x="1" y="3489"/>
                  </a:cubicBezTo>
                  <a:cubicBezTo>
                    <a:pt x="1687" y="2716"/>
                    <a:pt x="3243" y="1602"/>
                    <a:pt x="4538" y="241"/>
                  </a:cubicBezTo>
                  <a:cubicBezTo>
                    <a:pt x="3519" y="171"/>
                    <a:pt x="2495" y="101"/>
                    <a:pt x="1466" y="46"/>
                  </a:cubicBezTo>
                  <a:cubicBezTo>
                    <a:pt x="1205" y="31"/>
                    <a:pt x="944" y="16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4897050" y="1836675"/>
              <a:ext cx="1063375" cy="428675"/>
            </a:xfrm>
            <a:custGeom>
              <a:avLst/>
              <a:gdLst/>
              <a:ahLst/>
              <a:cxnLst/>
              <a:rect l="l" t="t" r="r" b="b"/>
              <a:pathLst>
                <a:path w="42535" h="17147" extrusionOk="0">
                  <a:moveTo>
                    <a:pt x="35626" y="1270"/>
                  </a:moveTo>
                  <a:cubicBezTo>
                    <a:pt x="35788" y="1270"/>
                    <a:pt x="35924" y="1398"/>
                    <a:pt x="35934" y="1562"/>
                  </a:cubicBezTo>
                  <a:cubicBezTo>
                    <a:pt x="35944" y="1733"/>
                    <a:pt x="35808" y="1878"/>
                    <a:pt x="35638" y="1888"/>
                  </a:cubicBezTo>
                  <a:cubicBezTo>
                    <a:pt x="35632" y="1889"/>
                    <a:pt x="35626" y="1889"/>
                    <a:pt x="35620" y="1889"/>
                  </a:cubicBezTo>
                  <a:cubicBezTo>
                    <a:pt x="35457" y="1889"/>
                    <a:pt x="35326" y="1757"/>
                    <a:pt x="35316" y="1592"/>
                  </a:cubicBezTo>
                  <a:cubicBezTo>
                    <a:pt x="35306" y="1422"/>
                    <a:pt x="35437" y="1281"/>
                    <a:pt x="35607" y="1271"/>
                  </a:cubicBezTo>
                  <a:cubicBezTo>
                    <a:pt x="35614" y="1271"/>
                    <a:pt x="35620" y="1270"/>
                    <a:pt x="35626" y="1270"/>
                  </a:cubicBezTo>
                  <a:close/>
                  <a:moveTo>
                    <a:pt x="31761" y="1461"/>
                  </a:moveTo>
                  <a:cubicBezTo>
                    <a:pt x="31924" y="1461"/>
                    <a:pt x="32059" y="1588"/>
                    <a:pt x="32069" y="1753"/>
                  </a:cubicBezTo>
                  <a:cubicBezTo>
                    <a:pt x="32074" y="1923"/>
                    <a:pt x="31943" y="2069"/>
                    <a:pt x="31773" y="2079"/>
                  </a:cubicBezTo>
                  <a:cubicBezTo>
                    <a:pt x="31767" y="2079"/>
                    <a:pt x="31761" y="2080"/>
                    <a:pt x="31755" y="2080"/>
                  </a:cubicBezTo>
                  <a:cubicBezTo>
                    <a:pt x="31592" y="2080"/>
                    <a:pt x="31456" y="1948"/>
                    <a:pt x="31451" y="1783"/>
                  </a:cubicBezTo>
                  <a:cubicBezTo>
                    <a:pt x="31441" y="1612"/>
                    <a:pt x="31572" y="1467"/>
                    <a:pt x="31743" y="1462"/>
                  </a:cubicBezTo>
                  <a:cubicBezTo>
                    <a:pt x="31749" y="1461"/>
                    <a:pt x="31755" y="1461"/>
                    <a:pt x="31761" y="1461"/>
                  </a:cubicBezTo>
                  <a:close/>
                  <a:moveTo>
                    <a:pt x="24954" y="2023"/>
                  </a:moveTo>
                  <a:cubicBezTo>
                    <a:pt x="25112" y="2023"/>
                    <a:pt x="25248" y="2150"/>
                    <a:pt x="25258" y="2315"/>
                  </a:cubicBezTo>
                  <a:cubicBezTo>
                    <a:pt x="25263" y="2486"/>
                    <a:pt x="25137" y="2631"/>
                    <a:pt x="24961" y="2641"/>
                  </a:cubicBezTo>
                  <a:cubicBezTo>
                    <a:pt x="24958" y="2641"/>
                    <a:pt x="24955" y="2641"/>
                    <a:pt x="24952" y="2641"/>
                  </a:cubicBezTo>
                  <a:cubicBezTo>
                    <a:pt x="24790" y="2641"/>
                    <a:pt x="24650" y="2513"/>
                    <a:pt x="24640" y="2345"/>
                  </a:cubicBezTo>
                  <a:cubicBezTo>
                    <a:pt x="24630" y="2174"/>
                    <a:pt x="24761" y="2029"/>
                    <a:pt x="24936" y="2024"/>
                  </a:cubicBezTo>
                  <a:cubicBezTo>
                    <a:pt x="24942" y="2023"/>
                    <a:pt x="24948" y="2023"/>
                    <a:pt x="24954" y="2023"/>
                  </a:cubicBezTo>
                  <a:close/>
                  <a:moveTo>
                    <a:pt x="33387" y="2063"/>
                  </a:moveTo>
                  <a:cubicBezTo>
                    <a:pt x="33550" y="2063"/>
                    <a:pt x="33685" y="2195"/>
                    <a:pt x="33695" y="2355"/>
                  </a:cubicBezTo>
                  <a:cubicBezTo>
                    <a:pt x="33700" y="2531"/>
                    <a:pt x="33570" y="2671"/>
                    <a:pt x="33399" y="2681"/>
                  </a:cubicBezTo>
                  <a:cubicBezTo>
                    <a:pt x="33393" y="2682"/>
                    <a:pt x="33387" y="2682"/>
                    <a:pt x="33381" y="2682"/>
                  </a:cubicBezTo>
                  <a:cubicBezTo>
                    <a:pt x="33218" y="2682"/>
                    <a:pt x="33083" y="2550"/>
                    <a:pt x="33078" y="2390"/>
                  </a:cubicBezTo>
                  <a:cubicBezTo>
                    <a:pt x="33068" y="2215"/>
                    <a:pt x="33198" y="2074"/>
                    <a:pt x="33369" y="2064"/>
                  </a:cubicBezTo>
                  <a:cubicBezTo>
                    <a:pt x="33375" y="2064"/>
                    <a:pt x="33381" y="2063"/>
                    <a:pt x="33387" y="2063"/>
                  </a:cubicBezTo>
                  <a:close/>
                  <a:moveTo>
                    <a:pt x="31148" y="2856"/>
                  </a:moveTo>
                  <a:cubicBezTo>
                    <a:pt x="31311" y="2856"/>
                    <a:pt x="31442" y="2988"/>
                    <a:pt x="31451" y="3153"/>
                  </a:cubicBezTo>
                  <a:cubicBezTo>
                    <a:pt x="31462" y="3324"/>
                    <a:pt x="31331" y="3464"/>
                    <a:pt x="31160" y="3474"/>
                  </a:cubicBezTo>
                  <a:cubicBezTo>
                    <a:pt x="31154" y="3475"/>
                    <a:pt x="31148" y="3475"/>
                    <a:pt x="31143" y="3475"/>
                  </a:cubicBezTo>
                  <a:cubicBezTo>
                    <a:pt x="30980" y="3475"/>
                    <a:pt x="30844" y="3343"/>
                    <a:pt x="30834" y="3183"/>
                  </a:cubicBezTo>
                  <a:cubicBezTo>
                    <a:pt x="30829" y="3013"/>
                    <a:pt x="30960" y="2867"/>
                    <a:pt x="31130" y="2857"/>
                  </a:cubicBezTo>
                  <a:cubicBezTo>
                    <a:pt x="31136" y="2857"/>
                    <a:pt x="31142" y="2856"/>
                    <a:pt x="31148" y="2856"/>
                  </a:cubicBezTo>
                  <a:close/>
                  <a:moveTo>
                    <a:pt x="21814" y="3314"/>
                  </a:moveTo>
                  <a:cubicBezTo>
                    <a:pt x="21980" y="3314"/>
                    <a:pt x="22121" y="3442"/>
                    <a:pt x="22131" y="3610"/>
                  </a:cubicBezTo>
                  <a:cubicBezTo>
                    <a:pt x="22141" y="3781"/>
                    <a:pt x="22005" y="3926"/>
                    <a:pt x="21839" y="3931"/>
                  </a:cubicBezTo>
                  <a:cubicBezTo>
                    <a:pt x="21833" y="3932"/>
                    <a:pt x="21827" y="3932"/>
                    <a:pt x="21821" y="3932"/>
                  </a:cubicBezTo>
                  <a:cubicBezTo>
                    <a:pt x="21654" y="3932"/>
                    <a:pt x="21523" y="3805"/>
                    <a:pt x="21513" y="3640"/>
                  </a:cubicBezTo>
                  <a:cubicBezTo>
                    <a:pt x="21503" y="3469"/>
                    <a:pt x="21639" y="3324"/>
                    <a:pt x="21804" y="3314"/>
                  </a:cubicBezTo>
                  <a:cubicBezTo>
                    <a:pt x="21808" y="3314"/>
                    <a:pt x="21811" y="3314"/>
                    <a:pt x="21814" y="3314"/>
                  </a:cubicBezTo>
                  <a:close/>
                  <a:moveTo>
                    <a:pt x="23881" y="3444"/>
                  </a:moveTo>
                  <a:cubicBezTo>
                    <a:pt x="24043" y="3444"/>
                    <a:pt x="24179" y="3571"/>
                    <a:pt x="24189" y="3735"/>
                  </a:cubicBezTo>
                  <a:cubicBezTo>
                    <a:pt x="24194" y="3906"/>
                    <a:pt x="24063" y="4052"/>
                    <a:pt x="23892" y="4057"/>
                  </a:cubicBezTo>
                  <a:cubicBezTo>
                    <a:pt x="23886" y="4057"/>
                    <a:pt x="23880" y="4057"/>
                    <a:pt x="23874" y="4057"/>
                  </a:cubicBezTo>
                  <a:cubicBezTo>
                    <a:pt x="23712" y="4057"/>
                    <a:pt x="23581" y="3930"/>
                    <a:pt x="23571" y="3766"/>
                  </a:cubicBezTo>
                  <a:cubicBezTo>
                    <a:pt x="23561" y="3595"/>
                    <a:pt x="23692" y="3449"/>
                    <a:pt x="23862" y="3444"/>
                  </a:cubicBezTo>
                  <a:cubicBezTo>
                    <a:pt x="23868" y="3444"/>
                    <a:pt x="23875" y="3444"/>
                    <a:pt x="23881" y="3444"/>
                  </a:cubicBezTo>
                  <a:close/>
                  <a:moveTo>
                    <a:pt x="38060" y="6160"/>
                  </a:moveTo>
                  <a:cubicBezTo>
                    <a:pt x="38094" y="6160"/>
                    <a:pt x="38128" y="6163"/>
                    <a:pt x="38162" y="6170"/>
                  </a:cubicBezTo>
                  <a:cubicBezTo>
                    <a:pt x="38473" y="6225"/>
                    <a:pt x="38679" y="6521"/>
                    <a:pt x="38624" y="6832"/>
                  </a:cubicBezTo>
                  <a:cubicBezTo>
                    <a:pt x="38584" y="7048"/>
                    <a:pt x="38428" y="7209"/>
                    <a:pt x="38238" y="7274"/>
                  </a:cubicBezTo>
                  <a:cubicBezTo>
                    <a:pt x="38293" y="7394"/>
                    <a:pt x="38323" y="7525"/>
                    <a:pt x="38333" y="7666"/>
                  </a:cubicBezTo>
                  <a:cubicBezTo>
                    <a:pt x="38368" y="8057"/>
                    <a:pt x="38207" y="8423"/>
                    <a:pt x="37936" y="8669"/>
                  </a:cubicBezTo>
                  <a:cubicBezTo>
                    <a:pt x="37741" y="8845"/>
                    <a:pt x="37490" y="8955"/>
                    <a:pt x="37209" y="8981"/>
                  </a:cubicBezTo>
                  <a:cubicBezTo>
                    <a:pt x="37178" y="8983"/>
                    <a:pt x="37147" y="8984"/>
                    <a:pt x="37116" y="8984"/>
                  </a:cubicBezTo>
                  <a:cubicBezTo>
                    <a:pt x="36483" y="8984"/>
                    <a:pt x="35946" y="8498"/>
                    <a:pt x="35894" y="7851"/>
                  </a:cubicBezTo>
                  <a:cubicBezTo>
                    <a:pt x="35843" y="7179"/>
                    <a:pt x="36345" y="6586"/>
                    <a:pt x="37023" y="6536"/>
                  </a:cubicBezTo>
                  <a:cubicBezTo>
                    <a:pt x="37056" y="6533"/>
                    <a:pt x="37089" y="6532"/>
                    <a:pt x="37121" y="6532"/>
                  </a:cubicBezTo>
                  <a:cubicBezTo>
                    <a:pt x="37256" y="6532"/>
                    <a:pt x="37384" y="6556"/>
                    <a:pt x="37510" y="6596"/>
                  </a:cubicBezTo>
                  <a:cubicBezTo>
                    <a:pt x="37567" y="6339"/>
                    <a:pt x="37802" y="6160"/>
                    <a:pt x="38060" y="6160"/>
                  </a:cubicBezTo>
                  <a:close/>
                  <a:moveTo>
                    <a:pt x="32422" y="0"/>
                  </a:moveTo>
                  <a:cubicBezTo>
                    <a:pt x="28671" y="0"/>
                    <a:pt x="24724" y="1128"/>
                    <a:pt x="21513" y="2260"/>
                  </a:cubicBezTo>
                  <a:cubicBezTo>
                    <a:pt x="15284" y="4453"/>
                    <a:pt x="9527" y="7972"/>
                    <a:pt x="4448" y="12158"/>
                  </a:cubicBezTo>
                  <a:cubicBezTo>
                    <a:pt x="3872" y="11947"/>
                    <a:pt x="3222" y="11841"/>
                    <a:pt x="2566" y="11841"/>
                  </a:cubicBezTo>
                  <a:cubicBezTo>
                    <a:pt x="1661" y="11841"/>
                    <a:pt x="745" y="12042"/>
                    <a:pt x="0" y="12444"/>
                  </a:cubicBezTo>
                  <a:cubicBezTo>
                    <a:pt x="772" y="13114"/>
                    <a:pt x="1857" y="13518"/>
                    <a:pt x="2897" y="13518"/>
                  </a:cubicBezTo>
                  <a:cubicBezTo>
                    <a:pt x="3135" y="13518"/>
                    <a:pt x="3370" y="13497"/>
                    <a:pt x="3599" y="13453"/>
                  </a:cubicBezTo>
                  <a:lnTo>
                    <a:pt x="3599" y="13453"/>
                  </a:lnTo>
                  <a:cubicBezTo>
                    <a:pt x="2796" y="14492"/>
                    <a:pt x="2701" y="15852"/>
                    <a:pt x="2937" y="17147"/>
                  </a:cubicBezTo>
                  <a:cubicBezTo>
                    <a:pt x="3900" y="16153"/>
                    <a:pt x="4523" y="14853"/>
                    <a:pt x="4648" y="13468"/>
                  </a:cubicBezTo>
                  <a:cubicBezTo>
                    <a:pt x="9250" y="12507"/>
                    <a:pt x="14004" y="12173"/>
                    <a:pt x="18775" y="12173"/>
                  </a:cubicBezTo>
                  <a:cubicBezTo>
                    <a:pt x="20984" y="12173"/>
                    <a:pt x="23196" y="12244"/>
                    <a:pt x="25398" y="12359"/>
                  </a:cubicBezTo>
                  <a:cubicBezTo>
                    <a:pt x="25659" y="12374"/>
                    <a:pt x="25920" y="12389"/>
                    <a:pt x="26181" y="12404"/>
                  </a:cubicBezTo>
                  <a:cubicBezTo>
                    <a:pt x="27210" y="12459"/>
                    <a:pt x="28234" y="12529"/>
                    <a:pt x="29253" y="12599"/>
                  </a:cubicBezTo>
                  <a:cubicBezTo>
                    <a:pt x="30262" y="12670"/>
                    <a:pt x="31261" y="12750"/>
                    <a:pt x="32260" y="12830"/>
                  </a:cubicBezTo>
                  <a:cubicBezTo>
                    <a:pt x="33117" y="12899"/>
                    <a:pt x="34007" y="12959"/>
                    <a:pt x="34892" y="12959"/>
                  </a:cubicBezTo>
                  <a:cubicBezTo>
                    <a:pt x="37000" y="12959"/>
                    <a:pt x="39072" y="12616"/>
                    <a:pt x="40572" y="11219"/>
                  </a:cubicBezTo>
                  <a:cubicBezTo>
                    <a:pt x="41455" y="10396"/>
                    <a:pt x="42133" y="9051"/>
                    <a:pt x="42384" y="7681"/>
                  </a:cubicBezTo>
                  <a:cubicBezTo>
                    <a:pt x="42534" y="6847"/>
                    <a:pt x="42529" y="6009"/>
                    <a:pt x="42318" y="5266"/>
                  </a:cubicBezTo>
                  <a:cubicBezTo>
                    <a:pt x="42258" y="5055"/>
                    <a:pt x="42183" y="4850"/>
                    <a:pt x="42087" y="4654"/>
                  </a:cubicBezTo>
                  <a:cubicBezTo>
                    <a:pt x="41656" y="3766"/>
                    <a:pt x="40963" y="3033"/>
                    <a:pt x="40190" y="2415"/>
                  </a:cubicBezTo>
                  <a:cubicBezTo>
                    <a:pt x="37980" y="644"/>
                    <a:pt x="35257" y="0"/>
                    <a:pt x="324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5834775" y="1990675"/>
              <a:ext cx="29275" cy="27850"/>
            </a:xfrm>
            <a:custGeom>
              <a:avLst/>
              <a:gdLst/>
              <a:ahLst/>
              <a:cxnLst/>
              <a:rect l="l" t="t" r="r" b="b"/>
              <a:pathLst>
                <a:path w="1171" h="1114" extrusionOk="0">
                  <a:moveTo>
                    <a:pt x="551" y="0"/>
                  </a:moveTo>
                  <a:cubicBezTo>
                    <a:pt x="293" y="0"/>
                    <a:pt x="58" y="179"/>
                    <a:pt x="1" y="436"/>
                  </a:cubicBezTo>
                  <a:cubicBezTo>
                    <a:pt x="327" y="547"/>
                    <a:pt x="593" y="793"/>
                    <a:pt x="729" y="1114"/>
                  </a:cubicBezTo>
                  <a:cubicBezTo>
                    <a:pt x="919" y="1049"/>
                    <a:pt x="1075" y="888"/>
                    <a:pt x="1115" y="672"/>
                  </a:cubicBezTo>
                  <a:cubicBezTo>
                    <a:pt x="1170" y="361"/>
                    <a:pt x="964" y="65"/>
                    <a:pt x="653" y="10"/>
                  </a:cubicBezTo>
                  <a:cubicBezTo>
                    <a:pt x="619" y="3"/>
                    <a:pt x="585" y="0"/>
                    <a:pt x="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5833150" y="2001575"/>
              <a:ext cx="19850" cy="17650"/>
            </a:xfrm>
            <a:custGeom>
              <a:avLst/>
              <a:gdLst/>
              <a:ahLst/>
              <a:cxnLst/>
              <a:rect l="l" t="t" r="r" b="b"/>
              <a:pathLst>
                <a:path w="794" h="706" extrusionOk="0">
                  <a:moveTo>
                    <a:pt x="66" y="0"/>
                  </a:moveTo>
                  <a:cubicBezTo>
                    <a:pt x="61" y="10"/>
                    <a:pt x="56" y="20"/>
                    <a:pt x="56" y="31"/>
                  </a:cubicBezTo>
                  <a:cubicBezTo>
                    <a:pt x="1" y="342"/>
                    <a:pt x="206" y="638"/>
                    <a:pt x="518" y="693"/>
                  </a:cubicBezTo>
                  <a:cubicBezTo>
                    <a:pt x="556" y="701"/>
                    <a:pt x="594" y="705"/>
                    <a:pt x="631" y="705"/>
                  </a:cubicBezTo>
                  <a:cubicBezTo>
                    <a:pt x="688" y="705"/>
                    <a:pt x="742" y="696"/>
                    <a:pt x="794" y="678"/>
                  </a:cubicBezTo>
                  <a:cubicBezTo>
                    <a:pt x="658" y="357"/>
                    <a:pt x="392" y="111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5793125" y="1999950"/>
              <a:ext cx="63150" cy="61350"/>
            </a:xfrm>
            <a:custGeom>
              <a:avLst/>
              <a:gdLst/>
              <a:ahLst/>
              <a:cxnLst/>
              <a:rect l="l" t="t" r="r" b="b"/>
              <a:pathLst>
                <a:path w="2526" h="2454" extrusionOk="0">
                  <a:moveTo>
                    <a:pt x="1278" y="1"/>
                  </a:moveTo>
                  <a:cubicBezTo>
                    <a:pt x="1246" y="1"/>
                    <a:pt x="1213" y="2"/>
                    <a:pt x="1180" y="5"/>
                  </a:cubicBezTo>
                  <a:cubicBezTo>
                    <a:pt x="502" y="55"/>
                    <a:pt x="0" y="648"/>
                    <a:pt x="51" y="1320"/>
                  </a:cubicBezTo>
                  <a:cubicBezTo>
                    <a:pt x="103" y="1967"/>
                    <a:pt x="640" y="2453"/>
                    <a:pt x="1273" y="2453"/>
                  </a:cubicBezTo>
                  <a:cubicBezTo>
                    <a:pt x="1304" y="2453"/>
                    <a:pt x="1335" y="2452"/>
                    <a:pt x="1366" y="2450"/>
                  </a:cubicBezTo>
                  <a:cubicBezTo>
                    <a:pt x="1647" y="2424"/>
                    <a:pt x="1898" y="2314"/>
                    <a:pt x="2093" y="2138"/>
                  </a:cubicBezTo>
                  <a:cubicBezTo>
                    <a:pt x="2364" y="1892"/>
                    <a:pt x="2525" y="1526"/>
                    <a:pt x="2490" y="1135"/>
                  </a:cubicBezTo>
                  <a:cubicBezTo>
                    <a:pt x="2480" y="994"/>
                    <a:pt x="2450" y="863"/>
                    <a:pt x="2395" y="743"/>
                  </a:cubicBezTo>
                  <a:cubicBezTo>
                    <a:pt x="2343" y="761"/>
                    <a:pt x="2289" y="770"/>
                    <a:pt x="2232" y="770"/>
                  </a:cubicBezTo>
                  <a:cubicBezTo>
                    <a:pt x="2195" y="770"/>
                    <a:pt x="2157" y="766"/>
                    <a:pt x="2119" y="758"/>
                  </a:cubicBezTo>
                  <a:cubicBezTo>
                    <a:pt x="1807" y="703"/>
                    <a:pt x="1602" y="407"/>
                    <a:pt x="1657" y="96"/>
                  </a:cubicBezTo>
                  <a:cubicBezTo>
                    <a:pt x="1657" y="85"/>
                    <a:pt x="1662" y="75"/>
                    <a:pt x="1667" y="65"/>
                  </a:cubicBezTo>
                  <a:cubicBezTo>
                    <a:pt x="1541" y="25"/>
                    <a:pt x="1413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5779700" y="1868425"/>
              <a:ext cx="15950" cy="15475"/>
            </a:xfrm>
            <a:custGeom>
              <a:avLst/>
              <a:gdLst/>
              <a:ahLst/>
              <a:cxnLst/>
              <a:rect l="l" t="t" r="r" b="b"/>
              <a:pathLst>
                <a:path w="638" h="619" extrusionOk="0">
                  <a:moveTo>
                    <a:pt x="320" y="0"/>
                  </a:moveTo>
                  <a:cubicBezTo>
                    <a:pt x="314" y="0"/>
                    <a:pt x="308" y="1"/>
                    <a:pt x="301" y="1"/>
                  </a:cubicBezTo>
                  <a:cubicBezTo>
                    <a:pt x="131" y="11"/>
                    <a:pt x="0" y="152"/>
                    <a:pt x="10" y="322"/>
                  </a:cubicBezTo>
                  <a:cubicBezTo>
                    <a:pt x="20" y="487"/>
                    <a:pt x="151" y="619"/>
                    <a:pt x="314" y="619"/>
                  </a:cubicBezTo>
                  <a:cubicBezTo>
                    <a:pt x="320" y="619"/>
                    <a:pt x="326" y="619"/>
                    <a:pt x="332" y="618"/>
                  </a:cubicBezTo>
                  <a:cubicBezTo>
                    <a:pt x="502" y="608"/>
                    <a:pt x="638" y="463"/>
                    <a:pt x="628" y="292"/>
                  </a:cubicBezTo>
                  <a:cubicBezTo>
                    <a:pt x="618" y="128"/>
                    <a:pt x="482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5723725" y="1888250"/>
              <a:ext cx="15850" cy="15475"/>
            </a:xfrm>
            <a:custGeom>
              <a:avLst/>
              <a:gdLst/>
              <a:ahLst/>
              <a:cxnLst/>
              <a:rect l="l" t="t" r="r" b="b"/>
              <a:pathLst>
                <a:path w="634" h="619" extrusionOk="0">
                  <a:moveTo>
                    <a:pt x="320" y="0"/>
                  </a:moveTo>
                  <a:cubicBezTo>
                    <a:pt x="314" y="0"/>
                    <a:pt x="308" y="1"/>
                    <a:pt x="302" y="1"/>
                  </a:cubicBezTo>
                  <a:cubicBezTo>
                    <a:pt x="131" y="11"/>
                    <a:pt x="1" y="152"/>
                    <a:pt x="11" y="327"/>
                  </a:cubicBezTo>
                  <a:cubicBezTo>
                    <a:pt x="16" y="487"/>
                    <a:pt x="151" y="619"/>
                    <a:pt x="314" y="619"/>
                  </a:cubicBezTo>
                  <a:cubicBezTo>
                    <a:pt x="320" y="619"/>
                    <a:pt x="326" y="619"/>
                    <a:pt x="332" y="618"/>
                  </a:cubicBezTo>
                  <a:cubicBezTo>
                    <a:pt x="503" y="608"/>
                    <a:pt x="633" y="468"/>
                    <a:pt x="628" y="292"/>
                  </a:cubicBezTo>
                  <a:cubicBezTo>
                    <a:pt x="618" y="132"/>
                    <a:pt x="483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5683075" y="1873200"/>
              <a:ext cx="15825" cy="15475"/>
            </a:xfrm>
            <a:custGeom>
              <a:avLst/>
              <a:gdLst/>
              <a:ahLst/>
              <a:cxnLst/>
              <a:rect l="l" t="t" r="r" b="b"/>
              <a:pathLst>
                <a:path w="633" h="619" extrusionOk="0">
                  <a:moveTo>
                    <a:pt x="320" y="0"/>
                  </a:moveTo>
                  <a:cubicBezTo>
                    <a:pt x="314" y="0"/>
                    <a:pt x="308" y="0"/>
                    <a:pt x="302" y="1"/>
                  </a:cubicBezTo>
                  <a:cubicBezTo>
                    <a:pt x="131" y="6"/>
                    <a:pt x="0" y="151"/>
                    <a:pt x="10" y="322"/>
                  </a:cubicBezTo>
                  <a:cubicBezTo>
                    <a:pt x="15" y="487"/>
                    <a:pt x="151" y="619"/>
                    <a:pt x="314" y="619"/>
                  </a:cubicBezTo>
                  <a:cubicBezTo>
                    <a:pt x="320" y="619"/>
                    <a:pt x="326" y="618"/>
                    <a:pt x="332" y="618"/>
                  </a:cubicBezTo>
                  <a:cubicBezTo>
                    <a:pt x="502" y="608"/>
                    <a:pt x="633" y="462"/>
                    <a:pt x="628" y="292"/>
                  </a:cubicBezTo>
                  <a:cubicBezTo>
                    <a:pt x="618" y="127"/>
                    <a:pt x="483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5667775" y="1908075"/>
              <a:ext cx="15825" cy="15475"/>
            </a:xfrm>
            <a:custGeom>
              <a:avLst/>
              <a:gdLst/>
              <a:ahLst/>
              <a:cxnLst/>
              <a:rect l="l" t="t" r="r" b="b"/>
              <a:pathLst>
                <a:path w="633" h="619" extrusionOk="0">
                  <a:moveTo>
                    <a:pt x="319" y="0"/>
                  </a:moveTo>
                  <a:cubicBezTo>
                    <a:pt x="313" y="0"/>
                    <a:pt x="307" y="1"/>
                    <a:pt x="301" y="1"/>
                  </a:cubicBezTo>
                  <a:cubicBezTo>
                    <a:pt x="131" y="11"/>
                    <a:pt x="0" y="157"/>
                    <a:pt x="5" y="327"/>
                  </a:cubicBezTo>
                  <a:cubicBezTo>
                    <a:pt x="15" y="487"/>
                    <a:pt x="151" y="619"/>
                    <a:pt x="314" y="619"/>
                  </a:cubicBezTo>
                  <a:cubicBezTo>
                    <a:pt x="319" y="619"/>
                    <a:pt x="325" y="619"/>
                    <a:pt x="331" y="618"/>
                  </a:cubicBezTo>
                  <a:cubicBezTo>
                    <a:pt x="502" y="608"/>
                    <a:pt x="633" y="468"/>
                    <a:pt x="622" y="297"/>
                  </a:cubicBezTo>
                  <a:cubicBezTo>
                    <a:pt x="613" y="132"/>
                    <a:pt x="482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5512800" y="1887250"/>
              <a:ext cx="15825" cy="15475"/>
            </a:xfrm>
            <a:custGeom>
              <a:avLst/>
              <a:gdLst/>
              <a:ahLst/>
              <a:cxnLst/>
              <a:rect l="l" t="t" r="r" b="b"/>
              <a:pathLst>
                <a:path w="633" h="619" extrusionOk="0">
                  <a:moveTo>
                    <a:pt x="324" y="0"/>
                  </a:moveTo>
                  <a:cubicBezTo>
                    <a:pt x="318" y="0"/>
                    <a:pt x="312" y="0"/>
                    <a:pt x="306" y="1"/>
                  </a:cubicBezTo>
                  <a:cubicBezTo>
                    <a:pt x="131" y="6"/>
                    <a:pt x="0" y="151"/>
                    <a:pt x="10" y="322"/>
                  </a:cubicBezTo>
                  <a:cubicBezTo>
                    <a:pt x="20" y="490"/>
                    <a:pt x="160" y="618"/>
                    <a:pt x="322" y="618"/>
                  </a:cubicBezTo>
                  <a:cubicBezTo>
                    <a:pt x="325" y="618"/>
                    <a:pt x="328" y="618"/>
                    <a:pt x="331" y="618"/>
                  </a:cubicBezTo>
                  <a:cubicBezTo>
                    <a:pt x="507" y="608"/>
                    <a:pt x="633" y="463"/>
                    <a:pt x="628" y="292"/>
                  </a:cubicBezTo>
                  <a:cubicBezTo>
                    <a:pt x="618" y="127"/>
                    <a:pt x="482" y="0"/>
                    <a:pt x="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5486075" y="1922750"/>
              <a:ext cx="15825" cy="15375"/>
            </a:xfrm>
            <a:custGeom>
              <a:avLst/>
              <a:gdLst/>
              <a:ahLst/>
              <a:cxnLst/>
              <a:rect l="l" t="t" r="r" b="b"/>
              <a:pathLst>
                <a:path w="633" h="615" extrusionOk="0">
                  <a:moveTo>
                    <a:pt x="320" y="1"/>
                  </a:moveTo>
                  <a:cubicBezTo>
                    <a:pt x="314" y="1"/>
                    <a:pt x="307" y="1"/>
                    <a:pt x="301" y="1"/>
                  </a:cubicBezTo>
                  <a:cubicBezTo>
                    <a:pt x="131" y="6"/>
                    <a:pt x="0" y="152"/>
                    <a:pt x="10" y="323"/>
                  </a:cubicBezTo>
                  <a:cubicBezTo>
                    <a:pt x="20" y="487"/>
                    <a:pt x="151" y="614"/>
                    <a:pt x="313" y="614"/>
                  </a:cubicBezTo>
                  <a:cubicBezTo>
                    <a:pt x="319" y="614"/>
                    <a:pt x="325" y="614"/>
                    <a:pt x="331" y="614"/>
                  </a:cubicBezTo>
                  <a:cubicBezTo>
                    <a:pt x="502" y="609"/>
                    <a:pt x="633" y="463"/>
                    <a:pt x="628" y="292"/>
                  </a:cubicBezTo>
                  <a:cubicBezTo>
                    <a:pt x="618" y="128"/>
                    <a:pt x="482" y="1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5434625" y="1919500"/>
              <a:ext cx="15950" cy="15475"/>
            </a:xfrm>
            <a:custGeom>
              <a:avLst/>
              <a:gdLst/>
              <a:ahLst/>
              <a:cxnLst/>
              <a:rect l="l" t="t" r="r" b="b"/>
              <a:pathLst>
                <a:path w="638" h="619" extrusionOk="0">
                  <a:moveTo>
                    <a:pt x="311" y="1"/>
                  </a:moveTo>
                  <a:cubicBezTo>
                    <a:pt x="308" y="1"/>
                    <a:pt x="305" y="1"/>
                    <a:pt x="301" y="1"/>
                  </a:cubicBezTo>
                  <a:cubicBezTo>
                    <a:pt x="136" y="11"/>
                    <a:pt x="0" y="156"/>
                    <a:pt x="10" y="327"/>
                  </a:cubicBezTo>
                  <a:cubicBezTo>
                    <a:pt x="20" y="492"/>
                    <a:pt x="151" y="619"/>
                    <a:pt x="318" y="619"/>
                  </a:cubicBezTo>
                  <a:cubicBezTo>
                    <a:pt x="324" y="619"/>
                    <a:pt x="330" y="619"/>
                    <a:pt x="336" y="618"/>
                  </a:cubicBezTo>
                  <a:cubicBezTo>
                    <a:pt x="502" y="613"/>
                    <a:pt x="638" y="468"/>
                    <a:pt x="628" y="297"/>
                  </a:cubicBezTo>
                  <a:cubicBezTo>
                    <a:pt x="618" y="129"/>
                    <a:pt x="477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5955000" y="1968325"/>
              <a:ext cx="5425" cy="60375"/>
            </a:xfrm>
            <a:custGeom>
              <a:avLst/>
              <a:gdLst/>
              <a:ahLst/>
              <a:cxnLst/>
              <a:rect l="l" t="t" r="r" b="b"/>
              <a:pathLst>
                <a:path w="217" h="2415" fill="none" extrusionOk="0">
                  <a:moveTo>
                    <a:pt x="66" y="2415"/>
                  </a:moveTo>
                  <a:cubicBezTo>
                    <a:pt x="216" y="1581"/>
                    <a:pt x="211" y="743"/>
                    <a:pt x="0" y="0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5628375" y="2048500"/>
              <a:ext cx="69025" cy="103175"/>
            </a:xfrm>
            <a:custGeom>
              <a:avLst/>
              <a:gdLst/>
              <a:ahLst/>
              <a:cxnLst/>
              <a:rect l="l" t="t" r="r" b="b"/>
              <a:pathLst>
                <a:path w="2761" h="4127" fill="none" extrusionOk="0">
                  <a:moveTo>
                    <a:pt x="0" y="4126"/>
                  </a:moveTo>
                  <a:cubicBezTo>
                    <a:pt x="1154" y="2922"/>
                    <a:pt x="2108" y="1521"/>
                    <a:pt x="2761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5532000" y="1989025"/>
              <a:ext cx="102025" cy="156625"/>
            </a:xfrm>
            <a:custGeom>
              <a:avLst/>
              <a:gdLst/>
              <a:ahLst/>
              <a:cxnLst/>
              <a:rect l="l" t="t" r="r" b="b"/>
              <a:pathLst>
                <a:path w="4081" h="6265" fill="none" extrusionOk="0">
                  <a:moveTo>
                    <a:pt x="4081" y="0"/>
                  </a:moveTo>
                  <a:cubicBezTo>
                    <a:pt x="2199" y="1682"/>
                    <a:pt x="788" y="3875"/>
                    <a:pt x="0" y="6265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6129050" y="1993300"/>
              <a:ext cx="14950" cy="30375"/>
            </a:xfrm>
            <a:custGeom>
              <a:avLst/>
              <a:gdLst/>
              <a:ahLst/>
              <a:cxnLst/>
              <a:rect l="l" t="t" r="r" b="b"/>
              <a:pathLst>
                <a:path w="598" h="1215" fill="none" extrusionOk="0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87" y="266"/>
                    <a:pt x="597" y="753"/>
                    <a:pt x="532" y="1215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6064550" y="1984250"/>
              <a:ext cx="23100" cy="44200"/>
            </a:xfrm>
            <a:custGeom>
              <a:avLst/>
              <a:gdLst/>
              <a:ahLst/>
              <a:cxnLst/>
              <a:rect l="l" t="t" r="r" b="b"/>
              <a:pathLst>
                <a:path w="924" h="1768" fill="none" extrusionOk="0">
                  <a:moveTo>
                    <a:pt x="0" y="1"/>
                  </a:moveTo>
                  <a:cubicBezTo>
                    <a:pt x="246" y="242"/>
                    <a:pt x="497" y="488"/>
                    <a:pt x="668" y="779"/>
                  </a:cubicBezTo>
                  <a:cubicBezTo>
                    <a:pt x="833" y="1060"/>
                    <a:pt x="924" y="1386"/>
                    <a:pt x="863" y="1697"/>
                  </a:cubicBezTo>
                  <a:cubicBezTo>
                    <a:pt x="858" y="1722"/>
                    <a:pt x="853" y="1742"/>
                    <a:pt x="848" y="1768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5990750" y="1973725"/>
              <a:ext cx="29525" cy="54475"/>
            </a:xfrm>
            <a:custGeom>
              <a:avLst/>
              <a:gdLst/>
              <a:ahLst/>
              <a:cxnLst/>
              <a:rect l="l" t="t" r="r" b="b"/>
              <a:pathLst>
                <a:path w="1181" h="2179" fill="none" extrusionOk="0">
                  <a:moveTo>
                    <a:pt x="1" y="0"/>
                  </a:moveTo>
                  <a:cubicBezTo>
                    <a:pt x="688" y="447"/>
                    <a:pt x="1180" y="1350"/>
                    <a:pt x="1050" y="2178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5541150" y="2074100"/>
              <a:ext cx="55375" cy="105675"/>
            </a:xfrm>
            <a:custGeom>
              <a:avLst/>
              <a:gdLst/>
              <a:ahLst/>
              <a:cxnLst/>
              <a:rect l="l" t="t" r="r" b="b"/>
              <a:pathLst>
                <a:path w="2215" h="4227" fill="none" extrusionOk="0">
                  <a:moveTo>
                    <a:pt x="1" y="4227"/>
                  </a:moveTo>
                  <a:cubicBezTo>
                    <a:pt x="106" y="3780"/>
                    <a:pt x="247" y="3333"/>
                    <a:pt x="417" y="2907"/>
                  </a:cubicBezTo>
                  <a:cubicBezTo>
                    <a:pt x="834" y="1838"/>
                    <a:pt x="1446" y="849"/>
                    <a:pt x="2214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3"/>
            <p:cNvSpPr/>
            <p:nvPr/>
          </p:nvSpPr>
          <p:spPr>
            <a:xfrm>
              <a:off x="5112500" y="2091550"/>
              <a:ext cx="26750" cy="3400"/>
            </a:xfrm>
            <a:custGeom>
              <a:avLst/>
              <a:gdLst/>
              <a:ahLst/>
              <a:cxnLst/>
              <a:rect l="l" t="t" r="r" b="b"/>
              <a:pathLst>
                <a:path w="1070" h="136" fill="none" extrusionOk="0">
                  <a:moveTo>
                    <a:pt x="1070" y="136"/>
                  </a:moveTo>
                  <a:cubicBezTo>
                    <a:pt x="708" y="121"/>
                    <a:pt x="352" y="76"/>
                    <a:pt x="1" y="0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3"/>
            <p:cNvSpPr/>
            <p:nvPr/>
          </p:nvSpPr>
          <p:spPr>
            <a:xfrm>
              <a:off x="5105600" y="2106850"/>
              <a:ext cx="27250" cy="1025"/>
            </a:xfrm>
            <a:custGeom>
              <a:avLst/>
              <a:gdLst/>
              <a:ahLst/>
              <a:cxnLst/>
              <a:rect l="l" t="t" r="r" b="b"/>
              <a:pathLst>
                <a:path w="1090" h="41" fill="none" extrusionOk="0">
                  <a:moveTo>
                    <a:pt x="1090" y="31"/>
                  </a:moveTo>
                  <a:cubicBezTo>
                    <a:pt x="728" y="1"/>
                    <a:pt x="362" y="6"/>
                    <a:pt x="1" y="4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3"/>
            <p:cNvSpPr/>
            <p:nvPr/>
          </p:nvSpPr>
          <p:spPr>
            <a:xfrm>
              <a:off x="5785975" y="1939325"/>
              <a:ext cx="56100" cy="50600"/>
            </a:xfrm>
            <a:custGeom>
              <a:avLst/>
              <a:gdLst/>
              <a:ahLst/>
              <a:cxnLst/>
              <a:rect l="l" t="t" r="r" b="b"/>
              <a:pathLst>
                <a:path w="2244" h="2024" fill="none" extrusionOk="0">
                  <a:moveTo>
                    <a:pt x="2244" y="21"/>
                  </a:moveTo>
                  <a:cubicBezTo>
                    <a:pt x="1039" y="1"/>
                    <a:pt x="126" y="924"/>
                    <a:pt x="0" y="20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3"/>
            <p:cNvSpPr/>
            <p:nvPr/>
          </p:nvSpPr>
          <p:spPr>
            <a:xfrm>
              <a:off x="5830400" y="2042725"/>
              <a:ext cx="110575" cy="34925"/>
            </a:xfrm>
            <a:custGeom>
              <a:avLst/>
              <a:gdLst/>
              <a:ahLst/>
              <a:cxnLst/>
              <a:rect l="l" t="t" r="r" b="b"/>
              <a:pathLst>
                <a:path w="4423" h="1397" fill="none" extrusionOk="0">
                  <a:moveTo>
                    <a:pt x="4422" y="1185"/>
                  </a:moveTo>
                  <a:cubicBezTo>
                    <a:pt x="3117" y="1396"/>
                    <a:pt x="1732" y="1115"/>
                    <a:pt x="602" y="427"/>
                  </a:cubicBezTo>
                  <a:cubicBezTo>
                    <a:pt x="392" y="297"/>
                    <a:pt x="191" y="156"/>
                    <a:pt x="0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3"/>
            <p:cNvSpPr/>
            <p:nvPr/>
          </p:nvSpPr>
          <p:spPr>
            <a:xfrm>
              <a:off x="5827250" y="2035950"/>
              <a:ext cx="6425" cy="14325"/>
            </a:xfrm>
            <a:custGeom>
              <a:avLst/>
              <a:gdLst/>
              <a:ahLst/>
              <a:cxnLst/>
              <a:rect l="l" t="t" r="r" b="b"/>
              <a:pathLst>
                <a:path w="257" h="573" fill="none" extrusionOk="0">
                  <a:moveTo>
                    <a:pt x="26" y="573"/>
                  </a:moveTo>
                  <a:cubicBezTo>
                    <a:pt x="1" y="362"/>
                    <a:pt x="91" y="136"/>
                    <a:pt x="257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3"/>
            <p:cNvSpPr/>
            <p:nvPr/>
          </p:nvSpPr>
          <p:spPr>
            <a:xfrm>
              <a:off x="5289675" y="2104475"/>
              <a:ext cx="208200" cy="6550"/>
            </a:xfrm>
            <a:custGeom>
              <a:avLst/>
              <a:gdLst/>
              <a:ahLst/>
              <a:cxnLst/>
              <a:rect l="l" t="t" r="r" b="b"/>
              <a:pathLst>
                <a:path w="8328" h="262" fill="none" extrusionOk="0">
                  <a:moveTo>
                    <a:pt x="1" y="261"/>
                  </a:moveTo>
                  <a:cubicBezTo>
                    <a:pt x="2772" y="40"/>
                    <a:pt x="5552" y="0"/>
                    <a:pt x="8328" y="15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3"/>
            <p:cNvSpPr/>
            <p:nvPr/>
          </p:nvSpPr>
          <p:spPr>
            <a:xfrm>
              <a:off x="5460725" y="2088400"/>
              <a:ext cx="29125" cy="1400"/>
            </a:xfrm>
            <a:custGeom>
              <a:avLst/>
              <a:gdLst/>
              <a:ahLst/>
              <a:cxnLst/>
              <a:rect l="l" t="t" r="r" b="b"/>
              <a:pathLst>
                <a:path w="1165" h="56" fill="none" extrusionOk="0">
                  <a:moveTo>
                    <a:pt x="0" y="56"/>
                  </a:moveTo>
                  <a:cubicBezTo>
                    <a:pt x="392" y="36"/>
                    <a:pt x="778" y="21"/>
                    <a:pt x="1165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13"/>
          <p:cNvGrpSpPr/>
          <p:nvPr/>
        </p:nvGrpSpPr>
        <p:grpSpPr>
          <a:xfrm>
            <a:off x="80324" y="-153212"/>
            <a:ext cx="9108424" cy="3884910"/>
            <a:chOff x="80324" y="-153212"/>
            <a:chExt cx="9108424" cy="3884910"/>
          </a:xfrm>
        </p:grpSpPr>
        <p:grpSp>
          <p:nvGrpSpPr>
            <p:cNvPr id="2375" name="Google Shape;2375;p13"/>
            <p:cNvGrpSpPr/>
            <p:nvPr/>
          </p:nvGrpSpPr>
          <p:grpSpPr>
            <a:xfrm>
              <a:off x="5095113" y="-153212"/>
              <a:ext cx="316899" cy="316978"/>
              <a:chOff x="5052650" y="3025125"/>
              <a:chExt cx="316899" cy="316978"/>
            </a:xfrm>
          </p:grpSpPr>
          <p:sp>
            <p:nvSpPr>
              <p:cNvPr id="2376" name="Google Shape;2376;p13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3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3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" name="Google Shape;2379;p13"/>
            <p:cNvGrpSpPr/>
            <p:nvPr/>
          </p:nvGrpSpPr>
          <p:grpSpPr>
            <a:xfrm>
              <a:off x="7885524" y="1244132"/>
              <a:ext cx="120724" cy="120609"/>
              <a:chOff x="4788500" y="2618450"/>
              <a:chExt cx="130400" cy="130275"/>
            </a:xfrm>
          </p:grpSpPr>
          <p:sp>
            <p:nvSpPr>
              <p:cNvPr id="2380" name="Google Shape;2380;p1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2" name="Google Shape;2382;p13"/>
            <p:cNvGrpSpPr/>
            <p:nvPr/>
          </p:nvGrpSpPr>
          <p:grpSpPr>
            <a:xfrm>
              <a:off x="7594183" y="3094126"/>
              <a:ext cx="211626" cy="211449"/>
              <a:chOff x="4788500" y="2618450"/>
              <a:chExt cx="130400" cy="130275"/>
            </a:xfrm>
          </p:grpSpPr>
          <p:sp>
            <p:nvSpPr>
              <p:cNvPr id="2383" name="Google Shape;2383;p1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13"/>
            <p:cNvGrpSpPr/>
            <p:nvPr/>
          </p:nvGrpSpPr>
          <p:grpSpPr>
            <a:xfrm>
              <a:off x="9068024" y="367382"/>
              <a:ext cx="120724" cy="120609"/>
              <a:chOff x="4788500" y="2618450"/>
              <a:chExt cx="130400" cy="130275"/>
            </a:xfrm>
          </p:grpSpPr>
          <p:sp>
            <p:nvSpPr>
              <p:cNvPr id="2386" name="Google Shape;2386;p1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8" name="Google Shape;2388;p13"/>
            <p:cNvGrpSpPr/>
            <p:nvPr/>
          </p:nvGrpSpPr>
          <p:grpSpPr>
            <a:xfrm>
              <a:off x="6203163" y="367300"/>
              <a:ext cx="120739" cy="120769"/>
              <a:chOff x="5052650" y="3025125"/>
              <a:chExt cx="316899" cy="316978"/>
            </a:xfrm>
          </p:grpSpPr>
          <p:sp>
            <p:nvSpPr>
              <p:cNvPr id="2389" name="Google Shape;2389;p13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3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3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13"/>
            <p:cNvGrpSpPr/>
            <p:nvPr/>
          </p:nvGrpSpPr>
          <p:grpSpPr>
            <a:xfrm>
              <a:off x="9068024" y="3248032"/>
              <a:ext cx="120724" cy="120609"/>
              <a:chOff x="4788500" y="2618450"/>
              <a:chExt cx="130400" cy="130275"/>
            </a:xfrm>
          </p:grpSpPr>
          <p:sp>
            <p:nvSpPr>
              <p:cNvPr id="2393" name="Google Shape;2393;p1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13"/>
            <p:cNvGrpSpPr/>
            <p:nvPr/>
          </p:nvGrpSpPr>
          <p:grpSpPr>
            <a:xfrm>
              <a:off x="80324" y="1967620"/>
              <a:ext cx="120724" cy="120609"/>
              <a:chOff x="4788500" y="2618450"/>
              <a:chExt cx="130400" cy="130275"/>
            </a:xfrm>
          </p:grpSpPr>
          <p:sp>
            <p:nvSpPr>
              <p:cNvPr id="2396" name="Google Shape;2396;p1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8" name="Google Shape;2398;p13"/>
            <p:cNvGrpSpPr/>
            <p:nvPr/>
          </p:nvGrpSpPr>
          <p:grpSpPr>
            <a:xfrm>
              <a:off x="138318" y="3520249"/>
              <a:ext cx="211626" cy="211449"/>
              <a:chOff x="4788500" y="2618450"/>
              <a:chExt cx="130400" cy="130275"/>
            </a:xfrm>
          </p:grpSpPr>
          <p:sp>
            <p:nvSpPr>
              <p:cNvPr id="2399" name="Google Shape;2399;p1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1" name="Google Shape;240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13"/>
          <p:cNvSpPr txBox="1">
            <a:spLocks noGrp="1"/>
          </p:cNvSpPr>
          <p:nvPr>
            <p:ph type="title" idx="16"/>
          </p:nvPr>
        </p:nvSpPr>
        <p:spPr>
          <a:xfrm>
            <a:off x="5393200" y="1824075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3" name="Google Shape;2403;p13"/>
          <p:cNvSpPr txBox="1">
            <a:spLocks noGrp="1"/>
          </p:cNvSpPr>
          <p:nvPr>
            <p:ph type="title" idx="17" hasCustomPrompt="1"/>
          </p:nvPr>
        </p:nvSpPr>
        <p:spPr>
          <a:xfrm>
            <a:off x="5412000" y="1244125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4" name="Google Shape;2404;p13"/>
          <p:cNvSpPr txBox="1">
            <a:spLocks noGrp="1"/>
          </p:cNvSpPr>
          <p:nvPr>
            <p:ph type="subTitle" idx="18"/>
          </p:nvPr>
        </p:nvSpPr>
        <p:spPr>
          <a:xfrm>
            <a:off x="5393200" y="2231773"/>
            <a:ext cx="2093700" cy="48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5" name="Google Shape;2405;p13"/>
          <p:cNvSpPr txBox="1">
            <a:spLocks noGrp="1"/>
          </p:cNvSpPr>
          <p:nvPr>
            <p:ph type="title" idx="19"/>
          </p:nvPr>
        </p:nvSpPr>
        <p:spPr>
          <a:xfrm>
            <a:off x="5393200" y="3611778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6" name="Google Shape;2406;p13"/>
          <p:cNvSpPr txBox="1">
            <a:spLocks noGrp="1"/>
          </p:cNvSpPr>
          <p:nvPr>
            <p:ph type="title" idx="20" hasCustomPrompt="1"/>
          </p:nvPr>
        </p:nvSpPr>
        <p:spPr>
          <a:xfrm>
            <a:off x="5412000" y="3031850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7" name="Google Shape;2407;p13"/>
          <p:cNvSpPr txBox="1">
            <a:spLocks noGrp="1"/>
          </p:cNvSpPr>
          <p:nvPr>
            <p:ph type="subTitle" idx="21"/>
          </p:nvPr>
        </p:nvSpPr>
        <p:spPr>
          <a:xfrm>
            <a:off x="5393200" y="4019500"/>
            <a:ext cx="2093700" cy="48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408" name="Google Shape;2408;p13"/>
          <p:cNvGrpSpPr/>
          <p:nvPr/>
        </p:nvGrpSpPr>
        <p:grpSpPr>
          <a:xfrm>
            <a:off x="7594186" y="3624570"/>
            <a:ext cx="1876687" cy="1761812"/>
            <a:chOff x="7099611" y="3472170"/>
            <a:chExt cx="1876687" cy="1761812"/>
          </a:xfrm>
        </p:grpSpPr>
        <p:sp>
          <p:nvSpPr>
            <p:cNvPr id="2409" name="Google Shape;2409;p13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0" name="Google Shape;2410;p13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2411" name="Google Shape;2411;p13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3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3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3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3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3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3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13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13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13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13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13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13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13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13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13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13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13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13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13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13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13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13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13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13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13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13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13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3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3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3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3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3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3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3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3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3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3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3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3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3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3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3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3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3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3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3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3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3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3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3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3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3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3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3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3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13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13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13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13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13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13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13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13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13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13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13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13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13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13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13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13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13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3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3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3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3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3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3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3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3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3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3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3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3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3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3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3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3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3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3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3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3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3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3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3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3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3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3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3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3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3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3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3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3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3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3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3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3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3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3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3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3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3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3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3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3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0" name="Google Shape;2730;p15"/>
          <p:cNvGrpSpPr/>
          <p:nvPr/>
        </p:nvGrpSpPr>
        <p:grpSpPr>
          <a:xfrm flipH="1">
            <a:off x="3873929" y="0"/>
            <a:ext cx="2876946" cy="5143313"/>
            <a:chOff x="6536175" y="0"/>
            <a:chExt cx="2440158" cy="4362437"/>
          </a:xfrm>
        </p:grpSpPr>
        <p:sp>
          <p:nvSpPr>
            <p:cNvPr id="2731" name="Google Shape;2731;p15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3" name="Google Shape;2733;p15"/>
          <p:cNvGrpSpPr/>
          <p:nvPr/>
        </p:nvGrpSpPr>
        <p:grpSpPr>
          <a:xfrm flipH="1">
            <a:off x="6740905" y="293577"/>
            <a:ext cx="2336438" cy="780360"/>
            <a:chOff x="4897050" y="1836675"/>
            <a:chExt cx="1283475" cy="428675"/>
          </a:xfrm>
        </p:grpSpPr>
        <p:sp>
          <p:nvSpPr>
            <p:cNvPr id="2734" name="Google Shape;2734;p15"/>
            <p:cNvSpPr/>
            <p:nvPr/>
          </p:nvSpPr>
          <p:spPr>
            <a:xfrm>
              <a:off x="6129175" y="1993425"/>
              <a:ext cx="51350" cy="30875"/>
            </a:xfrm>
            <a:custGeom>
              <a:avLst/>
              <a:gdLst/>
              <a:ahLst/>
              <a:cxnLst/>
              <a:rect l="l" t="t" r="r" b="b"/>
              <a:pathLst>
                <a:path w="2054" h="1235" extrusionOk="0">
                  <a:moveTo>
                    <a:pt x="0" y="0"/>
                  </a:moveTo>
                  <a:lnTo>
                    <a:pt x="0" y="0"/>
                  </a:lnTo>
                  <a:cubicBezTo>
                    <a:pt x="382" y="261"/>
                    <a:pt x="592" y="748"/>
                    <a:pt x="527" y="1210"/>
                  </a:cubicBezTo>
                  <a:lnTo>
                    <a:pt x="527" y="1235"/>
                  </a:lnTo>
                  <a:cubicBezTo>
                    <a:pt x="743" y="1225"/>
                    <a:pt x="954" y="1215"/>
                    <a:pt x="1165" y="1205"/>
                  </a:cubicBezTo>
                  <a:cubicBezTo>
                    <a:pt x="1451" y="1185"/>
                    <a:pt x="1732" y="1170"/>
                    <a:pt x="2013" y="1155"/>
                  </a:cubicBezTo>
                  <a:cubicBezTo>
                    <a:pt x="2053" y="793"/>
                    <a:pt x="1877" y="397"/>
                    <a:pt x="1541" y="236"/>
                  </a:cubicBezTo>
                  <a:cubicBezTo>
                    <a:pt x="1024" y="156"/>
                    <a:pt x="517" y="7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5990750" y="1973225"/>
              <a:ext cx="96900" cy="55225"/>
            </a:xfrm>
            <a:custGeom>
              <a:avLst/>
              <a:gdLst/>
              <a:ahLst/>
              <a:cxnLst/>
              <a:rect l="l" t="t" r="r" b="b"/>
              <a:pathLst>
                <a:path w="3876" h="2209" extrusionOk="0">
                  <a:moveTo>
                    <a:pt x="1" y="0"/>
                  </a:moveTo>
                  <a:lnTo>
                    <a:pt x="1" y="20"/>
                  </a:lnTo>
                  <a:cubicBezTo>
                    <a:pt x="688" y="467"/>
                    <a:pt x="1180" y="1370"/>
                    <a:pt x="1050" y="2198"/>
                  </a:cubicBezTo>
                  <a:lnTo>
                    <a:pt x="1050" y="2209"/>
                  </a:lnTo>
                  <a:cubicBezTo>
                    <a:pt x="1602" y="2198"/>
                    <a:pt x="2159" y="2188"/>
                    <a:pt x="2711" y="2173"/>
                  </a:cubicBezTo>
                  <a:cubicBezTo>
                    <a:pt x="3078" y="2163"/>
                    <a:pt x="3444" y="2153"/>
                    <a:pt x="3815" y="2138"/>
                  </a:cubicBezTo>
                  <a:cubicBezTo>
                    <a:pt x="3876" y="1827"/>
                    <a:pt x="3785" y="1501"/>
                    <a:pt x="3620" y="1220"/>
                  </a:cubicBezTo>
                  <a:cubicBezTo>
                    <a:pt x="3449" y="929"/>
                    <a:pt x="3198" y="683"/>
                    <a:pt x="2952" y="442"/>
                  </a:cubicBezTo>
                  <a:lnTo>
                    <a:pt x="2957" y="427"/>
                  </a:lnTo>
                  <a:cubicBezTo>
                    <a:pt x="2571" y="371"/>
                    <a:pt x="2184" y="316"/>
                    <a:pt x="1798" y="261"/>
                  </a:cubicBezTo>
                  <a:cubicBezTo>
                    <a:pt x="1195" y="181"/>
                    <a:pt x="598" y="8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6064550" y="1983875"/>
              <a:ext cx="79450" cy="42825"/>
            </a:xfrm>
            <a:custGeom>
              <a:avLst/>
              <a:gdLst/>
              <a:ahLst/>
              <a:cxnLst/>
              <a:rect l="l" t="t" r="r" b="b"/>
              <a:pathLst>
                <a:path w="3178" h="1713" extrusionOk="0">
                  <a:moveTo>
                    <a:pt x="5" y="1"/>
                  </a:moveTo>
                  <a:lnTo>
                    <a:pt x="0" y="16"/>
                  </a:lnTo>
                  <a:cubicBezTo>
                    <a:pt x="246" y="257"/>
                    <a:pt x="497" y="503"/>
                    <a:pt x="668" y="794"/>
                  </a:cubicBezTo>
                  <a:cubicBezTo>
                    <a:pt x="833" y="1075"/>
                    <a:pt x="924" y="1401"/>
                    <a:pt x="863" y="1712"/>
                  </a:cubicBezTo>
                  <a:cubicBezTo>
                    <a:pt x="1611" y="1687"/>
                    <a:pt x="2364" y="1657"/>
                    <a:pt x="3112" y="1617"/>
                  </a:cubicBezTo>
                  <a:lnTo>
                    <a:pt x="3112" y="1592"/>
                  </a:lnTo>
                  <a:cubicBezTo>
                    <a:pt x="3177" y="1130"/>
                    <a:pt x="2967" y="643"/>
                    <a:pt x="2585" y="377"/>
                  </a:cubicBezTo>
                  <a:cubicBezTo>
                    <a:pt x="2465" y="362"/>
                    <a:pt x="2344" y="342"/>
                    <a:pt x="2224" y="327"/>
                  </a:cubicBezTo>
                  <a:cubicBezTo>
                    <a:pt x="1486" y="217"/>
                    <a:pt x="743" y="106"/>
                    <a:pt x="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5955000" y="1968325"/>
              <a:ext cx="65275" cy="60375"/>
            </a:xfrm>
            <a:custGeom>
              <a:avLst/>
              <a:gdLst/>
              <a:ahLst/>
              <a:cxnLst/>
              <a:rect l="l" t="t" r="r" b="b"/>
              <a:pathLst>
                <a:path w="2611" h="2415" extrusionOk="0">
                  <a:moveTo>
                    <a:pt x="0" y="0"/>
                  </a:moveTo>
                  <a:cubicBezTo>
                    <a:pt x="211" y="743"/>
                    <a:pt x="216" y="1581"/>
                    <a:pt x="66" y="2415"/>
                  </a:cubicBezTo>
                  <a:lnTo>
                    <a:pt x="151" y="2415"/>
                  </a:lnTo>
                  <a:cubicBezTo>
                    <a:pt x="929" y="2415"/>
                    <a:pt x="1702" y="2415"/>
                    <a:pt x="2480" y="2405"/>
                  </a:cubicBezTo>
                  <a:lnTo>
                    <a:pt x="2480" y="2394"/>
                  </a:lnTo>
                  <a:cubicBezTo>
                    <a:pt x="2610" y="1566"/>
                    <a:pt x="2118" y="663"/>
                    <a:pt x="1431" y="216"/>
                  </a:cubicBezTo>
                  <a:lnTo>
                    <a:pt x="1431" y="196"/>
                  </a:lnTo>
                  <a:cubicBezTo>
                    <a:pt x="954" y="121"/>
                    <a:pt x="477" y="5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5514925" y="2145625"/>
              <a:ext cx="113450" cy="87225"/>
            </a:xfrm>
            <a:custGeom>
              <a:avLst/>
              <a:gdLst/>
              <a:ahLst/>
              <a:cxnLst/>
              <a:rect l="l" t="t" r="r" b="b"/>
              <a:pathLst>
                <a:path w="4538" h="3489" extrusionOk="0">
                  <a:moveTo>
                    <a:pt x="683" y="1"/>
                  </a:moveTo>
                  <a:cubicBezTo>
                    <a:pt x="312" y="1130"/>
                    <a:pt x="81" y="2304"/>
                    <a:pt x="1" y="3489"/>
                  </a:cubicBezTo>
                  <a:cubicBezTo>
                    <a:pt x="1687" y="2716"/>
                    <a:pt x="3243" y="1602"/>
                    <a:pt x="4538" y="241"/>
                  </a:cubicBezTo>
                  <a:cubicBezTo>
                    <a:pt x="3519" y="171"/>
                    <a:pt x="2495" y="101"/>
                    <a:pt x="1466" y="46"/>
                  </a:cubicBezTo>
                  <a:cubicBezTo>
                    <a:pt x="1205" y="31"/>
                    <a:pt x="944" y="16"/>
                    <a:pt x="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4897050" y="1836675"/>
              <a:ext cx="1063375" cy="428675"/>
            </a:xfrm>
            <a:custGeom>
              <a:avLst/>
              <a:gdLst/>
              <a:ahLst/>
              <a:cxnLst/>
              <a:rect l="l" t="t" r="r" b="b"/>
              <a:pathLst>
                <a:path w="42535" h="17147" extrusionOk="0">
                  <a:moveTo>
                    <a:pt x="35626" y="1270"/>
                  </a:moveTo>
                  <a:cubicBezTo>
                    <a:pt x="35788" y="1270"/>
                    <a:pt x="35924" y="1398"/>
                    <a:pt x="35934" y="1562"/>
                  </a:cubicBezTo>
                  <a:cubicBezTo>
                    <a:pt x="35944" y="1733"/>
                    <a:pt x="35808" y="1878"/>
                    <a:pt x="35638" y="1888"/>
                  </a:cubicBezTo>
                  <a:cubicBezTo>
                    <a:pt x="35632" y="1889"/>
                    <a:pt x="35626" y="1889"/>
                    <a:pt x="35620" y="1889"/>
                  </a:cubicBezTo>
                  <a:cubicBezTo>
                    <a:pt x="35457" y="1889"/>
                    <a:pt x="35326" y="1757"/>
                    <a:pt x="35316" y="1592"/>
                  </a:cubicBezTo>
                  <a:cubicBezTo>
                    <a:pt x="35306" y="1422"/>
                    <a:pt x="35437" y="1281"/>
                    <a:pt x="35607" y="1271"/>
                  </a:cubicBezTo>
                  <a:cubicBezTo>
                    <a:pt x="35614" y="1271"/>
                    <a:pt x="35620" y="1270"/>
                    <a:pt x="35626" y="1270"/>
                  </a:cubicBezTo>
                  <a:close/>
                  <a:moveTo>
                    <a:pt x="31761" y="1461"/>
                  </a:moveTo>
                  <a:cubicBezTo>
                    <a:pt x="31924" y="1461"/>
                    <a:pt x="32059" y="1588"/>
                    <a:pt x="32069" y="1753"/>
                  </a:cubicBezTo>
                  <a:cubicBezTo>
                    <a:pt x="32074" y="1923"/>
                    <a:pt x="31943" y="2069"/>
                    <a:pt x="31773" y="2079"/>
                  </a:cubicBezTo>
                  <a:cubicBezTo>
                    <a:pt x="31767" y="2079"/>
                    <a:pt x="31761" y="2080"/>
                    <a:pt x="31755" y="2080"/>
                  </a:cubicBezTo>
                  <a:cubicBezTo>
                    <a:pt x="31592" y="2080"/>
                    <a:pt x="31456" y="1948"/>
                    <a:pt x="31451" y="1783"/>
                  </a:cubicBezTo>
                  <a:cubicBezTo>
                    <a:pt x="31441" y="1612"/>
                    <a:pt x="31572" y="1467"/>
                    <a:pt x="31743" y="1462"/>
                  </a:cubicBezTo>
                  <a:cubicBezTo>
                    <a:pt x="31749" y="1461"/>
                    <a:pt x="31755" y="1461"/>
                    <a:pt x="31761" y="1461"/>
                  </a:cubicBezTo>
                  <a:close/>
                  <a:moveTo>
                    <a:pt x="24954" y="2023"/>
                  </a:moveTo>
                  <a:cubicBezTo>
                    <a:pt x="25112" y="2023"/>
                    <a:pt x="25248" y="2150"/>
                    <a:pt x="25258" y="2315"/>
                  </a:cubicBezTo>
                  <a:cubicBezTo>
                    <a:pt x="25263" y="2486"/>
                    <a:pt x="25137" y="2631"/>
                    <a:pt x="24961" y="2641"/>
                  </a:cubicBezTo>
                  <a:cubicBezTo>
                    <a:pt x="24958" y="2641"/>
                    <a:pt x="24955" y="2641"/>
                    <a:pt x="24952" y="2641"/>
                  </a:cubicBezTo>
                  <a:cubicBezTo>
                    <a:pt x="24790" y="2641"/>
                    <a:pt x="24650" y="2513"/>
                    <a:pt x="24640" y="2345"/>
                  </a:cubicBezTo>
                  <a:cubicBezTo>
                    <a:pt x="24630" y="2174"/>
                    <a:pt x="24761" y="2029"/>
                    <a:pt x="24936" y="2024"/>
                  </a:cubicBezTo>
                  <a:cubicBezTo>
                    <a:pt x="24942" y="2023"/>
                    <a:pt x="24948" y="2023"/>
                    <a:pt x="24954" y="2023"/>
                  </a:cubicBezTo>
                  <a:close/>
                  <a:moveTo>
                    <a:pt x="33387" y="2063"/>
                  </a:moveTo>
                  <a:cubicBezTo>
                    <a:pt x="33550" y="2063"/>
                    <a:pt x="33685" y="2195"/>
                    <a:pt x="33695" y="2355"/>
                  </a:cubicBezTo>
                  <a:cubicBezTo>
                    <a:pt x="33700" y="2531"/>
                    <a:pt x="33570" y="2671"/>
                    <a:pt x="33399" y="2681"/>
                  </a:cubicBezTo>
                  <a:cubicBezTo>
                    <a:pt x="33393" y="2682"/>
                    <a:pt x="33387" y="2682"/>
                    <a:pt x="33381" y="2682"/>
                  </a:cubicBezTo>
                  <a:cubicBezTo>
                    <a:pt x="33218" y="2682"/>
                    <a:pt x="33083" y="2550"/>
                    <a:pt x="33078" y="2390"/>
                  </a:cubicBezTo>
                  <a:cubicBezTo>
                    <a:pt x="33068" y="2215"/>
                    <a:pt x="33198" y="2074"/>
                    <a:pt x="33369" y="2064"/>
                  </a:cubicBezTo>
                  <a:cubicBezTo>
                    <a:pt x="33375" y="2064"/>
                    <a:pt x="33381" y="2063"/>
                    <a:pt x="33387" y="2063"/>
                  </a:cubicBezTo>
                  <a:close/>
                  <a:moveTo>
                    <a:pt x="31148" y="2856"/>
                  </a:moveTo>
                  <a:cubicBezTo>
                    <a:pt x="31311" y="2856"/>
                    <a:pt x="31442" y="2988"/>
                    <a:pt x="31451" y="3153"/>
                  </a:cubicBezTo>
                  <a:cubicBezTo>
                    <a:pt x="31462" y="3324"/>
                    <a:pt x="31331" y="3464"/>
                    <a:pt x="31160" y="3474"/>
                  </a:cubicBezTo>
                  <a:cubicBezTo>
                    <a:pt x="31154" y="3475"/>
                    <a:pt x="31148" y="3475"/>
                    <a:pt x="31143" y="3475"/>
                  </a:cubicBezTo>
                  <a:cubicBezTo>
                    <a:pt x="30980" y="3475"/>
                    <a:pt x="30844" y="3343"/>
                    <a:pt x="30834" y="3183"/>
                  </a:cubicBezTo>
                  <a:cubicBezTo>
                    <a:pt x="30829" y="3013"/>
                    <a:pt x="30960" y="2867"/>
                    <a:pt x="31130" y="2857"/>
                  </a:cubicBezTo>
                  <a:cubicBezTo>
                    <a:pt x="31136" y="2857"/>
                    <a:pt x="31142" y="2856"/>
                    <a:pt x="31148" y="2856"/>
                  </a:cubicBezTo>
                  <a:close/>
                  <a:moveTo>
                    <a:pt x="21814" y="3314"/>
                  </a:moveTo>
                  <a:cubicBezTo>
                    <a:pt x="21980" y="3314"/>
                    <a:pt x="22121" y="3442"/>
                    <a:pt x="22131" y="3610"/>
                  </a:cubicBezTo>
                  <a:cubicBezTo>
                    <a:pt x="22141" y="3781"/>
                    <a:pt x="22005" y="3926"/>
                    <a:pt x="21839" y="3931"/>
                  </a:cubicBezTo>
                  <a:cubicBezTo>
                    <a:pt x="21833" y="3932"/>
                    <a:pt x="21827" y="3932"/>
                    <a:pt x="21821" y="3932"/>
                  </a:cubicBezTo>
                  <a:cubicBezTo>
                    <a:pt x="21654" y="3932"/>
                    <a:pt x="21523" y="3805"/>
                    <a:pt x="21513" y="3640"/>
                  </a:cubicBezTo>
                  <a:cubicBezTo>
                    <a:pt x="21503" y="3469"/>
                    <a:pt x="21639" y="3324"/>
                    <a:pt x="21804" y="3314"/>
                  </a:cubicBezTo>
                  <a:cubicBezTo>
                    <a:pt x="21808" y="3314"/>
                    <a:pt x="21811" y="3314"/>
                    <a:pt x="21814" y="3314"/>
                  </a:cubicBezTo>
                  <a:close/>
                  <a:moveTo>
                    <a:pt x="23881" y="3444"/>
                  </a:moveTo>
                  <a:cubicBezTo>
                    <a:pt x="24043" y="3444"/>
                    <a:pt x="24179" y="3571"/>
                    <a:pt x="24189" y="3735"/>
                  </a:cubicBezTo>
                  <a:cubicBezTo>
                    <a:pt x="24194" y="3906"/>
                    <a:pt x="24063" y="4052"/>
                    <a:pt x="23892" y="4057"/>
                  </a:cubicBezTo>
                  <a:cubicBezTo>
                    <a:pt x="23886" y="4057"/>
                    <a:pt x="23880" y="4057"/>
                    <a:pt x="23874" y="4057"/>
                  </a:cubicBezTo>
                  <a:cubicBezTo>
                    <a:pt x="23712" y="4057"/>
                    <a:pt x="23581" y="3930"/>
                    <a:pt x="23571" y="3766"/>
                  </a:cubicBezTo>
                  <a:cubicBezTo>
                    <a:pt x="23561" y="3595"/>
                    <a:pt x="23692" y="3449"/>
                    <a:pt x="23862" y="3444"/>
                  </a:cubicBezTo>
                  <a:cubicBezTo>
                    <a:pt x="23868" y="3444"/>
                    <a:pt x="23875" y="3444"/>
                    <a:pt x="23881" y="3444"/>
                  </a:cubicBezTo>
                  <a:close/>
                  <a:moveTo>
                    <a:pt x="38060" y="6160"/>
                  </a:moveTo>
                  <a:cubicBezTo>
                    <a:pt x="38094" y="6160"/>
                    <a:pt x="38128" y="6163"/>
                    <a:pt x="38162" y="6170"/>
                  </a:cubicBezTo>
                  <a:cubicBezTo>
                    <a:pt x="38473" y="6225"/>
                    <a:pt x="38679" y="6521"/>
                    <a:pt x="38624" y="6832"/>
                  </a:cubicBezTo>
                  <a:cubicBezTo>
                    <a:pt x="38584" y="7048"/>
                    <a:pt x="38428" y="7209"/>
                    <a:pt x="38238" y="7274"/>
                  </a:cubicBezTo>
                  <a:cubicBezTo>
                    <a:pt x="38293" y="7394"/>
                    <a:pt x="38323" y="7525"/>
                    <a:pt x="38333" y="7666"/>
                  </a:cubicBezTo>
                  <a:cubicBezTo>
                    <a:pt x="38368" y="8057"/>
                    <a:pt x="38207" y="8423"/>
                    <a:pt x="37936" y="8669"/>
                  </a:cubicBezTo>
                  <a:cubicBezTo>
                    <a:pt x="37741" y="8845"/>
                    <a:pt x="37490" y="8955"/>
                    <a:pt x="37209" y="8981"/>
                  </a:cubicBezTo>
                  <a:cubicBezTo>
                    <a:pt x="37178" y="8983"/>
                    <a:pt x="37147" y="8984"/>
                    <a:pt x="37116" y="8984"/>
                  </a:cubicBezTo>
                  <a:cubicBezTo>
                    <a:pt x="36483" y="8984"/>
                    <a:pt x="35946" y="8498"/>
                    <a:pt x="35894" y="7851"/>
                  </a:cubicBezTo>
                  <a:cubicBezTo>
                    <a:pt x="35843" y="7179"/>
                    <a:pt x="36345" y="6586"/>
                    <a:pt x="37023" y="6536"/>
                  </a:cubicBezTo>
                  <a:cubicBezTo>
                    <a:pt x="37056" y="6533"/>
                    <a:pt x="37089" y="6532"/>
                    <a:pt x="37121" y="6532"/>
                  </a:cubicBezTo>
                  <a:cubicBezTo>
                    <a:pt x="37256" y="6532"/>
                    <a:pt x="37384" y="6556"/>
                    <a:pt x="37510" y="6596"/>
                  </a:cubicBezTo>
                  <a:cubicBezTo>
                    <a:pt x="37567" y="6339"/>
                    <a:pt x="37802" y="6160"/>
                    <a:pt x="38060" y="6160"/>
                  </a:cubicBezTo>
                  <a:close/>
                  <a:moveTo>
                    <a:pt x="32422" y="0"/>
                  </a:moveTo>
                  <a:cubicBezTo>
                    <a:pt x="28671" y="0"/>
                    <a:pt x="24724" y="1128"/>
                    <a:pt x="21513" y="2260"/>
                  </a:cubicBezTo>
                  <a:cubicBezTo>
                    <a:pt x="15284" y="4453"/>
                    <a:pt x="9527" y="7972"/>
                    <a:pt x="4448" y="12158"/>
                  </a:cubicBezTo>
                  <a:cubicBezTo>
                    <a:pt x="3872" y="11947"/>
                    <a:pt x="3222" y="11841"/>
                    <a:pt x="2566" y="11841"/>
                  </a:cubicBezTo>
                  <a:cubicBezTo>
                    <a:pt x="1661" y="11841"/>
                    <a:pt x="745" y="12042"/>
                    <a:pt x="0" y="12444"/>
                  </a:cubicBezTo>
                  <a:cubicBezTo>
                    <a:pt x="772" y="13114"/>
                    <a:pt x="1857" y="13518"/>
                    <a:pt x="2897" y="13518"/>
                  </a:cubicBezTo>
                  <a:cubicBezTo>
                    <a:pt x="3135" y="13518"/>
                    <a:pt x="3370" y="13497"/>
                    <a:pt x="3599" y="13453"/>
                  </a:cubicBezTo>
                  <a:lnTo>
                    <a:pt x="3599" y="13453"/>
                  </a:lnTo>
                  <a:cubicBezTo>
                    <a:pt x="2796" y="14492"/>
                    <a:pt x="2701" y="15852"/>
                    <a:pt x="2937" y="17147"/>
                  </a:cubicBezTo>
                  <a:cubicBezTo>
                    <a:pt x="3900" y="16153"/>
                    <a:pt x="4523" y="14853"/>
                    <a:pt x="4648" y="13468"/>
                  </a:cubicBezTo>
                  <a:cubicBezTo>
                    <a:pt x="9250" y="12507"/>
                    <a:pt x="14004" y="12173"/>
                    <a:pt x="18775" y="12173"/>
                  </a:cubicBezTo>
                  <a:cubicBezTo>
                    <a:pt x="20984" y="12173"/>
                    <a:pt x="23196" y="12244"/>
                    <a:pt x="25398" y="12359"/>
                  </a:cubicBezTo>
                  <a:cubicBezTo>
                    <a:pt x="25659" y="12374"/>
                    <a:pt x="25920" y="12389"/>
                    <a:pt x="26181" y="12404"/>
                  </a:cubicBezTo>
                  <a:cubicBezTo>
                    <a:pt x="27210" y="12459"/>
                    <a:pt x="28234" y="12529"/>
                    <a:pt x="29253" y="12599"/>
                  </a:cubicBezTo>
                  <a:cubicBezTo>
                    <a:pt x="30262" y="12670"/>
                    <a:pt x="31261" y="12750"/>
                    <a:pt x="32260" y="12830"/>
                  </a:cubicBezTo>
                  <a:cubicBezTo>
                    <a:pt x="33117" y="12899"/>
                    <a:pt x="34007" y="12959"/>
                    <a:pt x="34892" y="12959"/>
                  </a:cubicBezTo>
                  <a:cubicBezTo>
                    <a:pt x="37000" y="12959"/>
                    <a:pt x="39072" y="12616"/>
                    <a:pt x="40572" y="11219"/>
                  </a:cubicBezTo>
                  <a:cubicBezTo>
                    <a:pt x="41455" y="10396"/>
                    <a:pt x="42133" y="9051"/>
                    <a:pt x="42384" y="7681"/>
                  </a:cubicBezTo>
                  <a:cubicBezTo>
                    <a:pt x="42534" y="6847"/>
                    <a:pt x="42529" y="6009"/>
                    <a:pt x="42318" y="5266"/>
                  </a:cubicBezTo>
                  <a:cubicBezTo>
                    <a:pt x="42258" y="5055"/>
                    <a:pt x="42183" y="4850"/>
                    <a:pt x="42087" y="4654"/>
                  </a:cubicBezTo>
                  <a:cubicBezTo>
                    <a:pt x="41656" y="3766"/>
                    <a:pt x="40963" y="3033"/>
                    <a:pt x="40190" y="2415"/>
                  </a:cubicBezTo>
                  <a:cubicBezTo>
                    <a:pt x="37980" y="644"/>
                    <a:pt x="35257" y="0"/>
                    <a:pt x="324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5834775" y="1990675"/>
              <a:ext cx="29275" cy="27850"/>
            </a:xfrm>
            <a:custGeom>
              <a:avLst/>
              <a:gdLst/>
              <a:ahLst/>
              <a:cxnLst/>
              <a:rect l="l" t="t" r="r" b="b"/>
              <a:pathLst>
                <a:path w="1171" h="1114" extrusionOk="0">
                  <a:moveTo>
                    <a:pt x="551" y="0"/>
                  </a:moveTo>
                  <a:cubicBezTo>
                    <a:pt x="293" y="0"/>
                    <a:pt x="58" y="179"/>
                    <a:pt x="1" y="436"/>
                  </a:cubicBezTo>
                  <a:cubicBezTo>
                    <a:pt x="327" y="547"/>
                    <a:pt x="593" y="793"/>
                    <a:pt x="729" y="1114"/>
                  </a:cubicBezTo>
                  <a:cubicBezTo>
                    <a:pt x="919" y="1049"/>
                    <a:pt x="1075" y="888"/>
                    <a:pt x="1115" y="672"/>
                  </a:cubicBezTo>
                  <a:cubicBezTo>
                    <a:pt x="1170" y="361"/>
                    <a:pt x="964" y="65"/>
                    <a:pt x="653" y="10"/>
                  </a:cubicBezTo>
                  <a:cubicBezTo>
                    <a:pt x="619" y="3"/>
                    <a:pt x="585" y="0"/>
                    <a:pt x="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5833150" y="2001575"/>
              <a:ext cx="19850" cy="17650"/>
            </a:xfrm>
            <a:custGeom>
              <a:avLst/>
              <a:gdLst/>
              <a:ahLst/>
              <a:cxnLst/>
              <a:rect l="l" t="t" r="r" b="b"/>
              <a:pathLst>
                <a:path w="794" h="706" extrusionOk="0">
                  <a:moveTo>
                    <a:pt x="66" y="0"/>
                  </a:moveTo>
                  <a:cubicBezTo>
                    <a:pt x="61" y="10"/>
                    <a:pt x="56" y="20"/>
                    <a:pt x="56" y="31"/>
                  </a:cubicBezTo>
                  <a:cubicBezTo>
                    <a:pt x="1" y="342"/>
                    <a:pt x="206" y="638"/>
                    <a:pt x="518" y="693"/>
                  </a:cubicBezTo>
                  <a:cubicBezTo>
                    <a:pt x="556" y="701"/>
                    <a:pt x="594" y="705"/>
                    <a:pt x="631" y="705"/>
                  </a:cubicBezTo>
                  <a:cubicBezTo>
                    <a:pt x="688" y="705"/>
                    <a:pt x="742" y="696"/>
                    <a:pt x="794" y="678"/>
                  </a:cubicBezTo>
                  <a:cubicBezTo>
                    <a:pt x="658" y="357"/>
                    <a:pt x="392" y="111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5793125" y="1999950"/>
              <a:ext cx="63150" cy="61350"/>
            </a:xfrm>
            <a:custGeom>
              <a:avLst/>
              <a:gdLst/>
              <a:ahLst/>
              <a:cxnLst/>
              <a:rect l="l" t="t" r="r" b="b"/>
              <a:pathLst>
                <a:path w="2526" h="2454" extrusionOk="0">
                  <a:moveTo>
                    <a:pt x="1278" y="1"/>
                  </a:moveTo>
                  <a:cubicBezTo>
                    <a:pt x="1246" y="1"/>
                    <a:pt x="1213" y="2"/>
                    <a:pt x="1180" y="5"/>
                  </a:cubicBezTo>
                  <a:cubicBezTo>
                    <a:pt x="502" y="55"/>
                    <a:pt x="0" y="648"/>
                    <a:pt x="51" y="1320"/>
                  </a:cubicBezTo>
                  <a:cubicBezTo>
                    <a:pt x="103" y="1967"/>
                    <a:pt x="640" y="2453"/>
                    <a:pt x="1273" y="2453"/>
                  </a:cubicBezTo>
                  <a:cubicBezTo>
                    <a:pt x="1304" y="2453"/>
                    <a:pt x="1335" y="2452"/>
                    <a:pt x="1366" y="2450"/>
                  </a:cubicBezTo>
                  <a:cubicBezTo>
                    <a:pt x="1647" y="2424"/>
                    <a:pt x="1898" y="2314"/>
                    <a:pt x="2093" y="2138"/>
                  </a:cubicBezTo>
                  <a:cubicBezTo>
                    <a:pt x="2364" y="1892"/>
                    <a:pt x="2525" y="1526"/>
                    <a:pt x="2490" y="1135"/>
                  </a:cubicBezTo>
                  <a:cubicBezTo>
                    <a:pt x="2480" y="994"/>
                    <a:pt x="2450" y="863"/>
                    <a:pt x="2395" y="743"/>
                  </a:cubicBezTo>
                  <a:cubicBezTo>
                    <a:pt x="2343" y="761"/>
                    <a:pt x="2289" y="770"/>
                    <a:pt x="2232" y="770"/>
                  </a:cubicBezTo>
                  <a:cubicBezTo>
                    <a:pt x="2195" y="770"/>
                    <a:pt x="2157" y="766"/>
                    <a:pt x="2119" y="758"/>
                  </a:cubicBezTo>
                  <a:cubicBezTo>
                    <a:pt x="1807" y="703"/>
                    <a:pt x="1602" y="407"/>
                    <a:pt x="1657" y="96"/>
                  </a:cubicBezTo>
                  <a:cubicBezTo>
                    <a:pt x="1657" y="85"/>
                    <a:pt x="1662" y="75"/>
                    <a:pt x="1667" y="65"/>
                  </a:cubicBezTo>
                  <a:cubicBezTo>
                    <a:pt x="1541" y="25"/>
                    <a:pt x="1413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5779700" y="1868425"/>
              <a:ext cx="15950" cy="15475"/>
            </a:xfrm>
            <a:custGeom>
              <a:avLst/>
              <a:gdLst/>
              <a:ahLst/>
              <a:cxnLst/>
              <a:rect l="l" t="t" r="r" b="b"/>
              <a:pathLst>
                <a:path w="638" h="619" extrusionOk="0">
                  <a:moveTo>
                    <a:pt x="320" y="0"/>
                  </a:moveTo>
                  <a:cubicBezTo>
                    <a:pt x="314" y="0"/>
                    <a:pt x="308" y="1"/>
                    <a:pt x="301" y="1"/>
                  </a:cubicBezTo>
                  <a:cubicBezTo>
                    <a:pt x="131" y="11"/>
                    <a:pt x="0" y="152"/>
                    <a:pt x="10" y="322"/>
                  </a:cubicBezTo>
                  <a:cubicBezTo>
                    <a:pt x="20" y="487"/>
                    <a:pt x="151" y="619"/>
                    <a:pt x="314" y="619"/>
                  </a:cubicBezTo>
                  <a:cubicBezTo>
                    <a:pt x="320" y="619"/>
                    <a:pt x="326" y="619"/>
                    <a:pt x="332" y="618"/>
                  </a:cubicBezTo>
                  <a:cubicBezTo>
                    <a:pt x="502" y="608"/>
                    <a:pt x="638" y="463"/>
                    <a:pt x="628" y="292"/>
                  </a:cubicBezTo>
                  <a:cubicBezTo>
                    <a:pt x="618" y="128"/>
                    <a:pt x="482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5723725" y="1888250"/>
              <a:ext cx="15850" cy="15475"/>
            </a:xfrm>
            <a:custGeom>
              <a:avLst/>
              <a:gdLst/>
              <a:ahLst/>
              <a:cxnLst/>
              <a:rect l="l" t="t" r="r" b="b"/>
              <a:pathLst>
                <a:path w="634" h="619" extrusionOk="0">
                  <a:moveTo>
                    <a:pt x="320" y="0"/>
                  </a:moveTo>
                  <a:cubicBezTo>
                    <a:pt x="314" y="0"/>
                    <a:pt x="308" y="1"/>
                    <a:pt x="302" y="1"/>
                  </a:cubicBezTo>
                  <a:cubicBezTo>
                    <a:pt x="131" y="11"/>
                    <a:pt x="1" y="152"/>
                    <a:pt x="11" y="327"/>
                  </a:cubicBezTo>
                  <a:cubicBezTo>
                    <a:pt x="16" y="487"/>
                    <a:pt x="151" y="619"/>
                    <a:pt x="314" y="619"/>
                  </a:cubicBezTo>
                  <a:cubicBezTo>
                    <a:pt x="320" y="619"/>
                    <a:pt x="326" y="619"/>
                    <a:pt x="332" y="618"/>
                  </a:cubicBezTo>
                  <a:cubicBezTo>
                    <a:pt x="503" y="608"/>
                    <a:pt x="633" y="468"/>
                    <a:pt x="628" y="292"/>
                  </a:cubicBezTo>
                  <a:cubicBezTo>
                    <a:pt x="618" y="132"/>
                    <a:pt x="483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5683075" y="1873200"/>
              <a:ext cx="15825" cy="15475"/>
            </a:xfrm>
            <a:custGeom>
              <a:avLst/>
              <a:gdLst/>
              <a:ahLst/>
              <a:cxnLst/>
              <a:rect l="l" t="t" r="r" b="b"/>
              <a:pathLst>
                <a:path w="633" h="619" extrusionOk="0">
                  <a:moveTo>
                    <a:pt x="320" y="0"/>
                  </a:moveTo>
                  <a:cubicBezTo>
                    <a:pt x="314" y="0"/>
                    <a:pt x="308" y="0"/>
                    <a:pt x="302" y="1"/>
                  </a:cubicBezTo>
                  <a:cubicBezTo>
                    <a:pt x="131" y="6"/>
                    <a:pt x="0" y="151"/>
                    <a:pt x="10" y="322"/>
                  </a:cubicBezTo>
                  <a:cubicBezTo>
                    <a:pt x="15" y="487"/>
                    <a:pt x="151" y="619"/>
                    <a:pt x="314" y="619"/>
                  </a:cubicBezTo>
                  <a:cubicBezTo>
                    <a:pt x="320" y="619"/>
                    <a:pt x="326" y="618"/>
                    <a:pt x="332" y="618"/>
                  </a:cubicBezTo>
                  <a:cubicBezTo>
                    <a:pt x="502" y="608"/>
                    <a:pt x="633" y="462"/>
                    <a:pt x="628" y="292"/>
                  </a:cubicBezTo>
                  <a:cubicBezTo>
                    <a:pt x="618" y="127"/>
                    <a:pt x="483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5667775" y="1908075"/>
              <a:ext cx="15825" cy="15475"/>
            </a:xfrm>
            <a:custGeom>
              <a:avLst/>
              <a:gdLst/>
              <a:ahLst/>
              <a:cxnLst/>
              <a:rect l="l" t="t" r="r" b="b"/>
              <a:pathLst>
                <a:path w="633" h="619" extrusionOk="0">
                  <a:moveTo>
                    <a:pt x="319" y="0"/>
                  </a:moveTo>
                  <a:cubicBezTo>
                    <a:pt x="313" y="0"/>
                    <a:pt x="307" y="1"/>
                    <a:pt x="301" y="1"/>
                  </a:cubicBezTo>
                  <a:cubicBezTo>
                    <a:pt x="131" y="11"/>
                    <a:pt x="0" y="157"/>
                    <a:pt x="5" y="327"/>
                  </a:cubicBezTo>
                  <a:cubicBezTo>
                    <a:pt x="15" y="487"/>
                    <a:pt x="151" y="619"/>
                    <a:pt x="314" y="619"/>
                  </a:cubicBezTo>
                  <a:cubicBezTo>
                    <a:pt x="319" y="619"/>
                    <a:pt x="325" y="619"/>
                    <a:pt x="331" y="618"/>
                  </a:cubicBezTo>
                  <a:cubicBezTo>
                    <a:pt x="502" y="608"/>
                    <a:pt x="633" y="468"/>
                    <a:pt x="622" y="297"/>
                  </a:cubicBezTo>
                  <a:cubicBezTo>
                    <a:pt x="613" y="132"/>
                    <a:pt x="482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5512800" y="1887250"/>
              <a:ext cx="15825" cy="15475"/>
            </a:xfrm>
            <a:custGeom>
              <a:avLst/>
              <a:gdLst/>
              <a:ahLst/>
              <a:cxnLst/>
              <a:rect l="l" t="t" r="r" b="b"/>
              <a:pathLst>
                <a:path w="633" h="619" extrusionOk="0">
                  <a:moveTo>
                    <a:pt x="324" y="0"/>
                  </a:moveTo>
                  <a:cubicBezTo>
                    <a:pt x="318" y="0"/>
                    <a:pt x="312" y="0"/>
                    <a:pt x="306" y="1"/>
                  </a:cubicBezTo>
                  <a:cubicBezTo>
                    <a:pt x="131" y="6"/>
                    <a:pt x="0" y="151"/>
                    <a:pt x="10" y="322"/>
                  </a:cubicBezTo>
                  <a:cubicBezTo>
                    <a:pt x="20" y="490"/>
                    <a:pt x="160" y="618"/>
                    <a:pt x="322" y="618"/>
                  </a:cubicBezTo>
                  <a:cubicBezTo>
                    <a:pt x="325" y="618"/>
                    <a:pt x="328" y="618"/>
                    <a:pt x="331" y="618"/>
                  </a:cubicBezTo>
                  <a:cubicBezTo>
                    <a:pt x="507" y="608"/>
                    <a:pt x="633" y="463"/>
                    <a:pt x="628" y="292"/>
                  </a:cubicBezTo>
                  <a:cubicBezTo>
                    <a:pt x="618" y="127"/>
                    <a:pt x="482" y="0"/>
                    <a:pt x="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5486075" y="1922750"/>
              <a:ext cx="15825" cy="15375"/>
            </a:xfrm>
            <a:custGeom>
              <a:avLst/>
              <a:gdLst/>
              <a:ahLst/>
              <a:cxnLst/>
              <a:rect l="l" t="t" r="r" b="b"/>
              <a:pathLst>
                <a:path w="633" h="615" extrusionOk="0">
                  <a:moveTo>
                    <a:pt x="320" y="1"/>
                  </a:moveTo>
                  <a:cubicBezTo>
                    <a:pt x="314" y="1"/>
                    <a:pt x="307" y="1"/>
                    <a:pt x="301" y="1"/>
                  </a:cubicBezTo>
                  <a:cubicBezTo>
                    <a:pt x="131" y="6"/>
                    <a:pt x="0" y="152"/>
                    <a:pt x="10" y="323"/>
                  </a:cubicBezTo>
                  <a:cubicBezTo>
                    <a:pt x="20" y="487"/>
                    <a:pt x="151" y="614"/>
                    <a:pt x="313" y="614"/>
                  </a:cubicBezTo>
                  <a:cubicBezTo>
                    <a:pt x="319" y="614"/>
                    <a:pt x="325" y="614"/>
                    <a:pt x="331" y="614"/>
                  </a:cubicBezTo>
                  <a:cubicBezTo>
                    <a:pt x="502" y="609"/>
                    <a:pt x="633" y="463"/>
                    <a:pt x="628" y="292"/>
                  </a:cubicBezTo>
                  <a:cubicBezTo>
                    <a:pt x="618" y="128"/>
                    <a:pt x="482" y="1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5434625" y="1919500"/>
              <a:ext cx="15950" cy="15475"/>
            </a:xfrm>
            <a:custGeom>
              <a:avLst/>
              <a:gdLst/>
              <a:ahLst/>
              <a:cxnLst/>
              <a:rect l="l" t="t" r="r" b="b"/>
              <a:pathLst>
                <a:path w="638" h="619" extrusionOk="0">
                  <a:moveTo>
                    <a:pt x="311" y="1"/>
                  </a:moveTo>
                  <a:cubicBezTo>
                    <a:pt x="308" y="1"/>
                    <a:pt x="305" y="1"/>
                    <a:pt x="301" y="1"/>
                  </a:cubicBezTo>
                  <a:cubicBezTo>
                    <a:pt x="136" y="11"/>
                    <a:pt x="0" y="156"/>
                    <a:pt x="10" y="327"/>
                  </a:cubicBezTo>
                  <a:cubicBezTo>
                    <a:pt x="20" y="492"/>
                    <a:pt x="151" y="619"/>
                    <a:pt x="318" y="619"/>
                  </a:cubicBezTo>
                  <a:cubicBezTo>
                    <a:pt x="324" y="619"/>
                    <a:pt x="330" y="619"/>
                    <a:pt x="336" y="618"/>
                  </a:cubicBezTo>
                  <a:cubicBezTo>
                    <a:pt x="502" y="613"/>
                    <a:pt x="638" y="468"/>
                    <a:pt x="628" y="297"/>
                  </a:cubicBezTo>
                  <a:cubicBezTo>
                    <a:pt x="618" y="129"/>
                    <a:pt x="477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5955000" y="1968325"/>
              <a:ext cx="5425" cy="60375"/>
            </a:xfrm>
            <a:custGeom>
              <a:avLst/>
              <a:gdLst/>
              <a:ahLst/>
              <a:cxnLst/>
              <a:rect l="l" t="t" r="r" b="b"/>
              <a:pathLst>
                <a:path w="217" h="2415" fill="none" extrusionOk="0">
                  <a:moveTo>
                    <a:pt x="66" y="2415"/>
                  </a:moveTo>
                  <a:cubicBezTo>
                    <a:pt x="216" y="1581"/>
                    <a:pt x="211" y="743"/>
                    <a:pt x="0" y="0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5"/>
            <p:cNvSpPr/>
            <p:nvPr/>
          </p:nvSpPr>
          <p:spPr>
            <a:xfrm>
              <a:off x="5628375" y="2048500"/>
              <a:ext cx="69025" cy="103175"/>
            </a:xfrm>
            <a:custGeom>
              <a:avLst/>
              <a:gdLst/>
              <a:ahLst/>
              <a:cxnLst/>
              <a:rect l="l" t="t" r="r" b="b"/>
              <a:pathLst>
                <a:path w="2761" h="4127" fill="none" extrusionOk="0">
                  <a:moveTo>
                    <a:pt x="0" y="4126"/>
                  </a:moveTo>
                  <a:cubicBezTo>
                    <a:pt x="1154" y="2922"/>
                    <a:pt x="2108" y="1521"/>
                    <a:pt x="2761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5"/>
            <p:cNvSpPr/>
            <p:nvPr/>
          </p:nvSpPr>
          <p:spPr>
            <a:xfrm>
              <a:off x="5532000" y="1989025"/>
              <a:ext cx="102025" cy="156625"/>
            </a:xfrm>
            <a:custGeom>
              <a:avLst/>
              <a:gdLst/>
              <a:ahLst/>
              <a:cxnLst/>
              <a:rect l="l" t="t" r="r" b="b"/>
              <a:pathLst>
                <a:path w="4081" h="6265" fill="none" extrusionOk="0">
                  <a:moveTo>
                    <a:pt x="4081" y="0"/>
                  </a:moveTo>
                  <a:cubicBezTo>
                    <a:pt x="2199" y="1682"/>
                    <a:pt x="788" y="3875"/>
                    <a:pt x="0" y="6265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5"/>
            <p:cNvSpPr/>
            <p:nvPr/>
          </p:nvSpPr>
          <p:spPr>
            <a:xfrm>
              <a:off x="6129050" y="1993300"/>
              <a:ext cx="14950" cy="30375"/>
            </a:xfrm>
            <a:custGeom>
              <a:avLst/>
              <a:gdLst/>
              <a:ahLst/>
              <a:cxnLst/>
              <a:rect l="l" t="t" r="r" b="b"/>
              <a:pathLst>
                <a:path w="598" h="1215" fill="none" extrusionOk="0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87" y="266"/>
                    <a:pt x="597" y="753"/>
                    <a:pt x="532" y="1215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5"/>
            <p:cNvSpPr/>
            <p:nvPr/>
          </p:nvSpPr>
          <p:spPr>
            <a:xfrm>
              <a:off x="6064550" y="1984250"/>
              <a:ext cx="23100" cy="44200"/>
            </a:xfrm>
            <a:custGeom>
              <a:avLst/>
              <a:gdLst/>
              <a:ahLst/>
              <a:cxnLst/>
              <a:rect l="l" t="t" r="r" b="b"/>
              <a:pathLst>
                <a:path w="924" h="1768" fill="none" extrusionOk="0">
                  <a:moveTo>
                    <a:pt x="0" y="1"/>
                  </a:moveTo>
                  <a:cubicBezTo>
                    <a:pt x="246" y="242"/>
                    <a:pt x="497" y="488"/>
                    <a:pt x="668" y="779"/>
                  </a:cubicBezTo>
                  <a:cubicBezTo>
                    <a:pt x="833" y="1060"/>
                    <a:pt x="924" y="1386"/>
                    <a:pt x="863" y="1697"/>
                  </a:cubicBezTo>
                  <a:cubicBezTo>
                    <a:pt x="858" y="1722"/>
                    <a:pt x="853" y="1742"/>
                    <a:pt x="848" y="1768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5"/>
            <p:cNvSpPr/>
            <p:nvPr/>
          </p:nvSpPr>
          <p:spPr>
            <a:xfrm>
              <a:off x="5990750" y="1973725"/>
              <a:ext cx="29525" cy="54475"/>
            </a:xfrm>
            <a:custGeom>
              <a:avLst/>
              <a:gdLst/>
              <a:ahLst/>
              <a:cxnLst/>
              <a:rect l="l" t="t" r="r" b="b"/>
              <a:pathLst>
                <a:path w="1181" h="2179" fill="none" extrusionOk="0">
                  <a:moveTo>
                    <a:pt x="1" y="0"/>
                  </a:moveTo>
                  <a:cubicBezTo>
                    <a:pt x="688" y="447"/>
                    <a:pt x="1180" y="1350"/>
                    <a:pt x="1050" y="2178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5541150" y="2074100"/>
              <a:ext cx="55375" cy="105675"/>
            </a:xfrm>
            <a:custGeom>
              <a:avLst/>
              <a:gdLst/>
              <a:ahLst/>
              <a:cxnLst/>
              <a:rect l="l" t="t" r="r" b="b"/>
              <a:pathLst>
                <a:path w="2215" h="4227" fill="none" extrusionOk="0">
                  <a:moveTo>
                    <a:pt x="1" y="4227"/>
                  </a:moveTo>
                  <a:cubicBezTo>
                    <a:pt x="106" y="3780"/>
                    <a:pt x="247" y="3333"/>
                    <a:pt x="417" y="2907"/>
                  </a:cubicBezTo>
                  <a:cubicBezTo>
                    <a:pt x="834" y="1838"/>
                    <a:pt x="1446" y="849"/>
                    <a:pt x="2214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5112500" y="2091550"/>
              <a:ext cx="26750" cy="3400"/>
            </a:xfrm>
            <a:custGeom>
              <a:avLst/>
              <a:gdLst/>
              <a:ahLst/>
              <a:cxnLst/>
              <a:rect l="l" t="t" r="r" b="b"/>
              <a:pathLst>
                <a:path w="1070" h="136" fill="none" extrusionOk="0">
                  <a:moveTo>
                    <a:pt x="1070" y="136"/>
                  </a:moveTo>
                  <a:cubicBezTo>
                    <a:pt x="708" y="121"/>
                    <a:pt x="352" y="76"/>
                    <a:pt x="1" y="0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5"/>
            <p:cNvSpPr/>
            <p:nvPr/>
          </p:nvSpPr>
          <p:spPr>
            <a:xfrm>
              <a:off x="5105600" y="2106850"/>
              <a:ext cx="27250" cy="1025"/>
            </a:xfrm>
            <a:custGeom>
              <a:avLst/>
              <a:gdLst/>
              <a:ahLst/>
              <a:cxnLst/>
              <a:rect l="l" t="t" r="r" b="b"/>
              <a:pathLst>
                <a:path w="1090" h="41" fill="none" extrusionOk="0">
                  <a:moveTo>
                    <a:pt x="1090" y="31"/>
                  </a:moveTo>
                  <a:cubicBezTo>
                    <a:pt x="728" y="1"/>
                    <a:pt x="362" y="6"/>
                    <a:pt x="1" y="4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5"/>
            <p:cNvSpPr/>
            <p:nvPr/>
          </p:nvSpPr>
          <p:spPr>
            <a:xfrm>
              <a:off x="5785975" y="1939325"/>
              <a:ext cx="56100" cy="50600"/>
            </a:xfrm>
            <a:custGeom>
              <a:avLst/>
              <a:gdLst/>
              <a:ahLst/>
              <a:cxnLst/>
              <a:rect l="l" t="t" r="r" b="b"/>
              <a:pathLst>
                <a:path w="2244" h="2024" fill="none" extrusionOk="0">
                  <a:moveTo>
                    <a:pt x="2244" y="21"/>
                  </a:moveTo>
                  <a:cubicBezTo>
                    <a:pt x="1039" y="1"/>
                    <a:pt x="126" y="924"/>
                    <a:pt x="0" y="20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5"/>
            <p:cNvSpPr/>
            <p:nvPr/>
          </p:nvSpPr>
          <p:spPr>
            <a:xfrm>
              <a:off x="5830400" y="2042725"/>
              <a:ext cx="110575" cy="34925"/>
            </a:xfrm>
            <a:custGeom>
              <a:avLst/>
              <a:gdLst/>
              <a:ahLst/>
              <a:cxnLst/>
              <a:rect l="l" t="t" r="r" b="b"/>
              <a:pathLst>
                <a:path w="4423" h="1397" fill="none" extrusionOk="0">
                  <a:moveTo>
                    <a:pt x="4422" y="1185"/>
                  </a:moveTo>
                  <a:cubicBezTo>
                    <a:pt x="3117" y="1396"/>
                    <a:pt x="1732" y="1115"/>
                    <a:pt x="602" y="427"/>
                  </a:cubicBezTo>
                  <a:cubicBezTo>
                    <a:pt x="392" y="297"/>
                    <a:pt x="191" y="156"/>
                    <a:pt x="0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5"/>
            <p:cNvSpPr/>
            <p:nvPr/>
          </p:nvSpPr>
          <p:spPr>
            <a:xfrm>
              <a:off x="5827250" y="2035950"/>
              <a:ext cx="6425" cy="14325"/>
            </a:xfrm>
            <a:custGeom>
              <a:avLst/>
              <a:gdLst/>
              <a:ahLst/>
              <a:cxnLst/>
              <a:rect l="l" t="t" r="r" b="b"/>
              <a:pathLst>
                <a:path w="257" h="573" fill="none" extrusionOk="0">
                  <a:moveTo>
                    <a:pt x="26" y="573"/>
                  </a:moveTo>
                  <a:cubicBezTo>
                    <a:pt x="1" y="362"/>
                    <a:pt x="91" y="136"/>
                    <a:pt x="257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5"/>
            <p:cNvSpPr/>
            <p:nvPr/>
          </p:nvSpPr>
          <p:spPr>
            <a:xfrm>
              <a:off x="5289675" y="2104475"/>
              <a:ext cx="208200" cy="6550"/>
            </a:xfrm>
            <a:custGeom>
              <a:avLst/>
              <a:gdLst/>
              <a:ahLst/>
              <a:cxnLst/>
              <a:rect l="l" t="t" r="r" b="b"/>
              <a:pathLst>
                <a:path w="8328" h="262" fill="none" extrusionOk="0">
                  <a:moveTo>
                    <a:pt x="1" y="261"/>
                  </a:moveTo>
                  <a:cubicBezTo>
                    <a:pt x="2772" y="40"/>
                    <a:pt x="5552" y="0"/>
                    <a:pt x="8328" y="15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5"/>
            <p:cNvSpPr/>
            <p:nvPr/>
          </p:nvSpPr>
          <p:spPr>
            <a:xfrm>
              <a:off x="5460725" y="2088400"/>
              <a:ext cx="29125" cy="1400"/>
            </a:xfrm>
            <a:custGeom>
              <a:avLst/>
              <a:gdLst/>
              <a:ahLst/>
              <a:cxnLst/>
              <a:rect l="l" t="t" r="r" b="b"/>
              <a:pathLst>
                <a:path w="1165" h="56" fill="none" extrusionOk="0">
                  <a:moveTo>
                    <a:pt x="0" y="56"/>
                  </a:moveTo>
                  <a:cubicBezTo>
                    <a:pt x="392" y="36"/>
                    <a:pt x="778" y="21"/>
                    <a:pt x="1165" y="1"/>
                  </a:cubicBezTo>
                </a:path>
              </a:pathLst>
            </a:custGeom>
            <a:noFill/>
            <a:ln w="5275" cap="flat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4" name="Google Shape;2764;p15"/>
          <p:cNvSpPr/>
          <p:nvPr/>
        </p:nvSpPr>
        <p:spPr>
          <a:xfrm>
            <a:off x="-277575" y="2431775"/>
            <a:ext cx="9523639" cy="2806115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15"/>
          <p:cNvSpPr/>
          <p:nvPr/>
        </p:nvSpPr>
        <p:spPr>
          <a:xfrm flipH="1">
            <a:off x="-5" y="3655999"/>
            <a:ext cx="9144014" cy="1384140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15"/>
          <p:cNvSpPr/>
          <p:nvPr/>
        </p:nvSpPr>
        <p:spPr>
          <a:xfrm flipH="1">
            <a:off x="527787" y="3910895"/>
            <a:ext cx="8616238" cy="874326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7" name="Google Shape;2767;p15"/>
          <p:cNvGrpSpPr/>
          <p:nvPr/>
        </p:nvGrpSpPr>
        <p:grpSpPr>
          <a:xfrm rot="285632">
            <a:off x="3557752" y="4169594"/>
            <a:ext cx="1790235" cy="587148"/>
            <a:chOff x="1656825" y="3872400"/>
            <a:chExt cx="835625" cy="274075"/>
          </a:xfrm>
        </p:grpSpPr>
        <p:sp>
          <p:nvSpPr>
            <p:cNvPr id="2768" name="Google Shape;2768;p15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5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5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5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5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5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5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5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5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5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5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5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5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5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5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5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5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5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5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5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5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5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5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5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5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5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4" name="Google Shape;2794;p15"/>
          <p:cNvSpPr/>
          <p:nvPr/>
        </p:nvSpPr>
        <p:spPr>
          <a:xfrm>
            <a:off x="0" y="3910899"/>
            <a:ext cx="9144014" cy="1249403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5" name="Google Shape;2795;p15"/>
          <p:cNvGrpSpPr/>
          <p:nvPr/>
        </p:nvGrpSpPr>
        <p:grpSpPr>
          <a:xfrm>
            <a:off x="-64244" y="162345"/>
            <a:ext cx="8930584" cy="3012643"/>
            <a:chOff x="-64244" y="162345"/>
            <a:chExt cx="8930584" cy="3012643"/>
          </a:xfrm>
        </p:grpSpPr>
        <p:grpSp>
          <p:nvGrpSpPr>
            <p:cNvPr id="2796" name="Google Shape;2796;p15"/>
            <p:cNvGrpSpPr/>
            <p:nvPr/>
          </p:nvGrpSpPr>
          <p:grpSpPr>
            <a:xfrm>
              <a:off x="-64244" y="1625394"/>
              <a:ext cx="254819" cy="254914"/>
              <a:chOff x="5052650" y="3025125"/>
              <a:chExt cx="316899" cy="316978"/>
            </a:xfrm>
          </p:grpSpPr>
          <p:sp>
            <p:nvSpPr>
              <p:cNvPr id="2797" name="Google Shape;2797;p15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5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5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0" name="Google Shape;2800;p15"/>
            <p:cNvGrpSpPr/>
            <p:nvPr/>
          </p:nvGrpSpPr>
          <p:grpSpPr>
            <a:xfrm>
              <a:off x="1111724" y="1776207"/>
              <a:ext cx="120724" cy="120609"/>
              <a:chOff x="4788500" y="2618450"/>
              <a:chExt cx="130400" cy="130275"/>
            </a:xfrm>
          </p:grpSpPr>
          <p:sp>
            <p:nvSpPr>
              <p:cNvPr id="2801" name="Google Shape;2801;p15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5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3" name="Google Shape;2803;p15"/>
            <p:cNvGrpSpPr/>
            <p:nvPr/>
          </p:nvGrpSpPr>
          <p:grpSpPr>
            <a:xfrm>
              <a:off x="8696989" y="2571746"/>
              <a:ext cx="169351" cy="169361"/>
              <a:chOff x="5052650" y="3025125"/>
              <a:chExt cx="316899" cy="316978"/>
            </a:xfrm>
          </p:grpSpPr>
          <p:sp>
            <p:nvSpPr>
              <p:cNvPr id="2804" name="Google Shape;2804;p15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5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5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7" name="Google Shape;2807;p15"/>
            <p:cNvGrpSpPr/>
            <p:nvPr/>
          </p:nvGrpSpPr>
          <p:grpSpPr>
            <a:xfrm>
              <a:off x="8479213" y="1655438"/>
              <a:ext cx="120739" cy="120769"/>
              <a:chOff x="5052650" y="3025125"/>
              <a:chExt cx="316899" cy="316978"/>
            </a:xfrm>
          </p:grpSpPr>
          <p:sp>
            <p:nvSpPr>
              <p:cNvPr id="2808" name="Google Shape;2808;p15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5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5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1" name="Google Shape;2811;p15"/>
            <p:cNvGrpSpPr/>
            <p:nvPr/>
          </p:nvGrpSpPr>
          <p:grpSpPr>
            <a:xfrm>
              <a:off x="7515206" y="2963564"/>
              <a:ext cx="211626" cy="211423"/>
              <a:chOff x="4788500" y="2618450"/>
              <a:chExt cx="130400" cy="130275"/>
            </a:xfrm>
          </p:grpSpPr>
          <p:sp>
            <p:nvSpPr>
              <p:cNvPr id="2812" name="Google Shape;2812;p15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5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4" name="Google Shape;2814;p15"/>
            <p:cNvGrpSpPr/>
            <p:nvPr/>
          </p:nvGrpSpPr>
          <p:grpSpPr>
            <a:xfrm>
              <a:off x="5369274" y="162345"/>
              <a:ext cx="120724" cy="120609"/>
              <a:chOff x="4788500" y="2618450"/>
              <a:chExt cx="130400" cy="130275"/>
            </a:xfrm>
          </p:grpSpPr>
          <p:sp>
            <p:nvSpPr>
              <p:cNvPr id="2815" name="Google Shape;2815;p15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5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7" name="Google Shape;2817;p15"/>
            <p:cNvGrpSpPr/>
            <p:nvPr/>
          </p:nvGrpSpPr>
          <p:grpSpPr>
            <a:xfrm>
              <a:off x="316158" y="2550701"/>
              <a:ext cx="211626" cy="211449"/>
              <a:chOff x="4788500" y="2618450"/>
              <a:chExt cx="130400" cy="130275"/>
            </a:xfrm>
          </p:grpSpPr>
          <p:sp>
            <p:nvSpPr>
              <p:cNvPr id="2818" name="Google Shape;2818;p15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5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0" name="Google Shape;2820;p15"/>
            <p:cNvGrpSpPr/>
            <p:nvPr/>
          </p:nvGrpSpPr>
          <p:grpSpPr>
            <a:xfrm>
              <a:off x="3586013" y="659638"/>
              <a:ext cx="120739" cy="120769"/>
              <a:chOff x="5052650" y="3025125"/>
              <a:chExt cx="316899" cy="316978"/>
            </a:xfrm>
          </p:grpSpPr>
          <p:sp>
            <p:nvSpPr>
              <p:cNvPr id="2821" name="Google Shape;2821;p15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5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5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4" name="Google Shape;2824;p15"/>
          <p:cNvGrpSpPr/>
          <p:nvPr/>
        </p:nvGrpSpPr>
        <p:grpSpPr>
          <a:xfrm flipH="1">
            <a:off x="-125439" y="3480916"/>
            <a:ext cx="3277898" cy="1122588"/>
            <a:chOff x="1607000" y="1593250"/>
            <a:chExt cx="1114325" cy="381625"/>
          </a:xfrm>
        </p:grpSpPr>
        <p:sp>
          <p:nvSpPr>
            <p:cNvPr id="2825" name="Google Shape;2825;p15"/>
            <p:cNvSpPr/>
            <p:nvPr/>
          </p:nvSpPr>
          <p:spPr>
            <a:xfrm>
              <a:off x="2035775" y="1643325"/>
              <a:ext cx="166800" cy="87300"/>
            </a:xfrm>
            <a:custGeom>
              <a:avLst/>
              <a:gdLst/>
              <a:ahLst/>
              <a:cxnLst/>
              <a:rect l="l" t="t" r="r" b="b"/>
              <a:pathLst>
                <a:path w="6672" h="3492" extrusionOk="0">
                  <a:moveTo>
                    <a:pt x="6671" y="0"/>
                  </a:moveTo>
                  <a:lnTo>
                    <a:pt x="6671" y="0"/>
                  </a:lnTo>
                  <a:cubicBezTo>
                    <a:pt x="4297" y="813"/>
                    <a:pt x="1853" y="1672"/>
                    <a:pt x="1" y="3353"/>
                  </a:cubicBezTo>
                  <a:cubicBezTo>
                    <a:pt x="1151" y="3447"/>
                    <a:pt x="2307" y="3491"/>
                    <a:pt x="3464" y="3491"/>
                  </a:cubicBezTo>
                  <a:cubicBezTo>
                    <a:pt x="4342" y="3491"/>
                    <a:pt x="5221" y="3466"/>
                    <a:pt x="6099" y="3418"/>
                  </a:cubicBezTo>
                  <a:cubicBezTo>
                    <a:pt x="6355" y="2354"/>
                    <a:pt x="6531" y="1079"/>
                    <a:pt x="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5"/>
            <p:cNvSpPr/>
            <p:nvPr/>
          </p:nvSpPr>
          <p:spPr>
            <a:xfrm>
              <a:off x="1991225" y="1838575"/>
              <a:ext cx="134925" cy="63275"/>
            </a:xfrm>
            <a:custGeom>
              <a:avLst/>
              <a:gdLst/>
              <a:ahLst/>
              <a:cxnLst/>
              <a:rect l="l" t="t" r="r" b="b"/>
              <a:pathLst>
                <a:path w="5397" h="2531" extrusionOk="0">
                  <a:moveTo>
                    <a:pt x="3971" y="0"/>
                  </a:moveTo>
                  <a:cubicBezTo>
                    <a:pt x="3268" y="81"/>
                    <a:pt x="2561" y="130"/>
                    <a:pt x="1853" y="130"/>
                  </a:cubicBezTo>
                  <a:cubicBezTo>
                    <a:pt x="1546" y="130"/>
                    <a:pt x="1238" y="120"/>
                    <a:pt x="930" y="101"/>
                  </a:cubicBezTo>
                  <a:cubicBezTo>
                    <a:pt x="618" y="81"/>
                    <a:pt x="307" y="51"/>
                    <a:pt x="1" y="10"/>
                  </a:cubicBezTo>
                  <a:lnTo>
                    <a:pt x="1" y="10"/>
                  </a:lnTo>
                  <a:cubicBezTo>
                    <a:pt x="553" y="929"/>
                    <a:pt x="1226" y="1777"/>
                    <a:pt x="1999" y="2530"/>
                  </a:cubicBezTo>
                  <a:cubicBezTo>
                    <a:pt x="2395" y="2515"/>
                    <a:pt x="2787" y="2490"/>
                    <a:pt x="3178" y="2455"/>
                  </a:cubicBezTo>
                  <a:cubicBezTo>
                    <a:pt x="3926" y="2384"/>
                    <a:pt x="4664" y="2274"/>
                    <a:pt x="5397" y="2129"/>
                  </a:cubicBezTo>
                  <a:cubicBezTo>
                    <a:pt x="4975" y="1381"/>
                    <a:pt x="4498" y="658"/>
                    <a:pt x="397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5"/>
            <p:cNvSpPr/>
            <p:nvPr/>
          </p:nvSpPr>
          <p:spPr>
            <a:xfrm>
              <a:off x="2041175" y="1891775"/>
              <a:ext cx="121500" cy="83100"/>
            </a:xfrm>
            <a:custGeom>
              <a:avLst/>
              <a:gdLst/>
              <a:ahLst/>
              <a:cxnLst/>
              <a:rect l="l" t="t" r="r" b="b"/>
              <a:pathLst>
                <a:path w="4860" h="3324" extrusionOk="0">
                  <a:moveTo>
                    <a:pt x="3399" y="1"/>
                  </a:moveTo>
                  <a:cubicBezTo>
                    <a:pt x="2666" y="146"/>
                    <a:pt x="1928" y="256"/>
                    <a:pt x="1180" y="327"/>
                  </a:cubicBezTo>
                  <a:cubicBezTo>
                    <a:pt x="789" y="362"/>
                    <a:pt x="397" y="387"/>
                    <a:pt x="1" y="402"/>
                  </a:cubicBezTo>
                  <a:cubicBezTo>
                    <a:pt x="1366" y="1727"/>
                    <a:pt x="3037" y="2751"/>
                    <a:pt x="4859" y="3323"/>
                  </a:cubicBezTo>
                  <a:cubicBezTo>
                    <a:pt x="4498" y="2204"/>
                    <a:pt x="4001" y="1070"/>
                    <a:pt x="33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5"/>
            <p:cNvSpPr/>
            <p:nvPr/>
          </p:nvSpPr>
          <p:spPr>
            <a:xfrm>
              <a:off x="1607000" y="1593250"/>
              <a:ext cx="1114325" cy="248575"/>
            </a:xfrm>
            <a:custGeom>
              <a:avLst/>
              <a:gdLst/>
              <a:ahLst/>
              <a:cxnLst/>
              <a:rect l="l" t="t" r="r" b="b"/>
              <a:pathLst>
                <a:path w="44573" h="9943" extrusionOk="0">
                  <a:moveTo>
                    <a:pt x="33549" y="5160"/>
                  </a:moveTo>
                  <a:cubicBezTo>
                    <a:pt x="33721" y="5160"/>
                    <a:pt x="33871" y="5294"/>
                    <a:pt x="33876" y="5467"/>
                  </a:cubicBezTo>
                  <a:cubicBezTo>
                    <a:pt x="33886" y="5647"/>
                    <a:pt x="33751" y="5798"/>
                    <a:pt x="33570" y="5803"/>
                  </a:cubicBezTo>
                  <a:cubicBezTo>
                    <a:pt x="33564" y="5803"/>
                    <a:pt x="33558" y="5803"/>
                    <a:pt x="33552" y="5803"/>
                  </a:cubicBezTo>
                  <a:cubicBezTo>
                    <a:pt x="33384" y="5803"/>
                    <a:pt x="33243" y="5671"/>
                    <a:pt x="33234" y="5497"/>
                  </a:cubicBezTo>
                  <a:cubicBezTo>
                    <a:pt x="33224" y="5321"/>
                    <a:pt x="33364" y="5170"/>
                    <a:pt x="33540" y="5160"/>
                  </a:cubicBezTo>
                  <a:cubicBezTo>
                    <a:pt x="33543" y="5160"/>
                    <a:pt x="33546" y="5160"/>
                    <a:pt x="33549" y="5160"/>
                  </a:cubicBezTo>
                  <a:close/>
                  <a:moveTo>
                    <a:pt x="4956" y="3778"/>
                  </a:moveTo>
                  <a:cubicBezTo>
                    <a:pt x="5186" y="3778"/>
                    <a:pt x="5398" y="3934"/>
                    <a:pt x="5452" y="4167"/>
                  </a:cubicBezTo>
                  <a:cubicBezTo>
                    <a:pt x="5564" y="4129"/>
                    <a:pt x="5684" y="4109"/>
                    <a:pt x="5808" y="4109"/>
                  </a:cubicBezTo>
                  <a:cubicBezTo>
                    <a:pt x="5833" y="4109"/>
                    <a:pt x="5858" y="4110"/>
                    <a:pt x="5883" y="4111"/>
                  </a:cubicBezTo>
                  <a:cubicBezTo>
                    <a:pt x="6486" y="4157"/>
                    <a:pt x="6932" y="4684"/>
                    <a:pt x="6887" y="5281"/>
                  </a:cubicBezTo>
                  <a:cubicBezTo>
                    <a:pt x="6844" y="5855"/>
                    <a:pt x="6363" y="6288"/>
                    <a:pt x="5801" y="6288"/>
                  </a:cubicBezTo>
                  <a:cubicBezTo>
                    <a:pt x="5773" y="6288"/>
                    <a:pt x="5746" y="6287"/>
                    <a:pt x="5718" y="6285"/>
                  </a:cubicBezTo>
                  <a:cubicBezTo>
                    <a:pt x="5316" y="6255"/>
                    <a:pt x="4980" y="6009"/>
                    <a:pt x="4819" y="5667"/>
                  </a:cubicBezTo>
                  <a:cubicBezTo>
                    <a:pt x="4739" y="5502"/>
                    <a:pt x="4699" y="5311"/>
                    <a:pt x="4714" y="5115"/>
                  </a:cubicBezTo>
                  <a:cubicBezTo>
                    <a:pt x="4724" y="4990"/>
                    <a:pt x="4754" y="4874"/>
                    <a:pt x="4804" y="4764"/>
                  </a:cubicBezTo>
                  <a:cubicBezTo>
                    <a:pt x="4629" y="4714"/>
                    <a:pt x="4493" y="4568"/>
                    <a:pt x="4458" y="4377"/>
                  </a:cubicBezTo>
                  <a:cubicBezTo>
                    <a:pt x="4408" y="4101"/>
                    <a:pt x="4593" y="3835"/>
                    <a:pt x="4870" y="3785"/>
                  </a:cubicBezTo>
                  <a:cubicBezTo>
                    <a:pt x="4898" y="3780"/>
                    <a:pt x="4927" y="3778"/>
                    <a:pt x="4956" y="3778"/>
                  </a:cubicBezTo>
                  <a:close/>
                  <a:moveTo>
                    <a:pt x="20439" y="6500"/>
                  </a:moveTo>
                  <a:cubicBezTo>
                    <a:pt x="20615" y="6500"/>
                    <a:pt x="20761" y="6634"/>
                    <a:pt x="20766" y="6807"/>
                  </a:cubicBezTo>
                  <a:cubicBezTo>
                    <a:pt x="20776" y="6987"/>
                    <a:pt x="20640" y="7138"/>
                    <a:pt x="20460" y="7143"/>
                  </a:cubicBezTo>
                  <a:cubicBezTo>
                    <a:pt x="20453" y="7143"/>
                    <a:pt x="20447" y="7144"/>
                    <a:pt x="20441" y="7144"/>
                  </a:cubicBezTo>
                  <a:cubicBezTo>
                    <a:pt x="20274" y="7144"/>
                    <a:pt x="20133" y="7011"/>
                    <a:pt x="20123" y="6837"/>
                  </a:cubicBezTo>
                  <a:cubicBezTo>
                    <a:pt x="20118" y="6661"/>
                    <a:pt x="20254" y="6511"/>
                    <a:pt x="20429" y="6501"/>
                  </a:cubicBezTo>
                  <a:cubicBezTo>
                    <a:pt x="20433" y="6501"/>
                    <a:pt x="20436" y="6500"/>
                    <a:pt x="20439" y="6500"/>
                  </a:cubicBezTo>
                  <a:close/>
                  <a:moveTo>
                    <a:pt x="22281" y="7294"/>
                  </a:moveTo>
                  <a:cubicBezTo>
                    <a:pt x="22453" y="7294"/>
                    <a:pt x="22598" y="7427"/>
                    <a:pt x="22608" y="7600"/>
                  </a:cubicBezTo>
                  <a:cubicBezTo>
                    <a:pt x="22618" y="7781"/>
                    <a:pt x="22482" y="7931"/>
                    <a:pt x="22302" y="7936"/>
                  </a:cubicBezTo>
                  <a:cubicBezTo>
                    <a:pt x="22296" y="7936"/>
                    <a:pt x="22289" y="7937"/>
                    <a:pt x="22283" y="7937"/>
                  </a:cubicBezTo>
                  <a:cubicBezTo>
                    <a:pt x="22116" y="7937"/>
                    <a:pt x="21975" y="7804"/>
                    <a:pt x="21965" y="7630"/>
                  </a:cubicBezTo>
                  <a:cubicBezTo>
                    <a:pt x="21955" y="7454"/>
                    <a:pt x="22096" y="7304"/>
                    <a:pt x="22272" y="7294"/>
                  </a:cubicBezTo>
                  <a:cubicBezTo>
                    <a:pt x="22275" y="7294"/>
                    <a:pt x="22278" y="7294"/>
                    <a:pt x="22281" y="7294"/>
                  </a:cubicBezTo>
                  <a:close/>
                  <a:moveTo>
                    <a:pt x="43990" y="1"/>
                  </a:moveTo>
                  <a:lnTo>
                    <a:pt x="43990" y="1"/>
                  </a:lnTo>
                  <a:cubicBezTo>
                    <a:pt x="42203" y="372"/>
                    <a:pt x="40507" y="1481"/>
                    <a:pt x="39528" y="3022"/>
                  </a:cubicBezTo>
                  <a:cubicBezTo>
                    <a:pt x="39365" y="3012"/>
                    <a:pt x="39201" y="3007"/>
                    <a:pt x="39035" y="3007"/>
                  </a:cubicBezTo>
                  <a:cubicBezTo>
                    <a:pt x="37536" y="3007"/>
                    <a:pt x="35936" y="3411"/>
                    <a:pt x="34499" y="3745"/>
                  </a:cubicBezTo>
                  <a:cubicBezTo>
                    <a:pt x="30809" y="4608"/>
                    <a:pt x="27030" y="5226"/>
                    <a:pt x="23250" y="5421"/>
                  </a:cubicBezTo>
                  <a:cubicBezTo>
                    <a:pt x="22372" y="5469"/>
                    <a:pt x="21493" y="5494"/>
                    <a:pt x="20615" y="5494"/>
                  </a:cubicBezTo>
                  <a:cubicBezTo>
                    <a:pt x="19458" y="5494"/>
                    <a:pt x="18302" y="5450"/>
                    <a:pt x="17152" y="5356"/>
                  </a:cubicBezTo>
                  <a:cubicBezTo>
                    <a:pt x="15792" y="5251"/>
                    <a:pt x="14436" y="5075"/>
                    <a:pt x="13091" y="4829"/>
                  </a:cubicBezTo>
                  <a:cubicBezTo>
                    <a:pt x="9271" y="4119"/>
                    <a:pt x="5440" y="2763"/>
                    <a:pt x="1531" y="2763"/>
                  </a:cubicBezTo>
                  <a:cubicBezTo>
                    <a:pt x="1022" y="2763"/>
                    <a:pt x="512" y="2786"/>
                    <a:pt x="1" y="2837"/>
                  </a:cubicBezTo>
                  <a:cubicBezTo>
                    <a:pt x="693" y="4247"/>
                    <a:pt x="1662" y="5527"/>
                    <a:pt x="2822" y="6661"/>
                  </a:cubicBezTo>
                  <a:cubicBezTo>
                    <a:pt x="3071" y="6620"/>
                    <a:pt x="3322" y="6602"/>
                    <a:pt x="3573" y="6602"/>
                  </a:cubicBezTo>
                  <a:cubicBezTo>
                    <a:pt x="4493" y="6602"/>
                    <a:pt x="5417" y="6848"/>
                    <a:pt x="6300" y="7128"/>
                  </a:cubicBezTo>
                  <a:cubicBezTo>
                    <a:pt x="9317" y="8072"/>
                    <a:pt x="12258" y="9417"/>
                    <a:pt x="15370" y="9823"/>
                  </a:cubicBezTo>
                  <a:cubicBezTo>
                    <a:pt x="15676" y="9864"/>
                    <a:pt x="15987" y="9894"/>
                    <a:pt x="16299" y="9914"/>
                  </a:cubicBezTo>
                  <a:cubicBezTo>
                    <a:pt x="16607" y="9933"/>
                    <a:pt x="16915" y="9943"/>
                    <a:pt x="17222" y="9943"/>
                  </a:cubicBezTo>
                  <a:cubicBezTo>
                    <a:pt x="17930" y="9943"/>
                    <a:pt x="18637" y="9894"/>
                    <a:pt x="19340" y="9813"/>
                  </a:cubicBezTo>
                  <a:cubicBezTo>
                    <a:pt x="22076" y="9492"/>
                    <a:pt x="24776" y="8654"/>
                    <a:pt x="27507" y="8162"/>
                  </a:cubicBezTo>
                  <a:cubicBezTo>
                    <a:pt x="28289" y="8022"/>
                    <a:pt x="29111" y="7921"/>
                    <a:pt x="29921" y="7921"/>
                  </a:cubicBezTo>
                  <a:cubicBezTo>
                    <a:pt x="30420" y="7921"/>
                    <a:pt x="30915" y="7960"/>
                    <a:pt x="31392" y="8052"/>
                  </a:cubicBezTo>
                  <a:cubicBezTo>
                    <a:pt x="34218" y="6762"/>
                    <a:pt x="37058" y="5457"/>
                    <a:pt x="40005" y="4588"/>
                  </a:cubicBezTo>
                  <a:cubicBezTo>
                    <a:pt x="41084" y="5595"/>
                    <a:pt x="42577" y="6252"/>
                    <a:pt x="44056" y="6252"/>
                  </a:cubicBezTo>
                  <a:cubicBezTo>
                    <a:pt x="44229" y="6252"/>
                    <a:pt x="44401" y="6243"/>
                    <a:pt x="44572" y="6225"/>
                  </a:cubicBezTo>
                  <a:cubicBezTo>
                    <a:pt x="43764" y="5025"/>
                    <a:pt x="42675" y="3886"/>
                    <a:pt x="41295" y="3464"/>
                  </a:cubicBezTo>
                  <a:cubicBezTo>
                    <a:pt x="42715" y="2917"/>
                    <a:pt x="43624" y="1481"/>
                    <a:pt x="4399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5"/>
            <p:cNvSpPr/>
            <p:nvPr/>
          </p:nvSpPr>
          <p:spPr>
            <a:xfrm>
              <a:off x="1677525" y="1758300"/>
              <a:ext cx="363675" cy="143725"/>
            </a:xfrm>
            <a:custGeom>
              <a:avLst/>
              <a:gdLst/>
              <a:ahLst/>
              <a:cxnLst/>
              <a:rect l="l" t="t" r="r" b="b"/>
              <a:pathLst>
                <a:path w="14547" h="5749" extrusionOk="0">
                  <a:moveTo>
                    <a:pt x="752" y="0"/>
                  </a:moveTo>
                  <a:cubicBezTo>
                    <a:pt x="501" y="0"/>
                    <a:pt x="250" y="18"/>
                    <a:pt x="1" y="59"/>
                  </a:cubicBezTo>
                  <a:cubicBezTo>
                    <a:pt x="3643" y="3633"/>
                    <a:pt x="9178" y="5749"/>
                    <a:pt x="13968" y="5749"/>
                  </a:cubicBezTo>
                  <a:cubicBezTo>
                    <a:pt x="14063" y="5749"/>
                    <a:pt x="14157" y="5748"/>
                    <a:pt x="14251" y="5746"/>
                  </a:cubicBezTo>
                  <a:cubicBezTo>
                    <a:pt x="14351" y="5746"/>
                    <a:pt x="14446" y="5741"/>
                    <a:pt x="14547" y="5741"/>
                  </a:cubicBezTo>
                  <a:cubicBezTo>
                    <a:pt x="13774" y="4988"/>
                    <a:pt x="13101" y="4140"/>
                    <a:pt x="12549" y="3221"/>
                  </a:cubicBezTo>
                  <a:cubicBezTo>
                    <a:pt x="9437" y="2815"/>
                    <a:pt x="6496" y="1470"/>
                    <a:pt x="3479" y="526"/>
                  </a:cubicBezTo>
                  <a:cubicBezTo>
                    <a:pt x="2596" y="246"/>
                    <a:pt x="1672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5"/>
            <p:cNvSpPr/>
            <p:nvPr/>
          </p:nvSpPr>
          <p:spPr>
            <a:xfrm>
              <a:off x="2090500" y="1791275"/>
              <a:ext cx="301300" cy="100525"/>
            </a:xfrm>
            <a:custGeom>
              <a:avLst/>
              <a:gdLst/>
              <a:ahLst/>
              <a:cxnLst/>
              <a:rect l="l" t="t" r="r" b="b"/>
              <a:pathLst>
                <a:path w="12052" h="4021" extrusionOk="0">
                  <a:moveTo>
                    <a:pt x="10581" y="0"/>
                  </a:moveTo>
                  <a:cubicBezTo>
                    <a:pt x="9771" y="0"/>
                    <a:pt x="8949" y="101"/>
                    <a:pt x="8167" y="241"/>
                  </a:cubicBezTo>
                  <a:cubicBezTo>
                    <a:pt x="5436" y="733"/>
                    <a:pt x="2736" y="1571"/>
                    <a:pt x="0" y="1892"/>
                  </a:cubicBezTo>
                  <a:cubicBezTo>
                    <a:pt x="527" y="2550"/>
                    <a:pt x="1004" y="3273"/>
                    <a:pt x="1421" y="4021"/>
                  </a:cubicBezTo>
                  <a:cubicBezTo>
                    <a:pt x="5080" y="3298"/>
                    <a:pt x="8558" y="1722"/>
                    <a:pt x="12052" y="131"/>
                  </a:cubicBezTo>
                  <a:cubicBezTo>
                    <a:pt x="11575" y="39"/>
                    <a:pt x="11080" y="0"/>
                    <a:pt x="10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5"/>
            <p:cNvSpPr/>
            <p:nvPr/>
          </p:nvSpPr>
          <p:spPr>
            <a:xfrm>
              <a:off x="2437575" y="1722250"/>
              <a:ext cx="16600" cy="16100"/>
            </a:xfrm>
            <a:custGeom>
              <a:avLst/>
              <a:gdLst/>
              <a:ahLst/>
              <a:cxnLst/>
              <a:rect l="l" t="t" r="r" b="b"/>
              <a:pathLst>
                <a:path w="664" h="644" extrusionOk="0">
                  <a:moveTo>
                    <a:pt x="326" y="0"/>
                  </a:moveTo>
                  <a:cubicBezTo>
                    <a:pt x="323" y="0"/>
                    <a:pt x="320" y="0"/>
                    <a:pt x="317" y="0"/>
                  </a:cubicBezTo>
                  <a:cubicBezTo>
                    <a:pt x="141" y="10"/>
                    <a:pt x="1" y="161"/>
                    <a:pt x="11" y="337"/>
                  </a:cubicBezTo>
                  <a:cubicBezTo>
                    <a:pt x="20" y="511"/>
                    <a:pt x="161" y="643"/>
                    <a:pt x="329" y="643"/>
                  </a:cubicBezTo>
                  <a:cubicBezTo>
                    <a:pt x="335" y="643"/>
                    <a:pt x="341" y="643"/>
                    <a:pt x="347" y="643"/>
                  </a:cubicBezTo>
                  <a:cubicBezTo>
                    <a:pt x="528" y="638"/>
                    <a:pt x="663" y="487"/>
                    <a:pt x="653" y="307"/>
                  </a:cubicBezTo>
                  <a:cubicBezTo>
                    <a:pt x="648" y="134"/>
                    <a:pt x="498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5"/>
            <p:cNvSpPr/>
            <p:nvPr/>
          </p:nvSpPr>
          <p:spPr>
            <a:xfrm>
              <a:off x="2155875" y="1775575"/>
              <a:ext cx="16575" cy="16100"/>
            </a:xfrm>
            <a:custGeom>
              <a:avLst/>
              <a:gdLst/>
              <a:ahLst/>
              <a:cxnLst/>
              <a:rect l="l" t="t" r="r" b="b"/>
              <a:pathLst>
                <a:path w="663" h="644" extrusionOk="0">
                  <a:moveTo>
                    <a:pt x="326" y="1"/>
                  </a:moveTo>
                  <a:cubicBezTo>
                    <a:pt x="323" y="1"/>
                    <a:pt x="320" y="1"/>
                    <a:pt x="317" y="1"/>
                  </a:cubicBezTo>
                  <a:cubicBezTo>
                    <a:pt x="141" y="11"/>
                    <a:pt x="0" y="161"/>
                    <a:pt x="10" y="337"/>
                  </a:cubicBezTo>
                  <a:cubicBezTo>
                    <a:pt x="20" y="511"/>
                    <a:pt x="161" y="644"/>
                    <a:pt x="328" y="644"/>
                  </a:cubicBezTo>
                  <a:cubicBezTo>
                    <a:pt x="334" y="644"/>
                    <a:pt x="341" y="643"/>
                    <a:pt x="347" y="643"/>
                  </a:cubicBezTo>
                  <a:cubicBezTo>
                    <a:pt x="527" y="638"/>
                    <a:pt x="663" y="488"/>
                    <a:pt x="653" y="307"/>
                  </a:cubicBezTo>
                  <a:cubicBezTo>
                    <a:pt x="643" y="134"/>
                    <a:pt x="498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5"/>
            <p:cNvSpPr/>
            <p:nvPr/>
          </p:nvSpPr>
          <p:spPr>
            <a:xfrm>
              <a:off x="2109950" y="1755750"/>
              <a:ext cx="16450" cy="16100"/>
            </a:xfrm>
            <a:custGeom>
              <a:avLst/>
              <a:gdLst/>
              <a:ahLst/>
              <a:cxnLst/>
              <a:rect l="l" t="t" r="r" b="b"/>
              <a:pathLst>
                <a:path w="658" h="644" extrusionOk="0">
                  <a:moveTo>
                    <a:pt x="321" y="0"/>
                  </a:moveTo>
                  <a:cubicBezTo>
                    <a:pt x="318" y="0"/>
                    <a:pt x="315" y="1"/>
                    <a:pt x="311" y="1"/>
                  </a:cubicBezTo>
                  <a:cubicBezTo>
                    <a:pt x="136" y="11"/>
                    <a:pt x="0" y="161"/>
                    <a:pt x="5" y="337"/>
                  </a:cubicBezTo>
                  <a:cubicBezTo>
                    <a:pt x="15" y="511"/>
                    <a:pt x="156" y="644"/>
                    <a:pt x="323" y="644"/>
                  </a:cubicBezTo>
                  <a:cubicBezTo>
                    <a:pt x="329" y="644"/>
                    <a:pt x="335" y="643"/>
                    <a:pt x="342" y="643"/>
                  </a:cubicBezTo>
                  <a:cubicBezTo>
                    <a:pt x="522" y="638"/>
                    <a:pt x="658" y="487"/>
                    <a:pt x="648" y="307"/>
                  </a:cubicBezTo>
                  <a:cubicBezTo>
                    <a:pt x="643" y="13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5"/>
            <p:cNvSpPr/>
            <p:nvPr/>
          </p:nvSpPr>
          <p:spPr>
            <a:xfrm>
              <a:off x="1724450" y="1695950"/>
              <a:ext cx="55875" cy="54500"/>
            </a:xfrm>
            <a:custGeom>
              <a:avLst/>
              <a:gdLst/>
              <a:ahLst/>
              <a:cxnLst/>
              <a:rect l="l" t="t" r="r" b="b"/>
              <a:pathLst>
                <a:path w="2235" h="2180" extrusionOk="0">
                  <a:moveTo>
                    <a:pt x="1110" y="1"/>
                  </a:moveTo>
                  <a:cubicBezTo>
                    <a:pt x="986" y="1"/>
                    <a:pt x="866" y="21"/>
                    <a:pt x="754" y="59"/>
                  </a:cubicBezTo>
                  <a:cubicBezTo>
                    <a:pt x="759" y="69"/>
                    <a:pt x="759" y="74"/>
                    <a:pt x="759" y="89"/>
                  </a:cubicBezTo>
                  <a:cubicBezTo>
                    <a:pt x="809" y="365"/>
                    <a:pt x="628" y="626"/>
                    <a:pt x="352" y="676"/>
                  </a:cubicBezTo>
                  <a:cubicBezTo>
                    <a:pt x="322" y="681"/>
                    <a:pt x="291" y="684"/>
                    <a:pt x="261" y="684"/>
                  </a:cubicBezTo>
                  <a:cubicBezTo>
                    <a:pt x="207" y="684"/>
                    <a:pt x="155" y="675"/>
                    <a:pt x="106" y="656"/>
                  </a:cubicBezTo>
                  <a:cubicBezTo>
                    <a:pt x="56" y="766"/>
                    <a:pt x="26" y="882"/>
                    <a:pt x="16" y="1007"/>
                  </a:cubicBezTo>
                  <a:cubicBezTo>
                    <a:pt x="1" y="1203"/>
                    <a:pt x="41" y="1394"/>
                    <a:pt x="121" y="1559"/>
                  </a:cubicBezTo>
                  <a:cubicBezTo>
                    <a:pt x="282" y="1901"/>
                    <a:pt x="618" y="2147"/>
                    <a:pt x="1020" y="2177"/>
                  </a:cubicBezTo>
                  <a:cubicBezTo>
                    <a:pt x="1048" y="2179"/>
                    <a:pt x="1075" y="2180"/>
                    <a:pt x="1103" y="2180"/>
                  </a:cubicBezTo>
                  <a:cubicBezTo>
                    <a:pt x="1665" y="2180"/>
                    <a:pt x="2146" y="1747"/>
                    <a:pt x="2189" y="1173"/>
                  </a:cubicBezTo>
                  <a:cubicBezTo>
                    <a:pt x="2234" y="576"/>
                    <a:pt x="1788" y="49"/>
                    <a:pt x="1185" y="3"/>
                  </a:cubicBezTo>
                  <a:cubicBezTo>
                    <a:pt x="1160" y="2"/>
                    <a:pt x="1135" y="1"/>
                    <a:pt x="1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5"/>
            <p:cNvSpPr/>
            <p:nvPr/>
          </p:nvSpPr>
          <p:spPr>
            <a:xfrm>
              <a:off x="1727100" y="1697400"/>
              <a:ext cx="17575" cy="15675"/>
            </a:xfrm>
            <a:custGeom>
              <a:avLst/>
              <a:gdLst/>
              <a:ahLst/>
              <a:cxnLst/>
              <a:rect l="l" t="t" r="r" b="b"/>
              <a:pathLst>
                <a:path w="703" h="627" extrusionOk="0">
                  <a:moveTo>
                    <a:pt x="648" y="1"/>
                  </a:moveTo>
                  <a:cubicBezTo>
                    <a:pt x="357" y="101"/>
                    <a:pt x="121" y="317"/>
                    <a:pt x="0" y="598"/>
                  </a:cubicBezTo>
                  <a:cubicBezTo>
                    <a:pt x="49" y="617"/>
                    <a:pt x="101" y="626"/>
                    <a:pt x="155" y="626"/>
                  </a:cubicBezTo>
                  <a:cubicBezTo>
                    <a:pt x="185" y="626"/>
                    <a:pt x="216" y="623"/>
                    <a:pt x="246" y="618"/>
                  </a:cubicBezTo>
                  <a:cubicBezTo>
                    <a:pt x="522" y="568"/>
                    <a:pt x="703" y="307"/>
                    <a:pt x="653" y="31"/>
                  </a:cubicBezTo>
                  <a:cubicBezTo>
                    <a:pt x="653" y="16"/>
                    <a:pt x="653" y="11"/>
                    <a:pt x="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5"/>
            <p:cNvSpPr/>
            <p:nvPr/>
          </p:nvSpPr>
          <p:spPr>
            <a:xfrm>
              <a:off x="1717175" y="1687675"/>
              <a:ext cx="26125" cy="24675"/>
            </a:xfrm>
            <a:custGeom>
              <a:avLst/>
              <a:gdLst/>
              <a:ahLst/>
              <a:cxnLst/>
              <a:rect l="l" t="t" r="r" b="b"/>
              <a:pathLst>
                <a:path w="1045" h="987" extrusionOk="0">
                  <a:moveTo>
                    <a:pt x="549" y="1"/>
                  </a:moveTo>
                  <a:cubicBezTo>
                    <a:pt x="520" y="1"/>
                    <a:pt x="491" y="3"/>
                    <a:pt x="463" y="8"/>
                  </a:cubicBezTo>
                  <a:cubicBezTo>
                    <a:pt x="186" y="58"/>
                    <a:pt x="1" y="324"/>
                    <a:pt x="51" y="600"/>
                  </a:cubicBezTo>
                  <a:cubicBezTo>
                    <a:pt x="86" y="791"/>
                    <a:pt x="222" y="937"/>
                    <a:pt x="397" y="987"/>
                  </a:cubicBezTo>
                  <a:cubicBezTo>
                    <a:pt x="518" y="706"/>
                    <a:pt x="754" y="490"/>
                    <a:pt x="1045" y="390"/>
                  </a:cubicBezTo>
                  <a:cubicBezTo>
                    <a:pt x="991" y="157"/>
                    <a:pt x="779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5"/>
            <p:cNvSpPr/>
            <p:nvPr/>
          </p:nvSpPr>
          <p:spPr>
            <a:xfrm>
              <a:off x="2035775" y="1727150"/>
              <a:ext cx="152500" cy="4400"/>
            </a:xfrm>
            <a:custGeom>
              <a:avLst/>
              <a:gdLst/>
              <a:ahLst/>
              <a:cxnLst/>
              <a:rect l="l" t="t" r="r" b="b"/>
              <a:pathLst>
                <a:path w="6100" h="176" fill="none" extrusionOk="0">
                  <a:moveTo>
                    <a:pt x="6099" y="65"/>
                  </a:moveTo>
                  <a:cubicBezTo>
                    <a:pt x="4061" y="176"/>
                    <a:pt x="2024" y="1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5"/>
            <p:cNvSpPr/>
            <p:nvPr/>
          </p:nvSpPr>
          <p:spPr>
            <a:xfrm>
              <a:off x="2059750" y="1804325"/>
              <a:ext cx="66400" cy="87475"/>
            </a:xfrm>
            <a:custGeom>
              <a:avLst/>
              <a:gdLst/>
              <a:ahLst/>
              <a:cxnLst/>
              <a:rect l="l" t="t" r="r" b="b"/>
              <a:pathLst>
                <a:path w="2656" h="3499" fill="none" extrusionOk="0">
                  <a:moveTo>
                    <a:pt x="2656" y="3499"/>
                  </a:moveTo>
                  <a:cubicBezTo>
                    <a:pt x="2234" y="2751"/>
                    <a:pt x="1757" y="2028"/>
                    <a:pt x="1230" y="1370"/>
                  </a:cubicBezTo>
                  <a:cubicBezTo>
                    <a:pt x="844" y="878"/>
                    <a:pt x="432" y="422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5"/>
            <p:cNvSpPr/>
            <p:nvPr/>
          </p:nvSpPr>
          <p:spPr>
            <a:xfrm>
              <a:off x="1970650" y="1797275"/>
              <a:ext cx="70550" cy="104575"/>
            </a:xfrm>
            <a:custGeom>
              <a:avLst/>
              <a:gdLst/>
              <a:ahLst/>
              <a:cxnLst/>
              <a:rect l="l" t="t" r="r" b="b"/>
              <a:pathLst>
                <a:path w="2822" h="4183" fill="none" extrusionOk="0">
                  <a:moveTo>
                    <a:pt x="1" y="1"/>
                  </a:moveTo>
                  <a:cubicBezTo>
                    <a:pt x="232" y="573"/>
                    <a:pt x="508" y="1130"/>
                    <a:pt x="824" y="1662"/>
                  </a:cubicBezTo>
                  <a:cubicBezTo>
                    <a:pt x="1376" y="2581"/>
                    <a:pt x="2049" y="3429"/>
                    <a:pt x="2822" y="418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5"/>
            <p:cNvSpPr/>
            <p:nvPr/>
          </p:nvSpPr>
          <p:spPr>
            <a:xfrm>
              <a:off x="2090500" y="1788500"/>
              <a:ext cx="301300" cy="50100"/>
            </a:xfrm>
            <a:custGeom>
              <a:avLst/>
              <a:gdLst/>
              <a:ahLst/>
              <a:cxnLst/>
              <a:rect l="l" t="t" r="r" b="b"/>
              <a:pathLst>
                <a:path w="12052" h="2004" fill="none" extrusionOk="0">
                  <a:moveTo>
                    <a:pt x="0" y="2003"/>
                  </a:moveTo>
                  <a:cubicBezTo>
                    <a:pt x="2736" y="1682"/>
                    <a:pt x="5436" y="844"/>
                    <a:pt x="8167" y="352"/>
                  </a:cubicBezTo>
                  <a:cubicBezTo>
                    <a:pt x="9432" y="126"/>
                    <a:pt x="10802" y="1"/>
                    <a:pt x="12052" y="24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5"/>
            <p:cNvSpPr/>
            <p:nvPr/>
          </p:nvSpPr>
          <p:spPr>
            <a:xfrm>
              <a:off x="1676775" y="1755000"/>
              <a:ext cx="314475" cy="83850"/>
            </a:xfrm>
            <a:custGeom>
              <a:avLst/>
              <a:gdLst/>
              <a:ahLst/>
              <a:cxnLst/>
              <a:rect l="l" t="t" r="r" b="b"/>
              <a:pathLst>
                <a:path w="12579" h="3354" fill="none" extrusionOk="0">
                  <a:moveTo>
                    <a:pt x="1" y="196"/>
                  </a:moveTo>
                  <a:cubicBezTo>
                    <a:pt x="11" y="191"/>
                    <a:pt x="21" y="191"/>
                    <a:pt x="31" y="191"/>
                  </a:cubicBezTo>
                  <a:cubicBezTo>
                    <a:pt x="1195" y="0"/>
                    <a:pt x="2385" y="302"/>
                    <a:pt x="3509" y="658"/>
                  </a:cubicBezTo>
                  <a:cubicBezTo>
                    <a:pt x="6526" y="1602"/>
                    <a:pt x="9467" y="2947"/>
                    <a:pt x="12579" y="335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5"/>
            <p:cNvSpPr/>
            <p:nvPr/>
          </p:nvSpPr>
          <p:spPr>
            <a:xfrm>
              <a:off x="1877175" y="1750850"/>
              <a:ext cx="16575" cy="32900"/>
            </a:xfrm>
            <a:custGeom>
              <a:avLst/>
              <a:gdLst/>
              <a:ahLst/>
              <a:cxnLst/>
              <a:rect l="l" t="t" r="r" b="b"/>
              <a:pathLst>
                <a:path w="663" h="1316" fill="none" extrusionOk="0">
                  <a:moveTo>
                    <a:pt x="0" y="1316"/>
                  </a:moveTo>
                  <a:cubicBezTo>
                    <a:pt x="221" y="874"/>
                    <a:pt x="442" y="438"/>
                    <a:pt x="663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5"/>
            <p:cNvSpPr/>
            <p:nvPr/>
          </p:nvSpPr>
          <p:spPr>
            <a:xfrm>
              <a:off x="1897625" y="1756500"/>
              <a:ext cx="21100" cy="38550"/>
            </a:xfrm>
            <a:custGeom>
              <a:avLst/>
              <a:gdLst/>
              <a:ahLst/>
              <a:cxnLst/>
              <a:rect l="l" t="t" r="r" b="b"/>
              <a:pathLst>
                <a:path w="844" h="1542" fill="none" extrusionOk="0">
                  <a:moveTo>
                    <a:pt x="1" y="1542"/>
                  </a:moveTo>
                  <a:cubicBezTo>
                    <a:pt x="282" y="1030"/>
                    <a:pt x="563" y="518"/>
                    <a:pt x="84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5"/>
            <p:cNvSpPr/>
            <p:nvPr/>
          </p:nvSpPr>
          <p:spPr>
            <a:xfrm>
              <a:off x="2030500" y="1855875"/>
              <a:ext cx="65425" cy="63650"/>
            </a:xfrm>
            <a:custGeom>
              <a:avLst/>
              <a:gdLst/>
              <a:ahLst/>
              <a:cxnLst/>
              <a:rect l="l" t="t" r="r" b="b"/>
              <a:pathLst>
                <a:path w="2617" h="2546" fill="none" extrusionOk="0">
                  <a:moveTo>
                    <a:pt x="1" y="1"/>
                  </a:moveTo>
                  <a:cubicBezTo>
                    <a:pt x="468" y="648"/>
                    <a:pt x="1005" y="1241"/>
                    <a:pt x="1607" y="1763"/>
                  </a:cubicBezTo>
                  <a:cubicBezTo>
                    <a:pt x="1928" y="2044"/>
                    <a:pt x="2265" y="2305"/>
                    <a:pt x="2616" y="254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5"/>
            <p:cNvSpPr/>
            <p:nvPr/>
          </p:nvSpPr>
          <p:spPr>
            <a:xfrm>
              <a:off x="1666600" y="1723000"/>
              <a:ext cx="74575" cy="28125"/>
            </a:xfrm>
            <a:custGeom>
              <a:avLst/>
              <a:gdLst/>
              <a:ahLst/>
              <a:cxnLst/>
              <a:rect l="l" t="t" r="r" b="b"/>
              <a:pathLst>
                <a:path w="2983" h="1125" fill="none" extrusionOk="0">
                  <a:moveTo>
                    <a:pt x="1" y="1090"/>
                  </a:moveTo>
                  <a:cubicBezTo>
                    <a:pt x="789" y="1125"/>
                    <a:pt x="1793" y="929"/>
                    <a:pt x="2435" y="477"/>
                  </a:cubicBezTo>
                  <a:cubicBezTo>
                    <a:pt x="2631" y="342"/>
                    <a:pt x="2812" y="186"/>
                    <a:pt x="2972" y="16"/>
                  </a:cubicBezTo>
                  <a:cubicBezTo>
                    <a:pt x="2977" y="11"/>
                    <a:pt x="2982" y="6"/>
                    <a:pt x="2982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5"/>
            <p:cNvSpPr/>
            <p:nvPr/>
          </p:nvSpPr>
          <p:spPr>
            <a:xfrm>
              <a:off x="1730600" y="1716350"/>
              <a:ext cx="21875" cy="23250"/>
            </a:xfrm>
            <a:custGeom>
              <a:avLst/>
              <a:gdLst/>
              <a:ahLst/>
              <a:cxnLst/>
              <a:rect l="l" t="t" r="r" b="b"/>
              <a:pathLst>
                <a:path w="875" h="930" fill="none" extrusionOk="0">
                  <a:moveTo>
                    <a:pt x="1" y="1"/>
                  </a:moveTo>
                  <a:cubicBezTo>
                    <a:pt x="151" y="71"/>
                    <a:pt x="292" y="166"/>
                    <a:pt x="412" y="282"/>
                  </a:cubicBezTo>
                  <a:cubicBezTo>
                    <a:pt x="613" y="457"/>
                    <a:pt x="774" y="683"/>
                    <a:pt x="874" y="92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847;p15"/>
          <p:cNvGrpSpPr/>
          <p:nvPr/>
        </p:nvGrpSpPr>
        <p:grpSpPr>
          <a:xfrm flipH="1">
            <a:off x="6839452" y="3781733"/>
            <a:ext cx="2615356" cy="1537625"/>
            <a:chOff x="2300300" y="2941775"/>
            <a:chExt cx="825450" cy="485300"/>
          </a:xfrm>
        </p:grpSpPr>
        <p:sp>
          <p:nvSpPr>
            <p:cNvPr id="2848" name="Google Shape;2848;p15"/>
            <p:cNvSpPr/>
            <p:nvPr/>
          </p:nvSpPr>
          <p:spPr>
            <a:xfrm>
              <a:off x="3021325" y="3237675"/>
              <a:ext cx="104425" cy="46225"/>
            </a:xfrm>
            <a:custGeom>
              <a:avLst/>
              <a:gdLst/>
              <a:ahLst/>
              <a:cxnLst/>
              <a:rect l="l" t="t" r="r" b="b"/>
              <a:pathLst>
                <a:path w="4177" h="1849" extrusionOk="0">
                  <a:moveTo>
                    <a:pt x="1742" y="1"/>
                  </a:moveTo>
                  <a:cubicBezTo>
                    <a:pt x="1443" y="1"/>
                    <a:pt x="1138" y="29"/>
                    <a:pt x="834" y="37"/>
                  </a:cubicBezTo>
                  <a:cubicBezTo>
                    <a:pt x="558" y="378"/>
                    <a:pt x="277" y="719"/>
                    <a:pt x="1" y="1056"/>
                  </a:cubicBezTo>
                  <a:cubicBezTo>
                    <a:pt x="32" y="1058"/>
                    <a:pt x="63" y="1059"/>
                    <a:pt x="94" y="1059"/>
                  </a:cubicBezTo>
                  <a:cubicBezTo>
                    <a:pt x="139" y="1059"/>
                    <a:pt x="184" y="1056"/>
                    <a:pt x="231" y="1050"/>
                  </a:cubicBezTo>
                  <a:cubicBezTo>
                    <a:pt x="568" y="1020"/>
                    <a:pt x="889" y="885"/>
                    <a:pt x="1225" y="835"/>
                  </a:cubicBezTo>
                  <a:cubicBezTo>
                    <a:pt x="1341" y="816"/>
                    <a:pt x="1457" y="808"/>
                    <a:pt x="1571" y="808"/>
                  </a:cubicBezTo>
                  <a:cubicBezTo>
                    <a:pt x="2395" y="808"/>
                    <a:pt x="3184" y="1250"/>
                    <a:pt x="3911" y="1673"/>
                  </a:cubicBezTo>
                  <a:lnTo>
                    <a:pt x="3886" y="1758"/>
                  </a:lnTo>
                  <a:cubicBezTo>
                    <a:pt x="3981" y="1783"/>
                    <a:pt x="4076" y="1813"/>
                    <a:pt x="4177" y="1849"/>
                  </a:cubicBezTo>
                  <a:cubicBezTo>
                    <a:pt x="3785" y="1151"/>
                    <a:pt x="3343" y="408"/>
                    <a:pt x="2596" y="127"/>
                  </a:cubicBezTo>
                  <a:cubicBezTo>
                    <a:pt x="2320" y="28"/>
                    <a:pt x="2034" y="1"/>
                    <a:pt x="1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5"/>
            <p:cNvSpPr/>
            <p:nvPr/>
          </p:nvSpPr>
          <p:spPr>
            <a:xfrm>
              <a:off x="2897600" y="3253050"/>
              <a:ext cx="162275" cy="53950"/>
            </a:xfrm>
            <a:custGeom>
              <a:avLst/>
              <a:gdLst/>
              <a:ahLst/>
              <a:cxnLst/>
              <a:rect l="l" t="t" r="r" b="b"/>
              <a:pathLst>
                <a:path w="6491" h="2158" extrusionOk="0">
                  <a:moveTo>
                    <a:pt x="2778" y="1"/>
                  </a:moveTo>
                  <a:cubicBezTo>
                    <a:pt x="2395" y="1"/>
                    <a:pt x="2027" y="102"/>
                    <a:pt x="1777" y="380"/>
                  </a:cubicBezTo>
                  <a:cubicBezTo>
                    <a:pt x="1562" y="611"/>
                    <a:pt x="1476" y="932"/>
                    <a:pt x="1306" y="1203"/>
                  </a:cubicBezTo>
                  <a:cubicBezTo>
                    <a:pt x="1014" y="1660"/>
                    <a:pt x="533" y="1906"/>
                    <a:pt x="6" y="2082"/>
                  </a:cubicBezTo>
                  <a:lnTo>
                    <a:pt x="1" y="2117"/>
                  </a:lnTo>
                  <a:cubicBezTo>
                    <a:pt x="357" y="2142"/>
                    <a:pt x="728" y="2132"/>
                    <a:pt x="1085" y="2157"/>
                  </a:cubicBezTo>
                  <a:cubicBezTo>
                    <a:pt x="1351" y="1896"/>
                    <a:pt x="1632" y="1675"/>
                    <a:pt x="1983" y="1550"/>
                  </a:cubicBezTo>
                  <a:cubicBezTo>
                    <a:pt x="2193" y="1478"/>
                    <a:pt x="2407" y="1450"/>
                    <a:pt x="2624" y="1450"/>
                  </a:cubicBezTo>
                  <a:cubicBezTo>
                    <a:pt x="3377" y="1450"/>
                    <a:pt x="4165" y="1785"/>
                    <a:pt x="4923" y="1785"/>
                  </a:cubicBezTo>
                  <a:cubicBezTo>
                    <a:pt x="5108" y="1785"/>
                    <a:pt x="5291" y="1765"/>
                    <a:pt x="5472" y="1715"/>
                  </a:cubicBezTo>
                  <a:cubicBezTo>
                    <a:pt x="5833" y="1620"/>
                    <a:pt x="6149" y="1409"/>
                    <a:pt x="6490" y="1249"/>
                  </a:cubicBezTo>
                  <a:cubicBezTo>
                    <a:pt x="5958" y="1003"/>
                    <a:pt x="5431" y="747"/>
                    <a:pt x="4904" y="501"/>
                  </a:cubicBezTo>
                  <a:cubicBezTo>
                    <a:pt x="4919" y="481"/>
                    <a:pt x="4935" y="461"/>
                    <a:pt x="4950" y="441"/>
                  </a:cubicBezTo>
                  <a:cubicBezTo>
                    <a:pt x="4438" y="425"/>
                    <a:pt x="3946" y="220"/>
                    <a:pt x="3444" y="89"/>
                  </a:cubicBezTo>
                  <a:cubicBezTo>
                    <a:pt x="3231" y="35"/>
                    <a:pt x="3002" y="1"/>
                    <a:pt x="2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5"/>
            <p:cNvSpPr/>
            <p:nvPr/>
          </p:nvSpPr>
          <p:spPr>
            <a:xfrm>
              <a:off x="2615150" y="3079850"/>
              <a:ext cx="45575" cy="132400"/>
            </a:xfrm>
            <a:custGeom>
              <a:avLst/>
              <a:gdLst/>
              <a:ahLst/>
              <a:cxnLst/>
              <a:rect l="l" t="t" r="r" b="b"/>
              <a:pathLst>
                <a:path w="1823" h="5296" extrusionOk="0">
                  <a:moveTo>
                    <a:pt x="1511" y="0"/>
                  </a:moveTo>
                  <a:cubicBezTo>
                    <a:pt x="1039" y="974"/>
                    <a:pt x="582" y="1973"/>
                    <a:pt x="40" y="2901"/>
                  </a:cubicBezTo>
                  <a:cubicBezTo>
                    <a:pt x="25" y="2891"/>
                    <a:pt x="15" y="2886"/>
                    <a:pt x="0" y="2881"/>
                  </a:cubicBezTo>
                  <a:lnTo>
                    <a:pt x="0" y="2881"/>
                  </a:lnTo>
                  <a:cubicBezTo>
                    <a:pt x="15" y="3037"/>
                    <a:pt x="40" y="3187"/>
                    <a:pt x="70" y="3343"/>
                  </a:cubicBezTo>
                  <a:cubicBezTo>
                    <a:pt x="216" y="4031"/>
                    <a:pt x="542" y="4658"/>
                    <a:pt x="898" y="5270"/>
                  </a:cubicBezTo>
                  <a:cubicBezTo>
                    <a:pt x="924" y="5280"/>
                    <a:pt x="944" y="5291"/>
                    <a:pt x="964" y="5296"/>
                  </a:cubicBezTo>
                  <a:cubicBezTo>
                    <a:pt x="1230" y="4613"/>
                    <a:pt x="1506" y="3890"/>
                    <a:pt x="1822" y="3228"/>
                  </a:cubicBezTo>
                  <a:cubicBezTo>
                    <a:pt x="1797" y="3162"/>
                    <a:pt x="1777" y="3097"/>
                    <a:pt x="1757" y="3032"/>
                  </a:cubicBezTo>
                  <a:cubicBezTo>
                    <a:pt x="1486" y="2093"/>
                    <a:pt x="1692" y="1074"/>
                    <a:pt x="1531" y="111"/>
                  </a:cubicBezTo>
                  <a:cubicBezTo>
                    <a:pt x="1526" y="75"/>
                    <a:pt x="1516" y="40"/>
                    <a:pt x="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5"/>
            <p:cNvSpPr/>
            <p:nvPr/>
          </p:nvSpPr>
          <p:spPr>
            <a:xfrm>
              <a:off x="2321875" y="3240050"/>
              <a:ext cx="246350" cy="67200"/>
            </a:xfrm>
            <a:custGeom>
              <a:avLst/>
              <a:gdLst/>
              <a:ahLst/>
              <a:cxnLst/>
              <a:rect l="l" t="t" r="r" b="b"/>
              <a:pathLst>
                <a:path w="9854" h="2688" extrusionOk="0">
                  <a:moveTo>
                    <a:pt x="3220" y="0"/>
                  </a:moveTo>
                  <a:cubicBezTo>
                    <a:pt x="2102" y="0"/>
                    <a:pt x="971" y="147"/>
                    <a:pt x="1" y="679"/>
                  </a:cubicBezTo>
                  <a:lnTo>
                    <a:pt x="51" y="770"/>
                  </a:lnTo>
                  <a:cubicBezTo>
                    <a:pt x="732" y="640"/>
                    <a:pt x="1424" y="543"/>
                    <a:pt x="2102" y="543"/>
                  </a:cubicBezTo>
                  <a:cubicBezTo>
                    <a:pt x="2817" y="543"/>
                    <a:pt x="3517" y="652"/>
                    <a:pt x="4172" y="945"/>
                  </a:cubicBezTo>
                  <a:cubicBezTo>
                    <a:pt x="4636" y="1153"/>
                    <a:pt x="5086" y="1453"/>
                    <a:pt x="5588" y="1453"/>
                  </a:cubicBezTo>
                  <a:cubicBezTo>
                    <a:pt x="5596" y="1453"/>
                    <a:pt x="5604" y="1453"/>
                    <a:pt x="5612" y="1452"/>
                  </a:cubicBezTo>
                  <a:cubicBezTo>
                    <a:pt x="5959" y="1443"/>
                    <a:pt x="6291" y="1286"/>
                    <a:pt x="6636" y="1286"/>
                  </a:cubicBezTo>
                  <a:cubicBezTo>
                    <a:pt x="6651" y="1286"/>
                    <a:pt x="6666" y="1286"/>
                    <a:pt x="6682" y="1287"/>
                  </a:cubicBezTo>
                  <a:cubicBezTo>
                    <a:pt x="7379" y="1302"/>
                    <a:pt x="7881" y="1959"/>
                    <a:pt x="8172" y="2587"/>
                  </a:cubicBezTo>
                  <a:cubicBezTo>
                    <a:pt x="8187" y="2622"/>
                    <a:pt x="8207" y="2657"/>
                    <a:pt x="8223" y="2687"/>
                  </a:cubicBezTo>
                  <a:cubicBezTo>
                    <a:pt x="8760" y="2522"/>
                    <a:pt x="9302" y="2401"/>
                    <a:pt x="9854" y="2316"/>
                  </a:cubicBezTo>
                  <a:cubicBezTo>
                    <a:pt x="9698" y="2160"/>
                    <a:pt x="9563" y="1984"/>
                    <a:pt x="9452" y="1794"/>
                  </a:cubicBezTo>
                  <a:cubicBezTo>
                    <a:pt x="9171" y="1312"/>
                    <a:pt x="8995" y="700"/>
                    <a:pt x="8499" y="449"/>
                  </a:cubicBezTo>
                  <a:cubicBezTo>
                    <a:pt x="8335" y="369"/>
                    <a:pt x="8163" y="340"/>
                    <a:pt x="7986" y="340"/>
                  </a:cubicBezTo>
                  <a:cubicBezTo>
                    <a:pt x="7582" y="340"/>
                    <a:pt x="7154" y="492"/>
                    <a:pt x="6742" y="544"/>
                  </a:cubicBezTo>
                  <a:cubicBezTo>
                    <a:pt x="6662" y="553"/>
                    <a:pt x="6585" y="557"/>
                    <a:pt x="6511" y="557"/>
                  </a:cubicBezTo>
                  <a:cubicBezTo>
                    <a:pt x="6022" y="557"/>
                    <a:pt x="5646" y="372"/>
                    <a:pt x="5176" y="198"/>
                  </a:cubicBezTo>
                  <a:cubicBezTo>
                    <a:pt x="4729" y="37"/>
                    <a:pt x="4272" y="32"/>
                    <a:pt x="3785" y="12"/>
                  </a:cubicBezTo>
                  <a:cubicBezTo>
                    <a:pt x="3598" y="5"/>
                    <a:pt x="3409" y="0"/>
                    <a:pt x="3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2565700" y="3234950"/>
              <a:ext cx="57500" cy="94750"/>
            </a:xfrm>
            <a:custGeom>
              <a:avLst/>
              <a:gdLst/>
              <a:ahLst/>
              <a:cxnLst/>
              <a:rect l="l" t="t" r="r" b="b"/>
              <a:pathLst>
                <a:path w="2300" h="3790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823"/>
                    <a:pt x="171" y="1687"/>
                    <a:pt x="131" y="2515"/>
                  </a:cubicBezTo>
                  <a:cubicBezTo>
                    <a:pt x="121" y="2515"/>
                    <a:pt x="111" y="2520"/>
                    <a:pt x="101" y="2520"/>
                  </a:cubicBezTo>
                  <a:cubicBezTo>
                    <a:pt x="307" y="2736"/>
                    <a:pt x="548" y="2911"/>
                    <a:pt x="814" y="3047"/>
                  </a:cubicBezTo>
                  <a:cubicBezTo>
                    <a:pt x="1275" y="3283"/>
                    <a:pt x="1863" y="3428"/>
                    <a:pt x="2189" y="3790"/>
                  </a:cubicBezTo>
                  <a:cubicBezTo>
                    <a:pt x="2219" y="3780"/>
                    <a:pt x="2249" y="3765"/>
                    <a:pt x="2279" y="3749"/>
                  </a:cubicBezTo>
                  <a:cubicBezTo>
                    <a:pt x="2299" y="3358"/>
                    <a:pt x="2244" y="2931"/>
                    <a:pt x="2179" y="2540"/>
                  </a:cubicBezTo>
                  <a:cubicBezTo>
                    <a:pt x="1717" y="2284"/>
                    <a:pt x="1315" y="1922"/>
                    <a:pt x="1009" y="1501"/>
                  </a:cubicBezTo>
                  <a:cubicBezTo>
                    <a:pt x="663" y="1029"/>
                    <a:pt x="382" y="43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5"/>
            <p:cNvSpPr/>
            <p:nvPr/>
          </p:nvSpPr>
          <p:spPr>
            <a:xfrm>
              <a:off x="2900725" y="3032150"/>
              <a:ext cx="96275" cy="58750"/>
            </a:xfrm>
            <a:custGeom>
              <a:avLst/>
              <a:gdLst/>
              <a:ahLst/>
              <a:cxnLst/>
              <a:rect l="l" t="t" r="r" b="b"/>
              <a:pathLst>
                <a:path w="3851" h="2350" extrusionOk="0">
                  <a:moveTo>
                    <a:pt x="3846" y="1"/>
                  </a:moveTo>
                  <a:cubicBezTo>
                    <a:pt x="2370" y="11"/>
                    <a:pt x="920" y="829"/>
                    <a:pt x="152" y="2084"/>
                  </a:cubicBezTo>
                  <a:cubicBezTo>
                    <a:pt x="96" y="2174"/>
                    <a:pt x="46" y="2260"/>
                    <a:pt x="1" y="2350"/>
                  </a:cubicBezTo>
                  <a:cubicBezTo>
                    <a:pt x="769" y="2049"/>
                    <a:pt x="1592" y="1738"/>
                    <a:pt x="2355" y="1426"/>
                  </a:cubicBezTo>
                  <a:cubicBezTo>
                    <a:pt x="2777" y="874"/>
                    <a:pt x="3279" y="392"/>
                    <a:pt x="3851" y="16"/>
                  </a:cubicBezTo>
                  <a:lnTo>
                    <a:pt x="3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5"/>
            <p:cNvSpPr/>
            <p:nvPr/>
          </p:nvSpPr>
          <p:spPr>
            <a:xfrm>
              <a:off x="2777400" y="3060775"/>
              <a:ext cx="123350" cy="158750"/>
            </a:xfrm>
            <a:custGeom>
              <a:avLst/>
              <a:gdLst/>
              <a:ahLst/>
              <a:cxnLst/>
              <a:rect l="l" t="t" r="r" b="b"/>
              <a:pathLst>
                <a:path w="4934" h="6350" extrusionOk="0">
                  <a:moveTo>
                    <a:pt x="4678" y="0"/>
                  </a:moveTo>
                  <a:cubicBezTo>
                    <a:pt x="4522" y="156"/>
                    <a:pt x="4387" y="332"/>
                    <a:pt x="4261" y="512"/>
                  </a:cubicBezTo>
                  <a:cubicBezTo>
                    <a:pt x="3930" y="1004"/>
                    <a:pt x="3694" y="1581"/>
                    <a:pt x="3222" y="1943"/>
                  </a:cubicBezTo>
                  <a:cubicBezTo>
                    <a:pt x="2776" y="2289"/>
                    <a:pt x="2188" y="2379"/>
                    <a:pt x="1661" y="2580"/>
                  </a:cubicBezTo>
                  <a:cubicBezTo>
                    <a:pt x="999" y="2841"/>
                    <a:pt x="417" y="3303"/>
                    <a:pt x="0" y="3875"/>
                  </a:cubicBezTo>
                  <a:cubicBezTo>
                    <a:pt x="161" y="4708"/>
                    <a:pt x="346" y="5532"/>
                    <a:pt x="552" y="6350"/>
                  </a:cubicBezTo>
                  <a:cubicBezTo>
                    <a:pt x="788" y="5803"/>
                    <a:pt x="1154" y="5311"/>
                    <a:pt x="1616" y="4939"/>
                  </a:cubicBezTo>
                  <a:cubicBezTo>
                    <a:pt x="2259" y="4422"/>
                    <a:pt x="3067" y="4126"/>
                    <a:pt x="3639" y="3534"/>
                  </a:cubicBezTo>
                  <a:cubicBezTo>
                    <a:pt x="4261" y="2896"/>
                    <a:pt x="4512" y="1993"/>
                    <a:pt x="4934" y="1205"/>
                  </a:cubicBezTo>
                  <a:lnTo>
                    <a:pt x="4934" y="1205"/>
                  </a:lnTo>
                  <a:cubicBezTo>
                    <a:pt x="4919" y="1210"/>
                    <a:pt x="4904" y="1220"/>
                    <a:pt x="4889" y="1225"/>
                  </a:cubicBezTo>
                  <a:cubicBezTo>
                    <a:pt x="4793" y="823"/>
                    <a:pt x="4723" y="412"/>
                    <a:pt x="4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2723175" y="3195275"/>
              <a:ext cx="153875" cy="164675"/>
            </a:xfrm>
            <a:custGeom>
              <a:avLst/>
              <a:gdLst/>
              <a:ahLst/>
              <a:cxnLst/>
              <a:rect l="l" t="t" r="r" b="b"/>
              <a:pathLst>
                <a:path w="6155" h="6587" extrusionOk="0">
                  <a:moveTo>
                    <a:pt x="6154" y="1"/>
                  </a:moveTo>
                  <a:lnTo>
                    <a:pt x="6154" y="1"/>
                  </a:lnTo>
                  <a:cubicBezTo>
                    <a:pt x="5000" y="247"/>
                    <a:pt x="3845" y="588"/>
                    <a:pt x="2721" y="970"/>
                  </a:cubicBezTo>
                  <a:cubicBezTo>
                    <a:pt x="2691" y="1040"/>
                    <a:pt x="2666" y="1105"/>
                    <a:pt x="2641" y="1180"/>
                  </a:cubicBezTo>
                  <a:cubicBezTo>
                    <a:pt x="2370" y="1943"/>
                    <a:pt x="2360" y="2787"/>
                    <a:pt x="2054" y="3530"/>
                  </a:cubicBezTo>
                  <a:cubicBezTo>
                    <a:pt x="1692" y="4393"/>
                    <a:pt x="974" y="5045"/>
                    <a:pt x="437" y="5803"/>
                  </a:cubicBezTo>
                  <a:cubicBezTo>
                    <a:pt x="267" y="6044"/>
                    <a:pt x="116" y="6310"/>
                    <a:pt x="1" y="6586"/>
                  </a:cubicBezTo>
                  <a:cubicBezTo>
                    <a:pt x="769" y="6245"/>
                    <a:pt x="1562" y="5959"/>
                    <a:pt x="2375" y="5743"/>
                  </a:cubicBezTo>
                  <a:cubicBezTo>
                    <a:pt x="2470" y="5577"/>
                    <a:pt x="2591" y="5427"/>
                    <a:pt x="2731" y="5291"/>
                  </a:cubicBezTo>
                  <a:cubicBezTo>
                    <a:pt x="2997" y="5040"/>
                    <a:pt x="3333" y="4860"/>
                    <a:pt x="3574" y="4584"/>
                  </a:cubicBezTo>
                  <a:cubicBezTo>
                    <a:pt x="3765" y="4378"/>
                    <a:pt x="3886" y="4137"/>
                    <a:pt x="3966" y="3876"/>
                  </a:cubicBezTo>
                  <a:lnTo>
                    <a:pt x="3966" y="3871"/>
                  </a:lnTo>
                  <a:cubicBezTo>
                    <a:pt x="4227" y="3063"/>
                    <a:pt x="4132" y="2074"/>
                    <a:pt x="4568" y="1321"/>
                  </a:cubicBezTo>
                  <a:cubicBezTo>
                    <a:pt x="4915" y="714"/>
                    <a:pt x="5542" y="367"/>
                    <a:pt x="6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2564950" y="3329675"/>
              <a:ext cx="84225" cy="97400"/>
            </a:xfrm>
            <a:custGeom>
              <a:avLst/>
              <a:gdLst/>
              <a:ahLst/>
              <a:cxnLst/>
              <a:rect l="l" t="t" r="r" b="b"/>
              <a:pathLst>
                <a:path w="3369" h="3896" extrusionOk="0">
                  <a:moveTo>
                    <a:pt x="2219" y="1"/>
                  </a:moveTo>
                  <a:cubicBezTo>
                    <a:pt x="1481" y="332"/>
                    <a:pt x="738" y="658"/>
                    <a:pt x="0" y="984"/>
                  </a:cubicBezTo>
                  <a:cubicBezTo>
                    <a:pt x="106" y="1035"/>
                    <a:pt x="211" y="1085"/>
                    <a:pt x="311" y="1140"/>
                  </a:cubicBezTo>
                  <a:cubicBezTo>
                    <a:pt x="1290" y="1687"/>
                    <a:pt x="1757" y="2821"/>
                    <a:pt x="2159" y="3876"/>
                  </a:cubicBezTo>
                  <a:lnTo>
                    <a:pt x="2164" y="3896"/>
                  </a:lnTo>
                  <a:lnTo>
                    <a:pt x="3368" y="3625"/>
                  </a:lnTo>
                  <a:lnTo>
                    <a:pt x="3363" y="3604"/>
                  </a:lnTo>
                  <a:cubicBezTo>
                    <a:pt x="2696" y="2726"/>
                    <a:pt x="2339" y="1617"/>
                    <a:pt x="2379" y="513"/>
                  </a:cubicBezTo>
                  <a:cubicBezTo>
                    <a:pt x="2384" y="437"/>
                    <a:pt x="2389" y="357"/>
                    <a:pt x="2395" y="277"/>
                  </a:cubicBezTo>
                  <a:cubicBezTo>
                    <a:pt x="2349" y="176"/>
                    <a:pt x="2289" y="81"/>
                    <a:pt x="2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2676750" y="3313750"/>
              <a:ext cx="46450" cy="97650"/>
            </a:xfrm>
            <a:custGeom>
              <a:avLst/>
              <a:gdLst/>
              <a:ahLst/>
              <a:cxnLst/>
              <a:rect l="l" t="t" r="r" b="b"/>
              <a:pathLst>
                <a:path w="1858" h="3906" extrusionOk="0">
                  <a:moveTo>
                    <a:pt x="1120" y="0"/>
                  </a:moveTo>
                  <a:cubicBezTo>
                    <a:pt x="1070" y="75"/>
                    <a:pt x="1014" y="151"/>
                    <a:pt x="964" y="226"/>
                  </a:cubicBezTo>
                  <a:cubicBezTo>
                    <a:pt x="763" y="522"/>
                    <a:pt x="588" y="818"/>
                    <a:pt x="457" y="1119"/>
                  </a:cubicBezTo>
                  <a:cubicBezTo>
                    <a:pt x="61" y="2003"/>
                    <a:pt x="1" y="2916"/>
                    <a:pt x="507" y="3905"/>
                  </a:cubicBezTo>
                  <a:cubicBezTo>
                    <a:pt x="944" y="3815"/>
                    <a:pt x="1386" y="3719"/>
                    <a:pt x="1828" y="3629"/>
                  </a:cubicBezTo>
                  <a:cubicBezTo>
                    <a:pt x="1541" y="3077"/>
                    <a:pt x="1617" y="2435"/>
                    <a:pt x="1858" y="1847"/>
                  </a:cubicBezTo>
                  <a:lnTo>
                    <a:pt x="1858" y="1847"/>
                  </a:lnTo>
                  <a:cubicBezTo>
                    <a:pt x="1843" y="1852"/>
                    <a:pt x="1833" y="1857"/>
                    <a:pt x="1818" y="1862"/>
                  </a:cubicBezTo>
                  <a:cubicBezTo>
                    <a:pt x="1491" y="1285"/>
                    <a:pt x="1255" y="653"/>
                    <a:pt x="1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5"/>
            <p:cNvSpPr/>
            <p:nvPr/>
          </p:nvSpPr>
          <p:spPr>
            <a:xfrm>
              <a:off x="2894350" y="3026975"/>
              <a:ext cx="105675" cy="64425"/>
            </a:xfrm>
            <a:custGeom>
              <a:avLst/>
              <a:gdLst/>
              <a:ahLst/>
              <a:cxnLst/>
              <a:rect l="l" t="t" r="r" b="b"/>
              <a:pathLst>
                <a:path w="4227" h="2577" extrusionOk="0">
                  <a:moveTo>
                    <a:pt x="3162" y="1"/>
                  </a:moveTo>
                  <a:cubicBezTo>
                    <a:pt x="1983" y="1"/>
                    <a:pt x="804" y="498"/>
                    <a:pt x="0" y="1352"/>
                  </a:cubicBezTo>
                  <a:cubicBezTo>
                    <a:pt x="45" y="1764"/>
                    <a:pt x="115" y="2175"/>
                    <a:pt x="211" y="2577"/>
                  </a:cubicBezTo>
                  <a:cubicBezTo>
                    <a:pt x="226" y="2572"/>
                    <a:pt x="241" y="2562"/>
                    <a:pt x="256" y="2557"/>
                  </a:cubicBezTo>
                  <a:cubicBezTo>
                    <a:pt x="301" y="2467"/>
                    <a:pt x="351" y="2381"/>
                    <a:pt x="407" y="2291"/>
                  </a:cubicBezTo>
                  <a:cubicBezTo>
                    <a:pt x="1175" y="1036"/>
                    <a:pt x="2625" y="218"/>
                    <a:pt x="4101" y="208"/>
                  </a:cubicBezTo>
                  <a:lnTo>
                    <a:pt x="4106" y="223"/>
                  </a:lnTo>
                  <a:cubicBezTo>
                    <a:pt x="4146" y="193"/>
                    <a:pt x="4186" y="168"/>
                    <a:pt x="4226" y="143"/>
                  </a:cubicBezTo>
                  <a:cubicBezTo>
                    <a:pt x="3879" y="47"/>
                    <a:pt x="3520" y="1"/>
                    <a:pt x="3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5"/>
            <p:cNvSpPr/>
            <p:nvPr/>
          </p:nvSpPr>
          <p:spPr>
            <a:xfrm>
              <a:off x="3020200" y="3257850"/>
              <a:ext cx="98900" cy="26425"/>
            </a:xfrm>
            <a:custGeom>
              <a:avLst/>
              <a:gdLst/>
              <a:ahLst/>
              <a:cxnLst/>
              <a:rect l="l" t="t" r="r" b="b"/>
              <a:pathLst>
                <a:path w="3956" h="1057" extrusionOk="0">
                  <a:moveTo>
                    <a:pt x="1616" y="1"/>
                  </a:moveTo>
                  <a:cubicBezTo>
                    <a:pt x="1502" y="1"/>
                    <a:pt x="1386" y="9"/>
                    <a:pt x="1270" y="28"/>
                  </a:cubicBezTo>
                  <a:cubicBezTo>
                    <a:pt x="934" y="78"/>
                    <a:pt x="613" y="213"/>
                    <a:pt x="276" y="243"/>
                  </a:cubicBezTo>
                  <a:cubicBezTo>
                    <a:pt x="229" y="249"/>
                    <a:pt x="184" y="252"/>
                    <a:pt x="139" y="252"/>
                  </a:cubicBezTo>
                  <a:cubicBezTo>
                    <a:pt x="108" y="252"/>
                    <a:pt x="77" y="251"/>
                    <a:pt x="46" y="249"/>
                  </a:cubicBezTo>
                  <a:cubicBezTo>
                    <a:pt x="31" y="269"/>
                    <a:pt x="15" y="289"/>
                    <a:pt x="0" y="309"/>
                  </a:cubicBezTo>
                  <a:cubicBezTo>
                    <a:pt x="527" y="555"/>
                    <a:pt x="1054" y="811"/>
                    <a:pt x="1586" y="1057"/>
                  </a:cubicBezTo>
                  <a:cubicBezTo>
                    <a:pt x="1697" y="1001"/>
                    <a:pt x="1812" y="951"/>
                    <a:pt x="1938" y="911"/>
                  </a:cubicBezTo>
                  <a:cubicBezTo>
                    <a:pt x="2233" y="818"/>
                    <a:pt x="2527" y="777"/>
                    <a:pt x="2820" y="777"/>
                  </a:cubicBezTo>
                  <a:cubicBezTo>
                    <a:pt x="3189" y="777"/>
                    <a:pt x="3558" y="842"/>
                    <a:pt x="3931" y="951"/>
                  </a:cubicBezTo>
                  <a:lnTo>
                    <a:pt x="3956" y="866"/>
                  </a:lnTo>
                  <a:cubicBezTo>
                    <a:pt x="3229" y="443"/>
                    <a:pt x="2440" y="1"/>
                    <a:pt x="1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5"/>
            <p:cNvSpPr/>
            <p:nvPr/>
          </p:nvSpPr>
          <p:spPr>
            <a:xfrm>
              <a:off x="2897725" y="3221300"/>
              <a:ext cx="144450" cy="83800"/>
            </a:xfrm>
            <a:custGeom>
              <a:avLst/>
              <a:gdLst/>
              <a:ahLst/>
              <a:cxnLst/>
              <a:rect l="l" t="t" r="r" b="b"/>
              <a:pathLst>
                <a:path w="5778" h="3352" extrusionOk="0">
                  <a:moveTo>
                    <a:pt x="2709" y="0"/>
                  </a:moveTo>
                  <a:cubicBezTo>
                    <a:pt x="1976" y="0"/>
                    <a:pt x="1089" y="297"/>
                    <a:pt x="417" y="732"/>
                  </a:cubicBezTo>
                  <a:cubicBezTo>
                    <a:pt x="307" y="1610"/>
                    <a:pt x="166" y="2489"/>
                    <a:pt x="1" y="3352"/>
                  </a:cubicBezTo>
                  <a:cubicBezTo>
                    <a:pt x="528" y="3176"/>
                    <a:pt x="1009" y="2930"/>
                    <a:pt x="1301" y="2473"/>
                  </a:cubicBezTo>
                  <a:cubicBezTo>
                    <a:pt x="1471" y="2202"/>
                    <a:pt x="1557" y="1881"/>
                    <a:pt x="1772" y="1650"/>
                  </a:cubicBezTo>
                  <a:cubicBezTo>
                    <a:pt x="2022" y="1372"/>
                    <a:pt x="2390" y="1271"/>
                    <a:pt x="2773" y="1271"/>
                  </a:cubicBezTo>
                  <a:cubicBezTo>
                    <a:pt x="2997" y="1271"/>
                    <a:pt x="3226" y="1305"/>
                    <a:pt x="3439" y="1359"/>
                  </a:cubicBezTo>
                  <a:cubicBezTo>
                    <a:pt x="3941" y="1490"/>
                    <a:pt x="4433" y="1695"/>
                    <a:pt x="4945" y="1711"/>
                  </a:cubicBezTo>
                  <a:cubicBezTo>
                    <a:pt x="5221" y="1374"/>
                    <a:pt x="5502" y="1033"/>
                    <a:pt x="5778" y="692"/>
                  </a:cubicBezTo>
                  <a:lnTo>
                    <a:pt x="5778" y="692"/>
                  </a:lnTo>
                  <a:cubicBezTo>
                    <a:pt x="5716" y="695"/>
                    <a:pt x="5653" y="696"/>
                    <a:pt x="5591" y="696"/>
                  </a:cubicBezTo>
                  <a:cubicBezTo>
                    <a:pt x="5455" y="696"/>
                    <a:pt x="5319" y="689"/>
                    <a:pt x="5185" y="672"/>
                  </a:cubicBezTo>
                  <a:cubicBezTo>
                    <a:pt x="4438" y="566"/>
                    <a:pt x="3765" y="114"/>
                    <a:pt x="3012" y="19"/>
                  </a:cubicBezTo>
                  <a:cubicBezTo>
                    <a:pt x="2915" y="6"/>
                    <a:pt x="2814" y="0"/>
                    <a:pt x="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5"/>
            <p:cNvSpPr/>
            <p:nvPr/>
          </p:nvSpPr>
          <p:spPr>
            <a:xfrm>
              <a:off x="2791200" y="3067800"/>
              <a:ext cx="168425" cy="151725"/>
            </a:xfrm>
            <a:custGeom>
              <a:avLst/>
              <a:gdLst/>
              <a:ahLst/>
              <a:cxnLst/>
              <a:rect l="l" t="t" r="r" b="b"/>
              <a:pathLst>
                <a:path w="6737" h="6069" extrusionOk="0">
                  <a:moveTo>
                    <a:pt x="6736" y="0"/>
                  </a:moveTo>
                  <a:lnTo>
                    <a:pt x="6736" y="0"/>
                  </a:lnTo>
                  <a:cubicBezTo>
                    <a:pt x="5973" y="312"/>
                    <a:pt x="5150" y="623"/>
                    <a:pt x="4382" y="924"/>
                  </a:cubicBezTo>
                  <a:cubicBezTo>
                    <a:pt x="3960" y="1712"/>
                    <a:pt x="3709" y="2615"/>
                    <a:pt x="3087" y="3253"/>
                  </a:cubicBezTo>
                  <a:cubicBezTo>
                    <a:pt x="2515" y="3845"/>
                    <a:pt x="1707" y="4141"/>
                    <a:pt x="1064" y="4658"/>
                  </a:cubicBezTo>
                  <a:cubicBezTo>
                    <a:pt x="602" y="5030"/>
                    <a:pt x="236" y="5522"/>
                    <a:pt x="0" y="6069"/>
                  </a:cubicBezTo>
                  <a:cubicBezTo>
                    <a:pt x="1124" y="5687"/>
                    <a:pt x="2279" y="5346"/>
                    <a:pt x="3433" y="5100"/>
                  </a:cubicBezTo>
                  <a:cubicBezTo>
                    <a:pt x="3845" y="4854"/>
                    <a:pt x="4257" y="4598"/>
                    <a:pt x="4578" y="4247"/>
                  </a:cubicBezTo>
                  <a:cubicBezTo>
                    <a:pt x="5210" y="3554"/>
                    <a:pt x="5401" y="2575"/>
                    <a:pt x="5757" y="1702"/>
                  </a:cubicBezTo>
                  <a:cubicBezTo>
                    <a:pt x="6003" y="1100"/>
                    <a:pt x="6335" y="522"/>
                    <a:pt x="6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5"/>
            <p:cNvSpPr/>
            <p:nvPr/>
          </p:nvSpPr>
          <p:spPr>
            <a:xfrm>
              <a:off x="2802100" y="3305075"/>
              <a:ext cx="122625" cy="83350"/>
            </a:xfrm>
            <a:custGeom>
              <a:avLst/>
              <a:gdLst/>
              <a:ahLst/>
              <a:cxnLst/>
              <a:rect l="l" t="t" r="r" b="b"/>
              <a:pathLst>
                <a:path w="4905" h="3334" extrusionOk="0">
                  <a:moveTo>
                    <a:pt x="3826" y="1"/>
                  </a:moveTo>
                  <a:lnTo>
                    <a:pt x="3826" y="1"/>
                  </a:lnTo>
                  <a:cubicBezTo>
                    <a:pt x="3429" y="136"/>
                    <a:pt x="3002" y="237"/>
                    <a:pt x="2611" y="362"/>
                  </a:cubicBezTo>
                  <a:cubicBezTo>
                    <a:pt x="1271" y="799"/>
                    <a:pt x="6" y="1923"/>
                    <a:pt x="1" y="3334"/>
                  </a:cubicBezTo>
                  <a:cubicBezTo>
                    <a:pt x="618" y="3218"/>
                    <a:pt x="1231" y="3103"/>
                    <a:pt x="1843" y="2992"/>
                  </a:cubicBezTo>
                  <a:cubicBezTo>
                    <a:pt x="1853" y="2571"/>
                    <a:pt x="2159" y="2189"/>
                    <a:pt x="2510" y="1943"/>
                  </a:cubicBezTo>
                  <a:cubicBezTo>
                    <a:pt x="2892" y="1677"/>
                    <a:pt x="3344" y="1517"/>
                    <a:pt x="3720" y="1246"/>
                  </a:cubicBezTo>
                  <a:cubicBezTo>
                    <a:pt x="4167" y="929"/>
                    <a:pt x="4513" y="463"/>
                    <a:pt x="4905" y="76"/>
                  </a:cubicBezTo>
                  <a:cubicBezTo>
                    <a:pt x="4548" y="51"/>
                    <a:pt x="4177" y="61"/>
                    <a:pt x="3821" y="36"/>
                  </a:cubicBezTo>
                  <a:lnTo>
                    <a:pt x="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5"/>
            <p:cNvSpPr/>
            <p:nvPr/>
          </p:nvSpPr>
          <p:spPr>
            <a:xfrm>
              <a:off x="2768725" y="3239575"/>
              <a:ext cx="139450" cy="155375"/>
            </a:xfrm>
            <a:custGeom>
              <a:avLst/>
              <a:gdLst/>
              <a:ahLst/>
              <a:cxnLst/>
              <a:rect l="l" t="t" r="r" b="b"/>
              <a:pathLst>
                <a:path w="5578" h="6215" extrusionOk="0">
                  <a:moveTo>
                    <a:pt x="5577" y="1"/>
                  </a:moveTo>
                  <a:cubicBezTo>
                    <a:pt x="5301" y="176"/>
                    <a:pt x="5060" y="377"/>
                    <a:pt x="4884" y="588"/>
                  </a:cubicBezTo>
                  <a:cubicBezTo>
                    <a:pt x="4644" y="874"/>
                    <a:pt x="4443" y="1210"/>
                    <a:pt x="4127" y="1406"/>
                  </a:cubicBezTo>
                  <a:cubicBezTo>
                    <a:pt x="3790" y="1607"/>
                    <a:pt x="3379" y="1622"/>
                    <a:pt x="2992" y="1687"/>
                  </a:cubicBezTo>
                  <a:cubicBezTo>
                    <a:pt x="2681" y="1742"/>
                    <a:pt x="2345" y="1863"/>
                    <a:pt x="2144" y="2099"/>
                  </a:cubicBezTo>
                  <a:lnTo>
                    <a:pt x="2144" y="2104"/>
                  </a:lnTo>
                  <a:cubicBezTo>
                    <a:pt x="2064" y="2365"/>
                    <a:pt x="1943" y="2606"/>
                    <a:pt x="1752" y="2812"/>
                  </a:cubicBezTo>
                  <a:cubicBezTo>
                    <a:pt x="1511" y="3088"/>
                    <a:pt x="1175" y="3268"/>
                    <a:pt x="909" y="3519"/>
                  </a:cubicBezTo>
                  <a:cubicBezTo>
                    <a:pt x="769" y="3655"/>
                    <a:pt x="648" y="3805"/>
                    <a:pt x="553" y="3971"/>
                  </a:cubicBezTo>
                  <a:cubicBezTo>
                    <a:pt x="161" y="4613"/>
                    <a:pt x="66" y="5442"/>
                    <a:pt x="1" y="6215"/>
                  </a:cubicBezTo>
                  <a:cubicBezTo>
                    <a:pt x="447" y="6124"/>
                    <a:pt x="894" y="6039"/>
                    <a:pt x="1336" y="5954"/>
                  </a:cubicBezTo>
                  <a:cubicBezTo>
                    <a:pt x="1341" y="4543"/>
                    <a:pt x="2606" y="3419"/>
                    <a:pt x="3946" y="2982"/>
                  </a:cubicBezTo>
                  <a:cubicBezTo>
                    <a:pt x="4337" y="2857"/>
                    <a:pt x="4764" y="2756"/>
                    <a:pt x="5161" y="2621"/>
                  </a:cubicBezTo>
                  <a:cubicBezTo>
                    <a:pt x="5326" y="1758"/>
                    <a:pt x="5467" y="879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5"/>
            <p:cNvSpPr/>
            <p:nvPr/>
          </p:nvSpPr>
          <p:spPr>
            <a:xfrm>
              <a:off x="2704725" y="3157650"/>
              <a:ext cx="86500" cy="202675"/>
            </a:xfrm>
            <a:custGeom>
              <a:avLst/>
              <a:gdLst/>
              <a:ahLst/>
              <a:cxnLst/>
              <a:rect l="l" t="t" r="r" b="b"/>
              <a:pathLst>
                <a:path w="3460" h="8107" extrusionOk="0">
                  <a:moveTo>
                    <a:pt x="2907" y="0"/>
                  </a:moveTo>
                  <a:cubicBezTo>
                    <a:pt x="2636" y="367"/>
                    <a:pt x="2435" y="783"/>
                    <a:pt x="2315" y="1220"/>
                  </a:cubicBezTo>
                  <a:cubicBezTo>
                    <a:pt x="2129" y="1913"/>
                    <a:pt x="2149" y="2650"/>
                    <a:pt x="1938" y="3338"/>
                  </a:cubicBezTo>
                  <a:cubicBezTo>
                    <a:pt x="1707" y="4076"/>
                    <a:pt x="1241" y="4693"/>
                    <a:pt x="749" y="5301"/>
                  </a:cubicBezTo>
                  <a:cubicBezTo>
                    <a:pt x="498" y="5612"/>
                    <a:pt x="237" y="5923"/>
                    <a:pt x="1" y="6244"/>
                  </a:cubicBezTo>
                  <a:cubicBezTo>
                    <a:pt x="136" y="6897"/>
                    <a:pt x="372" y="7529"/>
                    <a:pt x="699" y="8106"/>
                  </a:cubicBezTo>
                  <a:cubicBezTo>
                    <a:pt x="714" y="8101"/>
                    <a:pt x="724" y="8096"/>
                    <a:pt x="739" y="8091"/>
                  </a:cubicBezTo>
                  <a:cubicBezTo>
                    <a:pt x="854" y="7815"/>
                    <a:pt x="1005" y="7549"/>
                    <a:pt x="1175" y="7308"/>
                  </a:cubicBezTo>
                  <a:cubicBezTo>
                    <a:pt x="1712" y="6550"/>
                    <a:pt x="2430" y="5898"/>
                    <a:pt x="2792" y="5035"/>
                  </a:cubicBezTo>
                  <a:cubicBezTo>
                    <a:pt x="3098" y="4292"/>
                    <a:pt x="3108" y="3448"/>
                    <a:pt x="3379" y="2685"/>
                  </a:cubicBezTo>
                  <a:cubicBezTo>
                    <a:pt x="3404" y="2610"/>
                    <a:pt x="3429" y="2545"/>
                    <a:pt x="3459" y="2475"/>
                  </a:cubicBezTo>
                  <a:cubicBezTo>
                    <a:pt x="3253" y="1657"/>
                    <a:pt x="3068" y="833"/>
                    <a:pt x="2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5"/>
            <p:cNvSpPr/>
            <p:nvPr/>
          </p:nvSpPr>
          <p:spPr>
            <a:xfrm>
              <a:off x="2715275" y="3338850"/>
              <a:ext cx="67275" cy="65650"/>
            </a:xfrm>
            <a:custGeom>
              <a:avLst/>
              <a:gdLst/>
              <a:ahLst/>
              <a:cxnLst/>
              <a:rect l="l" t="t" r="r" b="b"/>
              <a:pathLst>
                <a:path w="2691" h="2626" extrusionOk="0">
                  <a:moveTo>
                    <a:pt x="2691" y="0"/>
                  </a:moveTo>
                  <a:lnTo>
                    <a:pt x="2691" y="0"/>
                  </a:lnTo>
                  <a:cubicBezTo>
                    <a:pt x="1878" y="216"/>
                    <a:pt x="1085" y="502"/>
                    <a:pt x="317" y="843"/>
                  </a:cubicBezTo>
                  <a:cubicBezTo>
                    <a:pt x="76" y="1431"/>
                    <a:pt x="0" y="2073"/>
                    <a:pt x="287" y="2625"/>
                  </a:cubicBezTo>
                  <a:cubicBezTo>
                    <a:pt x="904" y="2495"/>
                    <a:pt x="1521" y="2364"/>
                    <a:pt x="2139" y="2244"/>
                  </a:cubicBezTo>
                  <a:cubicBezTo>
                    <a:pt x="2204" y="1471"/>
                    <a:pt x="2299" y="642"/>
                    <a:pt x="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5"/>
            <p:cNvSpPr/>
            <p:nvPr/>
          </p:nvSpPr>
          <p:spPr>
            <a:xfrm>
              <a:off x="2637600" y="3160525"/>
              <a:ext cx="87725" cy="181225"/>
            </a:xfrm>
            <a:custGeom>
              <a:avLst/>
              <a:gdLst/>
              <a:ahLst/>
              <a:cxnLst/>
              <a:rect l="l" t="t" r="r" b="b"/>
              <a:pathLst>
                <a:path w="3509" h="7249" extrusionOk="0">
                  <a:moveTo>
                    <a:pt x="924" y="1"/>
                  </a:moveTo>
                  <a:cubicBezTo>
                    <a:pt x="608" y="663"/>
                    <a:pt x="332" y="1386"/>
                    <a:pt x="66" y="2069"/>
                  </a:cubicBezTo>
                  <a:cubicBezTo>
                    <a:pt x="46" y="2064"/>
                    <a:pt x="26" y="2053"/>
                    <a:pt x="0" y="2043"/>
                  </a:cubicBezTo>
                  <a:lnTo>
                    <a:pt x="0" y="2043"/>
                  </a:lnTo>
                  <a:cubicBezTo>
                    <a:pt x="492" y="2882"/>
                    <a:pt x="1034" y="3700"/>
                    <a:pt x="1245" y="4643"/>
                  </a:cubicBezTo>
                  <a:cubicBezTo>
                    <a:pt x="1446" y="5537"/>
                    <a:pt x="1366" y="6581"/>
                    <a:pt x="2003" y="7243"/>
                  </a:cubicBezTo>
                  <a:lnTo>
                    <a:pt x="2023" y="7248"/>
                  </a:lnTo>
                  <a:cubicBezTo>
                    <a:pt x="2154" y="6947"/>
                    <a:pt x="2329" y="6651"/>
                    <a:pt x="2530" y="6355"/>
                  </a:cubicBezTo>
                  <a:cubicBezTo>
                    <a:pt x="2580" y="6280"/>
                    <a:pt x="2636" y="6204"/>
                    <a:pt x="2686" y="6129"/>
                  </a:cubicBezTo>
                  <a:cubicBezTo>
                    <a:pt x="2922" y="5808"/>
                    <a:pt x="3183" y="5497"/>
                    <a:pt x="3434" y="5186"/>
                  </a:cubicBezTo>
                  <a:cubicBezTo>
                    <a:pt x="3509" y="4152"/>
                    <a:pt x="3148" y="3228"/>
                    <a:pt x="2540" y="2400"/>
                  </a:cubicBezTo>
                  <a:cubicBezTo>
                    <a:pt x="1968" y="1622"/>
                    <a:pt x="1250" y="904"/>
                    <a:pt x="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5"/>
            <p:cNvSpPr/>
            <p:nvPr/>
          </p:nvSpPr>
          <p:spPr>
            <a:xfrm>
              <a:off x="2574225" y="3179975"/>
              <a:ext cx="115225" cy="240325"/>
            </a:xfrm>
            <a:custGeom>
              <a:avLst/>
              <a:gdLst/>
              <a:ahLst/>
              <a:cxnLst/>
              <a:rect l="l" t="t" r="r" b="b"/>
              <a:pathLst>
                <a:path w="4609" h="9613" extrusionOk="0">
                  <a:moveTo>
                    <a:pt x="1" y="1"/>
                  </a:moveTo>
                  <a:cubicBezTo>
                    <a:pt x="21" y="252"/>
                    <a:pt x="81" y="503"/>
                    <a:pt x="176" y="743"/>
                  </a:cubicBezTo>
                  <a:cubicBezTo>
                    <a:pt x="593" y="1787"/>
                    <a:pt x="1702" y="2450"/>
                    <a:pt x="2064" y="3514"/>
                  </a:cubicBezTo>
                  <a:cubicBezTo>
                    <a:pt x="2365" y="4392"/>
                    <a:pt x="2094" y="5336"/>
                    <a:pt x="2024" y="6265"/>
                  </a:cubicBezTo>
                  <a:cubicBezTo>
                    <a:pt x="2018" y="6345"/>
                    <a:pt x="2013" y="6425"/>
                    <a:pt x="2008" y="6501"/>
                  </a:cubicBezTo>
                  <a:cubicBezTo>
                    <a:pt x="1968" y="7605"/>
                    <a:pt x="2325" y="8714"/>
                    <a:pt x="2992" y="9592"/>
                  </a:cubicBezTo>
                  <a:lnTo>
                    <a:pt x="2997" y="9613"/>
                  </a:lnTo>
                  <a:cubicBezTo>
                    <a:pt x="3534" y="9492"/>
                    <a:pt x="4071" y="9377"/>
                    <a:pt x="4608" y="9256"/>
                  </a:cubicBezTo>
                  <a:cubicBezTo>
                    <a:pt x="4102" y="8267"/>
                    <a:pt x="4162" y="7354"/>
                    <a:pt x="4558" y="6470"/>
                  </a:cubicBezTo>
                  <a:lnTo>
                    <a:pt x="4538" y="6465"/>
                  </a:lnTo>
                  <a:cubicBezTo>
                    <a:pt x="3901" y="5803"/>
                    <a:pt x="3981" y="4759"/>
                    <a:pt x="3780" y="3865"/>
                  </a:cubicBezTo>
                  <a:cubicBezTo>
                    <a:pt x="3569" y="2922"/>
                    <a:pt x="3027" y="2104"/>
                    <a:pt x="2535" y="1265"/>
                  </a:cubicBezTo>
                  <a:cubicBezTo>
                    <a:pt x="1652" y="929"/>
                    <a:pt x="804" y="5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5"/>
            <p:cNvSpPr/>
            <p:nvPr/>
          </p:nvSpPr>
          <p:spPr>
            <a:xfrm>
              <a:off x="2530550" y="2941775"/>
              <a:ext cx="122375" cy="210625"/>
            </a:xfrm>
            <a:custGeom>
              <a:avLst/>
              <a:gdLst/>
              <a:ahLst/>
              <a:cxnLst/>
              <a:rect l="l" t="t" r="r" b="b"/>
              <a:pathLst>
                <a:path w="4895" h="8425" extrusionOk="0">
                  <a:moveTo>
                    <a:pt x="106" y="0"/>
                  </a:moveTo>
                  <a:cubicBezTo>
                    <a:pt x="99" y="0"/>
                    <a:pt x="93" y="1"/>
                    <a:pt x="86" y="2"/>
                  </a:cubicBezTo>
                  <a:cubicBezTo>
                    <a:pt x="41" y="17"/>
                    <a:pt x="16" y="52"/>
                    <a:pt x="1" y="97"/>
                  </a:cubicBezTo>
                  <a:lnTo>
                    <a:pt x="76" y="102"/>
                  </a:lnTo>
                  <a:cubicBezTo>
                    <a:pt x="553" y="1929"/>
                    <a:pt x="2621" y="2963"/>
                    <a:pt x="3203" y="4765"/>
                  </a:cubicBezTo>
                  <a:cubicBezTo>
                    <a:pt x="3575" y="5925"/>
                    <a:pt x="3264" y="7190"/>
                    <a:pt x="3384" y="8404"/>
                  </a:cubicBezTo>
                  <a:cubicBezTo>
                    <a:pt x="3399" y="8409"/>
                    <a:pt x="3409" y="8414"/>
                    <a:pt x="3424" y="8424"/>
                  </a:cubicBezTo>
                  <a:cubicBezTo>
                    <a:pt x="3966" y="7496"/>
                    <a:pt x="4423" y="6497"/>
                    <a:pt x="4895" y="5523"/>
                  </a:cubicBezTo>
                  <a:cubicBezTo>
                    <a:pt x="4388" y="2863"/>
                    <a:pt x="1602" y="2231"/>
                    <a:pt x="267" y="132"/>
                  </a:cubicBezTo>
                  <a:cubicBezTo>
                    <a:pt x="226" y="68"/>
                    <a:pt x="172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5"/>
            <p:cNvSpPr/>
            <p:nvPr/>
          </p:nvSpPr>
          <p:spPr>
            <a:xfrm>
              <a:off x="2527425" y="3297925"/>
              <a:ext cx="93000" cy="56375"/>
            </a:xfrm>
            <a:custGeom>
              <a:avLst/>
              <a:gdLst/>
              <a:ahLst/>
              <a:cxnLst/>
              <a:rect l="l" t="t" r="r" b="b"/>
              <a:pathLst>
                <a:path w="3720" h="2255" extrusionOk="0">
                  <a:moveTo>
                    <a:pt x="1632" y="1"/>
                  </a:moveTo>
                  <a:cubicBezTo>
                    <a:pt x="1080" y="86"/>
                    <a:pt x="538" y="207"/>
                    <a:pt x="1" y="372"/>
                  </a:cubicBezTo>
                  <a:cubicBezTo>
                    <a:pt x="277" y="974"/>
                    <a:pt x="518" y="1637"/>
                    <a:pt x="1060" y="2013"/>
                  </a:cubicBezTo>
                  <a:cubicBezTo>
                    <a:pt x="1195" y="2109"/>
                    <a:pt x="1351" y="2179"/>
                    <a:pt x="1501" y="2254"/>
                  </a:cubicBezTo>
                  <a:cubicBezTo>
                    <a:pt x="2239" y="1928"/>
                    <a:pt x="2982" y="1602"/>
                    <a:pt x="3720" y="1271"/>
                  </a:cubicBezTo>
                  <a:cubicBezTo>
                    <a:pt x="3394" y="909"/>
                    <a:pt x="2806" y="764"/>
                    <a:pt x="2345" y="528"/>
                  </a:cubicBezTo>
                  <a:cubicBezTo>
                    <a:pt x="2079" y="392"/>
                    <a:pt x="1838" y="217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5"/>
            <p:cNvSpPr/>
            <p:nvPr/>
          </p:nvSpPr>
          <p:spPr>
            <a:xfrm>
              <a:off x="2572600" y="3129900"/>
              <a:ext cx="65025" cy="81725"/>
            </a:xfrm>
            <a:custGeom>
              <a:avLst/>
              <a:gdLst/>
              <a:ahLst/>
              <a:cxnLst/>
              <a:rect l="l" t="t" r="r" b="b"/>
              <a:pathLst>
                <a:path w="2601" h="3269" extrusionOk="0">
                  <a:moveTo>
                    <a:pt x="302" y="1"/>
                  </a:moveTo>
                  <a:cubicBezTo>
                    <a:pt x="146" y="678"/>
                    <a:pt x="0" y="1356"/>
                    <a:pt x="66" y="2004"/>
                  </a:cubicBezTo>
                  <a:cubicBezTo>
                    <a:pt x="869" y="2506"/>
                    <a:pt x="1717" y="2932"/>
                    <a:pt x="2600" y="3268"/>
                  </a:cubicBezTo>
                  <a:cubicBezTo>
                    <a:pt x="2244" y="2656"/>
                    <a:pt x="1918" y="2029"/>
                    <a:pt x="1772" y="1341"/>
                  </a:cubicBezTo>
                  <a:cubicBezTo>
                    <a:pt x="1742" y="1185"/>
                    <a:pt x="1717" y="1035"/>
                    <a:pt x="1702" y="879"/>
                  </a:cubicBezTo>
                  <a:cubicBezTo>
                    <a:pt x="1220" y="613"/>
                    <a:pt x="753" y="317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5"/>
            <p:cNvSpPr/>
            <p:nvPr/>
          </p:nvSpPr>
          <p:spPr>
            <a:xfrm>
              <a:off x="2526800" y="2944200"/>
              <a:ext cx="93125" cy="207700"/>
            </a:xfrm>
            <a:custGeom>
              <a:avLst/>
              <a:gdLst/>
              <a:ahLst/>
              <a:cxnLst/>
              <a:rect l="l" t="t" r="r" b="b"/>
              <a:pathLst>
                <a:path w="3725" h="8308" extrusionOk="0">
                  <a:moveTo>
                    <a:pt x="151" y="0"/>
                  </a:moveTo>
                  <a:cubicBezTo>
                    <a:pt x="136" y="25"/>
                    <a:pt x="131" y="56"/>
                    <a:pt x="126" y="81"/>
                  </a:cubicBezTo>
                  <a:cubicBezTo>
                    <a:pt x="0" y="894"/>
                    <a:pt x="161" y="1963"/>
                    <a:pt x="703" y="2620"/>
                  </a:cubicBezTo>
                  <a:cubicBezTo>
                    <a:pt x="1255" y="3288"/>
                    <a:pt x="2008" y="3589"/>
                    <a:pt x="2309" y="4503"/>
                  </a:cubicBezTo>
                  <a:cubicBezTo>
                    <a:pt x="2621" y="5441"/>
                    <a:pt x="2359" y="6440"/>
                    <a:pt x="2134" y="7429"/>
                  </a:cubicBezTo>
                  <a:cubicBezTo>
                    <a:pt x="2585" y="7745"/>
                    <a:pt x="3052" y="8041"/>
                    <a:pt x="3534" y="8307"/>
                  </a:cubicBezTo>
                  <a:cubicBezTo>
                    <a:pt x="3414" y="7093"/>
                    <a:pt x="3725" y="5828"/>
                    <a:pt x="3353" y="4668"/>
                  </a:cubicBezTo>
                  <a:cubicBezTo>
                    <a:pt x="2771" y="2866"/>
                    <a:pt x="703" y="1832"/>
                    <a:pt x="226" y="5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5"/>
            <p:cNvSpPr/>
            <p:nvPr/>
          </p:nvSpPr>
          <p:spPr>
            <a:xfrm>
              <a:off x="2300300" y="3220225"/>
              <a:ext cx="269700" cy="77725"/>
            </a:xfrm>
            <a:custGeom>
              <a:avLst/>
              <a:gdLst/>
              <a:ahLst/>
              <a:cxnLst/>
              <a:rect l="l" t="t" r="r" b="b"/>
              <a:pathLst>
                <a:path w="10788" h="3109" extrusionOk="0">
                  <a:moveTo>
                    <a:pt x="9475" y="0"/>
                  </a:moveTo>
                  <a:cubicBezTo>
                    <a:pt x="9019" y="0"/>
                    <a:pt x="8569" y="215"/>
                    <a:pt x="8112" y="273"/>
                  </a:cubicBezTo>
                  <a:cubicBezTo>
                    <a:pt x="8020" y="283"/>
                    <a:pt x="7929" y="288"/>
                    <a:pt x="7838" y="288"/>
                  </a:cubicBezTo>
                  <a:cubicBezTo>
                    <a:pt x="7499" y="288"/>
                    <a:pt x="7162" y="225"/>
                    <a:pt x="6822" y="177"/>
                  </a:cubicBezTo>
                  <a:cubicBezTo>
                    <a:pt x="6411" y="122"/>
                    <a:pt x="5998" y="95"/>
                    <a:pt x="5586" y="95"/>
                  </a:cubicBezTo>
                  <a:cubicBezTo>
                    <a:pt x="3624" y="95"/>
                    <a:pt x="1681" y="707"/>
                    <a:pt x="1" y="1748"/>
                  </a:cubicBezTo>
                  <a:cubicBezTo>
                    <a:pt x="302" y="1688"/>
                    <a:pt x="608" y="1623"/>
                    <a:pt x="914" y="1563"/>
                  </a:cubicBezTo>
                  <a:lnTo>
                    <a:pt x="864" y="1472"/>
                  </a:lnTo>
                  <a:cubicBezTo>
                    <a:pt x="1834" y="940"/>
                    <a:pt x="2965" y="793"/>
                    <a:pt x="4083" y="793"/>
                  </a:cubicBezTo>
                  <a:cubicBezTo>
                    <a:pt x="4272" y="793"/>
                    <a:pt x="4461" y="798"/>
                    <a:pt x="4648" y="805"/>
                  </a:cubicBezTo>
                  <a:cubicBezTo>
                    <a:pt x="5135" y="825"/>
                    <a:pt x="5592" y="830"/>
                    <a:pt x="6039" y="991"/>
                  </a:cubicBezTo>
                  <a:cubicBezTo>
                    <a:pt x="6509" y="1165"/>
                    <a:pt x="6885" y="1350"/>
                    <a:pt x="7374" y="1350"/>
                  </a:cubicBezTo>
                  <a:cubicBezTo>
                    <a:pt x="7448" y="1350"/>
                    <a:pt x="7525" y="1346"/>
                    <a:pt x="7605" y="1337"/>
                  </a:cubicBezTo>
                  <a:cubicBezTo>
                    <a:pt x="8017" y="1285"/>
                    <a:pt x="8445" y="1133"/>
                    <a:pt x="8849" y="1133"/>
                  </a:cubicBezTo>
                  <a:cubicBezTo>
                    <a:pt x="9026" y="1133"/>
                    <a:pt x="9198" y="1162"/>
                    <a:pt x="9362" y="1242"/>
                  </a:cubicBezTo>
                  <a:cubicBezTo>
                    <a:pt x="9858" y="1493"/>
                    <a:pt x="10034" y="2105"/>
                    <a:pt x="10315" y="2587"/>
                  </a:cubicBezTo>
                  <a:cubicBezTo>
                    <a:pt x="10426" y="2777"/>
                    <a:pt x="10561" y="2953"/>
                    <a:pt x="10717" y="3109"/>
                  </a:cubicBezTo>
                  <a:cubicBezTo>
                    <a:pt x="10727" y="3109"/>
                    <a:pt x="10737" y="3104"/>
                    <a:pt x="10747" y="3104"/>
                  </a:cubicBezTo>
                  <a:cubicBezTo>
                    <a:pt x="10787" y="2276"/>
                    <a:pt x="10712" y="1412"/>
                    <a:pt x="10616" y="589"/>
                  </a:cubicBezTo>
                  <a:cubicBezTo>
                    <a:pt x="10355" y="293"/>
                    <a:pt x="10054" y="67"/>
                    <a:pt x="9653" y="12"/>
                  </a:cubicBezTo>
                  <a:cubicBezTo>
                    <a:pt x="9593" y="4"/>
                    <a:pt x="9534" y="0"/>
                    <a:pt x="9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5"/>
            <p:cNvSpPr/>
            <p:nvPr/>
          </p:nvSpPr>
          <p:spPr>
            <a:xfrm>
              <a:off x="2768600" y="3292150"/>
              <a:ext cx="53725" cy="103925"/>
            </a:xfrm>
            <a:custGeom>
              <a:avLst/>
              <a:gdLst/>
              <a:ahLst/>
              <a:cxnLst/>
              <a:rect l="l" t="t" r="r" b="b"/>
              <a:pathLst>
                <a:path w="2149" h="4157" fill="none" extrusionOk="0">
                  <a:moveTo>
                    <a:pt x="2149" y="1"/>
                  </a:moveTo>
                  <a:cubicBezTo>
                    <a:pt x="2069" y="262"/>
                    <a:pt x="1948" y="503"/>
                    <a:pt x="1757" y="709"/>
                  </a:cubicBezTo>
                  <a:cubicBezTo>
                    <a:pt x="1516" y="985"/>
                    <a:pt x="1180" y="1165"/>
                    <a:pt x="914" y="1416"/>
                  </a:cubicBezTo>
                  <a:cubicBezTo>
                    <a:pt x="774" y="1552"/>
                    <a:pt x="653" y="1702"/>
                    <a:pt x="558" y="1868"/>
                  </a:cubicBezTo>
                  <a:cubicBezTo>
                    <a:pt x="166" y="2510"/>
                    <a:pt x="71" y="3339"/>
                    <a:pt x="6" y="4112"/>
                  </a:cubicBezTo>
                  <a:cubicBezTo>
                    <a:pt x="6" y="4127"/>
                    <a:pt x="6" y="4142"/>
                    <a:pt x="1" y="415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5"/>
            <p:cNvSpPr/>
            <p:nvPr/>
          </p:nvSpPr>
          <p:spPr>
            <a:xfrm>
              <a:off x="2676750" y="3290150"/>
              <a:ext cx="46700" cy="122250"/>
            </a:xfrm>
            <a:custGeom>
              <a:avLst/>
              <a:gdLst/>
              <a:ahLst/>
              <a:cxnLst/>
              <a:rect l="l" t="t" r="r" b="b"/>
              <a:pathLst>
                <a:path w="1868" h="4890" fill="none" extrusionOk="0">
                  <a:moveTo>
                    <a:pt x="523" y="4889"/>
                  </a:moveTo>
                  <a:cubicBezTo>
                    <a:pt x="517" y="4874"/>
                    <a:pt x="507" y="4864"/>
                    <a:pt x="507" y="4849"/>
                  </a:cubicBezTo>
                  <a:cubicBezTo>
                    <a:pt x="1" y="3860"/>
                    <a:pt x="61" y="2947"/>
                    <a:pt x="457" y="2063"/>
                  </a:cubicBezTo>
                  <a:cubicBezTo>
                    <a:pt x="588" y="1762"/>
                    <a:pt x="763" y="1466"/>
                    <a:pt x="964" y="1170"/>
                  </a:cubicBezTo>
                  <a:cubicBezTo>
                    <a:pt x="1014" y="1095"/>
                    <a:pt x="1070" y="1019"/>
                    <a:pt x="1120" y="944"/>
                  </a:cubicBezTo>
                  <a:cubicBezTo>
                    <a:pt x="1356" y="623"/>
                    <a:pt x="1617" y="312"/>
                    <a:pt x="1868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5"/>
            <p:cNvSpPr/>
            <p:nvPr/>
          </p:nvSpPr>
          <p:spPr>
            <a:xfrm>
              <a:off x="2623425" y="3336575"/>
              <a:ext cx="25625" cy="83225"/>
            </a:xfrm>
            <a:custGeom>
              <a:avLst/>
              <a:gdLst/>
              <a:ahLst/>
              <a:cxnLst/>
              <a:rect l="l" t="t" r="r" b="b"/>
              <a:pathLst>
                <a:path w="1025" h="3329" fill="none" extrusionOk="0">
                  <a:moveTo>
                    <a:pt x="1024" y="3328"/>
                  </a:moveTo>
                  <a:cubicBezTo>
                    <a:pt x="357" y="2450"/>
                    <a:pt x="0" y="1341"/>
                    <a:pt x="40" y="237"/>
                  </a:cubicBezTo>
                  <a:cubicBezTo>
                    <a:pt x="45" y="161"/>
                    <a:pt x="50" y="81"/>
                    <a:pt x="56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5"/>
            <p:cNvSpPr/>
            <p:nvPr/>
          </p:nvSpPr>
          <p:spPr>
            <a:xfrm>
              <a:off x="2532450" y="2944325"/>
              <a:ext cx="155250" cy="397300"/>
            </a:xfrm>
            <a:custGeom>
              <a:avLst/>
              <a:gdLst/>
              <a:ahLst/>
              <a:cxnLst/>
              <a:rect l="l" t="t" r="r" b="b"/>
              <a:pathLst>
                <a:path w="6210" h="15892" fill="none" extrusionOk="0">
                  <a:moveTo>
                    <a:pt x="0" y="0"/>
                  </a:moveTo>
                  <a:cubicBezTo>
                    <a:pt x="477" y="1827"/>
                    <a:pt x="2545" y="2861"/>
                    <a:pt x="3127" y="4663"/>
                  </a:cubicBezTo>
                  <a:cubicBezTo>
                    <a:pt x="3499" y="5823"/>
                    <a:pt x="3188" y="7088"/>
                    <a:pt x="3308" y="8302"/>
                  </a:cubicBezTo>
                  <a:cubicBezTo>
                    <a:pt x="3323" y="8458"/>
                    <a:pt x="3348" y="8608"/>
                    <a:pt x="3378" y="8764"/>
                  </a:cubicBezTo>
                  <a:cubicBezTo>
                    <a:pt x="3524" y="9452"/>
                    <a:pt x="3850" y="10079"/>
                    <a:pt x="4206" y="10691"/>
                  </a:cubicBezTo>
                  <a:cubicBezTo>
                    <a:pt x="4698" y="11530"/>
                    <a:pt x="5240" y="12348"/>
                    <a:pt x="5451" y="13291"/>
                  </a:cubicBezTo>
                  <a:cubicBezTo>
                    <a:pt x="5652" y="14185"/>
                    <a:pt x="5572" y="15229"/>
                    <a:pt x="6209" y="1589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5"/>
            <p:cNvSpPr/>
            <p:nvPr/>
          </p:nvSpPr>
          <p:spPr>
            <a:xfrm>
              <a:off x="2715275" y="3032150"/>
              <a:ext cx="281600" cy="373475"/>
            </a:xfrm>
            <a:custGeom>
              <a:avLst/>
              <a:gdLst/>
              <a:ahLst/>
              <a:cxnLst/>
              <a:rect l="l" t="t" r="r" b="b"/>
              <a:pathLst>
                <a:path w="11264" h="14939" fill="none" extrusionOk="0">
                  <a:moveTo>
                    <a:pt x="11264" y="1"/>
                  </a:moveTo>
                  <a:cubicBezTo>
                    <a:pt x="9788" y="11"/>
                    <a:pt x="8338" y="829"/>
                    <a:pt x="7570" y="2084"/>
                  </a:cubicBezTo>
                  <a:cubicBezTo>
                    <a:pt x="7514" y="2174"/>
                    <a:pt x="7464" y="2260"/>
                    <a:pt x="7419" y="2350"/>
                  </a:cubicBezTo>
                  <a:cubicBezTo>
                    <a:pt x="6997" y="3138"/>
                    <a:pt x="6746" y="4041"/>
                    <a:pt x="6124" y="4679"/>
                  </a:cubicBezTo>
                  <a:cubicBezTo>
                    <a:pt x="5552" y="5271"/>
                    <a:pt x="4744" y="5567"/>
                    <a:pt x="4101" y="6084"/>
                  </a:cubicBezTo>
                  <a:cubicBezTo>
                    <a:pt x="3639" y="6456"/>
                    <a:pt x="3273" y="6948"/>
                    <a:pt x="3037" y="7495"/>
                  </a:cubicBezTo>
                  <a:cubicBezTo>
                    <a:pt x="3007" y="7565"/>
                    <a:pt x="2982" y="7630"/>
                    <a:pt x="2957" y="7705"/>
                  </a:cubicBezTo>
                  <a:cubicBezTo>
                    <a:pt x="2686" y="8468"/>
                    <a:pt x="2676" y="9312"/>
                    <a:pt x="2370" y="10055"/>
                  </a:cubicBezTo>
                  <a:cubicBezTo>
                    <a:pt x="2008" y="10918"/>
                    <a:pt x="1290" y="11570"/>
                    <a:pt x="753" y="12328"/>
                  </a:cubicBezTo>
                  <a:cubicBezTo>
                    <a:pt x="583" y="12569"/>
                    <a:pt x="432" y="12835"/>
                    <a:pt x="317" y="13111"/>
                  </a:cubicBezTo>
                  <a:cubicBezTo>
                    <a:pt x="76" y="13699"/>
                    <a:pt x="0" y="14341"/>
                    <a:pt x="287" y="14893"/>
                  </a:cubicBezTo>
                  <a:cubicBezTo>
                    <a:pt x="292" y="14908"/>
                    <a:pt x="302" y="14923"/>
                    <a:pt x="312" y="149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5"/>
            <p:cNvSpPr/>
            <p:nvPr/>
          </p:nvSpPr>
          <p:spPr>
            <a:xfrm>
              <a:off x="2802100" y="3251500"/>
              <a:ext cx="317000" cy="137175"/>
            </a:xfrm>
            <a:custGeom>
              <a:avLst/>
              <a:gdLst/>
              <a:ahLst/>
              <a:cxnLst/>
              <a:rect l="l" t="t" r="r" b="b"/>
              <a:pathLst>
                <a:path w="12680" h="5487" fill="none" extrusionOk="0">
                  <a:moveTo>
                    <a:pt x="12680" y="1120"/>
                  </a:moveTo>
                  <a:cubicBezTo>
                    <a:pt x="11851" y="638"/>
                    <a:pt x="10943" y="131"/>
                    <a:pt x="9994" y="282"/>
                  </a:cubicBezTo>
                  <a:cubicBezTo>
                    <a:pt x="9658" y="332"/>
                    <a:pt x="9337" y="467"/>
                    <a:pt x="9000" y="497"/>
                  </a:cubicBezTo>
                  <a:cubicBezTo>
                    <a:pt x="8920" y="508"/>
                    <a:pt x="8845" y="508"/>
                    <a:pt x="8770" y="503"/>
                  </a:cubicBezTo>
                  <a:cubicBezTo>
                    <a:pt x="8258" y="487"/>
                    <a:pt x="7766" y="282"/>
                    <a:pt x="7264" y="151"/>
                  </a:cubicBezTo>
                  <a:cubicBezTo>
                    <a:pt x="6687" y="6"/>
                    <a:pt x="5994" y="1"/>
                    <a:pt x="5597" y="442"/>
                  </a:cubicBezTo>
                  <a:cubicBezTo>
                    <a:pt x="5382" y="673"/>
                    <a:pt x="5296" y="994"/>
                    <a:pt x="5126" y="1265"/>
                  </a:cubicBezTo>
                  <a:cubicBezTo>
                    <a:pt x="4834" y="1722"/>
                    <a:pt x="4353" y="1968"/>
                    <a:pt x="3826" y="2144"/>
                  </a:cubicBezTo>
                  <a:cubicBezTo>
                    <a:pt x="3429" y="2279"/>
                    <a:pt x="3002" y="2380"/>
                    <a:pt x="2611" y="2505"/>
                  </a:cubicBezTo>
                  <a:cubicBezTo>
                    <a:pt x="1271" y="2942"/>
                    <a:pt x="6" y="4066"/>
                    <a:pt x="1" y="5477"/>
                  </a:cubicBezTo>
                  <a:lnTo>
                    <a:pt x="1" y="5487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5"/>
            <p:cNvSpPr/>
            <p:nvPr/>
          </p:nvSpPr>
          <p:spPr>
            <a:xfrm>
              <a:off x="2318625" y="3239075"/>
              <a:ext cx="306700" cy="98900"/>
            </a:xfrm>
            <a:custGeom>
              <a:avLst/>
              <a:gdLst/>
              <a:ahLst/>
              <a:cxnLst/>
              <a:rect l="l" t="t" r="r" b="b"/>
              <a:pathLst>
                <a:path w="12268" h="3956" fill="none" extrusionOk="0">
                  <a:moveTo>
                    <a:pt x="0" y="794"/>
                  </a:moveTo>
                  <a:cubicBezTo>
                    <a:pt x="41" y="769"/>
                    <a:pt x="86" y="744"/>
                    <a:pt x="131" y="718"/>
                  </a:cubicBezTo>
                  <a:cubicBezTo>
                    <a:pt x="1265" y="96"/>
                    <a:pt x="2620" y="1"/>
                    <a:pt x="3915" y="51"/>
                  </a:cubicBezTo>
                  <a:cubicBezTo>
                    <a:pt x="4402" y="71"/>
                    <a:pt x="4859" y="76"/>
                    <a:pt x="5306" y="237"/>
                  </a:cubicBezTo>
                  <a:cubicBezTo>
                    <a:pt x="5848" y="437"/>
                    <a:pt x="6264" y="653"/>
                    <a:pt x="6872" y="583"/>
                  </a:cubicBezTo>
                  <a:cubicBezTo>
                    <a:pt x="7464" y="508"/>
                    <a:pt x="8092" y="227"/>
                    <a:pt x="8629" y="488"/>
                  </a:cubicBezTo>
                  <a:cubicBezTo>
                    <a:pt x="9125" y="739"/>
                    <a:pt x="9301" y="1351"/>
                    <a:pt x="9582" y="1833"/>
                  </a:cubicBezTo>
                  <a:cubicBezTo>
                    <a:pt x="9693" y="2023"/>
                    <a:pt x="9828" y="2199"/>
                    <a:pt x="9984" y="2355"/>
                  </a:cubicBezTo>
                  <a:cubicBezTo>
                    <a:pt x="10190" y="2571"/>
                    <a:pt x="10431" y="2746"/>
                    <a:pt x="10697" y="2882"/>
                  </a:cubicBezTo>
                  <a:cubicBezTo>
                    <a:pt x="11158" y="3118"/>
                    <a:pt x="11746" y="3263"/>
                    <a:pt x="12072" y="3625"/>
                  </a:cubicBezTo>
                  <a:cubicBezTo>
                    <a:pt x="12142" y="3705"/>
                    <a:pt x="12202" y="3800"/>
                    <a:pt x="12248" y="3901"/>
                  </a:cubicBezTo>
                  <a:cubicBezTo>
                    <a:pt x="12258" y="3921"/>
                    <a:pt x="12263" y="3936"/>
                    <a:pt x="12268" y="395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5"/>
            <p:cNvSpPr/>
            <p:nvPr/>
          </p:nvSpPr>
          <p:spPr>
            <a:xfrm>
              <a:off x="2579125" y="3079600"/>
              <a:ext cx="73925" cy="72800"/>
            </a:xfrm>
            <a:custGeom>
              <a:avLst/>
              <a:gdLst/>
              <a:ahLst/>
              <a:cxnLst/>
              <a:rect l="l" t="t" r="r" b="b"/>
              <a:pathLst>
                <a:path w="2957" h="2912" fill="none" extrusionOk="0">
                  <a:moveTo>
                    <a:pt x="0" y="1988"/>
                  </a:moveTo>
                  <a:cubicBezTo>
                    <a:pt x="16" y="1998"/>
                    <a:pt x="26" y="2008"/>
                    <a:pt x="41" y="2013"/>
                  </a:cubicBezTo>
                  <a:cubicBezTo>
                    <a:pt x="492" y="2329"/>
                    <a:pt x="959" y="2625"/>
                    <a:pt x="1441" y="2891"/>
                  </a:cubicBezTo>
                  <a:cubicBezTo>
                    <a:pt x="1456" y="2896"/>
                    <a:pt x="1466" y="2901"/>
                    <a:pt x="1481" y="2911"/>
                  </a:cubicBezTo>
                  <a:cubicBezTo>
                    <a:pt x="2023" y="1983"/>
                    <a:pt x="2480" y="984"/>
                    <a:pt x="2952" y="10"/>
                  </a:cubicBezTo>
                  <a:cubicBezTo>
                    <a:pt x="2952" y="10"/>
                    <a:pt x="2952" y="5"/>
                    <a:pt x="2957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5"/>
            <p:cNvSpPr/>
            <p:nvPr/>
          </p:nvSpPr>
          <p:spPr>
            <a:xfrm>
              <a:off x="2573975" y="3160400"/>
              <a:ext cx="86875" cy="51850"/>
            </a:xfrm>
            <a:custGeom>
              <a:avLst/>
              <a:gdLst/>
              <a:ahLst/>
              <a:cxnLst/>
              <a:rect l="l" t="t" r="r" b="b"/>
              <a:pathLst>
                <a:path w="3475" h="2074" fill="none" extrusionOk="0">
                  <a:moveTo>
                    <a:pt x="1" y="779"/>
                  </a:moveTo>
                  <a:cubicBezTo>
                    <a:pt x="6" y="784"/>
                    <a:pt x="6" y="784"/>
                    <a:pt x="11" y="784"/>
                  </a:cubicBezTo>
                  <a:cubicBezTo>
                    <a:pt x="814" y="1286"/>
                    <a:pt x="1662" y="1712"/>
                    <a:pt x="2545" y="2048"/>
                  </a:cubicBezTo>
                  <a:cubicBezTo>
                    <a:pt x="2571" y="2058"/>
                    <a:pt x="2591" y="2069"/>
                    <a:pt x="2611" y="2074"/>
                  </a:cubicBezTo>
                  <a:cubicBezTo>
                    <a:pt x="2877" y="1391"/>
                    <a:pt x="3153" y="668"/>
                    <a:pt x="3469" y="6"/>
                  </a:cubicBezTo>
                  <a:cubicBezTo>
                    <a:pt x="3474" y="6"/>
                    <a:pt x="3474" y="1"/>
                    <a:pt x="3474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5"/>
            <p:cNvSpPr/>
            <p:nvPr/>
          </p:nvSpPr>
          <p:spPr>
            <a:xfrm>
              <a:off x="2681900" y="3233300"/>
              <a:ext cx="25" cy="21875"/>
            </a:xfrm>
            <a:custGeom>
              <a:avLst/>
              <a:gdLst/>
              <a:ahLst/>
              <a:cxnLst/>
              <a:rect l="l" t="t" r="r" b="b"/>
              <a:pathLst>
                <a:path w="1" h="875" fill="none" extrusionOk="0">
                  <a:moveTo>
                    <a:pt x="0" y="1"/>
                  </a:moveTo>
                  <a:lnTo>
                    <a:pt x="0" y="874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5"/>
            <p:cNvSpPr/>
            <p:nvPr/>
          </p:nvSpPr>
          <p:spPr>
            <a:xfrm>
              <a:off x="2696825" y="3241350"/>
              <a:ext cx="1400" cy="19600"/>
            </a:xfrm>
            <a:custGeom>
              <a:avLst/>
              <a:gdLst/>
              <a:ahLst/>
              <a:cxnLst/>
              <a:rect l="l" t="t" r="r" b="b"/>
              <a:pathLst>
                <a:path w="56" h="784" fill="none" extrusionOk="0">
                  <a:moveTo>
                    <a:pt x="1" y="0"/>
                  </a:moveTo>
                  <a:cubicBezTo>
                    <a:pt x="21" y="261"/>
                    <a:pt x="36" y="522"/>
                    <a:pt x="56" y="78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5"/>
            <p:cNvSpPr/>
            <p:nvPr/>
          </p:nvSpPr>
          <p:spPr>
            <a:xfrm>
              <a:off x="2776750" y="3154750"/>
              <a:ext cx="100300" cy="64775"/>
            </a:xfrm>
            <a:custGeom>
              <a:avLst/>
              <a:gdLst/>
              <a:ahLst/>
              <a:cxnLst/>
              <a:rect l="l" t="t" r="r" b="b"/>
              <a:pathLst>
                <a:path w="4012" h="2591" fill="none" extrusionOk="0">
                  <a:moveTo>
                    <a:pt x="1" y="1"/>
                  </a:moveTo>
                  <a:cubicBezTo>
                    <a:pt x="11" y="36"/>
                    <a:pt x="16" y="76"/>
                    <a:pt x="26" y="116"/>
                  </a:cubicBezTo>
                  <a:cubicBezTo>
                    <a:pt x="187" y="949"/>
                    <a:pt x="372" y="1773"/>
                    <a:pt x="578" y="2591"/>
                  </a:cubicBezTo>
                  <a:cubicBezTo>
                    <a:pt x="1702" y="2209"/>
                    <a:pt x="2857" y="1868"/>
                    <a:pt x="4011" y="162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5"/>
            <p:cNvSpPr/>
            <p:nvPr/>
          </p:nvSpPr>
          <p:spPr>
            <a:xfrm>
              <a:off x="2894200" y="3060025"/>
              <a:ext cx="67175" cy="31375"/>
            </a:xfrm>
            <a:custGeom>
              <a:avLst/>
              <a:gdLst/>
              <a:ahLst/>
              <a:cxnLst/>
              <a:rect l="l" t="t" r="r" b="b"/>
              <a:pathLst>
                <a:path w="2687" h="1255" fill="none" extrusionOk="0">
                  <a:moveTo>
                    <a:pt x="1" y="0"/>
                  </a:moveTo>
                  <a:cubicBezTo>
                    <a:pt x="1" y="10"/>
                    <a:pt x="1" y="20"/>
                    <a:pt x="6" y="30"/>
                  </a:cubicBezTo>
                  <a:cubicBezTo>
                    <a:pt x="51" y="442"/>
                    <a:pt x="121" y="853"/>
                    <a:pt x="217" y="1255"/>
                  </a:cubicBezTo>
                  <a:cubicBezTo>
                    <a:pt x="232" y="1250"/>
                    <a:pt x="247" y="1240"/>
                    <a:pt x="262" y="1235"/>
                  </a:cubicBezTo>
                  <a:cubicBezTo>
                    <a:pt x="1030" y="934"/>
                    <a:pt x="1853" y="623"/>
                    <a:pt x="2616" y="316"/>
                  </a:cubicBezTo>
                  <a:cubicBezTo>
                    <a:pt x="2641" y="301"/>
                    <a:pt x="2666" y="296"/>
                    <a:pt x="2686" y="28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5"/>
            <p:cNvSpPr/>
            <p:nvPr/>
          </p:nvSpPr>
          <p:spPr>
            <a:xfrm>
              <a:off x="2822425" y="3138575"/>
              <a:ext cx="2675" cy="23100"/>
            </a:xfrm>
            <a:custGeom>
              <a:avLst/>
              <a:gdLst/>
              <a:ahLst/>
              <a:cxnLst/>
              <a:rect l="l" t="t" r="r" b="b"/>
              <a:pathLst>
                <a:path w="107" h="924" fill="none" extrusionOk="0">
                  <a:moveTo>
                    <a:pt x="16" y="0"/>
                  </a:moveTo>
                  <a:cubicBezTo>
                    <a:pt x="1" y="311"/>
                    <a:pt x="31" y="623"/>
                    <a:pt x="106" y="92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5"/>
            <p:cNvSpPr/>
            <p:nvPr/>
          </p:nvSpPr>
          <p:spPr>
            <a:xfrm>
              <a:off x="2835600" y="3140825"/>
              <a:ext cx="1550" cy="17350"/>
            </a:xfrm>
            <a:custGeom>
              <a:avLst/>
              <a:gdLst/>
              <a:ahLst/>
              <a:cxnLst/>
              <a:rect l="l" t="t" r="r" b="b"/>
              <a:pathLst>
                <a:path w="62" h="694" fill="none" extrusionOk="0">
                  <a:moveTo>
                    <a:pt x="1" y="1"/>
                  </a:moveTo>
                  <a:cubicBezTo>
                    <a:pt x="51" y="226"/>
                    <a:pt x="61" y="462"/>
                    <a:pt x="36" y="69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5"/>
            <p:cNvSpPr/>
            <p:nvPr/>
          </p:nvSpPr>
          <p:spPr>
            <a:xfrm>
              <a:off x="2704600" y="3313000"/>
              <a:ext cx="77950" cy="47325"/>
            </a:xfrm>
            <a:custGeom>
              <a:avLst/>
              <a:gdLst/>
              <a:ahLst/>
              <a:cxnLst/>
              <a:rect l="l" t="t" r="r" b="b"/>
              <a:pathLst>
                <a:path w="3118" h="1893" fill="none" extrusionOk="0">
                  <a:moveTo>
                    <a:pt x="1" y="0"/>
                  </a:moveTo>
                  <a:lnTo>
                    <a:pt x="6" y="30"/>
                  </a:lnTo>
                  <a:cubicBezTo>
                    <a:pt x="141" y="683"/>
                    <a:pt x="377" y="1315"/>
                    <a:pt x="704" y="1892"/>
                  </a:cubicBezTo>
                  <a:cubicBezTo>
                    <a:pt x="719" y="1887"/>
                    <a:pt x="729" y="1882"/>
                    <a:pt x="744" y="1877"/>
                  </a:cubicBezTo>
                  <a:cubicBezTo>
                    <a:pt x="1512" y="1536"/>
                    <a:pt x="2305" y="1250"/>
                    <a:pt x="3118" y="1034"/>
                  </a:cubicBezTo>
                  <a:lnTo>
                    <a:pt x="3118" y="1034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5"/>
            <p:cNvSpPr/>
            <p:nvPr/>
          </p:nvSpPr>
          <p:spPr>
            <a:xfrm>
              <a:off x="2897600" y="3237825"/>
              <a:ext cx="29125" cy="69300"/>
            </a:xfrm>
            <a:custGeom>
              <a:avLst/>
              <a:gdLst/>
              <a:ahLst/>
              <a:cxnLst/>
              <a:rect l="l" t="t" r="r" b="b"/>
              <a:pathLst>
                <a:path w="1165" h="2772" fill="none" extrusionOk="0">
                  <a:moveTo>
                    <a:pt x="427" y="0"/>
                  </a:moveTo>
                  <a:cubicBezTo>
                    <a:pt x="427" y="26"/>
                    <a:pt x="422" y="46"/>
                    <a:pt x="422" y="71"/>
                  </a:cubicBezTo>
                  <a:cubicBezTo>
                    <a:pt x="312" y="949"/>
                    <a:pt x="171" y="1828"/>
                    <a:pt x="6" y="2691"/>
                  </a:cubicBezTo>
                  <a:lnTo>
                    <a:pt x="1" y="2726"/>
                  </a:lnTo>
                  <a:cubicBezTo>
                    <a:pt x="357" y="2751"/>
                    <a:pt x="728" y="2741"/>
                    <a:pt x="1085" y="2766"/>
                  </a:cubicBezTo>
                  <a:cubicBezTo>
                    <a:pt x="1115" y="2766"/>
                    <a:pt x="1140" y="2766"/>
                    <a:pt x="1165" y="27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5"/>
            <p:cNvSpPr/>
            <p:nvPr/>
          </p:nvSpPr>
          <p:spPr>
            <a:xfrm>
              <a:off x="3020200" y="3236950"/>
              <a:ext cx="40675" cy="47825"/>
            </a:xfrm>
            <a:custGeom>
              <a:avLst/>
              <a:gdLst/>
              <a:ahLst/>
              <a:cxnLst/>
              <a:rect l="l" t="t" r="r" b="b"/>
              <a:pathLst>
                <a:path w="1627" h="1913" fill="none" extrusionOk="0">
                  <a:moveTo>
                    <a:pt x="934" y="0"/>
                  </a:moveTo>
                  <a:cubicBezTo>
                    <a:pt x="914" y="20"/>
                    <a:pt x="899" y="46"/>
                    <a:pt x="879" y="66"/>
                  </a:cubicBezTo>
                  <a:cubicBezTo>
                    <a:pt x="603" y="407"/>
                    <a:pt x="322" y="748"/>
                    <a:pt x="46" y="1085"/>
                  </a:cubicBezTo>
                  <a:cubicBezTo>
                    <a:pt x="31" y="1105"/>
                    <a:pt x="15" y="1125"/>
                    <a:pt x="0" y="1145"/>
                  </a:cubicBezTo>
                  <a:cubicBezTo>
                    <a:pt x="527" y="1391"/>
                    <a:pt x="1054" y="1647"/>
                    <a:pt x="1586" y="1893"/>
                  </a:cubicBezTo>
                  <a:cubicBezTo>
                    <a:pt x="1602" y="1898"/>
                    <a:pt x="1612" y="1903"/>
                    <a:pt x="1627" y="191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5"/>
            <p:cNvSpPr/>
            <p:nvPr/>
          </p:nvSpPr>
          <p:spPr>
            <a:xfrm>
              <a:off x="2968250" y="3267950"/>
              <a:ext cx="16075" cy="13950"/>
            </a:xfrm>
            <a:custGeom>
              <a:avLst/>
              <a:gdLst/>
              <a:ahLst/>
              <a:cxnLst/>
              <a:rect l="l" t="t" r="r" b="b"/>
              <a:pathLst>
                <a:path w="643" h="558" fill="none" extrusionOk="0">
                  <a:moveTo>
                    <a:pt x="0" y="0"/>
                  </a:moveTo>
                  <a:cubicBezTo>
                    <a:pt x="216" y="186"/>
                    <a:pt x="427" y="372"/>
                    <a:pt x="643" y="55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5"/>
            <p:cNvSpPr/>
            <p:nvPr/>
          </p:nvSpPr>
          <p:spPr>
            <a:xfrm>
              <a:off x="2991200" y="3273725"/>
              <a:ext cx="8325" cy="6800"/>
            </a:xfrm>
            <a:custGeom>
              <a:avLst/>
              <a:gdLst/>
              <a:ahLst/>
              <a:cxnLst/>
              <a:rect l="l" t="t" r="r" b="b"/>
              <a:pathLst>
                <a:path w="333" h="272" fill="none" extrusionOk="0">
                  <a:moveTo>
                    <a:pt x="1" y="0"/>
                  </a:moveTo>
                  <a:cubicBezTo>
                    <a:pt x="126" y="70"/>
                    <a:pt x="242" y="166"/>
                    <a:pt x="332" y="2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5"/>
            <p:cNvSpPr/>
            <p:nvPr/>
          </p:nvSpPr>
          <p:spPr>
            <a:xfrm>
              <a:off x="2527425" y="3233550"/>
              <a:ext cx="42575" cy="73700"/>
            </a:xfrm>
            <a:custGeom>
              <a:avLst/>
              <a:gdLst/>
              <a:ahLst/>
              <a:cxnLst/>
              <a:rect l="l" t="t" r="r" b="b"/>
              <a:pathLst>
                <a:path w="1703" h="2948" fill="none" extrusionOk="0">
                  <a:moveTo>
                    <a:pt x="1" y="2947"/>
                  </a:moveTo>
                  <a:cubicBezTo>
                    <a:pt x="538" y="2782"/>
                    <a:pt x="1080" y="2661"/>
                    <a:pt x="1632" y="2576"/>
                  </a:cubicBezTo>
                  <a:cubicBezTo>
                    <a:pt x="1642" y="2576"/>
                    <a:pt x="1652" y="2571"/>
                    <a:pt x="1662" y="2571"/>
                  </a:cubicBezTo>
                  <a:cubicBezTo>
                    <a:pt x="1702" y="1743"/>
                    <a:pt x="1627" y="879"/>
                    <a:pt x="1531" y="56"/>
                  </a:cubicBezTo>
                  <a:cubicBezTo>
                    <a:pt x="1531" y="41"/>
                    <a:pt x="1526" y="16"/>
                    <a:pt x="1526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5"/>
            <p:cNvSpPr/>
            <p:nvPr/>
          </p:nvSpPr>
          <p:spPr>
            <a:xfrm>
              <a:off x="2563825" y="3296925"/>
              <a:ext cx="59375" cy="57875"/>
            </a:xfrm>
            <a:custGeom>
              <a:avLst/>
              <a:gdLst/>
              <a:ahLst/>
              <a:cxnLst/>
              <a:rect l="l" t="t" r="r" b="b"/>
              <a:pathLst>
                <a:path w="2375" h="2315" fill="none" extrusionOk="0">
                  <a:moveTo>
                    <a:pt x="0" y="2314"/>
                  </a:moveTo>
                  <a:cubicBezTo>
                    <a:pt x="15" y="2304"/>
                    <a:pt x="30" y="2299"/>
                    <a:pt x="45" y="2294"/>
                  </a:cubicBezTo>
                  <a:cubicBezTo>
                    <a:pt x="783" y="1968"/>
                    <a:pt x="1526" y="1642"/>
                    <a:pt x="2264" y="1311"/>
                  </a:cubicBezTo>
                  <a:cubicBezTo>
                    <a:pt x="2294" y="1301"/>
                    <a:pt x="2324" y="1286"/>
                    <a:pt x="2354" y="1270"/>
                  </a:cubicBezTo>
                  <a:cubicBezTo>
                    <a:pt x="2374" y="879"/>
                    <a:pt x="2319" y="452"/>
                    <a:pt x="2254" y="61"/>
                  </a:cubicBezTo>
                  <a:cubicBezTo>
                    <a:pt x="2249" y="41"/>
                    <a:pt x="2249" y="21"/>
                    <a:pt x="2244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5"/>
            <p:cNvSpPr/>
            <p:nvPr/>
          </p:nvSpPr>
          <p:spPr>
            <a:xfrm>
              <a:off x="2555900" y="3327550"/>
              <a:ext cx="18600" cy="2525"/>
            </a:xfrm>
            <a:custGeom>
              <a:avLst/>
              <a:gdLst/>
              <a:ahLst/>
              <a:cxnLst/>
              <a:rect l="l" t="t" r="r" b="b"/>
              <a:pathLst>
                <a:path w="744" h="101" fill="none" extrusionOk="0">
                  <a:moveTo>
                    <a:pt x="1" y="0"/>
                  </a:moveTo>
                  <a:cubicBezTo>
                    <a:pt x="252" y="35"/>
                    <a:pt x="498" y="71"/>
                    <a:pt x="744" y="10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6" name="Google Shape;2896;p15"/>
          <p:cNvGrpSpPr/>
          <p:nvPr/>
        </p:nvGrpSpPr>
        <p:grpSpPr>
          <a:xfrm>
            <a:off x="190587" y="1095750"/>
            <a:ext cx="1058814" cy="365111"/>
            <a:chOff x="1066499" y="-515375"/>
            <a:chExt cx="1058814" cy="365111"/>
          </a:xfrm>
        </p:grpSpPr>
        <p:sp>
          <p:nvSpPr>
            <p:cNvPr id="2897" name="Google Shape;2897;p15"/>
            <p:cNvSpPr/>
            <p:nvPr/>
          </p:nvSpPr>
          <p:spPr>
            <a:xfrm>
              <a:off x="1066499" y="-419236"/>
              <a:ext cx="847440" cy="268972"/>
            </a:xfrm>
            <a:custGeom>
              <a:avLst/>
              <a:gdLst/>
              <a:ahLst/>
              <a:cxnLst/>
              <a:rect l="l" t="t" r="r" b="b"/>
              <a:pathLst>
                <a:path w="19260" h="6113" extrusionOk="0">
                  <a:moveTo>
                    <a:pt x="3800" y="0"/>
                  </a:moveTo>
                  <a:cubicBezTo>
                    <a:pt x="2305" y="0"/>
                    <a:pt x="813" y="518"/>
                    <a:pt x="1" y="1735"/>
                  </a:cubicBezTo>
                  <a:cubicBezTo>
                    <a:pt x="2029" y="1761"/>
                    <a:pt x="3695" y="3337"/>
                    <a:pt x="5437" y="4371"/>
                  </a:cubicBezTo>
                  <a:cubicBezTo>
                    <a:pt x="7274" y="5460"/>
                    <a:pt x="9399" y="6113"/>
                    <a:pt x="11528" y="6113"/>
                  </a:cubicBezTo>
                  <a:cubicBezTo>
                    <a:pt x="11929" y="6113"/>
                    <a:pt x="12330" y="6090"/>
                    <a:pt x="12730" y="6042"/>
                  </a:cubicBezTo>
                  <a:cubicBezTo>
                    <a:pt x="15249" y="5741"/>
                    <a:pt x="17839" y="4340"/>
                    <a:pt x="19260" y="2237"/>
                  </a:cubicBezTo>
                  <a:lnTo>
                    <a:pt x="19260" y="2237"/>
                  </a:lnTo>
                  <a:cubicBezTo>
                    <a:pt x="18398" y="3107"/>
                    <a:pt x="17140" y="3374"/>
                    <a:pt x="15892" y="3374"/>
                  </a:cubicBezTo>
                  <a:cubicBezTo>
                    <a:pt x="15569" y="3374"/>
                    <a:pt x="15247" y="3356"/>
                    <a:pt x="14933" y="3327"/>
                  </a:cubicBezTo>
                  <a:cubicBezTo>
                    <a:pt x="13437" y="3186"/>
                    <a:pt x="11957" y="2835"/>
                    <a:pt x="10551" y="2283"/>
                  </a:cubicBezTo>
                  <a:cubicBezTo>
                    <a:pt x="8759" y="1580"/>
                    <a:pt x="7078" y="556"/>
                    <a:pt x="5196" y="149"/>
                  </a:cubicBezTo>
                  <a:cubicBezTo>
                    <a:pt x="4744" y="52"/>
                    <a:pt x="4272" y="0"/>
                    <a:pt x="3800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5"/>
            <p:cNvSpPr/>
            <p:nvPr/>
          </p:nvSpPr>
          <p:spPr>
            <a:xfrm>
              <a:off x="1556349" y="-515375"/>
              <a:ext cx="568964" cy="120780"/>
            </a:xfrm>
            <a:custGeom>
              <a:avLst/>
              <a:gdLst/>
              <a:ahLst/>
              <a:cxnLst/>
              <a:rect l="l" t="t" r="r" b="b"/>
              <a:pathLst>
                <a:path w="12931" h="2745" extrusionOk="0">
                  <a:moveTo>
                    <a:pt x="7380" y="1"/>
                  </a:moveTo>
                  <a:cubicBezTo>
                    <a:pt x="7095" y="1"/>
                    <a:pt x="6814" y="22"/>
                    <a:pt x="6541" y="66"/>
                  </a:cubicBezTo>
                  <a:cubicBezTo>
                    <a:pt x="5432" y="241"/>
                    <a:pt x="4388" y="688"/>
                    <a:pt x="3308" y="1014"/>
                  </a:cubicBezTo>
                  <a:cubicBezTo>
                    <a:pt x="2550" y="1245"/>
                    <a:pt x="1750" y="1467"/>
                    <a:pt x="967" y="1467"/>
                  </a:cubicBezTo>
                  <a:cubicBezTo>
                    <a:pt x="640" y="1467"/>
                    <a:pt x="317" y="1429"/>
                    <a:pt x="1" y="1336"/>
                  </a:cubicBezTo>
                  <a:lnTo>
                    <a:pt x="1" y="1336"/>
                  </a:lnTo>
                  <a:cubicBezTo>
                    <a:pt x="947" y="2294"/>
                    <a:pt x="2312" y="2744"/>
                    <a:pt x="3653" y="2744"/>
                  </a:cubicBezTo>
                  <a:cubicBezTo>
                    <a:pt x="4062" y="2744"/>
                    <a:pt x="4468" y="2703"/>
                    <a:pt x="4859" y="2620"/>
                  </a:cubicBezTo>
                  <a:cubicBezTo>
                    <a:pt x="6230" y="2334"/>
                    <a:pt x="7555" y="1822"/>
                    <a:pt x="8940" y="1617"/>
                  </a:cubicBezTo>
                  <a:cubicBezTo>
                    <a:pt x="9291" y="1564"/>
                    <a:pt x="9652" y="1535"/>
                    <a:pt x="10012" y="1535"/>
                  </a:cubicBezTo>
                  <a:cubicBezTo>
                    <a:pt x="11072" y="1535"/>
                    <a:pt x="12129" y="1789"/>
                    <a:pt x="12930" y="2460"/>
                  </a:cubicBezTo>
                  <a:cubicBezTo>
                    <a:pt x="11603" y="1036"/>
                    <a:pt x="9384" y="1"/>
                    <a:pt x="738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15"/>
          <p:cNvGrpSpPr/>
          <p:nvPr/>
        </p:nvGrpSpPr>
        <p:grpSpPr>
          <a:xfrm>
            <a:off x="762130" y="-250345"/>
            <a:ext cx="1235256" cy="1030744"/>
            <a:chOff x="763250" y="1835425"/>
            <a:chExt cx="701850" cy="585650"/>
          </a:xfrm>
        </p:grpSpPr>
        <p:sp>
          <p:nvSpPr>
            <p:cNvPr id="2900" name="Google Shape;2900;p15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5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5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5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5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5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5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5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5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5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5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5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5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5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5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5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5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5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5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5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5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5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5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3" name="Google Shape;2923;p15"/>
          <p:cNvSpPr txBox="1">
            <a:spLocks noGrp="1"/>
          </p:cNvSpPr>
          <p:nvPr>
            <p:ph type="title"/>
          </p:nvPr>
        </p:nvSpPr>
        <p:spPr>
          <a:xfrm>
            <a:off x="2995200" y="1489175"/>
            <a:ext cx="46344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24" name="Google Shape;2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537975" y="1688225"/>
            <a:ext cx="10755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25" name="Google Shape;2925;p15"/>
          <p:cNvSpPr txBox="1">
            <a:spLocks noGrp="1"/>
          </p:cNvSpPr>
          <p:nvPr>
            <p:ph type="subTitle" idx="1"/>
          </p:nvPr>
        </p:nvSpPr>
        <p:spPr>
          <a:xfrm>
            <a:off x="2995200" y="2330975"/>
            <a:ext cx="4634400" cy="3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17"/>
          <p:cNvSpPr/>
          <p:nvPr/>
        </p:nvSpPr>
        <p:spPr>
          <a:xfrm flipH="1">
            <a:off x="61310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17"/>
          <p:cNvSpPr/>
          <p:nvPr/>
        </p:nvSpPr>
        <p:spPr>
          <a:xfrm flipH="1">
            <a:off x="-692564" y="3389162"/>
            <a:ext cx="9523639" cy="2270779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17"/>
          <p:cNvSpPr/>
          <p:nvPr/>
        </p:nvSpPr>
        <p:spPr>
          <a:xfrm flipH="1">
            <a:off x="6378712" y="-25"/>
            <a:ext cx="1443727" cy="5258323"/>
          </a:xfrm>
          <a:custGeom>
            <a:avLst/>
            <a:gdLst/>
            <a:ahLst/>
            <a:cxnLst/>
            <a:rect l="l" t="t" r="r" b="b"/>
            <a:pathLst>
              <a:path w="44090" h="160584" extrusionOk="0">
                <a:moveTo>
                  <a:pt x="12508" y="0"/>
                </a:moveTo>
                <a:cubicBezTo>
                  <a:pt x="4461" y="18449"/>
                  <a:pt x="0" y="38826"/>
                  <a:pt x="0" y="60237"/>
                </a:cubicBezTo>
                <a:cubicBezTo>
                  <a:pt x="0" y="98759"/>
                  <a:pt x="14471" y="133927"/>
                  <a:pt x="38255" y="160584"/>
                </a:cubicBezTo>
                <a:lnTo>
                  <a:pt x="44089" y="160584"/>
                </a:lnTo>
                <a:cubicBezTo>
                  <a:pt x="25997" y="135711"/>
                  <a:pt x="15327" y="105093"/>
                  <a:pt x="15327" y="71995"/>
                </a:cubicBezTo>
                <a:cubicBezTo>
                  <a:pt x="15327" y="45909"/>
                  <a:pt x="21929" y="21393"/>
                  <a:pt x="33580" y="0"/>
                </a:cubicBezTo>
                <a:close/>
              </a:path>
            </a:pathLst>
          </a:custGeom>
          <a:solidFill>
            <a:srgbClr val="001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17"/>
          <p:cNvSpPr/>
          <p:nvPr/>
        </p:nvSpPr>
        <p:spPr>
          <a:xfrm flipH="1">
            <a:off x="-85476" y="4028798"/>
            <a:ext cx="6159858" cy="991519"/>
          </a:xfrm>
          <a:custGeom>
            <a:avLst/>
            <a:gdLst/>
            <a:ahLst/>
            <a:cxnLst/>
            <a:rect l="l" t="t" r="r" b="b"/>
            <a:pathLst>
              <a:path w="188116" h="30280" extrusionOk="0">
                <a:moveTo>
                  <a:pt x="188115" y="286"/>
                </a:moveTo>
                <a:lnTo>
                  <a:pt x="188115" y="26996"/>
                </a:lnTo>
                <a:cubicBezTo>
                  <a:pt x="165509" y="28763"/>
                  <a:pt x="142617" y="30279"/>
                  <a:pt x="119956" y="30279"/>
                </a:cubicBezTo>
                <a:cubicBezTo>
                  <a:pt x="102596" y="30279"/>
                  <a:pt x="85377" y="29387"/>
                  <a:pt x="68534" y="27014"/>
                </a:cubicBezTo>
                <a:cubicBezTo>
                  <a:pt x="44446" y="23642"/>
                  <a:pt x="22250" y="17397"/>
                  <a:pt x="0" y="11330"/>
                </a:cubicBezTo>
                <a:cubicBezTo>
                  <a:pt x="2712" y="11598"/>
                  <a:pt x="5424" y="11776"/>
                  <a:pt x="8172" y="11937"/>
                </a:cubicBezTo>
                <a:cubicBezTo>
                  <a:pt x="13543" y="12258"/>
                  <a:pt x="18949" y="12401"/>
                  <a:pt x="24338" y="12401"/>
                </a:cubicBezTo>
                <a:cubicBezTo>
                  <a:pt x="35311" y="12401"/>
                  <a:pt x="46284" y="11812"/>
                  <a:pt x="57115" y="10902"/>
                </a:cubicBezTo>
                <a:cubicBezTo>
                  <a:pt x="73405" y="9546"/>
                  <a:pt x="89446" y="7476"/>
                  <a:pt x="105468" y="5496"/>
                </a:cubicBezTo>
                <a:cubicBezTo>
                  <a:pt x="128360" y="2641"/>
                  <a:pt x="152020" y="0"/>
                  <a:pt x="175358" y="0"/>
                </a:cubicBezTo>
                <a:cubicBezTo>
                  <a:pt x="179622" y="0"/>
                  <a:pt x="183869" y="89"/>
                  <a:pt x="188115" y="286"/>
                </a:cubicBezTo>
                <a:close/>
              </a:path>
            </a:pathLst>
          </a:custGeom>
          <a:solidFill>
            <a:srgbClr val="2523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17"/>
          <p:cNvSpPr/>
          <p:nvPr/>
        </p:nvSpPr>
        <p:spPr>
          <a:xfrm>
            <a:off x="2331073" y="4138630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17"/>
          <p:cNvSpPr/>
          <p:nvPr/>
        </p:nvSpPr>
        <p:spPr>
          <a:xfrm rot="-147765" flipH="1">
            <a:off x="-463162" y="4267734"/>
            <a:ext cx="6025395" cy="771865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0" name="Google Shape;3210;p17"/>
          <p:cNvGrpSpPr/>
          <p:nvPr/>
        </p:nvGrpSpPr>
        <p:grpSpPr>
          <a:xfrm rot="-458410">
            <a:off x="3738584" y="4260472"/>
            <a:ext cx="1493990" cy="490011"/>
            <a:chOff x="1656825" y="3872400"/>
            <a:chExt cx="835625" cy="274075"/>
          </a:xfrm>
        </p:grpSpPr>
        <p:sp>
          <p:nvSpPr>
            <p:cNvPr id="3211" name="Google Shape;3211;p17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7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7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7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7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7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7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7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7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7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7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7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7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7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7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7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7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7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7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7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7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7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7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7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7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7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7" name="Google Shape;3237;p17"/>
          <p:cNvSpPr/>
          <p:nvPr/>
        </p:nvSpPr>
        <p:spPr>
          <a:xfrm flipH="1">
            <a:off x="6569749" y="-25"/>
            <a:ext cx="2692851" cy="5258323"/>
          </a:xfrm>
          <a:custGeom>
            <a:avLst/>
            <a:gdLst/>
            <a:ahLst/>
            <a:cxnLst/>
            <a:rect l="l" t="t" r="r" b="b"/>
            <a:pathLst>
              <a:path w="82237" h="160584" extrusionOk="0">
                <a:moveTo>
                  <a:pt x="0" y="0"/>
                </a:moveTo>
                <a:lnTo>
                  <a:pt x="0" y="160584"/>
                </a:lnTo>
                <a:lnTo>
                  <a:pt x="82237" y="160584"/>
                </a:lnTo>
                <a:cubicBezTo>
                  <a:pt x="58453" y="133927"/>
                  <a:pt x="43982" y="98759"/>
                  <a:pt x="43982" y="60237"/>
                </a:cubicBezTo>
                <a:cubicBezTo>
                  <a:pt x="43982" y="38826"/>
                  <a:pt x="48443" y="18449"/>
                  <a:pt x="56490" y="0"/>
                </a:cubicBezTo>
                <a:close/>
              </a:path>
            </a:pathLst>
          </a:custGeom>
          <a:solidFill>
            <a:srgbClr val="25236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17"/>
          <p:cNvSpPr/>
          <p:nvPr/>
        </p:nvSpPr>
        <p:spPr>
          <a:xfrm flipH="1">
            <a:off x="-536550" y="4038289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9" name="Google Shape;3239;p17"/>
          <p:cNvGrpSpPr/>
          <p:nvPr/>
        </p:nvGrpSpPr>
        <p:grpSpPr>
          <a:xfrm flipH="1">
            <a:off x="4459898" y="238925"/>
            <a:ext cx="2951769" cy="1030046"/>
            <a:chOff x="4830925" y="3166050"/>
            <a:chExt cx="1936475" cy="675750"/>
          </a:xfrm>
        </p:grpSpPr>
        <p:sp>
          <p:nvSpPr>
            <p:cNvPr id="3240" name="Google Shape;3240;p17"/>
            <p:cNvSpPr/>
            <p:nvPr/>
          </p:nvSpPr>
          <p:spPr>
            <a:xfrm>
              <a:off x="5891250" y="3643625"/>
              <a:ext cx="283500" cy="174475"/>
            </a:xfrm>
            <a:custGeom>
              <a:avLst/>
              <a:gdLst/>
              <a:ahLst/>
              <a:cxnLst/>
              <a:rect l="l" t="t" r="r" b="b"/>
              <a:pathLst>
                <a:path w="11340" h="6979" extrusionOk="0">
                  <a:moveTo>
                    <a:pt x="11339" y="1"/>
                  </a:moveTo>
                  <a:cubicBezTo>
                    <a:pt x="9567" y="613"/>
                    <a:pt x="7695" y="924"/>
                    <a:pt x="5798" y="990"/>
                  </a:cubicBezTo>
                  <a:cubicBezTo>
                    <a:pt x="5557" y="998"/>
                    <a:pt x="5315" y="1002"/>
                    <a:pt x="5073" y="1002"/>
                  </a:cubicBezTo>
                  <a:cubicBezTo>
                    <a:pt x="4875" y="1002"/>
                    <a:pt x="4676" y="999"/>
                    <a:pt x="4478" y="995"/>
                  </a:cubicBezTo>
                  <a:cubicBezTo>
                    <a:pt x="2671" y="2706"/>
                    <a:pt x="1145" y="4719"/>
                    <a:pt x="0" y="6928"/>
                  </a:cubicBezTo>
                  <a:cubicBezTo>
                    <a:pt x="656" y="6963"/>
                    <a:pt x="1312" y="6979"/>
                    <a:pt x="1968" y="6979"/>
                  </a:cubicBezTo>
                  <a:cubicBezTo>
                    <a:pt x="2060" y="6979"/>
                    <a:pt x="2152" y="6978"/>
                    <a:pt x="2244" y="6978"/>
                  </a:cubicBezTo>
                  <a:cubicBezTo>
                    <a:pt x="5803" y="5472"/>
                    <a:pt x="8975" y="3048"/>
                    <a:pt x="11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7"/>
            <p:cNvSpPr/>
            <p:nvPr/>
          </p:nvSpPr>
          <p:spPr>
            <a:xfrm>
              <a:off x="5259450" y="3524900"/>
              <a:ext cx="743750" cy="291925"/>
            </a:xfrm>
            <a:custGeom>
              <a:avLst/>
              <a:gdLst/>
              <a:ahLst/>
              <a:cxnLst/>
              <a:rect l="l" t="t" r="r" b="b"/>
              <a:pathLst>
                <a:path w="29750" h="11677" extrusionOk="0">
                  <a:moveTo>
                    <a:pt x="21894" y="6682"/>
                  </a:moveTo>
                  <a:cubicBezTo>
                    <a:pt x="22050" y="6682"/>
                    <a:pt x="22176" y="6808"/>
                    <a:pt x="22176" y="6968"/>
                  </a:cubicBezTo>
                  <a:cubicBezTo>
                    <a:pt x="22176" y="7124"/>
                    <a:pt x="22050" y="7249"/>
                    <a:pt x="21894" y="7249"/>
                  </a:cubicBezTo>
                  <a:cubicBezTo>
                    <a:pt x="21739" y="7249"/>
                    <a:pt x="21608" y="7124"/>
                    <a:pt x="21608" y="6968"/>
                  </a:cubicBezTo>
                  <a:cubicBezTo>
                    <a:pt x="21608" y="6808"/>
                    <a:pt x="21739" y="6682"/>
                    <a:pt x="21894" y="6682"/>
                  </a:cubicBezTo>
                  <a:close/>
                  <a:moveTo>
                    <a:pt x="25303" y="6682"/>
                  </a:moveTo>
                  <a:cubicBezTo>
                    <a:pt x="25463" y="6682"/>
                    <a:pt x="25589" y="6808"/>
                    <a:pt x="25589" y="6968"/>
                  </a:cubicBezTo>
                  <a:cubicBezTo>
                    <a:pt x="25589" y="7124"/>
                    <a:pt x="25463" y="7249"/>
                    <a:pt x="25303" y="7249"/>
                  </a:cubicBezTo>
                  <a:cubicBezTo>
                    <a:pt x="25147" y="7249"/>
                    <a:pt x="25022" y="7124"/>
                    <a:pt x="25022" y="6968"/>
                  </a:cubicBezTo>
                  <a:cubicBezTo>
                    <a:pt x="25022" y="6808"/>
                    <a:pt x="25147" y="6682"/>
                    <a:pt x="25303" y="6682"/>
                  </a:cubicBezTo>
                  <a:close/>
                  <a:moveTo>
                    <a:pt x="21041" y="7536"/>
                  </a:moveTo>
                  <a:cubicBezTo>
                    <a:pt x="21197" y="7536"/>
                    <a:pt x="21327" y="7661"/>
                    <a:pt x="21327" y="7817"/>
                  </a:cubicBezTo>
                  <a:cubicBezTo>
                    <a:pt x="21327" y="7977"/>
                    <a:pt x="21197" y="8103"/>
                    <a:pt x="21041" y="8103"/>
                  </a:cubicBezTo>
                  <a:cubicBezTo>
                    <a:pt x="20886" y="8103"/>
                    <a:pt x="20755" y="7977"/>
                    <a:pt x="20755" y="7817"/>
                  </a:cubicBezTo>
                  <a:cubicBezTo>
                    <a:pt x="20755" y="7661"/>
                    <a:pt x="20886" y="7536"/>
                    <a:pt x="21041" y="7536"/>
                  </a:cubicBezTo>
                  <a:close/>
                  <a:moveTo>
                    <a:pt x="22748" y="8103"/>
                  </a:moveTo>
                  <a:cubicBezTo>
                    <a:pt x="22903" y="8103"/>
                    <a:pt x="23029" y="8228"/>
                    <a:pt x="23029" y="8384"/>
                  </a:cubicBezTo>
                  <a:cubicBezTo>
                    <a:pt x="23029" y="8544"/>
                    <a:pt x="22903" y="8670"/>
                    <a:pt x="22748" y="8670"/>
                  </a:cubicBezTo>
                  <a:cubicBezTo>
                    <a:pt x="22587" y="8670"/>
                    <a:pt x="22462" y="8544"/>
                    <a:pt x="22462" y="8384"/>
                  </a:cubicBezTo>
                  <a:cubicBezTo>
                    <a:pt x="22462" y="8228"/>
                    <a:pt x="22587" y="8103"/>
                    <a:pt x="22748" y="8103"/>
                  </a:cubicBezTo>
                  <a:close/>
                  <a:moveTo>
                    <a:pt x="4206" y="1"/>
                  </a:moveTo>
                  <a:cubicBezTo>
                    <a:pt x="2763" y="1"/>
                    <a:pt x="1306" y="157"/>
                    <a:pt x="0" y="744"/>
                  </a:cubicBezTo>
                  <a:cubicBezTo>
                    <a:pt x="412" y="1136"/>
                    <a:pt x="823" y="1517"/>
                    <a:pt x="1245" y="1889"/>
                  </a:cubicBezTo>
                  <a:cubicBezTo>
                    <a:pt x="7850" y="7731"/>
                    <a:pt x="16474" y="11225"/>
                    <a:pt x="25272" y="11677"/>
                  </a:cubicBezTo>
                  <a:cubicBezTo>
                    <a:pt x="26417" y="9468"/>
                    <a:pt x="27943" y="7455"/>
                    <a:pt x="29750" y="5744"/>
                  </a:cubicBezTo>
                  <a:cubicBezTo>
                    <a:pt x="27652" y="5694"/>
                    <a:pt x="25549" y="5362"/>
                    <a:pt x="23536" y="4825"/>
                  </a:cubicBezTo>
                  <a:cubicBezTo>
                    <a:pt x="20630" y="4042"/>
                    <a:pt x="17889" y="2737"/>
                    <a:pt x="15033" y="1794"/>
                  </a:cubicBezTo>
                  <a:cubicBezTo>
                    <a:pt x="11816" y="729"/>
                    <a:pt x="8443" y="127"/>
                    <a:pt x="5050" y="17"/>
                  </a:cubicBezTo>
                  <a:cubicBezTo>
                    <a:pt x="4770" y="7"/>
                    <a:pt x="4488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7"/>
            <p:cNvSpPr/>
            <p:nvPr/>
          </p:nvSpPr>
          <p:spPr>
            <a:xfrm>
              <a:off x="5947350" y="3291150"/>
              <a:ext cx="812025" cy="526925"/>
            </a:xfrm>
            <a:custGeom>
              <a:avLst/>
              <a:gdLst/>
              <a:ahLst/>
              <a:cxnLst/>
              <a:rect l="l" t="t" r="r" b="b"/>
              <a:pathLst>
                <a:path w="32481" h="21077" extrusionOk="0">
                  <a:moveTo>
                    <a:pt x="32425" y="1"/>
                  </a:moveTo>
                  <a:cubicBezTo>
                    <a:pt x="30332" y="1005"/>
                    <a:pt x="29413" y="3168"/>
                    <a:pt x="27647" y="4538"/>
                  </a:cubicBezTo>
                  <a:cubicBezTo>
                    <a:pt x="26161" y="5693"/>
                    <a:pt x="24158" y="5944"/>
                    <a:pt x="22522" y="6887"/>
                  </a:cubicBezTo>
                  <a:cubicBezTo>
                    <a:pt x="21598" y="7424"/>
                    <a:pt x="20815" y="8167"/>
                    <a:pt x="19972" y="8825"/>
                  </a:cubicBezTo>
                  <a:cubicBezTo>
                    <a:pt x="18592" y="9899"/>
                    <a:pt x="16574" y="10712"/>
                    <a:pt x="14687" y="10717"/>
                  </a:cubicBezTo>
                  <a:cubicBezTo>
                    <a:pt x="13035" y="12298"/>
                    <a:pt x="11133" y="13397"/>
                    <a:pt x="9095" y="14100"/>
                  </a:cubicBezTo>
                  <a:cubicBezTo>
                    <a:pt x="6731" y="17147"/>
                    <a:pt x="3559" y="19571"/>
                    <a:pt x="0" y="21077"/>
                  </a:cubicBezTo>
                  <a:cubicBezTo>
                    <a:pt x="136" y="21077"/>
                    <a:pt x="276" y="21072"/>
                    <a:pt x="412" y="21072"/>
                  </a:cubicBezTo>
                  <a:cubicBezTo>
                    <a:pt x="7173" y="20946"/>
                    <a:pt x="13879" y="18999"/>
                    <a:pt x="19701" y="15561"/>
                  </a:cubicBezTo>
                  <a:cubicBezTo>
                    <a:pt x="25072" y="12388"/>
                    <a:pt x="31401" y="7595"/>
                    <a:pt x="32380" y="989"/>
                  </a:cubicBezTo>
                  <a:cubicBezTo>
                    <a:pt x="32425" y="663"/>
                    <a:pt x="32460" y="337"/>
                    <a:pt x="32480" y="11"/>
                  </a:cubicBezTo>
                  <a:lnTo>
                    <a:pt x="32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7"/>
            <p:cNvSpPr/>
            <p:nvPr/>
          </p:nvSpPr>
          <p:spPr>
            <a:xfrm>
              <a:off x="6174725" y="3545750"/>
              <a:ext cx="139800" cy="97900"/>
            </a:xfrm>
            <a:custGeom>
              <a:avLst/>
              <a:gdLst/>
              <a:ahLst/>
              <a:cxnLst/>
              <a:rect l="l" t="t" r="r" b="b"/>
              <a:pathLst>
                <a:path w="5592" h="3916" extrusionOk="0">
                  <a:moveTo>
                    <a:pt x="2419" y="1"/>
                  </a:moveTo>
                  <a:cubicBezTo>
                    <a:pt x="1757" y="1391"/>
                    <a:pt x="944" y="2706"/>
                    <a:pt x="0" y="3916"/>
                  </a:cubicBezTo>
                  <a:cubicBezTo>
                    <a:pt x="2038" y="3213"/>
                    <a:pt x="3940" y="2114"/>
                    <a:pt x="5592" y="533"/>
                  </a:cubicBezTo>
                  <a:cubicBezTo>
                    <a:pt x="5311" y="533"/>
                    <a:pt x="5035" y="513"/>
                    <a:pt x="4763" y="478"/>
                  </a:cubicBezTo>
                  <a:cubicBezTo>
                    <a:pt x="4578" y="764"/>
                    <a:pt x="4272" y="980"/>
                    <a:pt x="3905" y="1045"/>
                  </a:cubicBezTo>
                  <a:cubicBezTo>
                    <a:pt x="3831" y="1058"/>
                    <a:pt x="3758" y="1064"/>
                    <a:pt x="3685" y="1064"/>
                  </a:cubicBezTo>
                  <a:cubicBezTo>
                    <a:pt x="3072" y="1064"/>
                    <a:pt x="2527" y="625"/>
                    <a:pt x="2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7"/>
            <p:cNvSpPr/>
            <p:nvPr/>
          </p:nvSpPr>
          <p:spPr>
            <a:xfrm>
              <a:off x="4830925" y="3166050"/>
              <a:ext cx="1936475" cy="502625"/>
            </a:xfrm>
            <a:custGeom>
              <a:avLst/>
              <a:gdLst/>
              <a:ahLst/>
              <a:cxnLst/>
              <a:rect l="l" t="t" r="r" b="b"/>
              <a:pathLst>
                <a:path w="77459" h="20105" extrusionOk="0">
                  <a:moveTo>
                    <a:pt x="73995" y="4834"/>
                  </a:moveTo>
                  <a:cubicBezTo>
                    <a:pt x="74151" y="4834"/>
                    <a:pt x="74276" y="4965"/>
                    <a:pt x="74276" y="5120"/>
                  </a:cubicBezTo>
                  <a:cubicBezTo>
                    <a:pt x="74276" y="5276"/>
                    <a:pt x="74151" y="5401"/>
                    <a:pt x="73995" y="5401"/>
                  </a:cubicBezTo>
                  <a:cubicBezTo>
                    <a:pt x="73834" y="5401"/>
                    <a:pt x="73709" y="5276"/>
                    <a:pt x="73709" y="5120"/>
                  </a:cubicBezTo>
                  <a:cubicBezTo>
                    <a:pt x="73709" y="4965"/>
                    <a:pt x="73834" y="4834"/>
                    <a:pt x="73995" y="4834"/>
                  </a:cubicBezTo>
                  <a:close/>
                  <a:moveTo>
                    <a:pt x="14024" y="5401"/>
                  </a:moveTo>
                  <a:cubicBezTo>
                    <a:pt x="14180" y="5401"/>
                    <a:pt x="14305" y="5532"/>
                    <a:pt x="14305" y="5687"/>
                  </a:cubicBezTo>
                  <a:cubicBezTo>
                    <a:pt x="14305" y="5843"/>
                    <a:pt x="14180" y="5973"/>
                    <a:pt x="14024" y="5973"/>
                  </a:cubicBezTo>
                  <a:cubicBezTo>
                    <a:pt x="13864" y="5973"/>
                    <a:pt x="13738" y="5843"/>
                    <a:pt x="13738" y="5687"/>
                  </a:cubicBezTo>
                  <a:cubicBezTo>
                    <a:pt x="13738" y="5532"/>
                    <a:pt x="13864" y="5401"/>
                    <a:pt x="14024" y="5401"/>
                  </a:cubicBezTo>
                  <a:close/>
                  <a:moveTo>
                    <a:pt x="68880" y="5401"/>
                  </a:moveTo>
                  <a:cubicBezTo>
                    <a:pt x="69036" y="5401"/>
                    <a:pt x="69161" y="5532"/>
                    <a:pt x="69161" y="5687"/>
                  </a:cubicBezTo>
                  <a:cubicBezTo>
                    <a:pt x="69161" y="5843"/>
                    <a:pt x="69036" y="5973"/>
                    <a:pt x="68880" y="5973"/>
                  </a:cubicBezTo>
                  <a:cubicBezTo>
                    <a:pt x="68720" y="5973"/>
                    <a:pt x="68594" y="5843"/>
                    <a:pt x="68594" y="5687"/>
                  </a:cubicBezTo>
                  <a:cubicBezTo>
                    <a:pt x="68594" y="5532"/>
                    <a:pt x="68720" y="5401"/>
                    <a:pt x="68880" y="5401"/>
                  </a:cubicBezTo>
                  <a:close/>
                  <a:moveTo>
                    <a:pt x="70301" y="5687"/>
                  </a:moveTo>
                  <a:cubicBezTo>
                    <a:pt x="70456" y="5687"/>
                    <a:pt x="70582" y="5813"/>
                    <a:pt x="70582" y="5973"/>
                  </a:cubicBezTo>
                  <a:cubicBezTo>
                    <a:pt x="70582" y="6129"/>
                    <a:pt x="70456" y="6254"/>
                    <a:pt x="70301" y="6254"/>
                  </a:cubicBezTo>
                  <a:cubicBezTo>
                    <a:pt x="70145" y="6254"/>
                    <a:pt x="70015" y="6129"/>
                    <a:pt x="70015" y="5973"/>
                  </a:cubicBezTo>
                  <a:cubicBezTo>
                    <a:pt x="70015" y="5813"/>
                    <a:pt x="70145" y="5687"/>
                    <a:pt x="70301" y="5687"/>
                  </a:cubicBezTo>
                  <a:close/>
                  <a:moveTo>
                    <a:pt x="71435" y="5973"/>
                  </a:moveTo>
                  <a:cubicBezTo>
                    <a:pt x="71596" y="5973"/>
                    <a:pt x="71721" y="6099"/>
                    <a:pt x="71721" y="6254"/>
                  </a:cubicBezTo>
                  <a:cubicBezTo>
                    <a:pt x="71721" y="6415"/>
                    <a:pt x="71596" y="6541"/>
                    <a:pt x="71435" y="6541"/>
                  </a:cubicBezTo>
                  <a:cubicBezTo>
                    <a:pt x="71280" y="6541"/>
                    <a:pt x="71154" y="6415"/>
                    <a:pt x="71154" y="6254"/>
                  </a:cubicBezTo>
                  <a:cubicBezTo>
                    <a:pt x="71154" y="6099"/>
                    <a:pt x="71280" y="5973"/>
                    <a:pt x="71435" y="5973"/>
                  </a:cubicBezTo>
                  <a:close/>
                  <a:moveTo>
                    <a:pt x="15445" y="6254"/>
                  </a:moveTo>
                  <a:cubicBezTo>
                    <a:pt x="15600" y="6254"/>
                    <a:pt x="15731" y="6380"/>
                    <a:pt x="15731" y="6541"/>
                  </a:cubicBezTo>
                  <a:cubicBezTo>
                    <a:pt x="15731" y="6696"/>
                    <a:pt x="15600" y="6822"/>
                    <a:pt x="15445" y="6822"/>
                  </a:cubicBezTo>
                  <a:cubicBezTo>
                    <a:pt x="15289" y="6822"/>
                    <a:pt x="15159" y="6696"/>
                    <a:pt x="15159" y="6541"/>
                  </a:cubicBezTo>
                  <a:cubicBezTo>
                    <a:pt x="15159" y="6380"/>
                    <a:pt x="15289" y="6254"/>
                    <a:pt x="15445" y="6254"/>
                  </a:cubicBezTo>
                  <a:close/>
                  <a:moveTo>
                    <a:pt x="14305" y="6822"/>
                  </a:moveTo>
                  <a:cubicBezTo>
                    <a:pt x="14466" y="6822"/>
                    <a:pt x="14591" y="6952"/>
                    <a:pt x="14591" y="7108"/>
                  </a:cubicBezTo>
                  <a:cubicBezTo>
                    <a:pt x="14591" y="7263"/>
                    <a:pt x="14466" y="7394"/>
                    <a:pt x="14305" y="7394"/>
                  </a:cubicBezTo>
                  <a:cubicBezTo>
                    <a:pt x="14150" y="7394"/>
                    <a:pt x="14024" y="7263"/>
                    <a:pt x="14024" y="7108"/>
                  </a:cubicBezTo>
                  <a:cubicBezTo>
                    <a:pt x="14024" y="6952"/>
                    <a:pt x="14150" y="6822"/>
                    <a:pt x="14305" y="6822"/>
                  </a:cubicBezTo>
                  <a:close/>
                  <a:moveTo>
                    <a:pt x="70015" y="7394"/>
                  </a:moveTo>
                  <a:cubicBezTo>
                    <a:pt x="70170" y="7394"/>
                    <a:pt x="70301" y="7519"/>
                    <a:pt x="70301" y="7675"/>
                  </a:cubicBezTo>
                  <a:cubicBezTo>
                    <a:pt x="70301" y="7831"/>
                    <a:pt x="70170" y="7961"/>
                    <a:pt x="70015" y="7961"/>
                  </a:cubicBezTo>
                  <a:cubicBezTo>
                    <a:pt x="69859" y="7961"/>
                    <a:pt x="69729" y="7831"/>
                    <a:pt x="69729" y="7675"/>
                  </a:cubicBezTo>
                  <a:cubicBezTo>
                    <a:pt x="69729" y="7519"/>
                    <a:pt x="69859" y="7394"/>
                    <a:pt x="70015" y="7394"/>
                  </a:cubicBezTo>
                  <a:close/>
                  <a:moveTo>
                    <a:pt x="68027" y="8247"/>
                  </a:moveTo>
                  <a:cubicBezTo>
                    <a:pt x="68183" y="8247"/>
                    <a:pt x="68308" y="8373"/>
                    <a:pt x="68308" y="8528"/>
                  </a:cubicBezTo>
                  <a:cubicBezTo>
                    <a:pt x="68308" y="8689"/>
                    <a:pt x="68183" y="8814"/>
                    <a:pt x="68027" y="8814"/>
                  </a:cubicBezTo>
                  <a:cubicBezTo>
                    <a:pt x="67871" y="8814"/>
                    <a:pt x="67741" y="8689"/>
                    <a:pt x="67741" y="8528"/>
                  </a:cubicBezTo>
                  <a:cubicBezTo>
                    <a:pt x="67741" y="8373"/>
                    <a:pt x="67871" y="8247"/>
                    <a:pt x="68027" y="8247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3609" y="1200"/>
                    <a:pt x="4096" y="2475"/>
                    <a:pt x="5009" y="3313"/>
                  </a:cubicBezTo>
                  <a:cubicBezTo>
                    <a:pt x="3132" y="3409"/>
                    <a:pt x="1245" y="4242"/>
                    <a:pt x="0" y="5642"/>
                  </a:cubicBezTo>
                  <a:cubicBezTo>
                    <a:pt x="351" y="5680"/>
                    <a:pt x="717" y="5699"/>
                    <a:pt x="1091" y="5699"/>
                  </a:cubicBezTo>
                  <a:cubicBezTo>
                    <a:pt x="2677" y="5699"/>
                    <a:pt x="4415" y="5369"/>
                    <a:pt x="5808" y="4829"/>
                  </a:cubicBezTo>
                  <a:cubicBezTo>
                    <a:pt x="5840" y="4816"/>
                    <a:pt x="5877" y="4810"/>
                    <a:pt x="5919" y="4810"/>
                  </a:cubicBezTo>
                  <a:cubicBezTo>
                    <a:pt x="6715" y="4810"/>
                    <a:pt x="9182" y="6975"/>
                    <a:pt x="9688" y="7414"/>
                  </a:cubicBezTo>
                  <a:cubicBezTo>
                    <a:pt x="11143" y="8679"/>
                    <a:pt x="12413" y="10260"/>
                    <a:pt x="13743" y="11655"/>
                  </a:cubicBezTo>
                  <a:cubicBezTo>
                    <a:pt x="14857" y="12820"/>
                    <a:pt x="15972" y="13984"/>
                    <a:pt x="17141" y="15098"/>
                  </a:cubicBezTo>
                  <a:cubicBezTo>
                    <a:pt x="18447" y="14511"/>
                    <a:pt x="19904" y="14355"/>
                    <a:pt x="21347" y="14355"/>
                  </a:cubicBezTo>
                  <a:cubicBezTo>
                    <a:pt x="21629" y="14355"/>
                    <a:pt x="21911" y="14361"/>
                    <a:pt x="22191" y="14371"/>
                  </a:cubicBezTo>
                  <a:cubicBezTo>
                    <a:pt x="25584" y="14481"/>
                    <a:pt x="28957" y="15083"/>
                    <a:pt x="32174" y="16148"/>
                  </a:cubicBezTo>
                  <a:cubicBezTo>
                    <a:pt x="35030" y="17091"/>
                    <a:pt x="37771" y="18396"/>
                    <a:pt x="40677" y="19179"/>
                  </a:cubicBezTo>
                  <a:cubicBezTo>
                    <a:pt x="42690" y="19716"/>
                    <a:pt x="44793" y="20048"/>
                    <a:pt x="46891" y="20098"/>
                  </a:cubicBezTo>
                  <a:cubicBezTo>
                    <a:pt x="47089" y="20102"/>
                    <a:pt x="47288" y="20105"/>
                    <a:pt x="47486" y="20105"/>
                  </a:cubicBezTo>
                  <a:cubicBezTo>
                    <a:pt x="47728" y="20105"/>
                    <a:pt x="47970" y="20101"/>
                    <a:pt x="48211" y="20093"/>
                  </a:cubicBezTo>
                  <a:cubicBezTo>
                    <a:pt x="50108" y="20027"/>
                    <a:pt x="51980" y="19716"/>
                    <a:pt x="53752" y="19104"/>
                  </a:cubicBezTo>
                  <a:cubicBezTo>
                    <a:pt x="54696" y="17894"/>
                    <a:pt x="55509" y="16579"/>
                    <a:pt x="56171" y="15189"/>
                  </a:cubicBezTo>
                  <a:cubicBezTo>
                    <a:pt x="56166" y="15184"/>
                    <a:pt x="56166" y="15184"/>
                    <a:pt x="56166" y="15184"/>
                  </a:cubicBezTo>
                  <a:cubicBezTo>
                    <a:pt x="56046" y="14476"/>
                    <a:pt x="56518" y="13814"/>
                    <a:pt x="57215" y="13688"/>
                  </a:cubicBezTo>
                  <a:cubicBezTo>
                    <a:pt x="57289" y="13676"/>
                    <a:pt x="57360" y="13670"/>
                    <a:pt x="57431" y="13670"/>
                  </a:cubicBezTo>
                  <a:cubicBezTo>
                    <a:pt x="57534" y="13670"/>
                    <a:pt x="57634" y="13682"/>
                    <a:pt x="57732" y="13703"/>
                  </a:cubicBezTo>
                  <a:cubicBezTo>
                    <a:pt x="57775" y="13406"/>
                    <a:pt x="58026" y="13188"/>
                    <a:pt x="58323" y="13188"/>
                  </a:cubicBezTo>
                  <a:cubicBezTo>
                    <a:pt x="58342" y="13188"/>
                    <a:pt x="58361" y="13189"/>
                    <a:pt x="58380" y="13191"/>
                  </a:cubicBezTo>
                  <a:cubicBezTo>
                    <a:pt x="58711" y="13216"/>
                    <a:pt x="58957" y="13507"/>
                    <a:pt x="58927" y="13839"/>
                  </a:cubicBezTo>
                  <a:cubicBezTo>
                    <a:pt x="58907" y="14070"/>
                    <a:pt x="58761" y="14260"/>
                    <a:pt x="58566" y="14341"/>
                  </a:cubicBezTo>
                  <a:cubicBezTo>
                    <a:pt x="58636" y="14461"/>
                    <a:pt x="58686" y="14597"/>
                    <a:pt x="58711" y="14742"/>
                  </a:cubicBezTo>
                  <a:cubicBezTo>
                    <a:pt x="58766" y="15073"/>
                    <a:pt x="58691" y="15400"/>
                    <a:pt x="58515" y="15666"/>
                  </a:cubicBezTo>
                  <a:cubicBezTo>
                    <a:pt x="58787" y="15701"/>
                    <a:pt x="59063" y="15721"/>
                    <a:pt x="59344" y="15721"/>
                  </a:cubicBezTo>
                  <a:cubicBezTo>
                    <a:pt x="61231" y="15716"/>
                    <a:pt x="63249" y="14903"/>
                    <a:pt x="64629" y="13829"/>
                  </a:cubicBezTo>
                  <a:cubicBezTo>
                    <a:pt x="65472" y="13171"/>
                    <a:pt x="66255" y="12428"/>
                    <a:pt x="67179" y="11891"/>
                  </a:cubicBezTo>
                  <a:cubicBezTo>
                    <a:pt x="68815" y="10948"/>
                    <a:pt x="70818" y="10697"/>
                    <a:pt x="72304" y="9542"/>
                  </a:cubicBezTo>
                  <a:cubicBezTo>
                    <a:pt x="74070" y="8172"/>
                    <a:pt x="74989" y="6009"/>
                    <a:pt x="77082" y="5005"/>
                  </a:cubicBezTo>
                  <a:lnTo>
                    <a:pt x="77137" y="5015"/>
                  </a:lnTo>
                  <a:cubicBezTo>
                    <a:pt x="77458" y="4754"/>
                    <a:pt x="77343" y="4202"/>
                    <a:pt x="77022" y="3946"/>
                  </a:cubicBezTo>
                  <a:cubicBezTo>
                    <a:pt x="76700" y="3690"/>
                    <a:pt x="76259" y="3649"/>
                    <a:pt x="75847" y="3629"/>
                  </a:cubicBezTo>
                  <a:cubicBezTo>
                    <a:pt x="75445" y="3611"/>
                    <a:pt x="75043" y="3603"/>
                    <a:pt x="74643" y="3603"/>
                  </a:cubicBezTo>
                  <a:cubicBezTo>
                    <a:pt x="67072" y="3603"/>
                    <a:pt x="59798" y="6680"/>
                    <a:pt x="52347" y="8267"/>
                  </a:cubicBezTo>
                  <a:cubicBezTo>
                    <a:pt x="48399" y="9108"/>
                    <a:pt x="44363" y="9529"/>
                    <a:pt x="40327" y="9529"/>
                  </a:cubicBezTo>
                  <a:cubicBezTo>
                    <a:pt x="36171" y="9529"/>
                    <a:pt x="32016" y="9083"/>
                    <a:pt x="27958" y="8192"/>
                  </a:cubicBezTo>
                  <a:cubicBezTo>
                    <a:pt x="20785" y="6611"/>
                    <a:pt x="13844" y="3654"/>
                    <a:pt x="6500" y="3429"/>
                  </a:cubicBezTo>
                  <a:cubicBezTo>
                    <a:pt x="6485" y="3348"/>
                    <a:pt x="6405" y="3323"/>
                    <a:pt x="6385" y="3238"/>
                  </a:cubicBezTo>
                  <a:cubicBezTo>
                    <a:pt x="5993" y="1732"/>
                    <a:pt x="4779" y="457"/>
                    <a:pt x="3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7"/>
            <p:cNvSpPr/>
            <p:nvPr/>
          </p:nvSpPr>
          <p:spPr>
            <a:xfrm>
              <a:off x="6673625" y="3286900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26" y="0"/>
                    <a:pt x="1" y="131"/>
                    <a:pt x="1" y="286"/>
                  </a:cubicBezTo>
                  <a:cubicBezTo>
                    <a:pt x="1" y="442"/>
                    <a:pt x="126" y="567"/>
                    <a:pt x="287" y="567"/>
                  </a:cubicBezTo>
                  <a:cubicBezTo>
                    <a:pt x="443" y="567"/>
                    <a:pt x="568" y="442"/>
                    <a:pt x="568" y="286"/>
                  </a:cubicBezTo>
                  <a:cubicBezTo>
                    <a:pt x="568" y="131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7"/>
            <p:cNvSpPr/>
            <p:nvPr/>
          </p:nvSpPr>
          <p:spPr>
            <a:xfrm>
              <a:off x="6609775" y="331537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42"/>
                    <a:pt x="126" y="568"/>
                    <a:pt x="281" y="568"/>
                  </a:cubicBezTo>
                  <a:cubicBezTo>
                    <a:pt x="442" y="568"/>
                    <a:pt x="567" y="442"/>
                    <a:pt x="567" y="281"/>
                  </a:cubicBezTo>
                  <a:cubicBezTo>
                    <a:pt x="567" y="126"/>
                    <a:pt x="442" y="0"/>
                    <a:pt x="281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7"/>
            <p:cNvSpPr/>
            <p:nvPr/>
          </p:nvSpPr>
          <p:spPr>
            <a:xfrm>
              <a:off x="6581275" y="330822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6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7"/>
            <p:cNvSpPr/>
            <p:nvPr/>
          </p:nvSpPr>
          <p:spPr>
            <a:xfrm>
              <a:off x="6574125" y="3350875"/>
              <a:ext cx="14325" cy="14225"/>
            </a:xfrm>
            <a:custGeom>
              <a:avLst/>
              <a:gdLst/>
              <a:ahLst/>
              <a:cxnLst/>
              <a:rect l="l" t="t" r="r" b="b"/>
              <a:pathLst>
                <a:path w="573" h="569" extrusionOk="0">
                  <a:moveTo>
                    <a:pt x="287" y="1"/>
                  </a:moveTo>
                  <a:cubicBezTo>
                    <a:pt x="131" y="1"/>
                    <a:pt x="1" y="126"/>
                    <a:pt x="1" y="282"/>
                  </a:cubicBezTo>
                  <a:cubicBezTo>
                    <a:pt x="1" y="438"/>
                    <a:pt x="131" y="568"/>
                    <a:pt x="287" y="568"/>
                  </a:cubicBezTo>
                  <a:cubicBezTo>
                    <a:pt x="442" y="568"/>
                    <a:pt x="573" y="438"/>
                    <a:pt x="573" y="282"/>
                  </a:cubicBezTo>
                  <a:cubicBezTo>
                    <a:pt x="573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7"/>
            <p:cNvSpPr/>
            <p:nvPr/>
          </p:nvSpPr>
          <p:spPr>
            <a:xfrm>
              <a:off x="65457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7"/>
            <p:cNvSpPr/>
            <p:nvPr/>
          </p:nvSpPr>
          <p:spPr>
            <a:xfrm>
              <a:off x="6524425" y="3372225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1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3" y="567"/>
                    <a:pt x="568" y="442"/>
                    <a:pt x="568" y="281"/>
                  </a:cubicBezTo>
                  <a:cubicBezTo>
                    <a:pt x="568" y="126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7"/>
            <p:cNvSpPr/>
            <p:nvPr/>
          </p:nvSpPr>
          <p:spPr>
            <a:xfrm>
              <a:off x="6274225" y="3495750"/>
              <a:ext cx="30650" cy="28825"/>
            </a:xfrm>
            <a:custGeom>
              <a:avLst/>
              <a:gdLst/>
              <a:ahLst/>
              <a:cxnLst/>
              <a:rect l="l" t="t" r="r" b="b"/>
              <a:pathLst>
                <a:path w="1226" h="1153" extrusionOk="0">
                  <a:moveTo>
                    <a:pt x="591" y="0"/>
                  </a:moveTo>
                  <a:cubicBezTo>
                    <a:pt x="294" y="0"/>
                    <a:pt x="43" y="218"/>
                    <a:pt x="0" y="515"/>
                  </a:cubicBezTo>
                  <a:cubicBezTo>
                    <a:pt x="357" y="600"/>
                    <a:pt x="663" y="831"/>
                    <a:pt x="834" y="1153"/>
                  </a:cubicBezTo>
                  <a:cubicBezTo>
                    <a:pt x="1029" y="1072"/>
                    <a:pt x="1175" y="882"/>
                    <a:pt x="1195" y="651"/>
                  </a:cubicBezTo>
                  <a:cubicBezTo>
                    <a:pt x="1225" y="319"/>
                    <a:pt x="979" y="28"/>
                    <a:pt x="648" y="3"/>
                  </a:cubicBezTo>
                  <a:cubicBezTo>
                    <a:pt x="629" y="1"/>
                    <a:pt x="610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7"/>
            <p:cNvSpPr/>
            <p:nvPr/>
          </p:nvSpPr>
          <p:spPr>
            <a:xfrm>
              <a:off x="6273475" y="3508625"/>
              <a:ext cx="21600" cy="17150"/>
            </a:xfrm>
            <a:custGeom>
              <a:avLst/>
              <a:gdLst/>
              <a:ahLst/>
              <a:cxnLst/>
              <a:rect l="l" t="t" r="r" b="b"/>
              <a:pathLst>
                <a:path w="864" h="686" extrusionOk="0">
                  <a:moveTo>
                    <a:pt x="30" y="0"/>
                  </a:moveTo>
                  <a:cubicBezTo>
                    <a:pt x="30" y="15"/>
                    <a:pt x="25" y="25"/>
                    <a:pt x="25" y="35"/>
                  </a:cubicBezTo>
                  <a:cubicBezTo>
                    <a:pt x="0" y="367"/>
                    <a:pt x="246" y="658"/>
                    <a:pt x="578" y="683"/>
                  </a:cubicBezTo>
                  <a:cubicBezTo>
                    <a:pt x="598" y="685"/>
                    <a:pt x="618" y="686"/>
                    <a:pt x="638" y="686"/>
                  </a:cubicBezTo>
                  <a:cubicBezTo>
                    <a:pt x="717" y="686"/>
                    <a:pt x="795" y="670"/>
                    <a:pt x="864" y="638"/>
                  </a:cubicBezTo>
                  <a:cubicBezTo>
                    <a:pt x="693" y="316"/>
                    <a:pt x="387" y="85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7"/>
            <p:cNvSpPr/>
            <p:nvPr/>
          </p:nvSpPr>
          <p:spPr>
            <a:xfrm>
              <a:off x="6232050" y="3507800"/>
              <a:ext cx="68050" cy="64550"/>
            </a:xfrm>
            <a:custGeom>
              <a:avLst/>
              <a:gdLst/>
              <a:ahLst/>
              <a:cxnLst/>
              <a:rect l="l" t="t" r="r" b="b"/>
              <a:pathLst>
                <a:path w="2722" h="2582" extrusionOk="0">
                  <a:moveTo>
                    <a:pt x="1386" y="0"/>
                  </a:moveTo>
                  <a:cubicBezTo>
                    <a:pt x="1315" y="0"/>
                    <a:pt x="1244" y="6"/>
                    <a:pt x="1170" y="18"/>
                  </a:cubicBezTo>
                  <a:cubicBezTo>
                    <a:pt x="473" y="144"/>
                    <a:pt x="1" y="806"/>
                    <a:pt x="121" y="1514"/>
                  </a:cubicBezTo>
                  <a:cubicBezTo>
                    <a:pt x="121" y="1514"/>
                    <a:pt x="121" y="1514"/>
                    <a:pt x="126" y="1519"/>
                  </a:cubicBezTo>
                  <a:cubicBezTo>
                    <a:pt x="234" y="2143"/>
                    <a:pt x="779" y="2582"/>
                    <a:pt x="1392" y="2582"/>
                  </a:cubicBezTo>
                  <a:cubicBezTo>
                    <a:pt x="1465" y="2582"/>
                    <a:pt x="1538" y="2576"/>
                    <a:pt x="1612" y="2563"/>
                  </a:cubicBezTo>
                  <a:cubicBezTo>
                    <a:pt x="1979" y="2498"/>
                    <a:pt x="2285" y="2282"/>
                    <a:pt x="2470" y="1996"/>
                  </a:cubicBezTo>
                  <a:cubicBezTo>
                    <a:pt x="2646" y="1730"/>
                    <a:pt x="2721" y="1403"/>
                    <a:pt x="2666" y="1072"/>
                  </a:cubicBezTo>
                  <a:cubicBezTo>
                    <a:pt x="2641" y="927"/>
                    <a:pt x="2591" y="791"/>
                    <a:pt x="2521" y="671"/>
                  </a:cubicBezTo>
                  <a:cubicBezTo>
                    <a:pt x="2452" y="703"/>
                    <a:pt x="2374" y="719"/>
                    <a:pt x="2295" y="719"/>
                  </a:cubicBezTo>
                  <a:cubicBezTo>
                    <a:pt x="2275" y="719"/>
                    <a:pt x="2255" y="718"/>
                    <a:pt x="2235" y="716"/>
                  </a:cubicBezTo>
                  <a:cubicBezTo>
                    <a:pt x="1903" y="691"/>
                    <a:pt x="1657" y="400"/>
                    <a:pt x="1682" y="68"/>
                  </a:cubicBezTo>
                  <a:cubicBezTo>
                    <a:pt x="1682" y="58"/>
                    <a:pt x="1687" y="48"/>
                    <a:pt x="1687" y="33"/>
                  </a:cubicBezTo>
                  <a:cubicBezTo>
                    <a:pt x="1589" y="12"/>
                    <a:pt x="148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7"/>
            <p:cNvSpPr/>
            <p:nvPr/>
          </p:nvSpPr>
          <p:spPr>
            <a:xfrm>
              <a:off x="5884975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2" y="0"/>
                  </a:moveTo>
                  <a:cubicBezTo>
                    <a:pt x="126" y="0"/>
                    <a:pt x="1" y="126"/>
                    <a:pt x="1" y="286"/>
                  </a:cubicBezTo>
                  <a:cubicBezTo>
                    <a:pt x="1" y="442"/>
                    <a:pt x="126" y="567"/>
                    <a:pt x="282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2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7"/>
            <p:cNvSpPr/>
            <p:nvPr/>
          </p:nvSpPr>
          <p:spPr>
            <a:xfrm>
              <a:off x="5820975" y="37274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1"/>
                  </a:moveTo>
                  <a:cubicBezTo>
                    <a:pt x="126" y="1"/>
                    <a:pt x="1" y="126"/>
                    <a:pt x="1" y="282"/>
                  </a:cubicBezTo>
                  <a:cubicBezTo>
                    <a:pt x="1" y="442"/>
                    <a:pt x="126" y="568"/>
                    <a:pt x="287" y="568"/>
                  </a:cubicBezTo>
                  <a:cubicBezTo>
                    <a:pt x="442" y="568"/>
                    <a:pt x="568" y="442"/>
                    <a:pt x="568" y="282"/>
                  </a:cubicBezTo>
                  <a:cubicBezTo>
                    <a:pt x="568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7"/>
            <p:cNvSpPr/>
            <p:nvPr/>
          </p:nvSpPr>
          <p:spPr>
            <a:xfrm>
              <a:off x="5799650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6" y="0"/>
                  </a:moveTo>
                  <a:cubicBezTo>
                    <a:pt x="131" y="0"/>
                    <a:pt x="0" y="126"/>
                    <a:pt x="0" y="286"/>
                  </a:cubicBezTo>
                  <a:cubicBezTo>
                    <a:pt x="0" y="442"/>
                    <a:pt x="131" y="567"/>
                    <a:pt x="286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7"/>
            <p:cNvSpPr/>
            <p:nvPr/>
          </p:nvSpPr>
          <p:spPr>
            <a:xfrm>
              <a:off x="5778325" y="3713275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6" y="1"/>
                  </a:moveTo>
                  <a:cubicBezTo>
                    <a:pt x="131" y="1"/>
                    <a:pt x="0" y="126"/>
                    <a:pt x="0" y="282"/>
                  </a:cubicBezTo>
                  <a:cubicBezTo>
                    <a:pt x="0" y="442"/>
                    <a:pt x="131" y="568"/>
                    <a:pt x="286" y="568"/>
                  </a:cubicBezTo>
                  <a:cubicBezTo>
                    <a:pt x="442" y="568"/>
                    <a:pt x="572" y="442"/>
                    <a:pt x="572" y="282"/>
                  </a:cubicBezTo>
                  <a:cubicBezTo>
                    <a:pt x="572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7"/>
            <p:cNvSpPr/>
            <p:nvPr/>
          </p:nvSpPr>
          <p:spPr>
            <a:xfrm>
              <a:off x="5209875" y="3322400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7"/>
                  </a:cubicBezTo>
                  <a:cubicBezTo>
                    <a:pt x="1" y="442"/>
                    <a:pt x="131" y="568"/>
                    <a:pt x="287" y="568"/>
                  </a:cubicBezTo>
                  <a:cubicBezTo>
                    <a:pt x="442" y="568"/>
                    <a:pt x="573" y="442"/>
                    <a:pt x="573" y="287"/>
                  </a:cubicBezTo>
                  <a:cubicBezTo>
                    <a:pt x="573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7"/>
            <p:cNvSpPr/>
            <p:nvPr/>
          </p:nvSpPr>
          <p:spPr>
            <a:xfrm>
              <a:off x="5181525" y="33365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1" y="1"/>
                  </a:moveTo>
                  <a:cubicBezTo>
                    <a:pt x="126" y="1"/>
                    <a:pt x="0" y="131"/>
                    <a:pt x="0" y="287"/>
                  </a:cubicBezTo>
                  <a:cubicBezTo>
                    <a:pt x="0" y="442"/>
                    <a:pt x="126" y="573"/>
                    <a:pt x="281" y="573"/>
                  </a:cubicBezTo>
                  <a:cubicBezTo>
                    <a:pt x="442" y="573"/>
                    <a:pt x="567" y="442"/>
                    <a:pt x="567" y="287"/>
                  </a:cubicBezTo>
                  <a:cubicBezTo>
                    <a:pt x="567" y="131"/>
                    <a:pt x="442" y="1"/>
                    <a:pt x="281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7"/>
            <p:cNvSpPr/>
            <p:nvPr/>
          </p:nvSpPr>
          <p:spPr>
            <a:xfrm>
              <a:off x="51743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7"/>
            <p:cNvSpPr/>
            <p:nvPr/>
          </p:nvSpPr>
          <p:spPr>
            <a:xfrm>
              <a:off x="6221900" y="3443250"/>
              <a:ext cx="53850" cy="58100"/>
            </a:xfrm>
            <a:custGeom>
              <a:avLst/>
              <a:gdLst/>
              <a:ahLst/>
              <a:cxnLst/>
              <a:rect l="l" t="t" r="r" b="b"/>
              <a:pathLst>
                <a:path w="2154" h="2324" fill="none" extrusionOk="0">
                  <a:moveTo>
                    <a:pt x="2154" y="0"/>
                  </a:moveTo>
                  <a:cubicBezTo>
                    <a:pt x="889" y="95"/>
                    <a:pt x="20" y="1160"/>
                    <a:pt x="0" y="23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7"/>
            <p:cNvSpPr/>
            <p:nvPr/>
          </p:nvSpPr>
          <p:spPr>
            <a:xfrm>
              <a:off x="6269450" y="3291150"/>
              <a:ext cx="488525" cy="267925"/>
            </a:xfrm>
            <a:custGeom>
              <a:avLst/>
              <a:gdLst/>
              <a:ahLst/>
              <a:cxnLst/>
              <a:rect l="l" t="t" r="r" b="b"/>
              <a:pathLst>
                <a:path w="19541" h="10717" fill="none" extrusionOk="0">
                  <a:moveTo>
                    <a:pt x="19541" y="1"/>
                  </a:moveTo>
                  <a:cubicBezTo>
                    <a:pt x="17448" y="1005"/>
                    <a:pt x="16529" y="3168"/>
                    <a:pt x="14763" y="4538"/>
                  </a:cubicBezTo>
                  <a:cubicBezTo>
                    <a:pt x="13277" y="5693"/>
                    <a:pt x="11274" y="5944"/>
                    <a:pt x="9638" y="6887"/>
                  </a:cubicBezTo>
                  <a:cubicBezTo>
                    <a:pt x="8714" y="7424"/>
                    <a:pt x="7931" y="8167"/>
                    <a:pt x="7088" y="8825"/>
                  </a:cubicBezTo>
                  <a:cubicBezTo>
                    <a:pt x="5708" y="9899"/>
                    <a:pt x="3690" y="10712"/>
                    <a:pt x="1803" y="10717"/>
                  </a:cubicBezTo>
                  <a:cubicBezTo>
                    <a:pt x="1522" y="10717"/>
                    <a:pt x="1246" y="10697"/>
                    <a:pt x="974" y="10662"/>
                  </a:cubicBezTo>
                  <a:cubicBezTo>
                    <a:pt x="643" y="10616"/>
                    <a:pt x="312" y="10541"/>
                    <a:pt x="1" y="1043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7"/>
            <p:cNvSpPr/>
            <p:nvPr/>
          </p:nvSpPr>
          <p:spPr>
            <a:xfrm>
              <a:off x="6262925" y="3535225"/>
              <a:ext cx="15225" cy="34650"/>
            </a:xfrm>
            <a:custGeom>
              <a:avLst/>
              <a:gdLst/>
              <a:ahLst/>
              <a:cxnLst/>
              <a:rect l="l" t="t" r="r" b="b"/>
              <a:pathLst>
                <a:path w="609" h="1386" fill="none" extrusionOk="0">
                  <a:moveTo>
                    <a:pt x="232" y="1386"/>
                  </a:moveTo>
                  <a:cubicBezTo>
                    <a:pt x="1" y="919"/>
                    <a:pt x="171" y="291"/>
                    <a:pt x="608" y="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7"/>
            <p:cNvSpPr/>
            <p:nvPr/>
          </p:nvSpPr>
          <p:spPr>
            <a:xfrm>
              <a:off x="5879075" y="3539725"/>
              <a:ext cx="359025" cy="302075"/>
            </a:xfrm>
            <a:custGeom>
              <a:avLst/>
              <a:gdLst/>
              <a:ahLst/>
              <a:cxnLst/>
              <a:rect l="l" t="t" r="r" b="b"/>
              <a:pathLst>
                <a:path w="14361" h="12083" fill="none" extrusionOk="0">
                  <a:moveTo>
                    <a:pt x="9372" y="1898"/>
                  </a:moveTo>
                  <a:cubicBezTo>
                    <a:pt x="7771" y="2792"/>
                    <a:pt x="6290" y="3891"/>
                    <a:pt x="4965" y="5151"/>
                  </a:cubicBezTo>
                  <a:cubicBezTo>
                    <a:pt x="3158" y="6862"/>
                    <a:pt x="1632" y="8875"/>
                    <a:pt x="487" y="11084"/>
                  </a:cubicBezTo>
                  <a:cubicBezTo>
                    <a:pt x="317" y="11410"/>
                    <a:pt x="156" y="11746"/>
                    <a:pt x="1" y="12082"/>
                  </a:cubicBezTo>
                  <a:cubicBezTo>
                    <a:pt x="929" y="11826"/>
                    <a:pt x="1843" y="11510"/>
                    <a:pt x="2731" y="11134"/>
                  </a:cubicBezTo>
                  <a:cubicBezTo>
                    <a:pt x="6290" y="9628"/>
                    <a:pt x="9462" y="7204"/>
                    <a:pt x="11826" y="4157"/>
                  </a:cubicBezTo>
                  <a:cubicBezTo>
                    <a:pt x="12770" y="2947"/>
                    <a:pt x="13583" y="1632"/>
                    <a:pt x="14245" y="242"/>
                  </a:cubicBezTo>
                  <a:cubicBezTo>
                    <a:pt x="14286" y="162"/>
                    <a:pt x="14321" y="81"/>
                    <a:pt x="14361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7"/>
            <p:cNvSpPr/>
            <p:nvPr/>
          </p:nvSpPr>
          <p:spPr>
            <a:xfrm>
              <a:off x="6177475" y="3702100"/>
              <a:ext cx="11200" cy="29400"/>
            </a:xfrm>
            <a:custGeom>
              <a:avLst/>
              <a:gdLst/>
              <a:ahLst/>
              <a:cxnLst/>
              <a:rect l="l" t="t" r="r" b="b"/>
              <a:pathLst>
                <a:path w="448" h="1176" fill="none" extrusionOk="0">
                  <a:moveTo>
                    <a:pt x="447" y="1"/>
                  </a:moveTo>
                  <a:cubicBezTo>
                    <a:pt x="302" y="392"/>
                    <a:pt x="151" y="784"/>
                    <a:pt x="1" y="117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7"/>
            <p:cNvSpPr/>
            <p:nvPr/>
          </p:nvSpPr>
          <p:spPr>
            <a:xfrm>
              <a:off x="6198425" y="3700475"/>
              <a:ext cx="6300" cy="27625"/>
            </a:xfrm>
            <a:custGeom>
              <a:avLst/>
              <a:gdLst/>
              <a:ahLst/>
              <a:cxnLst/>
              <a:rect l="l" t="t" r="r" b="b"/>
              <a:pathLst>
                <a:path w="252" h="1105" fill="none" extrusionOk="0">
                  <a:moveTo>
                    <a:pt x="252" y="1"/>
                  </a:moveTo>
                  <a:cubicBezTo>
                    <a:pt x="166" y="372"/>
                    <a:pt x="86" y="738"/>
                    <a:pt x="1" y="11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7"/>
            <p:cNvSpPr/>
            <p:nvPr/>
          </p:nvSpPr>
          <p:spPr>
            <a:xfrm>
              <a:off x="5936550" y="3628325"/>
              <a:ext cx="150350" cy="155125"/>
            </a:xfrm>
            <a:custGeom>
              <a:avLst/>
              <a:gdLst/>
              <a:ahLst/>
              <a:cxnLst/>
              <a:rect l="l" t="t" r="r" b="b"/>
              <a:pathLst>
                <a:path w="6014" h="6205" fill="none" extrusionOk="0">
                  <a:moveTo>
                    <a:pt x="0" y="6204"/>
                  </a:moveTo>
                  <a:cubicBezTo>
                    <a:pt x="1115" y="4498"/>
                    <a:pt x="2460" y="2947"/>
                    <a:pt x="3986" y="1602"/>
                  </a:cubicBezTo>
                  <a:cubicBezTo>
                    <a:pt x="4628" y="1029"/>
                    <a:pt x="5306" y="492"/>
                    <a:pt x="6014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7"/>
            <p:cNvSpPr/>
            <p:nvPr/>
          </p:nvSpPr>
          <p:spPr>
            <a:xfrm>
              <a:off x="4947875" y="3208725"/>
              <a:ext cx="19975" cy="30125"/>
            </a:xfrm>
            <a:custGeom>
              <a:avLst/>
              <a:gdLst/>
              <a:ahLst/>
              <a:cxnLst/>
              <a:rect l="l" t="t" r="r" b="b"/>
              <a:pathLst>
                <a:path w="799" h="1205" fill="none" extrusionOk="0">
                  <a:moveTo>
                    <a:pt x="0" y="0"/>
                  </a:moveTo>
                  <a:cubicBezTo>
                    <a:pt x="311" y="371"/>
                    <a:pt x="577" y="773"/>
                    <a:pt x="798" y="12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7"/>
            <p:cNvSpPr/>
            <p:nvPr/>
          </p:nvSpPr>
          <p:spPr>
            <a:xfrm>
              <a:off x="6174725" y="3558550"/>
              <a:ext cx="140175" cy="85100"/>
            </a:xfrm>
            <a:custGeom>
              <a:avLst/>
              <a:gdLst/>
              <a:ahLst/>
              <a:cxnLst/>
              <a:rect l="l" t="t" r="r" b="b"/>
              <a:pathLst>
                <a:path w="5607" h="3404" fill="none" extrusionOk="0">
                  <a:moveTo>
                    <a:pt x="0" y="3404"/>
                  </a:moveTo>
                  <a:cubicBezTo>
                    <a:pt x="2038" y="2701"/>
                    <a:pt x="3940" y="1602"/>
                    <a:pt x="5592" y="21"/>
                  </a:cubicBezTo>
                  <a:cubicBezTo>
                    <a:pt x="5597" y="11"/>
                    <a:pt x="5602" y="11"/>
                    <a:pt x="5607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7"/>
            <p:cNvSpPr/>
            <p:nvPr/>
          </p:nvSpPr>
          <p:spPr>
            <a:xfrm>
              <a:off x="5255175" y="3523800"/>
              <a:ext cx="748025" cy="144700"/>
            </a:xfrm>
            <a:custGeom>
              <a:avLst/>
              <a:gdLst/>
              <a:ahLst/>
              <a:cxnLst/>
              <a:rect l="l" t="t" r="r" b="b"/>
              <a:pathLst>
                <a:path w="29921" h="5788" fill="none" extrusionOk="0">
                  <a:moveTo>
                    <a:pt x="1" y="869"/>
                  </a:moveTo>
                  <a:cubicBezTo>
                    <a:pt x="56" y="839"/>
                    <a:pt x="116" y="814"/>
                    <a:pt x="171" y="788"/>
                  </a:cubicBezTo>
                  <a:cubicBezTo>
                    <a:pt x="1732" y="86"/>
                    <a:pt x="3509" y="0"/>
                    <a:pt x="5221" y="61"/>
                  </a:cubicBezTo>
                  <a:cubicBezTo>
                    <a:pt x="8614" y="171"/>
                    <a:pt x="11987" y="773"/>
                    <a:pt x="15204" y="1838"/>
                  </a:cubicBezTo>
                  <a:cubicBezTo>
                    <a:pt x="18060" y="2781"/>
                    <a:pt x="20801" y="4086"/>
                    <a:pt x="23707" y="4869"/>
                  </a:cubicBezTo>
                  <a:cubicBezTo>
                    <a:pt x="25720" y="5406"/>
                    <a:pt x="27823" y="5738"/>
                    <a:pt x="29921" y="5788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7"/>
            <p:cNvSpPr/>
            <p:nvPr/>
          </p:nvSpPr>
          <p:spPr>
            <a:xfrm>
              <a:off x="5109875" y="3328675"/>
              <a:ext cx="14075" cy="26375"/>
            </a:xfrm>
            <a:custGeom>
              <a:avLst/>
              <a:gdLst/>
              <a:ahLst/>
              <a:cxnLst/>
              <a:rect l="l" t="t" r="r" b="b"/>
              <a:pathLst>
                <a:path w="563" h="1055" fill="none" extrusionOk="0">
                  <a:moveTo>
                    <a:pt x="0" y="0"/>
                  </a:moveTo>
                  <a:cubicBezTo>
                    <a:pt x="236" y="322"/>
                    <a:pt x="427" y="678"/>
                    <a:pt x="562" y="105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7"/>
            <p:cNvSpPr/>
            <p:nvPr/>
          </p:nvSpPr>
          <p:spPr>
            <a:xfrm>
              <a:off x="5132325" y="3324025"/>
              <a:ext cx="20600" cy="30775"/>
            </a:xfrm>
            <a:custGeom>
              <a:avLst/>
              <a:gdLst/>
              <a:ahLst/>
              <a:cxnLst/>
              <a:rect l="l" t="t" r="r" b="b"/>
              <a:pathLst>
                <a:path w="824" h="1231" fill="none" extrusionOk="0">
                  <a:moveTo>
                    <a:pt x="1" y="1"/>
                  </a:moveTo>
                  <a:cubicBezTo>
                    <a:pt x="277" y="412"/>
                    <a:pt x="553" y="819"/>
                    <a:pt x="824" y="123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7"/>
            <p:cNvSpPr/>
            <p:nvPr/>
          </p:nvSpPr>
          <p:spPr>
            <a:xfrm>
              <a:off x="5214775" y="3427800"/>
              <a:ext cx="33400" cy="17850"/>
            </a:xfrm>
            <a:custGeom>
              <a:avLst/>
              <a:gdLst/>
              <a:ahLst/>
              <a:cxnLst/>
              <a:rect l="l" t="t" r="r" b="b"/>
              <a:pathLst>
                <a:path w="1336" h="714" fill="none" extrusionOk="0">
                  <a:moveTo>
                    <a:pt x="0" y="1"/>
                  </a:moveTo>
                  <a:cubicBezTo>
                    <a:pt x="447" y="242"/>
                    <a:pt x="889" y="478"/>
                    <a:pt x="1335" y="713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7"/>
            <p:cNvSpPr/>
            <p:nvPr/>
          </p:nvSpPr>
          <p:spPr>
            <a:xfrm>
              <a:off x="5223300" y="3404100"/>
              <a:ext cx="33400" cy="15575"/>
            </a:xfrm>
            <a:custGeom>
              <a:avLst/>
              <a:gdLst/>
              <a:ahLst/>
              <a:cxnLst/>
              <a:rect l="l" t="t" r="r" b="b"/>
              <a:pathLst>
                <a:path w="1336" h="623" fill="none" extrusionOk="0">
                  <a:moveTo>
                    <a:pt x="1" y="0"/>
                  </a:moveTo>
                  <a:cubicBezTo>
                    <a:pt x="477" y="141"/>
                    <a:pt x="924" y="351"/>
                    <a:pt x="1336" y="62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7"/>
            <p:cNvSpPr/>
            <p:nvPr/>
          </p:nvSpPr>
          <p:spPr>
            <a:xfrm>
              <a:off x="5283400" y="3381875"/>
              <a:ext cx="13575" cy="37675"/>
            </a:xfrm>
            <a:custGeom>
              <a:avLst/>
              <a:gdLst/>
              <a:ahLst/>
              <a:cxnLst/>
              <a:rect l="l" t="t" r="r" b="b"/>
              <a:pathLst>
                <a:path w="543" h="1507" fill="none" extrusionOk="0">
                  <a:moveTo>
                    <a:pt x="1" y="1"/>
                  </a:moveTo>
                  <a:cubicBezTo>
                    <a:pt x="182" y="503"/>
                    <a:pt x="362" y="1004"/>
                    <a:pt x="543" y="1506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6" name="Google Shape;3276;p17"/>
          <p:cNvGrpSpPr/>
          <p:nvPr/>
        </p:nvGrpSpPr>
        <p:grpSpPr>
          <a:xfrm>
            <a:off x="332304" y="4638046"/>
            <a:ext cx="1790243" cy="587151"/>
            <a:chOff x="1656825" y="3872400"/>
            <a:chExt cx="835625" cy="274075"/>
          </a:xfrm>
        </p:grpSpPr>
        <p:sp>
          <p:nvSpPr>
            <p:cNvPr id="3277" name="Google Shape;3277;p17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7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7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7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7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7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7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7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7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7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7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7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7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7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7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7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7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7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7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7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7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7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7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7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7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7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3" name="Google Shape;3303;p17"/>
          <p:cNvGrpSpPr/>
          <p:nvPr/>
        </p:nvGrpSpPr>
        <p:grpSpPr>
          <a:xfrm flipH="1">
            <a:off x="162950" y="-78050"/>
            <a:ext cx="316899" cy="316978"/>
            <a:chOff x="5052650" y="3025125"/>
            <a:chExt cx="316899" cy="316978"/>
          </a:xfrm>
        </p:grpSpPr>
        <p:sp>
          <p:nvSpPr>
            <p:cNvPr id="3304" name="Google Shape;3304;p17"/>
            <p:cNvSpPr/>
            <p:nvPr/>
          </p:nvSpPr>
          <p:spPr>
            <a:xfrm>
              <a:off x="5052650" y="3025125"/>
              <a:ext cx="316899" cy="316978"/>
            </a:xfrm>
            <a:custGeom>
              <a:avLst/>
              <a:gdLst/>
              <a:ahLst/>
              <a:cxnLst/>
              <a:rect l="l" t="t" r="r" b="b"/>
              <a:pathLst>
                <a:path w="4011" h="4012" extrusionOk="0">
                  <a:moveTo>
                    <a:pt x="2008" y="1"/>
                  </a:moveTo>
                  <a:cubicBezTo>
                    <a:pt x="899" y="1"/>
                    <a:pt x="0" y="899"/>
                    <a:pt x="0" y="2003"/>
                  </a:cubicBezTo>
                  <a:cubicBezTo>
                    <a:pt x="0" y="3113"/>
                    <a:pt x="899" y="4011"/>
                    <a:pt x="2008" y="4011"/>
                  </a:cubicBezTo>
                  <a:cubicBezTo>
                    <a:pt x="3112" y="4011"/>
                    <a:pt x="4011" y="3113"/>
                    <a:pt x="4011" y="2003"/>
                  </a:cubicBezTo>
                  <a:cubicBezTo>
                    <a:pt x="4011" y="899"/>
                    <a:pt x="3112" y="1"/>
                    <a:pt x="2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7"/>
            <p:cNvSpPr/>
            <p:nvPr/>
          </p:nvSpPr>
          <p:spPr>
            <a:xfrm>
              <a:off x="5108192" y="3195308"/>
              <a:ext cx="85723" cy="84933"/>
            </a:xfrm>
            <a:custGeom>
              <a:avLst/>
              <a:gdLst/>
              <a:ahLst/>
              <a:cxnLst/>
              <a:rect l="l" t="t" r="r" b="b"/>
              <a:pathLst>
                <a:path w="1085" h="1075" fill="none" extrusionOk="0">
                  <a:moveTo>
                    <a:pt x="0" y="0"/>
                  </a:moveTo>
                  <a:cubicBezTo>
                    <a:pt x="146" y="512"/>
                    <a:pt x="572" y="934"/>
                    <a:pt x="1084" y="1074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7"/>
            <p:cNvSpPr/>
            <p:nvPr/>
          </p:nvSpPr>
          <p:spPr>
            <a:xfrm>
              <a:off x="5164051" y="3190488"/>
              <a:ext cx="35395" cy="31840"/>
            </a:xfrm>
            <a:custGeom>
              <a:avLst/>
              <a:gdLst/>
              <a:ahLst/>
              <a:cxnLst/>
              <a:rect l="l" t="t" r="r" b="b"/>
              <a:pathLst>
                <a:path w="448" h="403" fill="none" extrusionOk="0">
                  <a:moveTo>
                    <a:pt x="1" y="1"/>
                  </a:moveTo>
                  <a:cubicBezTo>
                    <a:pt x="36" y="217"/>
                    <a:pt x="232" y="392"/>
                    <a:pt x="448" y="40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7" name="Google Shape;3307;p17"/>
          <p:cNvGrpSpPr/>
          <p:nvPr/>
        </p:nvGrpSpPr>
        <p:grpSpPr>
          <a:xfrm flipH="1">
            <a:off x="5415205" y="2378255"/>
            <a:ext cx="1235256" cy="1030744"/>
            <a:chOff x="763250" y="1835425"/>
            <a:chExt cx="701850" cy="585650"/>
          </a:xfrm>
        </p:grpSpPr>
        <p:sp>
          <p:nvSpPr>
            <p:cNvPr id="3308" name="Google Shape;3308;p17"/>
            <p:cNvSpPr/>
            <p:nvPr/>
          </p:nvSpPr>
          <p:spPr>
            <a:xfrm>
              <a:off x="763250" y="1987000"/>
              <a:ext cx="701850" cy="434075"/>
            </a:xfrm>
            <a:custGeom>
              <a:avLst/>
              <a:gdLst/>
              <a:ahLst/>
              <a:cxnLst/>
              <a:rect l="l" t="t" r="r" b="b"/>
              <a:pathLst>
                <a:path w="28074" h="17363" extrusionOk="0">
                  <a:moveTo>
                    <a:pt x="24625" y="4664"/>
                  </a:moveTo>
                  <a:cubicBezTo>
                    <a:pt x="24802" y="4664"/>
                    <a:pt x="24952" y="4803"/>
                    <a:pt x="24957" y="4980"/>
                  </a:cubicBezTo>
                  <a:cubicBezTo>
                    <a:pt x="24967" y="5161"/>
                    <a:pt x="24831" y="5312"/>
                    <a:pt x="24646" y="5322"/>
                  </a:cubicBezTo>
                  <a:cubicBezTo>
                    <a:pt x="24640" y="5322"/>
                    <a:pt x="24634" y="5322"/>
                    <a:pt x="24628" y="5322"/>
                  </a:cubicBezTo>
                  <a:cubicBezTo>
                    <a:pt x="24455" y="5322"/>
                    <a:pt x="24314" y="5185"/>
                    <a:pt x="24304" y="5010"/>
                  </a:cubicBezTo>
                  <a:cubicBezTo>
                    <a:pt x="24294" y="4830"/>
                    <a:pt x="24435" y="4674"/>
                    <a:pt x="24616" y="4664"/>
                  </a:cubicBezTo>
                  <a:cubicBezTo>
                    <a:pt x="24619" y="4664"/>
                    <a:pt x="24622" y="4664"/>
                    <a:pt x="24625" y="4664"/>
                  </a:cubicBezTo>
                  <a:close/>
                  <a:moveTo>
                    <a:pt x="22974" y="5321"/>
                  </a:moveTo>
                  <a:cubicBezTo>
                    <a:pt x="23145" y="5321"/>
                    <a:pt x="23296" y="5455"/>
                    <a:pt x="23306" y="5633"/>
                  </a:cubicBezTo>
                  <a:cubicBezTo>
                    <a:pt x="23316" y="5814"/>
                    <a:pt x="23175" y="5969"/>
                    <a:pt x="22994" y="5979"/>
                  </a:cubicBezTo>
                  <a:cubicBezTo>
                    <a:pt x="22988" y="5979"/>
                    <a:pt x="22982" y="5980"/>
                    <a:pt x="22976" y="5980"/>
                  </a:cubicBezTo>
                  <a:cubicBezTo>
                    <a:pt x="22803" y="5980"/>
                    <a:pt x="22658" y="5843"/>
                    <a:pt x="22648" y="5668"/>
                  </a:cubicBezTo>
                  <a:cubicBezTo>
                    <a:pt x="22643" y="5487"/>
                    <a:pt x="22779" y="5332"/>
                    <a:pt x="22964" y="5322"/>
                  </a:cubicBezTo>
                  <a:cubicBezTo>
                    <a:pt x="22967" y="5322"/>
                    <a:pt x="22971" y="5321"/>
                    <a:pt x="22974" y="5321"/>
                  </a:cubicBezTo>
                  <a:close/>
                  <a:moveTo>
                    <a:pt x="23635" y="7650"/>
                  </a:moveTo>
                  <a:cubicBezTo>
                    <a:pt x="23808" y="7650"/>
                    <a:pt x="23953" y="7787"/>
                    <a:pt x="23963" y="7962"/>
                  </a:cubicBezTo>
                  <a:cubicBezTo>
                    <a:pt x="23973" y="8142"/>
                    <a:pt x="23833" y="8298"/>
                    <a:pt x="23652" y="8308"/>
                  </a:cubicBezTo>
                  <a:cubicBezTo>
                    <a:pt x="23649" y="8308"/>
                    <a:pt x="23645" y="8308"/>
                    <a:pt x="23642" y="8308"/>
                  </a:cubicBezTo>
                  <a:cubicBezTo>
                    <a:pt x="23461" y="8308"/>
                    <a:pt x="23315" y="8170"/>
                    <a:pt x="23306" y="7997"/>
                  </a:cubicBezTo>
                  <a:cubicBezTo>
                    <a:pt x="23296" y="7811"/>
                    <a:pt x="23436" y="7661"/>
                    <a:pt x="23617" y="7651"/>
                  </a:cubicBezTo>
                  <a:cubicBezTo>
                    <a:pt x="23623" y="7650"/>
                    <a:pt x="23629" y="7650"/>
                    <a:pt x="23635" y="7650"/>
                  </a:cubicBezTo>
                  <a:close/>
                  <a:moveTo>
                    <a:pt x="6671" y="8679"/>
                  </a:moveTo>
                  <a:cubicBezTo>
                    <a:pt x="6848" y="8679"/>
                    <a:pt x="6998" y="8813"/>
                    <a:pt x="7008" y="8996"/>
                  </a:cubicBezTo>
                  <a:cubicBezTo>
                    <a:pt x="7013" y="9171"/>
                    <a:pt x="6877" y="9327"/>
                    <a:pt x="6697" y="9337"/>
                  </a:cubicBezTo>
                  <a:cubicBezTo>
                    <a:pt x="6691" y="9337"/>
                    <a:pt x="6684" y="9338"/>
                    <a:pt x="6678" y="9338"/>
                  </a:cubicBezTo>
                  <a:cubicBezTo>
                    <a:pt x="6506" y="9338"/>
                    <a:pt x="6360" y="9200"/>
                    <a:pt x="6350" y="9026"/>
                  </a:cubicBezTo>
                  <a:cubicBezTo>
                    <a:pt x="6340" y="8845"/>
                    <a:pt x="6481" y="8690"/>
                    <a:pt x="6662" y="8680"/>
                  </a:cubicBezTo>
                  <a:cubicBezTo>
                    <a:pt x="6665" y="8679"/>
                    <a:pt x="6668" y="8679"/>
                    <a:pt x="6671" y="8679"/>
                  </a:cubicBezTo>
                  <a:close/>
                  <a:moveTo>
                    <a:pt x="6345" y="10255"/>
                  </a:moveTo>
                  <a:cubicBezTo>
                    <a:pt x="6521" y="10255"/>
                    <a:pt x="6672" y="10394"/>
                    <a:pt x="6677" y="10572"/>
                  </a:cubicBezTo>
                  <a:cubicBezTo>
                    <a:pt x="6687" y="10752"/>
                    <a:pt x="6546" y="10903"/>
                    <a:pt x="6365" y="10913"/>
                  </a:cubicBezTo>
                  <a:cubicBezTo>
                    <a:pt x="6359" y="10913"/>
                    <a:pt x="6353" y="10914"/>
                    <a:pt x="6347" y="10914"/>
                  </a:cubicBezTo>
                  <a:cubicBezTo>
                    <a:pt x="6174" y="10914"/>
                    <a:pt x="6029" y="10777"/>
                    <a:pt x="6024" y="10602"/>
                  </a:cubicBezTo>
                  <a:cubicBezTo>
                    <a:pt x="6014" y="10421"/>
                    <a:pt x="6155" y="10266"/>
                    <a:pt x="6335" y="10256"/>
                  </a:cubicBezTo>
                  <a:cubicBezTo>
                    <a:pt x="6338" y="10255"/>
                    <a:pt x="6342" y="10255"/>
                    <a:pt x="6345" y="10255"/>
                  </a:cubicBezTo>
                  <a:close/>
                  <a:moveTo>
                    <a:pt x="8648" y="10877"/>
                  </a:moveTo>
                  <a:cubicBezTo>
                    <a:pt x="8825" y="10877"/>
                    <a:pt x="8966" y="11015"/>
                    <a:pt x="8975" y="11189"/>
                  </a:cubicBezTo>
                  <a:cubicBezTo>
                    <a:pt x="8985" y="11370"/>
                    <a:pt x="8845" y="11525"/>
                    <a:pt x="8664" y="11535"/>
                  </a:cubicBezTo>
                  <a:cubicBezTo>
                    <a:pt x="8661" y="11536"/>
                    <a:pt x="8658" y="11536"/>
                    <a:pt x="8655" y="11536"/>
                  </a:cubicBezTo>
                  <a:cubicBezTo>
                    <a:pt x="8478" y="11536"/>
                    <a:pt x="8328" y="11402"/>
                    <a:pt x="8318" y="11219"/>
                  </a:cubicBezTo>
                  <a:cubicBezTo>
                    <a:pt x="8313" y="11039"/>
                    <a:pt x="8448" y="10888"/>
                    <a:pt x="8629" y="10878"/>
                  </a:cubicBezTo>
                  <a:cubicBezTo>
                    <a:pt x="8635" y="10878"/>
                    <a:pt x="8642" y="10877"/>
                    <a:pt x="8648" y="10877"/>
                  </a:cubicBezTo>
                  <a:close/>
                  <a:moveTo>
                    <a:pt x="21454" y="11391"/>
                  </a:moveTo>
                  <a:cubicBezTo>
                    <a:pt x="21618" y="11391"/>
                    <a:pt x="21784" y="11438"/>
                    <a:pt x="21930" y="11535"/>
                  </a:cubicBezTo>
                  <a:cubicBezTo>
                    <a:pt x="22327" y="11802"/>
                    <a:pt x="22427" y="12334"/>
                    <a:pt x="22166" y="12730"/>
                  </a:cubicBezTo>
                  <a:cubicBezTo>
                    <a:pt x="22000" y="12975"/>
                    <a:pt x="21729" y="13108"/>
                    <a:pt x="21453" y="13108"/>
                  </a:cubicBezTo>
                  <a:cubicBezTo>
                    <a:pt x="21287" y="13108"/>
                    <a:pt x="21120" y="13061"/>
                    <a:pt x="20972" y="12961"/>
                  </a:cubicBezTo>
                  <a:cubicBezTo>
                    <a:pt x="20891" y="12906"/>
                    <a:pt x="20826" y="12835"/>
                    <a:pt x="20771" y="12765"/>
                  </a:cubicBezTo>
                  <a:cubicBezTo>
                    <a:pt x="20698" y="12831"/>
                    <a:pt x="20603" y="12868"/>
                    <a:pt x="20504" y="12868"/>
                  </a:cubicBezTo>
                  <a:cubicBezTo>
                    <a:pt x="20459" y="12868"/>
                    <a:pt x="20414" y="12861"/>
                    <a:pt x="20369" y="12846"/>
                  </a:cubicBezTo>
                  <a:cubicBezTo>
                    <a:pt x="20158" y="12775"/>
                    <a:pt x="20048" y="12544"/>
                    <a:pt x="20123" y="12339"/>
                  </a:cubicBezTo>
                  <a:cubicBezTo>
                    <a:pt x="20181" y="12175"/>
                    <a:pt x="20335" y="12071"/>
                    <a:pt x="20499" y="12071"/>
                  </a:cubicBezTo>
                  <a:cubicBezTo>
                    <a:pt x="20536" y="12071"/>
                    <a:pt x="20573" y="12077"/>
                    <a:pt x="20610" y="12088"/>
                  </a:cubicBezTo>
                  <a:cubicBezTo>
                    <a:pt x="20630" y="11977"/>
                    <a:pt x="20675" y="11867"/>
                    <a:pt x="20741" y="11771"/>
                  </a:cubicBezTo>
                  <a:cubicBezTo>
                    <a:pt x="20907" y="11523"/>
                    <a:pt x="21178" y="11391"/>
                    <a:pt x="21454" y="11391"/>
                  </a:cubicBezTo>
                  <a:close/>
                  <a:moveTo>
                    <a:pt x="16587" y="13898"/>
                  </a:moveTo>
                  <a:cubicBezTo>
                    <a:pt x="16644" y="13898"/>
                    <a:pt x="16701" y="13909"/>
                    <a:pt x="16755" y="13935"/>
                  </a:cubicBezTo>
                  <a:cubicBezTo>
                    <a:pt x="16956" y="14025"/>
                    <a:pt x="17041" y="14261"/>
                    <a:pt x="16951" y="14462"/>
                  </a:cubicBezTo>
                  <a:cubicBezTo>
                    <a:pt x="16891" y="14602"/>
                    <a:pt x="16755" y="14688"/>
                    <a:pt x="16615" y="14693"/>
                  </a:cubicBezTo>
                  <a:cubicBezTo>
                    <a:pt x="16630" y="14788"/>
                    <a:pt x="16630" y="14878"/>
                    <a:pt x="16615" y="14979"/>
                  </a:cubicBezTo>
                  <a:cubicBezTo>
                    <a:pt x="16543" y="15396"/>
                    <a:pt x="16182" y="15689"/>
                    <a:pt x="15773" y="15689"/>
                  </a:cubicBezTo>
                  <a:cubicBezTo>
                    <a:pt x="15725" y="15689"/>
                    <a:pt x="15675" y="15685"/>
                    <a:pt x="15626" y="15676"/>
                  </a:cubicBezTo>
                  <a:cubicBezTo>
                    <a:pt x="15159" y="15596"/>
                    <a:pt x="14843" y="15154"/>
                    <a:pt x="14923" y="14688"/>
                  </a:cubicBezTo>
                  <a:cubicBezTo>
                    <a:pt x="14996" y="14268"/>
                    <a:pt x="15360" y="13974"/>
                    <a:pt x="15776" y="13974"/>
                  </a:cubicBezTo>
                  <a:cubicBezTo>
                    <a:pt x="15823" y="13974"/>
                    <a:pt x="15870" y="13977"/>
                    <a:pt x="15917" y="13985"/>
                  </a:cubicBezTo>
                  <a:cubicBezTo>
                    <a:pt x="16033" y="14010"/>
                    <a:pt x="16143" y="14050"/>
                    <a:pt x="16233" y="14110"/>
                  </a:cubicBezTo>
                  <a:cubicBezTo>
                    <a:pt x="16306" y="13977"/>
                    <a:pt x="16443" y="13898"/>
                    <a:pt x="16587" y="13898"/>
                  </a:cubicBezTo>
                  <a:close/>
                  <a:moveTo>
                    <a:pt x="11770" y="15220"/>
                  </a:moveTo>
                  <a:cubicBezTo>
                    <a:pt x="11942" y="15220"/>
                    <a:pt x="12093" y="15358"/>
                    <a:pt x="12102" y="15536"/>
                  </a:cubicBezTo>
                  <a:cubicBezTo>
                    <a:pt x="12112" y="15717"/>
                    <a:pt x="11972" y="15867"/>
                    <a:pt x="11791" y="15877"/>
                  </a:cubicBezTo>
                  <a:cubicBezTo>
                    <a:pt x="11785" y="15878"/>
                    <a:pt x="11779" y="15878"/>
                    <a:pt x="11773" y="15878"/>
                  </a:cubicBezTo>
                  <a:cubicBezTo>
                    <a:pt x="11600" y="15878"/>
                    <a:pt x="11455" y="15741"/>
                    <a:pt x="11445" y="15566"/>
                  </a:cubicBezTo>
                  <a:cubicBezTo>
                    <a:pt x="11435" y="15385"/>
                    <a:pt x="11575" y="15235"/>
                    <a:pt x="11761" y="15220"/>
                  </a:cubicBezTo>
                  <a:cubicBezTo>
                    <a:pt x="11764" y="15220"/>
                    <a:pt x="11767" y="15220"/>
                    <a:pt x="11770" y="15220"/>
                  </a:cubicBezTo>
                  <a:close/>
                  <a:moveTo>
                    <a:pt x="25811" y="1"/>
                  </a:moveTo>
                  <a:cubicBezTo>
                    <a:pt x="23747" y="1"/>
                    <a:pt x="21650" y="418"/>
                    <a:pt x="19807" y="1261"/>
                  </a:cubicBezTo>
                  <a:cubicBezTo>
                    <a:pt x="18020" y="2074"/>
                    <a:pt x="16409" y="3259"/>
                    <a:pt x="14582" y="3991"/>
                  </a:cubicBezTo>
                  <a:cubicBezTo>
                    <a:pt x="12469" y="4840"/>
                    <a:pt x="10155" y="5056"/>
                    <a:pt x="8002" y="5793"/>
                  </a:cubicBezTo>
                  <a:cubicBezTo>
                    <a:pt x="4533" y="6983"/>
                    <a:pt x="1652" y="9809"/>
                    <a:pt x="1" y="13081"/>
                  </a:cubicBezTo>
                  <a:cubicBezTo>
                    <a:pt x="3399" y="15079"/>
                    <a:pt x="7073" y="16741"/>
                    <a:pt x="10978" y="17227"/>
                  </a:cubicBezTo>
                  <a:cubicBezTo>
                    <a:pt x="11696" y="17317"/>
                    <a:pt x="12423" y="17363"/>
                    <a:pt x="13151" y="17363"/>
                  </a:cubicBezTo>
                  <a:cubicBezTo>
                    <a:pt x="16389" y="17363"/>
                    <a:pt x="19640" y="16455"/>
                    <a:pt x="22131" y="14427"/>
                  </a:cubicBezTo>
                  <a:cubicBezTo>
                    <a:pt x="26232" y="11084"/>
                    <a:pt x="27597" y="5442"/>
                    <a:pt x="28074" y="172"/>
                  </a:cubicBezTo>
                  <a:cubicBezTo>
                    <a:pt x="27334" y="58"/>
                    <a:pt x="26575" y="1"/>
                    <a:pt x="2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7"/>
            <p:cNvSpPr/>
            <p:nvPr/>
          </p:nvSpPr>
          <p:spPr>
            <a:xfrm>
              <a:off x="1370600" y="2103575"/>
              <a:ext cx="16825" cy="16500"/>
            </a:xfrm>
            <a:custGeom>
              <a:avLst/>
              <a:gdLst/>
              <a:ahLst/>
              <a:cxnLst/>
              <a:rect l="l" t="t" r="r" b="b"/>
              <a:pathLst>
                <a:path w="673" h="660" extrusionOk="0">
                  <a:moveTo>
                    <a:pt x="331" y="1"/>
                  </a:moveTo>
                  <a:cubicBezTo>
                    <a:pt x="328" y="1"/>
                    <a:pt x="325" y="1"/>
                    <a:pt x="322" y="1"/>
                  </a:cubicBezTo>
                  <a:cubicBezTo>
                    <a:pt x="141" y="11"/>
                    <a:pt x="0" y="167"/>
                    <a:pt x="10" y="347"/>
                  </a:cubicBezTo>
                  <a:cubicBezTo>
                    <a:pt x="20" y="522"/>
                    <a:pt x="161" y="659"/>
                    <a:pt x="334" y="659"/>
                  </a:cubicBezTo>
                  <a:cubicBezTo>
                    <a:pt x="340" y="659"/>
                    <a:pt x="346" y="659"/>
                    <a:pt x="352" y="659"/>
                  </a:cubicBezTo>
                  <a:cubicBezTo>
                    <a:pt x="537" y="649"/>
                    <a:pt x="673" y="498"/>
                    <a:pt x="663" y="317"/>
                  </a:cubicBezTo>
                  <a:cubicBezTo>
                    <a:pt x="658" y="140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7"/>
            <p:cNvSpPr/>
            <p:nvPr/>
          </p:nvSpPr>
          <p:spPr>
            <a:xfrm>
              <a:off x="1345625" y="21782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40" y="0"/>
                  </a:moveTo>
                  <a:cubicBezTo>
                    <a:pt x="334" y="0"/>
                    <a:pt x="328" y="0"/>
                    <a:pt x="322" y="1"/>
                  </a:cubicBezTo>
                  <a:cubicBezTo>
                    <a:pt x="141" y="11"/>
                    <a:pt x="1" y="161"/>
                    <a:pt x="11" y="347"/>
                  </a:cubicBezTo>
                  <a:cubicBezTo>
                    <a:pt x="20" y="520"/>
                    <a:pt x="166" y="658"/>
                    <a:pt x="347" y="658"/>
                  </a:cubicBezTo>
                  <a:cubicBezTo>
                    <a:pt x="350" y="658"/>
                    <a:pt x="354" y="658"/>
                    <a:pt x="357" y="658"/>
                  </a:cubicBezTo>
                  <a:cubicBezTo>
                    <a:pt x="538" y="648"/>
                    <a:pt x="678" y="492"/>
                    <a:pt x="668" y="312"/>
                  </a:cubicBezTo>
                  <a:cubicBezTo>
                    <a:pt x="658" y="137"/>
                    <a:pt x="513" y="0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7"/>
            <p:cNvSpPr/>
            <p:nvPr/>
          </p:nvSpPr>
          <p:spPr>
            <a:xfrm>
              <a:off x="1329325" y="212002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1"/>
                    <a:pt x="321" y="1"/>
                  </a:cubicBezTo>
                  <a:cubicBezTo>
                    <a:pt x="136" y="11"/>
                    <a:pt x="0" y="166"/>
                    <a:pt x="5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3"/>
                    <a:pt x="663" y="312"/>
                  </a:cubicBezTo>
                  <a:cubicBezTo>
                    <a:pt x="653" y="134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7"/>
            <p:cNvSpPr/>
            <p:nvPr/>
          </p:nvSpPr>
          <p:spPr>
            <a:xfrm>
              <a:off x="1278500" y="2271750"/>
              <a:ext cx="45450" cy="42975"/>
            </a:xfrm>
            <a:custGeom>
              <a:avLst/>
              <a:gdLst/>
              <a:ahLst/>
              <a:cxnLst/>
              <a:rect l="l" t="t" r="r" b="b"/>
              <a:pathLst>
                <a:path w="1818" h="1719" extrusionOk="0">
                  <a:moveTo>
                    <a:pt x="844" y="1"/>
                  </a:moveTo>
                  <a:cubicBezTo>
                    <a:pt x="568" y="1"/>
                    <a:pt x="297" y="133"/>
                    <a:pt x="131" y="381"/>
                  </a:cubicBezTo>
                  <a:cubicBezTo>
                    <a:pt x="65" y="477"/>
                    <a:pt x="20" y="587"/>
                    <a:pt x="0" y="698"/>
                  </a:cubicBezTo>
                  <a:cubicBezTo>
                    <a:pt x="5" y="698"/>
                    <a:pt x="15" y="698"/>
                    <a:pt x="20" y="703"/>
                  </a:cubicBezTo>
                  <a:cubicBezTo>
                    <a:pt x="231" y="773"/>
                    <a:pt x="342" y="1004"/>
                    <a:pt x="271" y="1215"/>
                  </a:cubicBezTo>
                  <a:cubicBezTo>
                    <a:pt x="246" y="1280"/>
                    <a:pt x="206" y="1330"/>
                    <a:pt x="161" y="1375"/>
                  </a:cubicBezTo>
                  <a:cubicBezTo>
                    <a:pt x="216" y="1445"/>
                    <a:pt x="281" y="1516"/>
                    <a:pt x="362" y="1571"/>
                  </a:cubicBezTo>
                  <a:cubicBezTo>
                    <a:pt x="510" y="1671"/>
                    <a:pt x="677" y="1718"/>
                    <a:pt x="843" y="1718"/>
                  </a:cubicBezTo>
                  <a:cubicBezTo>
                    <a:pt x="1119" y="1718"/>
                    <a:pt x="1390" y="1585"/>
                    <a:pt x="1556" y="1340"/>
                  </a:cubicBezTo>
                  <a:cubicBezTo>
                    <a:pt x="1817" y="944"/>
                    <a:pt x="1717" y="412"/>
                    <a:pt x="1320" y="145"/>
                  </a:cubicBezTo>
                  <a:cubicBezTo>
                    <a:pt x="1174" y="48"/>
                    <a:pt x="1008" y="1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7"/>
            <p:cNvSpPr/>
            <p:nvPr/>
          </p:nvSpPr>
          <p:spPr>
            <a:xfrm>
              <a:off x="1277375" y="2289175"/>
              <a:ext cx="9675" cy="16975"/>
            </a:xfrm>
            <a:custGeom>
              <a:avLst/>
              <a:gdLst/>
              <a:ahLst/>
              <a:cxnLst/>
              <a:rect l="l" t="t" r="r" b="b"/>
              <a:pathLst>
                <a:path w="387" h="679" extrusionOk="0">
                  <a:moveTo>
                    <a:pt x="45" y="1"/>
                  </a:moveTo>
                  <a:cubicBezTo>
                    <a:pt x="0" y="237"/>
                    <a:pt x="55" y="482"/>
                    <a:pt x="206" y="678"/>
                  </a:cubicBezTo>
                  <a:cubicBezTo>
                    <a:pt x="251" y="633"/>
                    <a:pt x="291" y="583"/>
                    <a:pt x="316" y="518"/>
                  </a:cubicBezTo>
                  <a:cubicBezTo>
                    <a:pt x="387" y="307"/>
                    <a:pt x="276" y="76"/>
                    <a:pt x="65" y="6"/>
                  </a:cubicBezTo>
                  <a:cubicBezTo>
                    <a:pt x="60" y="1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001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7"/>
            <p:cNvSpPr/>
            <p:nvPr/>
          </p:nvSpPr>
          <p:spPr>
            <a:xfrm>
              <a:off x="1264450" y="2288775"/>
              <a:ext cx="18075" cy="19950"/>
            </a:xfrm>
            <a:custGeom>
              <a:avLst/>
              <a:gdLst/>
              <a:ahLst/>
              <a:cxnLst/>
              <a:rect l="l" t="t" r="r" b="b"/>
              <a:pathLst>
                <a:path w="723" h="798" extrusionOk="0">
                  <a:moveTo>
                    <a:pt x="451" y="0"/>
                  </a:moveTo>
                  <a:cubicBezTo>
                    <a:pt x="287" y="0"/>
                    <a:pt x="133" y="104"/>
                    <a:pt x="75" y="268"/>
                  </a:cubicBezTo>
                  <a:cubicBezTo>
                    <a:pt x="0" y="473"/>
                    <a:pt x="110" y="704"/>
                    <a:pt x="321" y="775"/>
                  </a:cubicBezTo>
                  <a:cubicBezTo>
                    <a:pt x="366" y="790"/>
                    <a:pt x="411" y="797"/>
                    <a:pt x="456" y="797"/>
                  </a:cubicBezTo>
                  <a:cubicBezTo>
                    <a:pt x="555" y="797"/>
                    <a:pt x="650" y="760"/>
                    <a:pt x="723" y="694"/>
                  </a:cubicBezTo>
                  <a:cubicBezTo>
                    <a:pt x="572" y="498"/>
                    <a:pt x="517" y="253"/>
                    <a:pt x="562" y="17"/>
                  </a:cubicBezTo>
                  <a:cubicBezTo>
                    <a:pt x="525" y="6"/>
                    <a:pt x="488" y="0"/>
                    <a:pt x="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7"/>
            <p:cNvSpPr/>
            <p:nvPr/>
          </p:nvSpPr>
          <p:spPr>
            <a:xfrm>
              <a:off x="1169075" y="2334425"/>
              <a:ext cx="20225" cy="19900"/>
            </a:xfrm>
            <a:custGeom>
              <a:avLst/>
              <a:gdLst/>
              <a:ahLst/>
              <a:cxnLst/>
              <a:rect l="l" t="t" r="r" b="b"/>
              <a:pathLst>
                <a:path w="809" h="796" extrusionOk="0">
                  <a:moveTo>
                    <a:pt x="354" y="1"/>
                  </a:moveTo>
                  <a:cubicBezTo>
                    <a:pt x="210" y="1"/>
                    <a:pt x="73" y="80"/>
                    <a:pt x="0" y="213"/>
                  </a:cubicBezTo>
                  <a:cubicBezTo>
                    <a:pt x="206" y="344"/>
                    <a:pt x="342" y="560"/>
                    <a:pt x="382" y="796"/>
                  </a:cubicBezTo>
                  <a:cubicBezTo>
                    <a:pt x="522" y="791"/>
                    <a:pt x="658" y="705"/>
                    <a:pt x="718" y="565"/>
                  </a:cubicBezTo>
                  <a:cubicBezTo>
                    <a:pt x="808" y="364"/>
                    <a:pt x="723" y="128"/>
                    <a:pt x="522" y="38"/>
                  </a:cubicBezTo>
                  <a:cubicBezTo>
                    <a:pt x="468" y="12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7"/>
            <p:cNvSpPr/>
            <p:nvPr/>
          </p:nvSpPr>
          <p:spPr>
            <a:xfrm>
              <a:off x="1134300" y="2336325"/>
              <a:ext cx="44700" cy="42925"/>
            </a:xfrm>
            <a:custGeom>
              <a:avLst/>
              <a:gdLst/>
              <a:ahLst/>
              <a:cxnLst/>
              <a:rect l="l" t="t" r="r" b="b"/>
              <a:pathLst>
                <a:path w="1788" h="1717" extrusionOk="0">
                  <a:moveTo>
                    <a:pt x="934" y="1"/>
                  </a:moveTo>
                  <a:cubicBezTo>
                    <a:pt x="518" y="1"/>
                    <a:pt x="154" y="295"/>
                    <a:pt x="81" y="715"/>
                  </a:cubicBezTo>
                  <a:cubicBezTo>
                    <a:pt x="1" y="1181"/>
                    <a:pt x="317" y="1623"/>
                    <a:pt x="784" y="1703"/>
                  </a:cubicBezTo>
                  <a:cubicBezTo>
                    <a:pt x="833" y="1712"/>
                    <a:pt x="883" y="1716"/>
                    <a:pt x="931" y="1716"/>
                  </a:cubicBezTo>
                  <a:cubicBezTo>
                    <a:pt x="1340" y="1716"/>
                    <a:pt x="1701" y="1423"/>
                    <a:pt x="1773" y="1006"/>
                  </a:cubicBezTo>
                  <a:cubicBezTo>
                    <a:pt x="1788" y="905"/>
                    <a:pt x="1788" y="815"/>
                    <a:pt x="1773" y="720"/>
                  </a:cubicBezTo>
                  <a:cubicBezTo>
                    <a:pt x="1757" y="722"/>
                    <a:pt x="1740" y="723"/>
                    <a:pt x="1724" y="723"/>
                  </a:cubicBezTo>
                  <a:cubicBezTo>
                    <a:pt x="1675" y="723"/>
                    <a:pt x="1627" y="712"/>
                    <a:pt x="1582" y="690"/>
                  </a:cubicBezTo>
                  <a:cubicBezTo>
                    <a:pt x="1381" y="594"/>
                    <a:pt x="1291" y="358"/>
                    <a:pt x="1381" y="157"/>
                  </a:cubicBezTo>
                  <a:cubicBezTo>
                    <a:pt x="1386" y="152"/>
                    <a:pt x="1391" y="147"/>
                    <a:pt x="1391" y="137"/>
                  </a:cubicBezTo>
                  <a:cubicBezTo>
                    <a:pt x="1301" y="77"/>
                    <a:pt x="1191" y="37"/>
                    <a:pt x="1075" y="12"/>
                  </a:cubicBezTo>
                  <a:cubicBezTo>
                    <a:pt x="1028" y="4"/>
                    <a:pt x="981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7"/>
            <p:cNvSpPr/>
            <p:nvPr/>
          </p:nvSpPr>
          <p:spPr>
            <a:xfrm>
              <a:off x="1166550" y="2339750"/>
              <a:ext cx="12075" cy="14675"/>
            </a:xfrm>
            <a:custGeom>
              <a:avLst/>
              <a:gdLst/>
              <a:ahLst/>
              <a:cxnLst/>
              <a:rect l="l" t="t" r="r" b="b"/>
              <a:pathLst>
                <a:path w="483" h="587" extrusionOk="0">
                  <a:moveTo>
                    <a:pt x="101" y="0"/>
                  </a:moveTo>
                  <a:cubicBezTo>
                    <a:pt x="101" y="10"/>
                    <a:pt x="96" y="15"/>
                    <a:pt x="91" y="20"/>
                  </a:cubicBezTo>
                  <a:cubicBezTo>
                    <a:pt x="1" y="221"/>
                    <a:pt x="91" y="457"/>
                    <a:pt x="292" y="553"/>
                  </a:cubicBezTo>
                  <a:cubicBezTo>
                    <a:pt x="337" y="575"/>
                    <a:pt x="385" y="586"/>
                    <a:pt x="434" y="586"/>
                  </a:cubicBezTo>
                  <a:cubicBezTo>
                    <a:pt x="450" y="586"/>
                    <a:pt x="467" y="585"/>
                    <a:pt x="483" y="583"/>
                  </a:cubicBezTo>
                  <a:cubicBezTo>
                    <a:pt x="443" y="347"/>
                    <a:pt x="307" y="131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7"/>
            <p:cNvSpPr/>
            <p:nvPr/>
          </p:nvSpPr>
          <p:spPr>
            <a:xfrm>
              <a:off x="1049100" y="2367475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336" y="1"/>
                  </a:moveTo>
                  <a:cubicBezTo>
                    <a:pt x="333" y="1"/>
                    <a:pt x="330" y="1"/>
                    <a:pt x="327" y="1"/>
                  </a:cubicBezTo>
                  <a:cubicBezTo>
                    <a:pt x="141" y="16"/>
                    <a:pt x="1" y="166"/>
                    <a:pt x="11" y="347"/>
                  </a:cubicBezTo>
                  <a:cubicBezTo>
                    <a:pt x="21" y="522"/>
                    <a:pt x="166" y="659"/>
                    <a:pt x="339" y="659"/>
                  </a:cubicBezTo>
                  <a:cubicBezTo>
                    <a:pt x="345" y="659"/>
                    <a:pt x="351" y="659"/>
                    <a:pt x="357" y="658"/>
                  </a:cubicBezTo>
                  <a:cubicBezTo>
                    <a:pt x="538" y="648"/>
                    <a:pt x="678" y="498"/>
                    <a:pt x="668" y="317"/>
                  </a:cubicBezTo>
                  <a:cubicBezTo>
                    <a:pt x="659" y="139"/>
                    <a:pt x="508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7"/>
            <p:cNvSpPr/>
            <p:nvPr/>
          </p:nvSpPr>
          <p:spPr>
            <a:xfrm>
              <a:off x="971050" y="2258925"/>
              <a:ext cx="16850" cy="16350"/>
            </a:xfrm>
            <a:custGeom>
              <a:avLst/>
              <a:gdLst/>
              <a:ahLst/>
              <a:cxnLst/>
              <a:rect l="l" t="t" r="r" b="b"/>
              <a:pathLst>
                <a:path w="674" h="654" extrusionOk="0">
                  <a:moveTo>
                    <a:pt x="336" y="0"/>
                  </a:moveTo>
                  <a:cubicBezTo>
                    <a:pt x="330" y="0"/>
                    <a:pt x="323" y="1"/>
                    <a:pt x="317" y="1"/>
                  </a:cubicBezTo>
                  <a:cubicBezTo>
                    <a:pt x="136" y="11"/>
                    <a:pt x="1" y="162"/>
                    <a:pt x="6" y="342"/>
                  </a:cubicBezTo>
                  <a:cubicBezTo>
                    <a:pt x="16" y="522"/>
                    <a:pt x="161" y="654"/>
                    <a:pt x="333" y="654"/>
                  </a:cubicBezTo>
                  <a:cubicBezTo>
                    <a:pt x="340" y="654"/>
                    <a:pt x="346" y="654"/>
                    <a:pt x="352" y="653"/>
                  </a:cubicBezTo>
                  <a:cubicBezTo>
                    <a:pt x="533" y="648"/>
                    <a:pt x="673" y="493"/>
                    <a:pt x="663" y="312"/>
                  </a:cubicBezTo>
                  <a:cubicBezTo>
                    <a:pt x="654" y="138"/>
                    <a:pt x="51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7"/>
            <p:cNvSpPr/>
            <p:nvPr/>
          </p:nvSpPr>
          <p:spPr>
            <a:xfrm>
              <a:off x="921750" y="22039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5" y="0"/>
                    <a:pt x="322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20" y="521"/>
                    <a:pt x="166" y="659"/>
                    <a:pt x="338" y="659"/>
                  </a:cubicBezTo>
                  <a:cubicBezTo>
                    <a:pt x="344" y="659"/>
                    <a:pt x="351" y="658"/>
                    <a:pt x="357" y="658"/>
                  </a:cubicBezTo>
                  <a:cubicBezTo>
                    <a:pt x="537" y="648"/>
                    <a:pt x="673" y="492"/>
                    <a:pt x="668" y="317"/>
                  </a:cubicBezTo>
                  <a:cubicBezTo>
                    <a:pt x="658" y="13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7"/>
            <p:cNvSpPr/>
            <p:nvPr/>
          </p:nvSpPr>
          <p:spPr>
            <a:xfrm>
              <a:off x="913600" y="2243375"/>
              <a:ext cx="16825" cy="16475"/>
            </a:xfrm>
            <a:custGeom>
              <a:avLst/>
              <a:gdLst/>
              <a:ahLst/>
              <a:cxnLst/>
              <a:rect l="l" t="t" r="r" b="b"/>
              <a:pathLst>
                <a:path w="673" h="659" extrusionOk="0">
                  <a:moveTo>
                    <a:pt x="331" y="0"/>
                  </a:moveTo>
                  <a:cubicBezTo>
                    <a:pt x="328" y="0"/>
                    <a:pt x="324" y="0"/>
                    <a:pt x="321" y="1"/>
                  </a:cubicBezTo>
                  <a:cubicBezTo>
                    <a:pt x="141" y="11"/>
                    <a:pt x="0" y="166"/>
                    <a:pt x="10" y="347"/>
                  </a:cubicBezTo>
                  <a:cubicBezTo>
                    <a:pt x="15" y="522"/>
                    <a:pt x="160" y="659"/>
                    <a:pt x="333" y="659"/>
                  </a:cubicBezTo>
                  <a:cubicBezTo>
                    <a:pt x="339" y="659"/>
                    <a:pt x="345" y="658"/>
                    <a:pt x="351" y="658"/>
                  </a:cubicBezTo>
                  <a:cubicBezTo>
                    <a:pt x="532" y="648"/>
                    <a:pt x="673" y="497"/>
                    <a:pt x="663" y="317"/>
                  </a:cubicBezTo>
                  <a:cubicBezTo>
                    <a:pt x="658" y="139"/>
                    <a:pt x="507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7"/>
            <p:cNvSpPr/>
            <p:nvPr/>
          </p:nvSpPr>
          <p:spPr>
            <a:xfrm>
              <a:off x="1135825" y="2301975"/>
              <a:ext cx="46700" cy="29900"/>
            </a:xfrm>
            <a:custGeom>
              <a:avLst/>
              <a:gdLst/>
              <a:ahLst/>
              <a:cxnLst/>
              <a:rect l="l" t="t" r="r" b="b"/>
              <a:pathLst>
                <a:path w="1868" h="1196" fill="none" extrusionOk="0">
                  <a:moveTo>
                    <a:pt x="1867" y="221"/>
                  </a:moveTo>
                  <a:cubicBezTo>
                    <a:pt x="1054" y="1"/>
                    <a:pt x="276" y="472"/>
                    <a:pt x="0" y="1195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7"/>
            <p:cNvSpPr/>
            <p:nvPr/>
          </p:nvSpPr>
          <p:spPr>
            <a:xfrm>
              <a:off x="1245875" y="2252025"/>
              <a:ext cx="49825" cy="24500"/>
            </a:xfrm>
            <a:custGeom>
              <a:avLst/>
              <a:gdLst/>
              <a:ahLst/>
              <a:cxnLst/>
              <a:rect l="l" t="t" r="r" b="b"/>
              <a:pathLst>
                <a:path w="1993" h="980" fill="none" extrusionOk="0">
                  <a:moveTo>
                    <a:pt x="0" y="980"/>
                  </a:moveTo>
                  <a:cubicBezTo>
                    <a:pt x="402" y="237"/>
                    <a:pt x="1285" y="1"/>
                    <a:pt x="1993" y="307"/>
                  </a:cubicBezTo>
                </a:path>
              </a:pathLst>
            </a:custGeom>
            <a:solidFill>
              <a:schemeClr val="accent6"/>
            </a:solidFill>
            <a:ln w="10425" cap="rnd" cmpd="sng">
              <a:solidFill>
                <a:srgbClr val="4B2D9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7"/>
            <p:cNvSpPr/>
            <p:nvPr/>
          </p:nvSpPr>
          <p:spPr>
            <a:xfrm>
              <a:off x="899525" y="1835425"/>
              <a:ext cx="204575" cy="259275"/>
            </a:xfrm>
            <a:custGeom>
              <a:avLst/>
              <a:gdLst/>
              <a:ahLst/>
              <a:cxnLst/>
              <a:rect l="l" t="t" r="r" b="b"/>
              <a:pathLst>
                <a:path w="8183" h="10371" fill="none" extrusionOk="0">
                  <a:moveTo>
                    <a:pt x="8182" y="10371"/>
                  </a:moveTo>
                  <a:cubicBezTo>
                    <a:pt x="8032" y="9251"/>
                    <a:pt x="7344" y="8217"/>
                    <a:pt x="6365" y="7655"/>
                  </a:cubicBezTo>
                  <a:cubicBezTo>
                    <a:pt x="4498" y="6576"/>
                    <a:pt x="2465" y="7339"/>
                    <a:pt x="980" y="5346"/>
                  </a:cubicBezTo>
                  <a:cubicBezTo>
                    <a:pt x="247" y="4358"/>
                    <a:pt x="1" y="2977"/>
                    <a:pt x="513" y="1858"/>
                  </a:cubicBezTo>
                  <a:cubicBezTo>
                    <a:pt x="1020" y="739"/>
                    <a:pt x="2340" y="1"/>
                    <a:pt x="3529" y="302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7"/>
            <p:cNvSpPr/>
            <p:nvPr/>
          </p:nvSpPr>
          <p:spPr>
            <a:xfrm>
              <a:off x="808800" y="2305750"/>
              <a:ext cx="172200" cy="62750"/>
            </a:xfrm>
            <a:custGeom>
              <a:avLst/>
              <a:gdLst/>
              <a:ahLst/>
              <a:cxnLst/>
              <a:rect l="l" t="t" r="r" b="b"/>
              <a:pathLst>
                <a:path w="6888" h="2510" fill="none" extrusionOk="0">
                  <a:moveTo>
                    <a:pt x="1" y="0"/>
                  </a:moveTo>
                  <a:cubicBezTo>
                    <a:pt x="2079" y="1325"/>
                    <a:pt x="4448" y="2189"/>
                    <a:pt x="6887" y="251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7"/>
            <p:cNvSpPr/>
            <p:nvPr/>
          </p:nvSpPr>
          <p:spPr>
            <a:xfrm>
              <a:off x="1395075" y="2023400"/>
              <a:ext cx="2900" cy="37175"/>
            </a:xfrm>
            <a:custGeom>
              <a:avLst/>
              <a:gdLst/>
              <a:ahLst/>
              <a:cxnLst/>
              <a:rect l="l" t="t" r="r" b="b"/>
              <a:pathLst>
                <a:path w="116" h="1487" fill="none" extrusionOk="0">
                  <a:moveTo>
                    <a:pt x="116" y="1"/>
                  </a:moveTo>
                  <a:cubicBezTo>
                    <a:pt x="30" y="493"/>
                    <a:pt x="0" y="990"/>
                    <a:pt x="20" y="148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7"/>
            <p:cNvSpPr/>
            <p:nvPr/>
          </p:nvSpPr>
          <p:spPr>
            <a:xfrm>
              <a:off x="1414525" y="2025925"/>
              <a:ext cx="4650" cy="29750"/>
            </a:xfrm>
            <a:custGeom>
              <a:avLst/>
              <a:gdLst/>
              <a:ahLst/>
              <a:cxnLst/>
              <a:rect l="l" t="t" r="r" b="b"/>
              <a:pathLst>
                <a:path w="186" h="1190" fill="none" extrusionOk="0">
                  <a:moveTo>
                    <a:pt x="186" y="0"/>
                  </a:moveTo>
                  <a:cubicBezTo>
                    <a:pt x="121" y="397"/>
                    <a:pt x="60" y="793"/>
                    <a:pt x="0" y="11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7"/>
            <p:cNvSpPr/>
            <p:nvPr/>
          </p:nvSpPr>
          <p:spPr>
            <a:xfrm>
              <a:off x="1180375" y="2353675"/>
              <a:ext cx="90350" cy="37675"/>
            </a:xfrm>
            <a:custGeom>
              <a:avLst/>
              <a:gdLst/>
              <a:ahLst/>
              <a:cxnLst/>
              <a:rect l="l" t="t" r="r" b="b"/>
              <a:pathLst>
                <a:path w="3614" h="1507" fill="none" extrusionOk="0">
                  <a:moveTo>
                    <a:pt x="0" y="819"/>
                  </a:moveTo>
                  <a:cubicBezTo>
                    <a:pt x="1210" y="1506"/>
                    <a:pt x="2756" y="1029"/>
                    <a:pt x="3614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7"/>
            <p:cNvSpPr/>
            <p:nvPr/>
          </p:nvSpPr>
          <p:spPr>
            <a:xfrm>
              <a:off x="1177975" y="2362700"/>
              <a:ext cx="7175" cy="26125"/>
            </a:xfrm>
            <a:custGeom>
              <a:avLst/>
              <a:gdLst/>
              <a:ahLst/>
              <a:cxnLst/>
              <a:rect l="l" t="t" r="r" b="b"/>
              <a:pathLst>
                <a:path w="287" h="1045" fill="none" extrusionOk="0">
                  <a:moveTo>
                    <a:pt x="101" y="1045"/>
                  </a:moveTo>
                  <a:cubicBezTo>
                    <a:pt x="1" y="694"/>
                    <a:pt x="71" y="297"/>
                    <a:pt x="287" y="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7"/>
            <p:cNvSpPr/>
            <p:nvPr/>
          </p:nvSpPr>
          <p:spPr>
            <a:xfrm>
              <a:off x="1225925" y="2093300"/>
              <a:ext cx="11675" cy="62900"/>
            </a:xfrm>
            <a:custGeom>
              <a:avLst/>
              <a:gdLst/>
              <a:ahLst/>
              <a:cxnLst/>
              <a:rect l="l" t="t" r="r" b="b"/>
              <a:pathLst>
                <a:path w="467" h="2516" fill="none" extrusionOk="0">
                  <a:moveTo>
                    <a:pt x="0" y="1"/>
                  </a:moveTo>
                  <a:cubicBezTo>
                    <a:pt x="156" y="839"/>
                    <a:pt x="311" y="1677"/>
                    <a:pt x="467" y="251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17"/>
          <p:cNvGrpSpPr/>
          <p:nvPr/>
        </p:nvGrpSpPr>
        <p:grpSpPr>
          <a:xfrm>
            <a:off x="7594186" y="3624570"/>
            <a:ext cx="1876687" cy="1761812"/>
            <a:chOff x="7099611" y="3472170"/>
            <a:chExt cx="1876687" cy="1761812"/>
          </a:xfrm>
        </p:grpSpPr>
        <p:sp>
          <p:nvSpPr>
            <p:cNvPr id="3332" name="Google Shape;3332;p17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3" name="Google Shape;3333;p17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3334" name="Google Shape;3334;p17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17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17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17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17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17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17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17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17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17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17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17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17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17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17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17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17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17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17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17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17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17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17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17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17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17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17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17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17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17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17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rgbClr val="00B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17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17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17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17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17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17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17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17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17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17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17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17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17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17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17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17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17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17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17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17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17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17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17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17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17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17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17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17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17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17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17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17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17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17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17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17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17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17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17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17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17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17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17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17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17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17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17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17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17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17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17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17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17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17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17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17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17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17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17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17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17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17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17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17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17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17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17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17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17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17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17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17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17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17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17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17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17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17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17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17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17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17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17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17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17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17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1" name="Google Shape;3451;p17"/>
          <p:cNvGrpSpPr/>
          <p:nvPr/>
        </p:nvGrpSpPr>
        <p:grpSpPr>
          <a:xfrm>
            <a:off x="2186214" y="166122"/>
            <a:ext cx="820208" cy="327963"/>
            <a:chOff x="6176600" y="3023250"/>
            <a:chExt cx="444100" cy="177575"/>
          </a:xfrm>
        </p:grpSpPr>
        <p:sp>
          <p:nvSpPr>
            <p:cNvPr id="3452" name="Google Shape;3452;p17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7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7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7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7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7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7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7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7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7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7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7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7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7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7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7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7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7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7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1" name="Google Shape;3471;p17"/>
          <p:cNvGrpSpPr/>
          <p:nvPr/>
        </p:nvGrpSpPr>
        <p:grpSpPr>
          <a:xfrm>
            <a:off x="90797" y="373345"/>
            <a:ext cx="8774801" cy="3267512"/>
            <a:chOff x="90797" y="373345"/>
            <a:chExt cx="8774801" cy="3267512"/>
          </a:xfrm>
        </p:grpSpPr>
        <p:grpSp>
          <p:nvGrpSpPr>
            <p:cNvPr id="3472" name="Google Shape;3472;p17"/>
            <p:cNvGrpSpPr/>
            <p:nvPr/>
          </p:nvGrpSpPr>
          <p:grpSpPr>
            <a:xfrm>
              <a:off x="8048014" y="3130818"/>
              <a:ext cx="80718" cy="80653"/>
              <a:chOff x="4788500" y="2618450"/>
              <a:chExt cx="130400" cy="130275"/>
            </a:xfrm>
          </p:grpSpPr>
          <p:sp>
            <p:nvSpPr>
              <p:cNvPr id="3473" name="Google Shape;3473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17"/>
            <p:cNvGrpSpPr/>
            <p:nvPr/>
          </p:nvGrpSpPr>
          <p:grpSpPr>
            <a:xfrm flipH="1">
              <a:off x="3672797" y="373345"/>
              <a:ext cx="120739" cy="120737"/>
              <a:chOff x="5052650" y="3025125"/>
              <a:chExt cx="316899" cy="316978"/>
            </a:xfrm>
          </p:grpSpPr>
          <p:sp>
            <p:nvSpPr>
              <p:cNvPr id="3476" name="Google Shape;3476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9" name="Google Shape;3479;p17"/>
            <p:cNvGrpSpPr/>
            <p:nvPr/>
          </p:nvGrpSpPr>
          <p:grpSpPr>
            <a:xfrm>
              <a:off x="8744874" y="2873632"/>
              <a:ext cx="120724" cy="120609"/>
              <a:chOff x="4953114" y="2947679"/>
              <a:chExt cx="130400" cy="130275"/>
            </a:xfrm>
          </p:grpSpPr>
          <p:sp>
            <p:nvSpPr>
              <p:cNvPr id="3480" name="Google Shape;3480;p17"/>
              <p:cNvSpPr/>
              <p:nvPr/>
            </p:nvSpPr>
            <p:spPr>
              <a:xfrm>
                <a:off x="4953114" y="2947679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17"/>
              <p:cNvSpPr/>
              <p:nvPr/>
            </p:nvSpPr>
            <p:spPr>
              <a:xfrm>
                <a:off x="4965039" y="2981304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2" name="Google Shape;3482;p17"/>
            <p:cNvGrpSpPr/>
            <p:nvPr/>
          </p:nvGrpSpPr>
          <p:grpSpPr>
            <a:xfrm>
              <a:off x="162951" y="1345033"/>
              <a:ext cx="169351" cy="169361"/>
              <a:chOff x="5052650" y="3025125"/>
              <a:chExt cx="316899" cy="316978"/>
            </a:xfrm>
          </p:grpSpPr>
          <p:sp>
            <p:nvSpPr>
              <p:cNvPr id="3483" name="Google Shape;3483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6" name="Google Shape;3486;p17"/>
            <p:cNvGrpSpPr/>
            <p:nvPr/>
          </p:nvGrpSpPr>
          <p:grpSpPr>
            <a:xfrm>
              <a:off x="3538627" y="1188318"/>
              <a:ext cx="80718" cy="80653"/>
              <a:chOff x="4788500" y="2618450"/>
              <a:chExt cx="130400" cy="130275"/>
            </a:xfrm>
          </p:grpSpPr>
          <p:sp>
            <p:nvSpPr>
              <p:cNvPr id="3487" name="Google Shape;3487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9" name="Google Shape;3489;p17"/>
            <p:cNvGrpSpPr/>
            <p:nvPr/>
          </p:nvGrpSpPr>
          <p:grpSpPr>
            <a:xfrm flipH="1">
              <a:off x="8394460" y="494063"/>
              <a:ext cx="276127" cy="484203"/>
              <a:chOff x="5014612" y="2738125"/>
              <a:chExt cx="276127" cy="484203"/>
            </a:xfrm>
          </p:grpSpPr>
          <p:sp>
            <p:nvSpPr>
              <p:cNvPr id="3490" name="Google Shape;3490;p17"/>
              <p:cNvSpPr/>
              <p:nvPr/>
            </p:nvSpPr>
            <p:spPr>
              <a:xfrm>
                <a:off x="5014612" y="2738125"/>
                <a:ext cx="276127" cy="276196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17"/>
              <p:cNvSpPr/>
              <p:nvPr/>
            </p:nvSpPr>
            <p:spPr>
              <a:xfrm>
                <a:off x="5070155" y="2867533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3" name="Google Shape;3493;p17"/>
            <p:cNvGrpSpPr/>
            <p:nvPr/>
          </p:nvGrpSpPr>
          <p:grpSpPr>
            <a:xfrm flipH="1">
              <a:off x="90797" y="3520120"/>
              <a:ext cx="120739" cy="120737"/>
              <a:chOff x="5052650" y="3025125"/>
              <a:chExt cx="316899" cy="316978"/>
            </a:xfrm>
          </p:grpSpPr>
          <p:sp>
            <p:nvSpPr>
              <p:cNvPr id="3494" name="Google Shape;3494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7" name="Google Shape;3497;p17"/>
            <p:cNvGrpSpPr/>
            <p:nvPr/>
          </p:nvGrpSpPr>
          <p:grpSpPr>
            <a:xfrm>
              <a:off x="6812514" y="2546181"/>
              <a:ext cx="80718" cy="80653"/>
              <a:chOff x="4788500" y="2618450"/>
              <a:chExt cx="130400" cy="130275"/>
            </a:xfrm>
          </p:grpSpPr>
          <p:sp>
            <p:nvSpPr>
              <p:cNvPr id="3498" name="Google Shape;3498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0" name="Google Shape;3500;p17"/>
            <p:cNvGrpSpPr/>
            <p:nvPr/>
          </p:nvGrpSpPr>
          <p:grpSpPr>
            <a:xfrm flipH="1">
              <a:off x="8182297" y="1369345"/>
              <a:ext cx="120739" cy="120737"/>
              <a:chOff x="5052650" y="3025125"/>
              <a:chExt cx="316899" cy="316978"/>
            </a:xfrm>
          </p:grpSpPr>
          <p:sp>
            <p:nvSpPr>
              <p:cNvPr id="3501" name="Google Shape;3501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4" name="Google Shape;3504;p17"/>
            <p:cNvGrpSpPr/>
            <p:nvPr/>
          </p:nvGrpSpPr>
          <p:grpSpPr>
            <a:xfrm>
              <a:off x="4975949" y="3389157"/>
              <a:ext cx="120724" cy="120609"/>
              <a:chOff x="4788500" y="2618450"/>
              <a:chExt cx="130400" cy="130275"/>
            </a:xfrm>
          </p:grpSpPr>
          <p:sp>
            <p:nvSpPr>
              <p:cNvPr id="3505" name="Google Shape;3505;p17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17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7" name="Google Shape;3507;p17"/>
            <p:cNvGrpSpPr/>
            <p:nvPr/>
          </p:nvGrpSpPr>
          <p:grpSpPr>
            <a:xfrm>
              <a:off x="4951639" y="1710483"/>
              <a:ext cx="169351" cy="169361"/>
              <a:chOff x="5052650" y="3025125"/>
              <a:chExt cx="316899" cy="316978"/>
            </a:xfrm>
          </p:grpSpPr>
          <p:sp>
            <p:nvSpPr>
              <p:cNvPr id="3508" name="Google Shape;3508;p17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17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17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1" name="Google Shape;3511;p17"/>
          <p:cNvSpPr/>
          <p:nvPr/>
        </p:nvSpPr>
        <p:spPr>
          <a:xfrm>
            <a:off x="5503412" y="1888664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2" name="Google Shape;3512;p17"/>
          <p:cNvSpPr/>
          <p:nvPr/>
        </p:nvSpPr>
        <p:spPr>
          <a:xfrm>
            <a:off x="5993262" y="1792525"/>
            <a:ext cx="568964" cy="120780"/>
          </a:xfrm>
          <a:custGeom>
            <a:avLst/>
            <a:gdLst/>
            <a:ahLst/>
            <a:cxnLst/>
            <a:rect l="l" t="t" r="r" b="b"/>
            <a:pathLst>
              <a:path w="12931" h="2745" extrusionOk="0">
                <a:moveTo>
                  <a:pt x="7380" y="1"/>
                </a:moveTo>
                <a:cubicBezTo>
                  <a:pt x="7095" y="1"/>
                  <a:pt x="6814" y="22"/>
                  <a:pt x="6541" y="66"/>
                </a:cubicBezTo>
                <a:cubicBezTo>
                  <a:pt x="5432" y="241"/>
                  <a:pt x="4388" y="688"/>
                  <a:pt x="3308" y="1014"/>
                </a:cubicBezTo>
                <a:cubicBezTo>
                  <a:pt x="2550" y="1245"/>
                  <a:pt x="1750" y="1467"/>
                  <a:pt x="967" y="1467"/>
                </a:cubicBezTo>
                <a:cubicBezTo>
                  <a:pt x="640" y="1467"/>
                  <a:pt x="317" y="1429"/>
                  <a:pt x="1" y="1336"/>
                </a:cubicBezTo>
                <a:lnTo>
                  <a:pt x="1" y="1336"/>
                </a:lnTo>
                <a:cubicBezTo>
                  <a:pt x="947" y="2294"/>
                  <a:pt x="2312" y="2744"/>
                  <a:pt x="3653" y="2744"/>
                </a:cubicBezTo>
                <a:cubicBezTo>
                  <a:pt x="4062" y="2744"/>
                  <a:pt x="4468" y="2703"/>
                  <a:pt x="4859" y="2620"/>
                </a:cubicBezTo>
                <a:cubicBezTo>
                  <a:pt x="6230" y="2334"/>
                  <a:pt x="7555" y="1822"/>
                  <a:pt x="8940" y="1617"/>
                </a:cubicBezTo>
                <a:cubicBezTo>
                  <a:pt x="9291" y="1564"/>
                  <a:pt x="9652" y="1535"/>
                  <a:pt x="10012" y="1535"/>
                </a:cubicBezTo>
                <a:cubicBezTo>
                  <a:pt x="11072" y="1535"/>
                  <a:pt x="12129" y="1789"/>
                  <a:pt x="12930" y="2460"/>
                </a:cubicBezTo>
                <a:cubicBezTo>
                  <a:pt x="11603" y="1036"/>
                  <a:pt x="9384" y="1"/>
                  <a:pt x="7380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17"/>
          <p:cNvSpPr txBox="1">
            <a:spLocks noGrp="1"/>
          </p:cNvSpPr>
          <p:nvPr>
            <p:ph type="title"/>
          </p:nvPr>
        </p:nvSpPr>
        <p:spPr>
          <a:xfrm>
            <a:off x="720676" y="2165600"/>
            <a:ext cx="353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14" name="Google Shape;3514;p17"/>
          <p:cNvSpPr txBox="1">
            <a:spLocks noGrp="1"/>
          </p:cNvSpPr>
          <p:nvPr>
            <p:ph type="title" idx="2" hasCustomPrompt="1"/>
          </p:nvPr>
        </p:nvSpPr>
        <p:spPr>
          <a:xfrm>
            <a:off x="743575" y="1038050"/>
            <a:ext cx="10755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15" name="Google Shape;3515;p17"/>
          <p:cNvSpPr txBox="1">
            <a:spLocks noGrp="1"/>
          </p:cNvSpPr>
          <p:nvPr>
            <p:ph type="subTitle" idx="1"/>
          </p:nvPr>
        </p:nvSpPr>
        <p:spPr>
          <a:xfrm>
            <a:off x="720000" y="3007400"/>
            <a:ext cx="3538800" cy="6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16" name="Google Shape;3516;p17"/>
          <p:cNvGrpSpPr/>
          <p:nvPr/>
        </p:nvGrpSpPr>
        <p:grpSpPr>
          <a:xfrm flipH="1">
            <a:off x="8036842" y="1732919"/>
            <a:ext cx="1595479" cy="548380"/>
            <a:chOff x="2360400" y="1877425"/>
            <a:chExt cx="873900" cy="300400"/>
          </a:xfrm>
        </p:grpSpPr>
        <p:sp>
          <p:nvSpPr>
            <p:cNvPr id="3517" name="Google Shape;3517;p17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7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7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7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7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7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7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7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7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7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7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7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7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7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7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7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7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7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7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7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7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7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7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7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7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4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2" name="Google Shape;4552;p23"/>
          <p:cNvGrpSpPr/>
          <p:nvPr/>
        </p:nvGrpSpPr>
        <p:grpSpPr>
          <a:xfrm>
            <a:off x="3107474" y="0"/>
            <a:ext cx="2876946" cy="5143313"/>
            <a:chOff x="6536175" y="0"/>
            <a:chExt cx="2440158" cy="4362437"/>
          </a:xfrm>
        </p:grpSpPr>
        <p:sp>
          <p:nvSpPr>
            <p:cNvPr id="4553" name="Google Shape;4553;p23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5" name="Google Shape;4555;p23"/>
          <p:cNvSpPr/>
          <p:nvPr/>
        </p:nvSpPr>
        <p:spPr>
          <a:xfrm>
            <a:off x="-339089" y="3783113"/>
            <a:ext cx="9523639" cy="2454010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23"/>
          <p:cNvSpPr/>
          <p:nvPr/>
        </p:nvSpPr>
        <p:spPr>
          <a:xfrm>
            <a:off x="3800154" y="450736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7" name="Google Shape;4557;p23"/>
          <p:cNvGrpSpPr/>
          <p:nvPr/>
        </p:nvGrpSpPr>
        <p:grpSpPr>
          <a:xfrm rot="420318" flipH="1">
            <a:off x="4248759" y="4630718"/>
            <a:ext cx="1279872" cy="419728"/>
            <a:chOff x="1656825" y="3872400"/>
            <a:chExt cx="835625" cy="274075"/>
          </a:xfrm>
        </p:grpSpPr>
        <p:sp>
          <p:nvSpPr>
            <p:cNvPr id="4558" name="Google Shape;4558;p23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3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3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3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3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4" name="Google Shape;4584;p23"/>
          <p:cNvSpPr/>
          <p:nvPr/>
        </p:nvSpPr>
        <p:spPr>
          <a:xfrm>
            <a:off x="-614589" y="4174001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5" name="Google Shape;4585;p23"/>
          <p:cNvGrpSpPr/>
          <p:nvPr/>
        </p:nvGrpSpPr>
        <p:grpSpPr>
          <a:xfrm>
            <a:off x="8153838" y="3600070"/>
            <a:ext cx="1876687" cy="1761812"/>
            <a:chOff x="578800" y="3042675"/>
            <a:chExt cx="1185975" cy="1113450"/>
          </a:xfrm>
        </p:grpSpPr>
        <p:sp>
          <p:nvSpPr>
            <p:cNvPr id="4586" name="Google Shape;4586;p23"/>
            <p:cNvSpPr/>
            <p:nvPr/>
          </p:nvSpPr>
          <p:spPr>
            <a:xfrm>
              <a:off x="694500" y="3538975"/>
              <a:ext cx="55850" cy="73950"/>
            </a:xfrm>
            <a:custGeom>
              <a:avLst/>
              <a:gdLst/>
              <a:ahLst/>
              <a:cxnLst/>
              <a:rect l="l" t="t" r="r" b="b"/>
              <a:pathLst>
                <a:path w="2234" h="2958" fill="none" extrusionOk="0">
                  <a:moveTo>
                    <a:pt x="0" y="2395"/>
                  </a:moveTo>
                  <a:cubicBezTo>
                    <a:pt x="608" y="2586"/>
                    <a:pt x="1220" y="2771"/>
                    <a:pt x="1827" y="2957"/>
                  </a:cubicBezTo>
                  <a:cubicBezTo>
                    <a:pt x="1908" y="1988"/>
                    <a:pt x="2108" y="970"/>
                    <a:pt x="2234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598250" y="3490300"/>
              <a:ext cx="171550" cy="221625"/>
            </a:xfrm>
            <a:custGeom>
              <a:avLst/>
              <a:gdLst/>
              <a:ahLst/>
              <a:cxnLst/>
              <a:rect l="l" t="t" r="r" b="b"/>
              <a:pathLst>
                <a:path w="6862" h="8865" extrusionOk="0">
                  <a:moveTo>
                    <a:pt x="31" y="0"/>
                  </a:moveTo>
                  <a:lnTo>
                    <a:pt x="0" y="66"/>
                  </a:lnTo>
                  <a:cubicBezTo>
                    <a:pt x="2309" y="1220"/>
                    <a:pt x="3996" y="3584"/>
                    <a:pt x="4282" y="6159"/>
                  </a:cubicBezTo>
                  <a:cubicBezTo>
                    <a:pt x="4347" y="6721"/>
                    <a:pt x="4347" y="7288"/>
                    <a:pt x="4357" y="7856"/>
                  </a:cubicBezTo>
                  <a:lnTo>
                    <a:pt x="4377" y="7856"/>
                  </a:lnTo>
                  <a:cubicBezTo>
                    <a:pt x="4468" y="7911"/>
                    <a:pt x="4563" y="7961"/>
                    <a:pt x="4658" y="8006"/>
                  </a:cubicBezTo>
                  <a:cubicBezTo>
                    <a:pt x="4814" y="8071"/>
                    <a:pt x="4970" y="8122"/>
                    <a:pt x="5130" y="8172"/>
                  </a:cubicBezTo>
                  <a:cubicBezTo>
                    <a:pt x="5722" y="8367"/>
                    <a:pt x="6300" y="8603"/>
                    <a:pt x="6862" y="8864"/>
                  </a:cubicBezTo>
                  <a:cubicBezTo>
                    <a:pt x="6521" y="7886"/>
                    <a:pt x="6365" y="6837"/>
                    <a:pt x="6044" y="5848"/>
                  </a:cubicBezTo>
                  <a:cubicBezTo>
                    <a:pt x="5140" y="3082"/>
                    <a:pt x="2821" y="823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769775" y="3618675"/>
              <a:ext cx="124250" cy="254625"/>
            </a:xfrm>
            <a:custGeom>
              <a:avLst/>
              <a:gdLst/>
              <a:ahLst/>
              <a:cxnLst/>
              <a:rect l="l" t="t" r="r" b="b"/>
              <a:pathLst>
                <a:path w="4970" h="10185" extrusionOk="0">
                  <a:moveTo>
                    <a:pt x="1195" y="0"/>
                  </a:moveTo>
                  <a:cubicBezTo>
                    <a:pt x="1065" y="462"/>
                    <a:pt x="929" y="924"/>
                    <a:pt x="784" y="1385"/>
                  </a:cubicBezTo>
                  <a:cubicBezTo>
                    <a:pt x="538" y="2173"/>
                    <a:pt x="272" y="2961"/>
                    <a:pt x="6" y="3734"/>
                  </a:cubicBezTo>
                  <a:lnTo>
                    <a:pt x="1" y="3729"/>
                  </a:lnTo>
                  <a:lnTo>
                    <a:pt x="1" y="3729"/>
                  </a:lnTo>
                  <a:cubicBezTo>
                    <a:pt x="121" y="4071"/>
                    <a:pt x="257" y="4402"/>
                    <a:pt x="438" y="4718"/>
                  </a:cubicBezTo>
                  <a:cubicBezTo>
                    <a:pt x="879" y="5506"/>
                    <a:pt x="1537" y="6164"/>
                    <a:pt x="1963" y="6962"/>
                  </a:cubicBezTo>
                  <a:cubicBezTo>
                    <a:pt x="2490" y="7946"/>
                    <a:pt x="2621" y="9045"/>
                    <a:pt x="2701" y="10169"/>
                  </a:cubicBezTo>
                  <a:cubicBezTo>
                    <a:pt x="2711" y="10174"/>
                    <a:pt x="2721" y="10179"/>
                    <a:pt x="2731" y="10184"/>
                  </a:cubicBezTo>
                  <a:cubicBezTo>
                    <a:pt x="3364" y="8432"/>
                    <a:pt x="4072" y="6691"/>
                    <a:pt x="4940" y="5039"/>
                  </a:cubicBezTo>
                  <a:lnTo>
                    <a:pt x="4970" y="5029"/>
                  </a:lnTo>
                  <a:cubicBezTo>
                    <a:pt x="4714" y="4442"/>
                    <a:pt x="4282" y="3925"/>
                    <a:pt x="3811" y="3509"/>
                  </a:cubicBezTo>
                  <a:cubicBezTo>
                    <a:pt x="3188" y="2956"/>
                    <a:pt x="2480" y="2480"/>
                    <a:pt x="1999" y="1802"/>
                  </a:cubicBezTo>
                  <a:cubicBezTo>
                    <a:pt x="1612" y="1265"/>
                    <a:pt x="1401" y="632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578800" y="3483525"/>
              <a:ext cx="221125" cy="228525"/>
            </a:xfrm>
            <a:custGeom>
              <a:avLst/>
              <a:gdLst/>
              <a:ahLst/>
              <a:cxnLst/>
              <a:rect l="l" t="t" r="r" b="b"/>
              <a:pathLst>
                <a:path w="8845" h="9141" extrusionOk="0">
                  <a:moveTo>
                    <a:pt x="0" y="0"/>
                  </a:moveTo>
                  <a:cubicBezTo>
                    <a:pt x="3" y="1"/>
                    <a:pt x="5" y="2"/>
                    <a:pt x="7" y="2"/>
                  </a:cubicBezTo>
                  <a:lnTo>
                    <a:pt x="7" y="2"/>
                  </a:lnTo>
                  <a:cubicBezTo>
                    <a:pt x="5" y="2"/>
                    <a:pt x="3" y="1"/>
                    <a:pt x="0" y="0"/>
                  </a:cubicBezTo>
                  <a:close/>
                  <a:moveTo>
                    <a:pt x="7" y="2"/>
                  </a:moveTo>
                  <a:cubicBezTo>
                    <a:pt x="271" y="97"/>
                    <a:pt x="529" y="212"/>
                    <a:pt x="778" y="337"/>
                  </a:cubicBezTo>
                  <a:lnTo>
                    <a:pt x="809" y="271"/>
                  </a:lnTo>
                  <a:cubicBezTo>
                    <a:pt x="3599" y="1094"/>
                    <a:pt x="5918" y="3353"/>
                    <a:pt x="6822" y="6119"/>
                  </a:cubicBezTo>
                  <a:cubicBezTo>
                    <a:pt x="7143" y="7108"/>
                    <a:pt x="7299" y="8157"/>
                    <a:pt x="7640" y="9135"/>
                  </a:cubicBezTo>
                  <a:lnTo>
                    <a:pt x="7645" y="9140"/>
                  </a:lnTo>
                  <a:cubicBezTo>
                    <a:pt x="7911" y="8367"/>
                    <a:pt x="8177" y="7579"/>
                    <a:pt x="8423" y="6791"/>
                  </a:cubicBezTo>
                  <a:cubicBezTo>
                    <a:pt x="8568" y="6330"/>
                    <a:pt x="8704" y="5868"/>
                    <a:pt x="8834" y="5406"/>
                  </a:cubicBezTo>
                  <a:lnTo>
                    <a:pt x="8845" y="5406"/>
                  </a:lnTo>
                  <a:cubicBezTo>
                    <a:pt x="8619" y="4703"/>
                    <a:pt x="8408" y="3986"/>
                    <a:pt x="7996" y="3383"/>
                  </a:cubicBezTo>
                  <a:cubicBezTo>
                    <a:pt x="7610" y="2811"/>
                    <a:pt x="7058" y="2364"/>
                    <a:pt x="6495" y="1963"/>
                  </a:cubicBezTo>
                  <a:cubicBezTo>
                    <a:pt x="5547" y="1280"/>
                    <a:pt x="4663" y="793"/>
                    <a:pt x="3569" y="452"/>
                  </a:cubicBezTo>
                  <a:cubicBezTo>
                    <a:pt x="2467" y="111"/>
                    <a:pt x="981" y="351"/>
                    <a:pt x="7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898400" y="3972775"/>
              <a:ext cx="69800" cy="136175"/>
            </a:xfrm>
            <a:custGeom>
              <a:avLst/>
              <a:gdLst/>
              <a:ahLst/>
              <a:cxnLst/>
              <a:rect l="l" t="t" r="r" b="b"/>
              <a:pathLst>
                <a:path w="2792" h="5447" extrusionOk="0">
                  <a:moveTo>
                    <a:pt x="1351" y="0"/>
                  </a:moveTo>
                  <a:lnTo>
                    <a:pt x="1301" y="16"/>
                  </a:lnTo>
                  <a:cubicBezTo>
                    <a:pt x="964" y="809"/>
                    <a:pt x="623" y="1602"/>
                    <a:pt x="287" y="2395"/>
                  </a:cubicBezTo>
                  <a:cubicBezTo>
                    <a:pt x="176" y="2656"/>
                    <a:pt x="41" y="2977"/>
                    <a:pt x="1" y="3258"/>
                  </a:cubicBezTo>
                  <a:cubicBezTo>
                    <a:pt x="56" y="3373"/>
                    <a:pt x="106" y="3489"/>
                    <a:pt x="156" y="3609"/>
                  </a:cubicBezTo>
                  <a:cubicBezTo>
                    <a:pt x="392" y="4202"/>
                    <a:pt x="558" y="4874"/>
                    <a:pt x="839" y="5446"/>
                  </a:cubicBezTo>
                  <a:lnTo>
                    <a:pt x="2791" y="5446"/>
                  </a:lnTo>
                  <a:cubicBezTo>
                    <a:pt x="2375" y="5025"/>
                    <a:pt x="2079" y="4443"/>
                    <a:pt x="1933" y="3865"/>
                  </a:cubicBezTo>
                  <a:cubicBezTo>
                    <a:pt x="1667" y="2806"/>
                    <a:pt x="1742" y="1682"/>
                    <a:pt x="1517" y="613"/>
                  </a:cubicBezTo>
                  <a:cubicBezTo>
                    <a:pt x="1471" y="407"/>
                    <a:pt x="1416" y="201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760375" y="3842775"/>
              <a:ext cx="138050" cy="212225"/>
            </a:xfrm>
            <a:custGeom>
              <a:avLst/>
              <a:gdLst/>
              <a:ahLst/>
              <a:cxnLst/>
              <a:rect l="l" t="t" r="r" b="b"/>
              <a:pathLst>
                <a:path w="5522" h="8489" extrusionOk="0">
                  <a:moveTo>
                    <a:pt x="26" y="1"/>
                  </a:moveTo>
                  <a:lnTo>
                    <a:pt x="0" y="6"/>
                  </a:lnTo>
                  <a:cubicBezTo>
                    <a:pt x="502" y="1948"/>
                    <a:pt x="206" y="4066"/>
                    <a:pt x="352" y="6094"/>
                  </a:cubicBezTo>
                  <a:cubicBezTo>
                    <a:pt x="377" y="6455"/>
                    <a:pt x="427" y="6827"/>
                    <a:pt x="497" y="7198"/>
                  </a:cubicBezTo>
                  <a:cubicBezTo>
                    <a:pt x="2149" y="7725"/>
                    <a:pt x="3820" y="8157"/>
                    <a:pt x="5517" y="8488"/>
                  </a:cubicBezTo>
                  <a:cubicBezTo>
                    <a:pt x="5522" y="8478"/>
                    <a:pt x="5522" y="8468"/>
                    <a:pt x="5522" y="8458"/>
                  </a:cubicBezTo>
                  <a:cubicBezTo>
                    <a:pt x="4970" y="7294"/>
                    <a:pt x="4096" y="6280"/>
                    <a:pt x="3639" y="5070"/>
                  </a:cubicBezTo>
                  <a:cubicBezTo>
                    <a:pt x="3183" y="3855"/>
                    <a:pt x="3173" y="2515"/>
                    <a:pt x="3077" y="1205"/>
                  </a:cubicBezTo>
                  <a:cubicBezTo>
                    <a:pt x="2083" y="748"/>
                    <a:pt x="1065" y="347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707175" y="3686675"/>
              <a:ext cx="130150" cy="186250"/>
            </a:xfrm>
            <a:custGeom>
              <a:avLst/>
              <a:gdLst/>
              <a:ahLst/>
              <a:cxnLst/>
              <a:rect l="l" t="t" r="r" b="b"/>
              <a:pathLst>
                <a:path w="5206" h="7450" extrusionOk="0">
                  <a:moveTo>
                    <a:pt x="0" y="1"/>
                  </a:moveTo>
                  <a:cubicBezTo>
                    <a:pt x="20" y="718"/>
                    <a:pt x="55" y="1431"/>
                    <a:pt x="256" y="2119"/>
                  </a:cubicBezTo>
                  <a:cubicBezTo>
                    <a:pt x="593" y="3278"/>
                    <a:pt x="1381" y="4257"/>
                    <a:pt x="1842" y="5376"/>
                  </a:cubicBezTo>
                  <a:cubicBezTo>
                    <a:pt x="1958" y="5662"/>
                    <a:pt x="2053" y="5953"/>
                    <a:pt x="2128" y="6250"/>
                  </a:cubicBezTo>
                  <a:lnTo>
                    <a:pt x="2154" y="6245"/>
                  </a:lnTo>
                  <a:cubicBezTo>
                    <a:pt x="3193" y="6591"/>
                    <a:pt x="4211" y="6992"/>
                    <a:pt x="5205" y="7449"/>
                  </a:cubicBezTo>
                  <a:cubicBezTo>
                    <a:pt x="5125" y="6325"/>
                    <a:pt x="4994" y="5226"/>
                    <a:pt x="4467" y="4242"/>
                  </a:cubicBezTo>
                  <a:cubicBezTo>
                    <a:pt x="4041" y="3444"/>
                    <a:pt x="3383" y="2786"/>
                    <a:pt x="2942" y="1998"/>
                  </a:cubicBezTo>
                  <a:cubicBezTo>
                    <a:pt x="2761" y="1682"/>
                    <a:pt x="2625" y="1351"/>
                    <a:pt x="2505" y="1009"/>
                  </a:cubicBezTo>
                  <a:cubicBezTo>
                    <a:pt x="1943" y="748"/>
                    <a:pt x="1365" y="512"/>
                    <a:pt x="773" y="317"/>
                  </a:cubicBezTo>
                  <a:cubicBezTo>
                    <a:pt x="613" y="267"/>
                    <a:pt x="457" y="216"/>
                    <a:pt x="301" y="151"/>
                  </a:cubicBezTo>
                  <a:cubicBezTo>
                    <a:pt x="206" y="106"/>
                    <a:pt x="111" y="56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837300" y="3744400"/>
              <a:ext cx="94875" cy="309850"/>
            </a:xfrm>
            <a:custGeom>
              <a:avLst/>
              <a:gdLst/>
              <a:ahLst/>
              <a:cxnLst/>
              <a:rect l="l" t="t" r="r" b="b"/>
              <a:pathLst>
                <a:path w="3795" h="12394" extrusionOk="0">
                  <a:moveTo>
                    <a:pt x="2269" y="0"/>
                  </a:moveTo>
                  <a:lnTo>
                    <a:pt x="2239" y="10"/>
                  </a:lnTo>
                  <a:cubicBezTo>
                    <a:pt x="1371" y="1662"/>
                    <a:pt x="663" y="3403"/>
                    <a:pt x="30" y="5155"/>
                  </a:cubicBezTo>
                  <a:cubicBezTo>
                    <a:pt x="20" y="5150"/>
                    <a:pt x="10" y="5145"/>
                    <a:pt x="0" y="5140"/>
                  </a:cubicBezTo>
                  <a:lnTo>
                    <a:pt x="0" y="5140"/>
                  </a:lnTo>
                  <a:cubicBezTo>
                    <a:pt x="96" y="6450"/>
                    <a:pt x="106" y="7790"/>
                    <a:pt x="562" y="9005"/>
                  </a:cubicBezTo>
                  <a:cubicBezTo>
                    <a:pt x="1019" y="10215"/>
                    <a:pt x="1893" y="11229"/>
                    <a:pt x="2445" y="12393"/>
                  </a:cubicBezTo>
                  <a:cubicBezTo>
                    <a:pt x="2485" y="12112"/>
                    <a:pt x="2620" y="11791"/>
                    <a:pt x="2731" y="11530"/>
                  </a:cubicBezTo>
                  <a:cubicBezTo>
                    <a:pt x="3067" y="10737"/>
                    <a:pt x="3408" y="9944"/>
                    <a:pt x="3745" y="9151"/>
                  </a:cubicBezTo>
                  <a:lnTo>
                    <a:pt x="3795" y="9135"/>
                  </a:lnTo>
                  <a:cubicBezTo>
                    <a:pt x="3469" y="8097"/>
                    <a:pt x="2937" y="7118"/>
                    <a:pt x="2650" y="6059"/>
                  </a:cubicBezTo>
                  <a:cubicBezTo>
                    <a:pt x="2164" y="4232"/>
                    <a:pt x="2450" y="2289"/>
                    <a:pt x="2430" y="397"/>
                  </a:cubicBezTo>
                  <a:lnTo>
                    <a:pt x="2405" y="397"/>
                  </a:lnTo>
                  <a:cubicBezTo>
                    <a:pt x="2369" y="261"/>
                    <a:pt x="2319" y="131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772800" y="4022725"/>
              <a:ext cx="146575" cy="86225"/>
            </a:xfrm>
            <a:custGeom>
              <a:avLst/>
              <a:gdLst/>
              <a:ahLst/>
              <a:cxnLst/>
              <a:rect l="l" t="t" r="r" b="b"/>
              <a:pathLst>
                <a:path w="5863" h="3449" extrusionOk="0">
                  <a:moveTo>
                    <a:pt x="0" y="0"/>
                  </a:moveTo>
                  <a:cubicBezTo>
                    <a:pt x="266" y="1320"/>
                    <a:pt x="849" y="2620"/>
                    <a:pt x="1772" y="3448"/>
                  </a:cubicBezTo>
                  <a:lnTo>
                    <a:pt x="5863" y="3448"/>
                  </a:lnTo>
                  <a:cubicBezTo>
                    <a:pt x="5582" y="2876"/>
                    <a:pt x="5416" y="2204"/>
                    <a:pt x="5180" y="1611"/>
                  </a:cubicBezTo>
                  <a:cubicBezTo>
                    <a:pt x="5130" y="1491"/>
                    <a:pt x="5080" y="1375"/>
                    <a:pt x="5025" y="1260"/>
                  </a:cubicBezTo>
                  <a:cubicBezTo>
                    <a:pt x="5025" y="1270"/>
                    <a:pt x="5025" y="1280"/>
                    <a:pt x="5020" y="1290"/>
                  </a:cubicBezTo>
                  <a:cubicBezTo>
                    <a:pt x="3323" y="959"/>
                    <a:pt x="1652" y="5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1256150" y="4024100"/>
              <a:ext cx="186375" cy="84850"/>
            </a:xfrm>
            <a:custGeom>
              <a:avLst/>
              <a:gdLst/>
              <a:ahLst/>
              <a:cxnLst/>
              <a:rect l="l" t="t" r="r" b="b"/>
              <a:pathLst>
                <a:path w="7455" h="3394" extrusionOk="0">
                  <a:moveTo>
                    <a:pt x="7439" y="0"/>
                  </a:moveTo>
                  <a:cubicBezTo>
                    <a:pt x="6159" y="86"/>
                    <a:pt x="4849" y="181"/>
                    <a:pt x="3564" y="261"/>
                  </a:cubicBezTo>
                  <a:cubicBezTo>
                    <a:pt x="3564" y="251"/>
                    <a:pt x="3559" y="246"/>
                    <a:pt x="3554" y="236"/>
                  </a:cubicBezTo>
                  <a:cubicBezTo>
                    <a:pt x="2541" y="824"/>
                    <a:pt x="1431" y="1285"/>
                    <a:pt x="678" y="2174"/>
                  </a:cubicBezTo>
                  <a:cubicBezTo>
                    <a:pt x="377" y="2530"/>
                    <a:pt x="146" y="2947"/>
                    <a:pt x="1" y="3393"/>
                  </a:cubicBezTo>
                  <a:lnTo>
                    <a:pt x="2470" y="3393"/>
                  </a:lnTo>
                  <a:cubicBezTo>
                    <a:pt x="2731" y="2932"/>
                    <a:pt x="3093" y="2525"/>
                    <a:pt x="3529" y="2224"/>
                  </a:cubicBezTo>
                  <a:cubicBezTo>
                    <a:pt x="4779" y="1361"/>
                    <a:pt x="6596" y="1240"/>
                    <a:pt x="7454" y="10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1418150" y="3831975"/>
              <a:ext cx="177475" cy="124500"/>
            </a:xfrm>
            <a:custGeom>
              <a:avLst/>
              <a:gdLst/>
              <a:ahLst/>
              <a:cxnLst/>
              <a:rect l="l" t="t" r="r" b="b"/>
              <a:pathLst>
                <a:path w="7099" h="4980" extrusionOk="0">
                  <a:moveTo>
                    <a:pt x="7098" y="1"/>
                  </a:moveTo>
                  <a:cubicBezTo>
                    <a:pt x="6681" y="91"/>
                    <a:pt x="6265" y="151"/>
                    <a:pt x="5848" y="212"/>
                  </a:cubicBezTo>
                  <a:cubicBezTo>
                    <a:pt x="5296" y="292"/>
                    <a:pt x="4749" y="357"/>
                    <a:pt x="4202" y="448"/>
                  </a:cubicBezTo>
                  <a:cubicBezTo>
                    <a:pt x="4112" y="583"/>
                    <a:pt x="4031" y="719"/>
                    <a:pt x="3961" y="864"/>
                  </a:cubicBezTo>
                  <a:cubicBezTo>
                    <a:pt x="3750" y="1286"/>
                    <a:pt x="3595" y="1743"/>
                    <a:pt x="3283" y="2099"/>
                  </a:cubicBezTo>
                  <a:cubicBezTo>
                    <a:pt x="2917" y="2516"/>
                    <a:pt x="2380" y="2731"/>
                    <a:pt x="1913" y="3027"/>
                  </a:cubicBezTo>
                  <a:cubicBezTo>
                    <a:pt x="1135" y="3519"/>
                    <a:pt x="558" y="4237"/>
                    <a:pt x="1" y="4980"/>
                  </a:cubicBezTo>
                  <a:cubicBezTo>
                    <a:pt x="1251" y="4709"/>
                    <a:pt x="2535" y="4553"/>
                    <a:pt x="3810" y="4403"/>
                  </a:cubicBezTo>
                  <a:cubicBezTo>
                    <a:pt x="4081" y="4262"/>
                    <a:pt x="4337" y="4107"/>
                    <a:pt x="4563" y="3916"/>
                  </a:cubicBezTo>
                  <a:cubicBezTo>
                    <a:pt x="5743" y="2887"/>
                    <a:pt x="5924" y="1050"/>
                    <a:pt x="7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1520550" y="3746400"/>
              <a:ext cx="64025" cy="97025"/>
            </a:xfrm>
            <a:custGeom>
              <a:avLst/>
              <a:gdLst/>
              <a:ahLst/>
              <a:cxnLst/>
              <a:rect l="l" t="t" r="r" b="b"/>
              <a:pathLst>
                <a:path w="2561" h="3881" extrusionOk="0">
                  <a:moveTo>
                    <a:pt x="2550" y="1"/>
                  </a:moveTo>
                  <a:cubicBezTo>
                    <a:pt x="2470" y="16"/>
                    <a:pt x="2390" y="41"/>
                    <a:pt x="2309" y="66"/>
                  </a:cubicBezTo>
                  <a:cubicBezTo>
                    <a:pt x="1406" y="357"/>
                    <a:pt x="768" y="1035"/>
                    <a:pt x="106" y="1677"/>
                  </a:cubicBezTo>
                  <a:lnTo>
                    <a:pt x="126" y="1697"/>
                  </a:lnTo>
                  <a:cubicBezTo>
                    <a:pt x="21" y="2420"/>
                    <a:pt x="0" y="3153"/>
                    <a:pt x="61" y="3881"/>
                  </a:cubicBezTo>
                  <a:cubicBezTo>
                    <a:pt x="71" y="3876"/>
                    <a:pt x="91" y="3876"/>
                    <a:pt x="106" y="3871"/>
                  </a:cubicBezTo>
                  <a:cubicBezTo>
                    <a:pt x="543" y="3178"/>
                    <a:pt x="1165" y="2601"/>
                    <a:pt x="1888" y="2209"/>
                  </a:cubicBezTo>
                  <a:cubicBezTo>
                    <a:pt x="2053" y="1466"/>
                    <a:pt x="2279" y="739"/>
                    <a:pt x="2560" y="36"/>
                  </a:cubicBez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1567725" y="3718300"/>
              <a:ext cx="197050" cy="83475"/>
            </a:xfrm>
            <a:custGeom>
              <a:avLst/>
              <a:gdLst/>
              <a:ahLst/>
              <a:cxnLst/>
              <a:rect l="l" t="t" r="r" b="b"/>
              <a:pathLst>
                <a:path w="7882" h="3339" extrusionOk="0">
                  <a:moveTo>
                    <a:pt x="7200" y="0"/>
                  </a:moveTo>
                  <a:cubicBezTo>
                    <a:pt x="5989" y="0"/>
                    <a:pt x="4784" y="494"/>
                    <a:pt x="3936" y="1356"/>
                  </a:cubicBezTo>
                  <a:cubicBezTo>
                    <a:pt x="3590" y="1707"/>
                    <a:pt x="3293" y="2113"/>
                    <a:pt x="2872" y="2374"/>
                  </a:cubicBezTo>
                  <a:cubicBezTo>
                    <a:pt x="2355" y="2696"/>
                    <a:pt x="1712" y="2741"/>
                    <a:pt x="1120" y="2891"/>
                  </a:cubicBezTo>
                  <a:cubicBezTo>
                    <a:pt x="729" y="2987"/>
                    <a:pt x="352" y="3137"/>
                    <a:pt x="1" y="3333"/>
                  </a:cubicBezTo>
                  <a:cubicBezTo>
                    <a:pt x="1" y="3333"/>
                    <a:pt x="1" y="3333"/>
                    <a:pt x="1" y="3338"/>
                  </a:cubicBezTo>
                  <a:cubicBezTo>
                    <a:pt x="599" y="3296"/>
                    <a:pt x="1205" y="3282"/>
                    <a:pt x="1811" y="3282"/>
                  </a:cubicBezTo>
                  <a:cubicBezTo>
                    <a:pt x="2363" y="3282"/>
                    <a:pt x="2916" y="3294"/>
                    <a:pt x="3464" y="3308"/>
                  </a:cubicBezTo>
                  <a:cubicBezTo>
                    <a:pt x="5005" y="2309"/>
                    <a:pt x="6079" y="482"/>
                    <a:pt x="7881" y="141"/>
                  </a:cubicBezTo>
                  <a:cubicBezTo>
                    <a:pt x="7781" y="86"/>
                    <a:pt x="7675" y="41"/>
                    <a:pt x="7570" y="0"/>
                  </a:cubicBezTo>
                  <a:lnTo>
                    <a:pt x="7565" y="15"/>
                  </a:lnTo>
                  <a:cubicBezTo>
                    <a:pt x="7443" y="5"/>
                    <a:pt x="7322" y="0"/>
                    <a:pt x="7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1338850" y="3895100"/>
              <a:ext cx="79325" cy="134925"/>
            </a:xfrm>
            <a:custGeom>
              <a:avLst/>
              <a:gdLst/>
              <a:ahLst/>
              <a:cxnLst/>
              <a:rect l="l" t="t" r="r" b="b"/>
              <a:pathLst>
                <a:path w="3173" h="5397" extrusionOk="0">
                  <a:moveTo>
                    <a:pt x="3112" y="1"/>
                  </a:moveTo>
                  <a:cubicBezTo>
                    <a:pt x="2756" y="723"/>
                    <a:pt x="2415" y="1466"/>
                    <a:pt x="1787" y="1953"/>
                  </a:cubicBezTo>
                  <a:cubicBezTo>
                    <a:pt x="1285" y="2340"/>
                    <a:pt x="658" y="2505"/>
                    <a:pt x="46" y="2696"/>
                  </a:cubicBezTo>
                  <a:cubicBezTo>
                    <a:pt x="141" y="3594"/>
                    <a:pt x="0" y="4523"/>
                    <a:pt x="246" y="5396"/>
                  </a:cubicBezTo>
                  <a:cubicBezTo>
                    <a:pt x="583" y="5196"/>
                    <a:pt x="909" y="4990"/>
                    <a:pt x="1210" y="4744"/>
                  </a:cubicBezTo>
                  <a:cubicBezTo>
                    <a:pt x="1988" y="4111"/>
                    <a:pt x="2565" y="3268"/>
                    <a:pt x="3173" y="2455"/>
                  </a:cubicBezTo>
                  <a:lnTo>
                    <a:pt x="3173" y="2455"/>
                  </a:lnTo>
                  <a:cubicBezTo>
                    <a:pt x="3168" y="2460"/>
                    <a:pt x="3163" y="2460"/>
                    <a:pt x="3158" y="2460"/>
                  </a:cubicBezTo>
                  <a:cubicBezTo>
                    <a:pt x="3012" y="1652"/>
                    <a:pt x="3002" y="824"/>
                    <a:pt x="3123" y="11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1523175" y="3800325"/>
              <a:ext cx="131175" cy="42850"/>
            </a:xfrm>
            <a:custGeom>
              <a:avLst/>
              <a:gdLst/>
              <a:ahLst/>
              <a:cxnLst/>
              <a:rect l="l" t="t" r="r" b="b"/>
              <a:pathLst>
                <a:path w="5247" h="1714" extrusionOk="0">
                  <a:moveTo>
                    <a:pt x="3593" y="1"/>
                  </a:moveTo>
                  <a:cubicBezTo>
                    <a:pt x="2987" y="1"/>
                    <a:pt x="2381" y="15"/>
                    <a:pt x="1783" y="57"/>
                  </a:cubicBezTo>
                  <a:cubicBezTo>
                    <a:pt x="1783" y="52"/>
                    <a:pt x="1783" y="52"/>
                    <a:pt x="1783" y="52"/>
                  </a:cubicBezTo>
                  <a:cubicBezTo>
                    <a:pt x="1060" y="444"/>
                    <a:pt x="438" y="1021"/>
                    <a:pt x="1" y="1714"/>
                  </a:cubicBezTo>
                  <a:cubicBezTo>
                    <a:pt x="548" y="1623"/>
                    <a:pt x="1095" y="1558"/>
                    <a:pt x="1647" y="1478"/>
                  </a:cubicBezTo>
                  <a:cubicBezTo>
                    <a:pt x="2064" y="1417"/>
                    <a:pt x="2480" y="1357"/>
                    <a:pt x="2897" y="1267"/>
                  </a:cubicBezTo>
                  <a:cubicBezTo>
                    <a:pt x="2972" y="1192"/>
                    <a:pt x="3063" y="1121"/>
                    <a:pt x="3153" y="1056"/>
                  </a:cubicBezTo>
                  <a:cubicBezTo>
                    <a:pt x="3635" y="715"/>
                    <a:pt x="4227" y="564"/>
                    <a:pt x="4759" y="303"/>
                  </a:cubicBezTo>
                  <a:cubicBezTo>
                    <a:pt x="4930" y="223"/>
                    <a:pt x="5090" y="127"/>
                    <a:pt x="5246" y="27"/>
                  </a:cubicBezTo>
                  <a:cubicBezTo>
                    <a:pt x="4698" y="13"/>
                    <a:pt x="4145" y="1"/>
                    <a:pt x="3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1567725" y="3711775"/>
              <a:ext cx="189250" cy="89875"/>
            </a:xfrm>
            <a:custGeom>
              <a:avLst/>
              <a:gdLst/>
              <a:ahLst/>
              <a:cxnLst/>
              <a:rect l="l" t="t" r="r" b="b"/>
              <a:pathLst>
                <a:path w="7570" h="3595" extrusionOk="0">
                  <a:moveTo>
                    <a:pt x="6178" y="0"/>
                  </a:moveTo>
                  <a:cubicBezTo>
                    <a:pt x="5587" y="0"/>
                    <a:pt x="4997" y="135"/>
                    <a:pt x="4468" y="402"/>
                  </a:cubicBezTo>
                  <a:cubicBezTo>
                    <a:pt x="4097" y="593"/>
                    <a:pt x="3755" y="844"/>
                    <a:pt x="3364" y="999"/>
                  </a:cubicBezTo>
                  <a:cubicBezTo>
                    <a:pt x="2515" y="1335"/>
                    <a:pt x="1547" y="1180"/>
                    <a:pt x="663" y="1386"/>
                  </a:cubicBezTo>
                  <a:lnTo>
                    <a:pt x="673" y="1421"/>
                  </a:lnTo>
                  <a:cubicBezTo>
                    <a:pt x="392" y="2124"/>
                    <a:pt x="166" y="2851"/>
                    <a:pt x="1" y="3594"/>
                  </a:cubicBezTo>
                  <a:cubicBezTo>
                    <a:pt x="352" y="3398"/>
                    <a:pt x="729" y="3248"/>
                    <a:pt x="1120" y="3152"/>
                  </a:cubicBezTo>
                  <a:cubicBezTo>
                    <a:pt x="1712" y="3002"/>
                    <a:pt x="2355" y="2957"/>
                    <a:pt x="2872" y="2635"/>
                  </a:cubicBezTo>
                  <a:cubicBezTo>
                    <a:pt x="3293" y="2374"/>
                    <a:pt x="3590" y="1968"/>
                    <a:pt x="3936" y="1617"/>
                  </a:cubicBezTo>
                  <a:cubicBezTo>
                    <a:pt x="4784" y="755"/>
                    <a:pt x="5989" y="261"/>
                    <a:pt x="7200" y="261"/>
                  </a:cubicBezTo>
                  <a:cubicBezTo>
                    <a:pt x="7322" y="261"/>
                    <a:pt x="7443" y="266"/>
                    <a:pt x="7565" y="276"/>
                  </a:cubicBezTo>
                  <a:lnTo>
                    <a:pt x="7570" y="261"/>
                  </a:lnTo>
                  <a:cubicBezTo>
                    <a:pt x="7127" y="87"/>
                    <a:pt x="6653" y="0"/>
                    <a:pt x="6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3"/>
            <p:cNvSpPr/>
            <p:nvPr/>
          </p:nvSpPr>
          <p:spPr>
            <a:xfrm>
              <a:off x="1413900" y="3788325"/>
              <a:ext cx="109800" cy="168275"/>
            </a:xfrm>
            <a:custGeom>
              <a:avLst/>
              <a:gdLst/>
              <a:ahLst/>
              <a:cxnLst/>
              <a:rect l="l" t="t" r="r" b="b"/>
              <a:pathLst>
                <a:path w="4392" h="6731" extrusionOk="0">
                  <a:moveTo>
                    <a:pt x="4372" y="0"/>
                  </a:moveTo>
                  <a:cubicBezTo>
                    <a:pt x="4031" y="326"/>
                    <a:pt x="3679" y="648"/>
                    <a:pt x="3288" y="899"/>
                  </a:cubicBezTo>
                  <a:cubicBezTo>
                    <a:pt x="1998" y="1722"/>
                    <a:pt x="1064" y="2460"/>
                    <a:pt x="306" y="3885"/>
                  </a:cubicBezTo>
                  <a:cubicBezTo>
                    <a:pt x="241" y="4016"/>
                    <a:pt x="176" y="4146"/>
                    <a:pt x="110" y="4272"/>
                  </a:cubicBezTo>
                  <a:lnTo>
                    <a:pt x="121" y="4282"/>
                  </a:lnTo>
                  <a:cubicBezTo>
                    <a:pt x="0" y="5095"/>
                    <a:pt x="10" y="5923"/>
                    <a:pt x="156" y="6731"/>
                  </a:cubicBezTo>
                  <a:cubicBezTo>
                    <a:pt x="161" y="6731"/>
                    <a:pt x="166" y="6731"/>
                    <a:pt x="171" y="6726"/>
                  </a:cubicBezTo>
                  <a:cubicBezTo>
                    <a:pt x="728" y="5983"/>
                    <a:pt x="1305" y="5265"/>
                    <a:pt x="2083" y="4773"/>
                  </a:cubicBezTo>
                  <a:cubicBezTo>
                    <a:pt x="2550" y="4477"/>
                    <a:pt x="3087" y="4262"/>
                    <a:pt x="3453" y="3845"/>
                  </a:cubicBezTo>
                  <a:cubicBezTo>
                    <a:pt x="3765" y="3489"/>
                    <a:pt x="3920" y="3032"/>
                    <a:pt x="4131" y="2610"/>
                  </a:cubicBezTo>
                  <a:cubicBezTo>
                    <a:pt x="4201" y="2465"/>
                    <a:pt x="4282" y="2329"/>
                    <a:pt x="4372" y="2194"/>
                  </a:cubicBezTo>
                  <a:lnTo>
                    <a:pt x="4372" y="2194"/>
                  </a:lnTo>
                  <a:cubicBezTo>
                    <a:pt x="4357" y="2199"/>
                    <a:pt x="4337" y="2199"/>
                    <a:pt x="4327" y="2204"/>
                  </a:cubicBezTo>
                  <a:cubicBezTo>
                    <a:pt x="4266" y="1476"/>
                    <a:pt x="4287" y="743"/>
                    <a:pt x="4392" y="20"/>
                  </a:cubicBezTo>
                  <a:lnTo>
                    <a:pt x="4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3"/>
            <p:cNvSpPr/>
            <p:nvPr/>
          </p:nvSpPr>
          <p:spPr>
            <a:xfrm>
              <a:off x="1345000" y="3942025"/>
              <a:ext cx="168425" cy="88625"/>
            </a:xfrm>
            <a:custGeom>
              <a:avLst/>
              <a:gdLst/>
              <a:ahLst/>
              <a:cxnLst/>
              <a:rect l="l" t="t" r="r" b="b"/>
              <a:pathLst>
                <a:path w="6737" h="3545" extrusionOk="0">
                  <a:moveTo>
                    <a:pt x="6736" y="1"/>
                  </a:moveTo>
                  <a:lnTo>
                    <a:pt x="6736" y="1"/>
                  </a:lnTo>
                  <a:cubicBezTo>
                    <a:pt x="5461" y="151"/>
                    <a:pt x="4177" y="307"/>
                    <a:pt x="2927" y="578"/>
                  </a:cubicBezTo>
                  <a:cubicBezTo>
                    <a:pt x="2319" y="1391"/>
                    <a:pt x="1742" y="2234"/>
                    <a:pt x="964" y="2867"/>
                  </a:cubicBezTo>
                  <a:cubicBezTo>
                    <a:pt x="663" y="3113"/>
                    <a:pt x="337" y="3319"/>
                    <a:pt x="0" y="3519"/>
                  </a:cubicBezTo>
                  <a:cubicBezTo>
                    <a:pt x="5" y="3529"/>
                    <a:pt x="10" y="3534"/>
                    <a:pt x="10" y="3544"/>
                  </a:cubicBezTo>
                  <a:cubicBezTo>
                    <a:pt x="1295" y="3464"/>
                    <a:pt x="2605" y="3369"/>
                    <a:pt x="3885" y="3283"/>
                  </a:cubicBezTo>
                  <a:lnTo>
                    <a:pt x="3900" y="3293"/>
                  </a:lnTo>
                  <a:cubicBezTo>
                    <a:pt x="3926" y="3263"/>
                    <a:pt x="3946" y="3228"/>
                    <a:pt x="3966" y="3193"/>
                  </a:cubicBezTo>
                  <a:cubicBezTo>
                    <a:pt x="4357" y="2576"/>
                    <a:pt x="4433" y="1783"/>
                    <a:pt x="4879" y="1195"/>
                  </a:cubicBezTo>
                  <a:cubicBezTo>
                    <a:pt x="5331" y="603"/>
                    <a:pt x="6064" y="347"/>
                    <a:pt x="6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3"/>
            <p:cNvSpPr/>
            <p:nvPr/>
          </p:nvSpPr>
          <p:spPr>
            <a:xfrm>
              <a:off x="1220775" y="3962475"/>
              <a:ext cx="124250" cy="146475"/>
            </a:xfrm>
            <a:custGeom>
              <a:avLst/>
              <a:gdLst/>
              <a:ahLst/>
              <a:cxnLst/>
              <a:rect l="l" t="t" r="r" b="b"/>
              <a:pathLst>
                <a:path w="4970" h="5859" extrusionOk="0">
                  <a:moveTo>
                    <a:pt x="4769" y="1"/>
                  </a:moveTo>
                  <a:lnTo>
                    <a:pt x="4769" y="1"/>
                  </a:lnTo>
                  <a:cubicBezTo>
                    <a:pt x="4633" y="41"/>
                    <a:pt x="4503" y="86"/>
                    <a:pt x="4372" y="131"/>
                  </a:cubicBezTo>
                  <a:cubicBezTo>
                    <a:pt x="2329" y="849"/>
                    <a:pt x="788" y="2536"/>
                    <a:pt x="66" y="4548"/>
                  </a:cubicBezTo>
                  <a:cubicBezTo>
                    <a:pt x="76" y="4995"/>
                    <a:pt x="66" y="5437"/>
                    <a:pt x="0" y="5858"/>
                  </a:cubicBezTo>
                  <a:lnTo>
                    <a:pt x="1416" y="5858"/>
                  </a:lnTo>
                  <a:cubicBezTo>
                    <a:pt x="1561" y="5412"/>
                    <a:pt x="1792" y="4995"/>
                    <a:pt x="2093" y="4639"/>
                  </a:cubicBezTo>
                  <a:cubicBezTo>
                    <a:pt x="2846" y="3750"/>
                    <a:pt x="3956" y="3289"/>
                    <a:pt x="4969" y="2701"/>
                  </a:cubicBezTo>
                  <a:cubicBezTo>
                    <a:pt x="4723" y="1828"/>
                    <a:pt x="4864" y="899"/>
                    <a:pt x="4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3"/>
            <p:cNvSpPr/>
            <p:nvPr/>
          </p:nvSpPr>
          <p:spPr>
            <a:xfrm>
              <a:off x="1150250" y="3159275"/>
              <a:ext cx="156250" cy="151600"/>
            </a:xfrm>
            <a:custGeom>
              <a:avLst/>
              <a:gdLst/>
              <a:ahLst/>
              <a:cxnLst/>
              <a:rect l="l" t="t" r="r" b="b"/>
              <a:pathLst>
                <a:path w="6250" h="6064" extrusionOk="0">
                  <a:moveTo>
                    <a:pt x="6250" y="0"/>
                  </a:moveTo>
                  <a:lnTo>
                    <a:pt x="6250" y="0"/>
                  </a:lnTo>
                  <a:cubicBezTo>
                    <a:pt x="5948" y="131"/>
                    <a:pt x="5647" y="261"/>
                    <a:pt x="5346" y="392"/>
                  </a:cubicBezTo>
                  <a:cubicBezTo>
                    <a:pt x="4844" y="613"/>
                    <a:pt x="4337" y="829"/>
                    <a:pt x="3835" y="1049"/>
                  </a:cubicBezTo>
                  <a:cubicBezTo>
                    <a:pt x="3574" y="1165"/>
                    <a:pt x="3313" y="1280"/>
                    <a:pt x="3052" y="1396"/>
                  </a:cubicBezTo>
                  <a:cubicBezTo>
                    <a:pt x="2887" y="1471"/>
                    <a:pt x="2605" y="1516"/>
                    <a:pt x="2505" y="1672"/>
                  </a:cubicBezTo>
                  <a:lnTo>
                    <a:pt x="2490" y="1632"/>
                  </a:lnTo>
                  <a:cubicBezTo>
                    <a:pt x="2370" y="2249"/>
                    <a:pt x="2219" y="2851"/>
                    <a:pt x="1958" y="3409"/>
                  </a:cubicBezTo>
                  <a:cubicBezTo>
                    <a:pt x="1496" y="4407"/>
                    <a:pt x="698" y="5210"/>
                    <a:pt x="0" y="6064"/>
                  </a:cubicBezTo>
                  <a:cubicBezTo>
                    <a:pt x="1250" y="5697"/>
                    <a:pt x="2550" y="5351"/>
                    <a:pt x="3800" y="4985"/>
                  </a:cubicBezTo>
                  <a:cubicBezTo>
                    <a:pt x="4362" y="4448"/>
                    <a:pt x="4939" y="3920"/>
                    <a:pt x="5336" y="3258"/>
                  </a:cubicBezTo>
                  <a:cubicBezTo>
                    <a:pt x="5913" y="2284"/>
                    <a:pt x="6029" y="1125"/>
                    <a:pt x="6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3"/>
            <p:cNvSpPr/>
            <p:nvPr/>
          </p:nvSpPr>
          <p:spPr>
            <a:xfrm>
              <a:off x="1126025" y="3283875"/>
              <a:ext cx="119250" cy="62775"/>
            </a:xfrm>
            <a:custGeom>
              <a:avLst/>
              <a:gdLst/>
              <a:ahLst/>
              <a:cxnLst/>
              <a:rect l="l" t="t" r="r" b="b"/>
              <a:pathLst>
                <a:path w="4770" h="2511" extrusionOk="0">
                  <a:moveTo>
                    <a:pt x="4769" y="1"/>
                  </a:moveTo>
                  <a:lnTo>
                    <a:pt x="4769" y="1"/>
                  </a:lnTo>
                  <a:cubicBezTo>
                    <a:pt x="3519" y="367"/>
                    <a:pt x="2219" y="713"/>
                    <a:pt x="969" y="1080"/>
                  </a:cubicBezTo>
                  <a:cubicBezTo>
                    <a:pt x="598" y="1526"/>
                    <a:pt x="257" y="1993"/>
                    <a:pt x="1" y="2510"/>
                  </a:cubicBezTo>
                  <a:cubicBezTo>
                    <a:pt x="257" y="2355"/>
                    <a:pt x="613" y="2314"/>
                    <a:pt x="899" y="2234"/>
                  </a:cubicBezTo>
                  <a:cubicBezTo>
                    <a:pt x="1768" y="1993"/>
                    <a:pt x="2636" y="1752"/>
                    <a:pt x="3499" y="1506"/>
                  </a:cubicBezTo>
                  <a:cubicBezTo>
                    <a:pt x="3820" y="934"/>
                    <a:pt x="4287" y="467"/>
                    <a:pt x="4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3"/>
            <p:cNvSpPr/>
            <p:nvPr/>
          </p:nvSpPr>
          <p:spPr>
            <a:xfrm>
              <a:off x="1162800" y="3470850"/>
              <a:ext cx="53225" cy="72550"/>
            </a:xfrm>
            <a:custGeom>
              <a:avLst/>
              <a:gdLst/>
              <a:ahLst/>
              <a:cxnLst/>
              <a:rect l="l" t="t" r="r" b="b"/>
              <a:pathLst>
                <a:path w="2129" h="2902" extrusionOk="0">
                  <a:moveTo>
                    <a:pt x="2109" y="0"/>
                  </a:moveTo>
                  <a:cubicBezTo>
                    <a:pt x="1622" y="342"/>
                    <a:pt x="1145" y="693"/>
                    <a:pt x="668" y="1044"/>
                  </a:cubicBezTo>
                  <a:cubicBezTo>
                    <a:pt x="578" y="1386"/>
                    <a:pt x="462" y="1717"/>
                    <a:pt x="342" y="2043"/>
                  </a:cubicBezTo>
                  <a:cubicBezTo>
                    <a:pt x="236" y="2329"/>
                    <a:pt x="121" y="2615"/>
                    <a:pt x="0" y="2901"/>
                  </a:cubicBezTo>
                  <a:cubicBezTo>
                    <a:pt x="638" y="2400"/>
                    <a:pt x="1290" y="1923"/>
                    <a:pt x="1918" y="1411"/>
                  </a:cubicBezTo>
                  <a:lnTo>
                    <a:pt x="1968" y="1426"/>
                  </a:lnTo>
                  <a:cubicBezTo>
                    <a:pt x="2093" y="964"/>
                    <a:pt x="2129" y="487"/>
                    <a:pt x="2109" y="0"/>
                  </a:cubicBezTo>
                  <a:close/>
                </a:path>
              </a:pathLst>
            </a:custGeom>
            <a:solidFill>
              <a:srgbClr val="59C7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3"/>
            <p:cNvSpPr/>
            <p:nvPr/>
          </p:nvSpPr>
          <p:spPr>
            <a:xfrm>
              <a:off x="1094650" y="3496950"/>
              <a:ext cx="84850" cy="90550"/>
            </a:xfrm>
            <a:custGeom>
              <a:avLst/>
              <a:gdLst/>
              <a:ahLst/>
              <a:cxnLst/>
              <a:rect l="l" t="t" r="r" b="b"/>
              <a:pathLst>
                <a:path w="3394" h="3622" extrusionOk="0">
                  <a:moveTo>
                    <a:pt x="3394" y="0"/>
                  </a:moveTo>
                  <a:cubicBezTo>
                    <a:pt x="2495" y="668"/>
                    <a:pt x="1612" y="1346"/>
                    <a:pt x="719" y="2003"/>
                  </a:cubicBezTo>
                  <a:cubicBezTo>
                    <a:pt x="704" y="1983"/>
                    <a:pt x="684" y="1963"/>
                    <a:pt x="668" y="1943"/>
                  </a:cubicBezTo>
                  <a:cubicBezTo>
                    <a:pt x="498" y="2515"/>
                    <a:pt x="257" y="3067"/>
                    <a:pt x="1" y="3614"/>
                  </a:cubicBezTo>
                  <a:cubicBezTo>
                    <a:pt x="7" y="3619"/>
                    <a:pt x="17" y="3621"/>
                    <a:pt x="30" y="3621"/>
                  </a:cubicBezTo>
                  <a:cubicBezTo>
                    <a:pt x="311" y="3621"/>
                    <a:pt x="2023" y="2422"/>
                    <a:pt x="2234" y="2249"/>
                  </a:cubicBezTo>
                  <a:cubicBezTo>
                    <a:pt x="2395" y="2118"/>
                    <a:pt x="2561" y="1983"/>
                    <a:pt x="2726" y="1857"/>
                  </a:cubicBezTo>
                  <a:cubicBezTo>
                    <a:pt x="2847" y="1571"/>
                    <a:pt x="2962" y="1285"/>
                    <a:pt x="3068" y="999"/>
                  </a:cubicBezTo>
                  <a:cubicBezTo>
                    <a:pt x="3188" y="673"/>
                    <a:pt x="3304" y="342"/>
                    <a:pt x="3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3"/>
            <p:cNvSpPr/>
            <p:nvPr/>
          </p:nvSpPr>
          <p:spPr>
            <a:xfrm>
              <a:off x="1080100" y="3771375"/>
              <a:ext cx="117600" cy="243575"/>
            </a:xfrm>
            <a:custGeom>
              <a:avLst/>
              <a:gdLst/>
              <a:ahLst/>
              <a:cxnLst/>
              <a:rect l="l" t="t" r="r" b="b"/>
              <a:pathLst>
                <a:path w="4704" h="9743" extrusionOk="0">
                  <a:moveTo>
                    <a:pt x="4548" y="1"/>
                  </a:moveTo>
                  <a:cubicBezTo>
                    <a:pt x="3022" y="1491"/>
                    <a:pt x="1557" y="3047"/>
                    <a:pt x="131" y="4643"/>
                  </a:cubicBezTo>
                  <a:cubicBezTo>
                    <a:pt x="121" y="4633"/>
                    <a:pt x="111" y="4623"/>
                    <a:pt x="96" y="4613"/>
                  </a:cubicBezTo>
                  <a:cubicBezTo>
                    <a:pt x="41" y="5271"/>
                    <a:pt x="1" y="5923"/>
                    <a:pt x="96" y="6571"/>
                  </a:cubicBezTo>
                  <a:cubicBezTo>
                    <a:pt x="272" y="7816"/>
                    <a:pt x="964" y="8985"/>
                    <a:pt x="1973" y="9743"/>
                  </a:cubicBezTo>
                  <a:cubicBezTo>
                    <a:pt x="1958" y="8845"/>
                    <a:pt x="2028" y="7956"/>
                    <a:pt x="2234" y="7113"/>
                  </a:cubicBezTo>
                  <a:cubicBezTo>
                    <a:pt x="2410" y="6390"/>
                    <a:pt x="2691" y="5692"/>
                    <a:pt x="3103" y="5045"/>
                  </a:cubicBezTo>
                  <a:cubicBezTo>
                    <a:pt x="3449" y="4503"/>
                    <a:pt x="3881" y="4016"/>
                    <a:pt x="4292" y="3524"/>
                  </a:cubicBezTo>
                  <a:lnTo>
                    <a:pt x="4277" y="3509"/>
                  </a:lnTo>
                  <a:cubicBezTo>
                    <a:pt x="4699" y="2385"/>
                    <a:pt x="4704" y="1200"/>
                    <a:pt x="4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3"/>
            <p:cNvSpPr/>
            <p:nvPr/>
          </p:nvSpPr>
          <p:spPr>
            <a:xfrm>
              <a:off x="1046475" y="3461050"/>
              <a:ext cx="64900" cy="126275"/>
            </a:xfrm>
            <a:custGeom>
              <a:avLst/>
              <a:gdLst/>
              <a:ahLst/>
              <a:cxnLst/>
              <a:rect l="l" t="t" r="r" b="b"/>
              <a:pathLst>
                <a:path w="2596" h="5051" extrusionOk="0">
                  <a:moveTo>
                    <a:pt x="81" y="1"/>
                  </a:moveTo>
                  <a:lnTo>
                    <a:pt x="81" y="1"/>
                  </a:lnTo>
                  <a:cubicBezTo>
                    <a:pt x="141" y="924"/>
                    <a:pt x="191" y="1853"/>
                    <a:pt x="0" y="2736"/>
                  </a:cubicBezTo>
                  <a:cubicBezTo>
                    <a:pt x="588" y="3549"/>
                    <a:pt x="1230" y="4322"/>
                    <a:pt x="1923" y="5050"/>
                  </a:cubicBezTo>
                  <a:lnTo>
                    <a:pt x="1928" y="5050"/>
                  </a:lnTo>
                  <a:cubicBezTo>
                    <a:pt x="2184" y="4503"/>
                    <a:pt x="2425" y="3951"/>
                    <a:pt x="2595" y="3379"/>
                  </a:cubicBezTo>
                  <a:cubicBezTo>
                    <a:pt x="1682" y="2310"/>
                    <a:pt x="844" y="1180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3"/>
            <p:cNvSpPr/>
            <p:nvPr/>
          </p:nvSpPr>
          <p:spPr>
            <a:xfrm>
              <a:off x="989750" y="3632725"/>
              <a:ext cx="95775" cy="254000"/>
            </a:xfrm>
            <a:custGeom>
              <a:avLst/>
              <a:gdLst/>
              <a:ahLst/>
              <a:cxnLst/>
              <a:rect l="l" t="t" r="r" b="b"/>
              <a:pathLst>
                <a:path w="3831" h="10160" extrusionOk="0">
                  <a:moveTo>
                    <a:pt x="422" y="0"/>
                  </a:moveTo>
                  <a:cubicBezTo>
                    <a:pt x="322" y="301"/>
                    <a:pt x="242" y="608"/>
                    <a:pt x="202" y="924"/>
                  </a:cubicBezTo>
                  <a:cubicBezTo>
                    <a:pt x="1" y="2495"/>
                    <a:pt x="754" y="4016"/>
                    <a:pt x="980" y="5582"/>
                  </a:cubicBezTo>
                  <a:cubicBezTo>
                    <a:pt x="1090" y="6340"/>
                    <a:pt x="1075" y="7103"/>
                    <a:pt x="1000" y="7860"/>
                  </a:cubicBezTo>
                  <a:cubicBezTo>
                    <a:pt x="1868" y="8669"/>
                    <a:pt x="2776" y="9436"/>
                    <a:pt x="3710" y="10159"/>
                  </a:cubicBezTo>
                  <a:cubicBezTo>
                    <a:pt x="3760" y="9607"/>
                    <a:pt x="3820" y="9055"/>
                    <a:pt x="3825" y="8503"/>
                  </a:cubicBezTo>
                  <a:cubicBezTo>
                    <a:pt x="3830" y="6666"/>
                    <a:pt x="3203" y="4839"/>
                    <a:pt x="3052" y="3032"/>
                  </a:cubicBezTo>
                  <a:cubicBezTo>
                    <a:pt x="2119" y="2073"/>
                    <a:pt x="1235" y="1064"/>
                    <a:pt x="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3"/>
            <p:cNvSpPr/>
            <p:nvPr/>
          </p:nvSpPr>
          <p:spPr>
            <a:xfrm>
              <a:off x="1139325" y="3506100"/>
              <a:ext cx="72675" cy="140200"/>
            </a:xfrm>
            <a:custGeom>
              <a:avLst/>
              <a:gdLst/>
              <a:ahLst/>
              <a:cxnLst/>
              <a:rect l="l" t="t" r="r" b="b"/>
              <a:pathLst>
                <a:path w="2907" h="5608" extrusionOk="0">
                  <a:moveTo>
                    <a:pt x="2857" y="1"/>
                  </a:moveTo>
                  <a:cubicBezTo>
                    <a:pt x="2229" y="513"/>
                    <a:pt x="1577" y="990"/>
                    <a:pt x="939" y="1491"/>
                  </a:cubicBezTo>
                  <a:cubicBezTo>
                    <a:pt x="568" y="2405"/>
                    <a:pt x="186" y="3324"/>
                    <a:pt x="61" y="4297"/>
                  </a:cubicBezTo>
                  <a:cubicBezTo>
                    <a:pt x="6" y="4739"/>
                    <a:pt x="1" y="5171"/>
                    <a:pt x="36" y="5607"/>
                  </a:cubicBezTo>
                  <a:cubicBezTo>
                    <a:pt x="427" y="5281"/>
                    <a:pt x="814" y="4955"/>
                    <a:pt x="1200" y="4639"/>
                  </a:cubicBezTo>
                  <a:lnTo>
                    <a:pt x="1291" y="4644"/>
                  </a:lnTo>
                  <a:cubicBezTo>
                    <a:pt x="1306" y="3946"/>
                    <a:pt x="1421" y="3258"/>
                    <a:pt x="1687" y="2596"/>
                  </a:cubicBezTo>
                  <a:cubicBezTo>
                    <a:pt x="2044" y="1717"/>
                    <a:pt x="2641" y="949"/>
                    <a:pt x="2902" y="36"/>
                  </a:cubicBezTo>
                  <a:cubicBezTo>
                    <a:pt x="2902" y="31"/>
                    <a:pt x="2907" y="26"/>
                    <a:pt x="2907" y="16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3"/>
            <p:cNvSpPr/>
            <p:nvPr/>
          </p:nvSpPr>
          <p:spPr>
            <a:xfrm>
              <a:off x="1064550" y="3543375"/>
              <a:ext cx="98275" cy="165150"/>
            </a:xfrm>
            <a:custGeom>
              <a:avLst/>
              <a:gdLst/>
              <a:ahLst/>
              <a:cxnLst/>
              <a:rect l="l" t="t" r="r" b="b"/>
              <a:pathLst>
                <a:path w="3931" h="6606" extrusionOk="0">
                  <a:moveTo>
                    <a:pt x="3930" y="0"/>
                  </a:moveTo>
                  <a:cubicBezTo>
                    <a:pt x="3765" y="126"/>
                    <a:pt x="3599" y="261"/>
                    <a:pt x="3438" y="392"/>
                  </a:cubicBezTo>
                  <a:cubicBezTo>
                    <a:pt x="3227" y="565"/>
                    <a:pt x="1515" y="1764"/>
                    <a:pt x="1234" y="1764"/>
                  </a:cubicBezTo>
                  <a:cubicBezTo>
                    <a:pt x="1221" y="1764"/>
                    <a:pt x="1211" y="1762"/>
                    <a:pt x="1205" y="1757"/>
                  </a:cubicBezTo>
                  <a:cubicBezTo>
                    <a:pt x="788" y="2671"/>
                    <a:pt x="342" y="3579"/>
                    <a:pt x="146" y="4558"/>
                  </a:cubicBezTo>
                  <a:cubicBezTo>
                    <a:pt x="10" y="5241"/>
                    <a:pt x="0" y="5918"/>
                    <a:pt x="60" y="6606"/>
                  </a:cubicBezTo>
                  <a:lnTo>
                    <a:pt x="66" y="6606"/>
                  </a:lnTo>
                  <a:cubicBezTo>
                    <a:pt x="1044" y="5798"/>
                    <a:pt x="2038" y="4949"/>
                    <a:pt x="3027" y="4116"/>
                  </a:cubicBezTo>
                  <a:cubicBezTo>
                    <a:pt x="2992" y="3680"/>
                    <a:pt x="2997" y="3248"/>
                    <a:pt x="3052" y="2806"/>
                  </a:cubicBezTo>
                  <a:cubicBezTo>
                    <a:pt x="3177" y="1833"/>
                    <a:pt x="3559" y="914"/>
                    <a:pt x="3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3"/>
            <p:cNvSpPr/>
            <p:nvPr/>
          </p:nvSpPr>
          <p:spPr>
            <a:xfrm>
              <a:off x="1044475" y="3297425"/>
              <a:ext cx="81700" cy="248100"/>
            </a:xfrm>
            <a:custGeom>
              <a:avLst/>
              <a:gdLst/>
              <a:ahLst/>
              <a:cxnLst/>
              <a:rect l="l" t="t" r="r" b="b"/>
              <a:pathLst>
                <a:path w="3268" h="9924" extrusionOk="0">
                  <a:moveTo>
                    <a:pt x="2691" y="1"/>
                  </a:moveTo>
                  <a:cubicBezTo>
                    <a:pt x="1872" y="979"/>
                    <a:pt x="894" y="1853"/>
                    <a:pt x="437" y="3032"/>
                  </a:cubicBezTo>
                  <a:cubicBezTo>
                    <a:pt x="0" y="4142"/>
                    <a:pt x="85" y="5341"/>
                    <a:pt x="161" y="6546"/>
                  </a:cubicBezTo>
                  <a:cubicBezTo>
                    <a:pt x="924" y="7725"/>
                    <a:pt x="1762" y="8855"/>
                    <a:pt x="2675" y="9924"/>
                  </a:cubicBezTo>
                  <a:cubicBezTo>
                    <a:pt x="2736" y="9713"/>
                    <a:pt x="2791" y="9497"/>
                    <a:pt x="2836" y="9276"/>
                  </a:cubicBezTo>
                  <a:cubicBezTo>
                    <a:pt x="3268" y="6977"/>
                    <a:pt x="2244" y="4493"/>
                    <a:pt x="3107" y="2315"/>
                  </a:cubicBezTo>
                  <a:cubicBezTo>
                    <a:pt x="3152" y="2199"/>
                    <a:pt x="3208" y="2079"/>
                    <a:pt x="3263" y="1968"/>
                  </a:cubicBezTo>
                  <a:lnTo>
                    <a:pt x="3253" y="1968"/>
                  </a:lnTo>
                  <a:cubicBezTo>
                    <a:pt x="3067" y="1316"/>
                    <a:pt x="2876" y="658"/>
                    <a:pt x="2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3"/>
            <p:cNvSpPr/>
            <p:nvPr/>
          </p:nvSpPr>
          <p:spPr>
            <a:xfrm>
              <a:off x="1111725" y="3257775"/>
              <a:ext cx="38550" cy="88875"/>
            </a:xfrm>
            <a:custGeom>
              <a:avLst/>
              <a:gdLst/>
              <a:ahLst/>
              <a:cxnLst/>
              <a:rect l="l" t="t" r="r" b="b"/>
              <a:pathLst>
                <a:path w="1542" h="3555" extrusionOk="0">
                  <a:moveTo>
                    <a:pt x="1040" y="1"/>
                  </a:moveTo>
                  <a:cubicBezTo>
                    <a:pt x="919" y="262"/>
                    <a:pt x="784" y="508"/>
                    <a:pt x="628" y="748"/>
                  </a:cubicBezTo>
                  <a:cubicBezTo>
                    <a:pt x="442" y="1045"/>
                    <a:pt x="226" y="1321"/>
                    <a:pt x="1" y="1587"/>
                  </a:cubicBezTo>
                  <a:cubicBezTo>
                    <a:pt x="186" y="2244"/>
                    <a:pt x="377" y="2902"/>
                    <a:pt x="563" y="3554"/>
                  </a:cubicBezTo>
                  <a:lnTo>
                    <a:pt x="573" y="3554"/>
                  </a:lnTo>
                  <a:cubicBezTo>
                    <a:pt x="829" y="3037"/>
                    <a:pt x="1170" y="2570"/>
                    <a:pt x="1541" y="2124"/>
                  </a:cubicBezTo>
                  <a:lnTo>
                    <a:pt x="1541" y="2124"/>
                  </a:lnTo>
                  <a:cubicBezTo>
                    <a:pt x="1516" y="2129"/>
                    <a:pt x="1486" y="2139"/>
                    <a:pt x="1461" y="2144"/>
                  </a:cubicBezTo>
                  <a:cubicBezTo>
                    <a:pt x="1280" y="1441"/>
                    <a:pt x="1140" y="723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3"/>
            <p:cNvSpPr/>
            <p:nvPr/>
          </p:nvSpPr>
          <p:spPr>
            <a:xfrm>
              <a:off x="1283900" y="3107825"/>
              <a:ext cx="41675" cy="61250"/>
            </a:xfrm>
            <a:custGeom>
              <a:avLst/>
              <a:gdLst/>
              <a:ahLst/>
              <a:cxnLst/>
              <a:rect l="l" t="t" r="r" b="b"/>
              <a:pathLst>
                <a:path w="1667" h="2450" extrusionOk="0">
                  <a:moveTo>
                    <a:pt x="1666" y="0"/>
                  </a:moveTo>
                  <a:cubicBezTo>
                    <a:pt x="1305" y="96"/>
                    <a:pt x="939" y="196"/>
                    <a:pt x="572" y="307"/>
                  </a:cubicBezTo>
                  <a:cubicBezTo>
                    <a:pt x="457" y="623"/>
                    <a:pt x="356" y="949"/>
                    <a:pt x="276" y="1275"/>
                  </a:cubicBezTo>
                  <a:cubicBezTo>
                    <a:pt x="181" y="1667"/>
                    <a:pt x="95" y="2058"/>
                    <a:pt x="0" y="2450"/>
                  </a:cubicBezTo>
                  <a:cubicBezTo>
                    <a:pt x="301" y="2319"/>
                    <a:pt x="602" y="2189"/>
                    <a:pt x="904" y="2058"/>
                  </a:cubicBezTo>
                  <a:cubicBezTo>
                    <a:pt x="954" y="1802"/>
                    <a:pt x="1009" y="1551"/>
                    <a:pt x="1074" y="1306"/>
                  </a:cubicBezTo>
                  <a:cubicBezTo>
                    <a:pt x="1210" y="804"/>
                    <a:pt x="1405" y="372"/>
                    <a:pt x="1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1212500" y="3115475"/>
              <a:ext cx="85725" cy="85600"/>
            </a:xfrm>
            <a:custGeom>
              <a:avLst/>
              <a:gdLst/>
              <a:ahLst/>
              <a:cxnLst/>
              <a:rect l="l" t="t" r="r" b="b"/>
              <a:pathLst>
                <a:path w="3429" h="3424" extrusionOk="0">
                  <a:moveTo>
                    <a:pt x="3428" y="1"/>
                  </a:moveTo>
                  <a:lnTo>
                    <a:pt x="3428" y="1"/>
                  </a:lnTo>
                  <a:cubicBezTo>
                    <a:pt x="2460" y="287"/>
                    <a:pt x="1476" y="608"/>
                    <a:pt x="532" y="914"/>
                  </a:cubicBezTo>
                  <a:cubicBezTo>
                    <a:pt x="271" y="1692"/>
                    <a:pt x="161" y="2550"/>
                    <a:pt x="0" y="3384"/>
                  </a:cubicBezTo>
                  <a:cubicBezTo>
                    <a:pt x="5" y="3399"/>
                    <a:pt x="10" y="3409"/>
                    <a:pt x="15" y="3424"/>
                  </a:cubicBezTo>
                  <a:cubicBezTo>
                    <a:pt x="115" y="3268"/>
                    <a:pt x="397" y="3223"/>
                    <a:pt x="562" y="3148"/>
                  </a:cubicBezTo>
                  <a:cubicBezTo>
                    <a:pt x="823" y="3032"/>
                    <a:pt x="1084" y="2917"/>
                    <a:pt x="1340" y="2801"/>
                  </a:cubicBezTo>
                  <a:cubicBezTo>
                    <a:pt x="1847" y="2581"/>
                    <a:pt x="2354" y="2365"/>
                    <a:pt x="2856" y="2144"/>
                  </a:cubicBezTo>
                  <a:cubicBezTo>
                    <a:pt x="2951" y="1752"/>
                    <a:pt x="3037" y="1361"/>
                    <a:pt x="3132" y="969"/>
                  </a:cubicBezTo>
                  <a:cubicBezTo>
                    <a:pt x="3212" y="643"/>
                    <a:pt x="3313" y="317"/>
                    <a:pt x="3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1209850" y="3042675"/>
              <a:ext cx="193900" cy="96175"/>
            </a:xfrm>
            <a:custGeom>
              <a:avLst/>
              <a:gdLst/>
              <a:ahLst/>
              <a:cxnLst/>
              <a:rect l="l" t="t" r="r" b="b"/>
              <a:pathLst>
                <a:path w="7756" h="3847" extrusionOk="0">
                  <a:moveTo>
                    <a:pt x="5922" y="0"/>
                  </a:moveTo>
                  <a:cubicBezTo>
                    <a:pt x="3688" y="0"/>
                    <a:pt x="1477" y="343"/>
                    <a:pt x="1" y="1803"/>
                  </a:cubicBezTo>
                  <a:cubicBezTo>
                    <a:pt x="151" y="2496"/>
                    <a:pt x="347" y="3179"/>
                    <a:pt x="578" y="3846"/>
                  </a:cubicBezTo>
                  <a:cubicBezTo>
                    <a:pt x="598" y="3841"/>
                    <a:pt x="618" y="3836"/>
                    <a:pt x="638" y="3826"/>
                  </a:cubicBezTo>
                  <a:cubicBezTo>
                    <a:pt x="814" y="3294"/>
                    <a:pt x="1060" y="2792"/>
                    <a:pt x="1446" y="2361"/>
                  </a:cubicBezTo>
                  <a:cubicBezTo>
                    <a:pt x="1943" y="1803"/>
                    <a:pt x="2621" y="1432"/>
                    <a:pt x="3308" y="1136"/>
                  </a:cubicBezTo>
                  <a:cubicBezTo>
                    <a:pt x="4714" y="523"/>
                    <a:pt x="6225" y="162"/>
                    <a:pt x="7755" y="62"/>
                  </a:cubicBezTo>
                  <a:cubicBezTo>
                    <a:pt x="7153" y="26"/>
                    <a:pt x="6537" y="0"/>
                    <a:pt x="5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3"/>
            <p:cNvSpPr/>
            <p:nvPr/>
          </p:nvSpPr>
          <p:spPr>
            <a:xfrm>
              <a:off x="1225800" y="3044200"/>
              <a:ext cx="202300" cy="94150"/>
            </a:xfrm>
            <a:custGeom>
              <a:avLst/>
              <a:gdLst/>
              <a:ahLst/>
              <a:cxnLst/>
              <a:rect l="l" t="t" r="r" b="b"/>
              <a:pathLst>
                <a:path w="8092" h="3766" extrusionOk="0">
                  <a:moveTo>
                    <a:pt x="8091" y="71"/>
                  </a:moveTo>
                  <a:cubicBezTo>
                    <a:pt x="8091" y="71"/>
                    <a:pt x="8091" y="71"/>
                    <a:pt x="8091" y="71"/>
                  </a:cubicBezTo>
                  <a:cubicBezTo>
                    <a:pt x="8091" y="71"/>
                    <a:pt x="8091" y="71"/>
                    <a:pt x="8091" y="71"/>
                  </a:cubicBezTo>
                  <a:close/>
                  <a:moveTo>
                    <a:pt x="7117" y="1"/>
                  </a:moveTo>
                  <a:cubicBezTo>
                    <a:pt x="5587" y="101"/>
                    <a:pt x="4076" y="462"/>
                    <a:pt x="2670" y="1075"/>
                  </a:cubicBezTo>
                  <a:cubicBezTo>
                    <a:pt x="1983" y="1371"/>
                    <a:pt x="1305" y="1742"/>
                    <a:pt x="808" y="2300"/>
                  </a:cubicBezTo>
                  <a:cubicBezTo>
                    <a:pt x="422" y="2731"/>
                    <a:pt x="176" y="3233"/>
                    <a:pt x="0" y="3765"/>
                  </a:cubicBezTo>
                  <a:cubicBezTo>
                    <a:pt x="944" y="3459"/>
                    <a:pt x="1928" y="3138"/>
                    <a:pt x="2896" y="2852"/>
                  </a:cubicBezTo>
                  <a:cubicBezTo>
                    <a:pt x="3263" y="2741"/>
                    <a:pt x="3629" y="2641"/>
                    <a:pt x="3990" y="2545"/>
                  </a:cubicBezTo>
                  <a:cubicBezTo>
                    <a:pt x="4332" y="2039"/>
                    <a:pt x="4799" y="1627"/>
                    <a:pt x="5386" y="1281"/>
                  </a:cubicBezTo>
                  <a:cubicBezTo>
                    <a:pt x="6017" y="907"/>
                    <a:pt x="7240" y="68"/>
                    <a:pt x="8014" y="68"/>
                  </a:cubicBezTo>
                  <a:cubicBezTo>
                    <a:pt x="8040" y="68"/>
                    <a:pt x="8066" y="69"/>
                    <a:pt x="8091" y="71"/>
                  </a:cubicBezTo>
                  <a:lnTo>
                    <a:pt x="8091" y="71"/>
                  </a:lnTo>
                  <a:cubicBezTo>
                    <a:pt x="7770" y="46"/>
                    <a:pt x="7444" y="26"/>
                    <a:pt x="7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1137700" y="3125150"/>
              <a:ext cx="74825" cy="186225"/>
            </a:xfrm>
            <a:custGeom>
              <a:avLst/>
              <a:gdLst/>
              <a:ahLst/>
              <a:cxnLst/>
              <a:rect l="l" t="t" r="r" b="b"/>
              <a:pathLst>
                <a:path w="2993" h="7449" extrusionOk="0">
                  <a:moveTo>
                    <a:pt x="1823" y="0"/>
                  </a:moveTo>
                  <a:cubicBezTo>
                    <a:pt x="999" y="1646"/>
                    <a:pt x="799" y="3629"/>
                    <a:pt x="1" y="5306"/>
                  </a:cubicBezTo>
                  <a:cubicBezTo>
                    <a:pt x="101" y="6028"/>
                    <a:pt x="241" y="6746"/>
                    <a:pt x="422" y="7449"/>
                  </a:cubicBezTo>
                  <a:cubicBezTo>
                    <a:pt x="447" y="7444"/>
                    <a:pt x="477" y="7434"/>
                    <a:pt x="502" y="7429"/>
                  </a:cubicBezTo>
                  <a:cubicBezTo>
                    <a:pt x="1200" y="6575"/>
                    <a:pt x="1998" y="5772"/>
                    <a:pt x="2460" y="4774"/>
                  </a:cubicBezTo>
                  <a:cubicBezTo>
                    <a:pt x="2721" y="4216"/>
                    <a:pt x="2872" y="3614"/>
                    <a:pt x="2992" y="2997"/>
                  </a:cubicBezTo>
                  <a:cubicBezTo>
                    <a:pt x="2480" y="2053"/>
                    <a:pt x="2084" y="1044"/>
                    <a:pt x="1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3"/>
            <p:cNvSpPr/>
            <p:nvPr/>
          </p:nvSpPr>
          <p:spPr>
            <a:xfrm>
              <a:off x="1100550" y="3321525"/>
              <a:ext cx="114975" cy="225525"/>
            </a:xfrm>
            <a:custGeom>
              <a:avLst/>
              <a:gdLst/>
              <a:ahLst/>
              <a:cxnLst/>
              <a:rect l="l" t="t" r="r" b="b"/>
              <a:pathLst>
                <a:path w="4599" h="9021" extrusionOk="0">
                  <a:moveTo>
                    <a:pt x="4518" y="0"/>
                  </a:moveTo>
                  <a:lnTo>
                    <a:pt x="4518" y="0"/>
                  </a:lnTo>
                  <a:cubicBezTo>
                    <a:pt x="3655" y="246"/>
                    <a:pt x="2787" y="487"/>
                    <a:pt x="1918" y="728"/>
                  </a:cubicBezTo>
                  <a:cubicBezTo>
                    <a:pt x="1632" y="808"/>
                    <a:pt x="1276" y="849"/>
                    <a:pt x="1020" y="1004"/>
                  </a:cubicBezTo>
                  <a:cubicBezTo>
                    <a:pt x="965" y="1115"/>
                    <a:pt x="909" y="1235"/>
                    <a:pt x="864" y="1351"/>
                  </a:cubicBezTo>
                  <a:cubicBezTo>
                    <a:pt x="1" y="3529"/>
                    <a:pt x="1025" y="6013"/>
                    <a:pt x="593" y="8312"/>
                  </a:cubicBezTo>
                  <a:cubicBezTo>
                    <a:pt x="548" y="8533"/>
                    <a:pt x="493" y="8749"/>
                    <a:pt x="432" y="8960"/>
                  </a:cubicBezTo>
                  <a:cubicBezTo>
                    <a:pt x="448" y="8980"/>
                    <a:pt x="468" y="9000"/>
                    <a:pt x="483" y="9020"/>
                  </a:cubicBezTo>
                  <a:cubicBezTo>
                    <a:pt x="1376" y="8363"/>
                    <a:pt x="2259" y="7685"/>
                    <a:pt x="3158" y="7017"/>
                  </a:cubicBezTo>
                  <a:cubicBezTo>
                    <a:pt x="3635" y="6666"/>
                    <a:pt x="4112" y="6315"/>
                    <a:pt x="4599" y="5973"/>
                  </a:cubicBezTo>
                  <a:cubicBezTo>
                    <a:pt x="4528" y="4061"/>
                    <a:pt x="3610" y="2048"/>
                    <a:pt x="4378" y="291"/>
                  </a:cubicBezTo>
                  <a:cubicBezTo>
                    <a:pt x="4418" y="191"/>
                    <a:pt x="4468" y="96"/>
                    <a:pt x="4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3"/>
            <p:cNvSpPr/>
            <p:nvPr/>
          </p:nvSpPr>
          <p:spPr>
            <a:xfrm>
              <a:off x="1000300" y="3529450"/>
              <a:ext cx="94375" cy="179075"/>
            </a:xfrm>
            <a:custGeom>
              <a:avLst/>
              <a:gdLst/>
              <a:ahLst/>
              <a:cxnLst/>
              <a:rect l="l" t="t" r="r" b="b"/>
              <a:pathLst>
                <a:path w="3775" h="7163" extrusionOk="0">
                  <a:moveTo>
                    <a:pt x="1847" y="0"/>
                  </a:moveTo>
                  <a:cubicBezTo>
                    <a:pt x="1837" y="51"/>
                    <a:pt x="1822" y="106"/>
                    <a:pt x="1812" y="156"/>
                  </a:cubicBezTo>
                  <a:cubicBezTo>
                    <a:pt x="1546" y="1225"/>
                    <a:pt x="919" y="2169"/>
                    <a:pt x="422" y="3152"/>
                  </a:cubicBezTo>
                  <a:cubicBezTo>
                    <a:pt x="261" y="3474"/>
                    <a:pt x="116" y="3800"/>
                    <a:pt x="0" y="4131"/>
                  </a:cubicBezTo>
                  <a:cubicBezTo>
                    <a:pt x="813" y="5195"/>
                    <a:pt x="1697" y="6204"/>
                    <a:pt x="2630" y="7163"/>
                  </a:cubicBezTo>
                  <a:cubicBezTo>
                    <a:pt x="2570" y="6475"/>
                    <a:pt x="2580" y="5798"/>
                    <a:pt x="2716" y="5115"/>
                  </a:cubicBezTo>
                  <a:cubicBezTo>
                    <a:pt x="2912" y="4136"/>
                    <a:pt x="3358" y="3228"/>
                    <a:pt x="3775" y="2314"/>
                  </a:cubicBezTo>
                  <a:lnTo>
                    <a:pt x="3770" y="2314"/>
                  </a:lnTo>
                  <a:cubicBezTo>
                    <a:pt x="3077" y="1586"/>
                    <a:pt x="2435" y="813"/>
                    <a:pt x="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3"/>
            <p:cNvSpPr/>
            <p:nvPr/>
          </p:nvSpPr>
          <p:spPr>
            <a:xfrm>
              <a:off x="1066050" y="3622050"/>
              <a:ext cx="127775" cy="265425"/>
            </a:xfrm>
            <a:custGeom>
              <a:avLst/>
              <a:gdLst/>
              <a:ahLst/>
              <a:cxnLst/>
              <a:rect l="l" t="t" r="r" b="b"/>
              <a:pathLst>
                <a:path w="5111" h="10617" extrusionOk="0">
                  <a:moveTo>
                    <a:pt x="4131" y="1"/>
                  </a:moveTo>
                  <a:cubicBezTo>
                    <a:pt x="3745" y="317"/>
                    <a:pt x="3358" y="643"/>
                    <a:pt x="2967" y="969"/>
                  </a:cubicBezTo>
                  <a:cubicBezTo>
                    <a:pt x="1978" y="1802"/>
                    <a:pt x="984" y="2651"/>
                    <a:pt x="6" y="3459"/>
                  </a:cubicBezTo>
                  <a:lnTo>
                    <a:pt x="0" y="3459"/>
                  </a:lnTo>
                  <a:cubicBezTo>
                    <a:pt x="151" y="5266"/>
                    <a:pt x="778" y="7093"/>
                    <a:pt x="773" y="8930"/>
                  </a:cubicBezTo>
                  <a:cubicBezTo>
                    <a:pt x="768" y="9482"/>
                    <a:pt x="708" y="10034"/>
                    <a:pt x="658" y="10586"/>
                  </a:cubicBezTo>
                  <a:cubicBezTo>
                    <a:pt x="673" y="10596"/>
                    <a:pt x="683" y="10606"/>
                    <a:pt x="693" y="10616"/>
                  </a:cubicBezTo>
                  <a:cubicBezTo>
                    <a:pt x="2119" y="9020"/>
                    <a:pt x="3584" y="7464"/>
                    <a:pt x="5110" y="5974"/>
                  </a:cubicBezTo>
                  <a:cubicBezTo>
                    <a:pt x="4854" y="3986"/>
                    <a:pt x="4167" y="1943"/>
                    <a:pt x="4222" y="6"/>
                  </a:cubicBezTo>
                  <a:lnTo>
                    <a:pt x="4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3"/>
            <p:cNvSpPr/>
            <p:nvPr/>
          </p:nvSpPr>
          <p:spPr>
            <a:xfrm>
              <a:off x="998675" y="3829225"/>
              <a:ext cx="140925" cy="279725"/>
            </a:xfrm>
            <a:custGeom>
              <a:avLst/>
              <a:gdLst/>
              <a:ahLst/>
              <a:cxnLst/>
              <a:rect l="l" t="t" r="r" b="b"/>
              <a:pathLst>
                <a:path w="5637" h="11189" extrusionOk="0">
                  <a:moveTo>
                    <a:pt x="643" y="0"/>
                  </a:moveTo>
                  <a:cubicBezTo>
                    <a:pt x="527" y="1190"/>
                    <a:pt x="271" y="2385"/>
                    <a:pt x="126" y="3579"/>
                  </a:cubicBezTo>
                  <a:cubicBezTo>
                    <a:pt x="55" y="4096"/>
                    <a:pt x="15" y="4618"/>
                    <a:pt x="10" y="5140"/>
                  </a:cubicBezTo>
                  <a:cubicBezTo>
                    <a:pt x="0" y="7309"/>
                    <a:pt x="743" y="9467"/>
                    <a:pt x="2063" y="11188"/>
                  </a:cubicBezTo>
                  <a:lnTo>
                    <a:pt x="5637" y="11188"/>
                  </a:lnTo>
                  <a:cubicBezTo>
                    <a:pt x="5431" y="9959"/>
                    <a:pt x="5245" y="8684"/>
                    <a:pt x="5230" y="7429"/>
                  </a:cubicBezTo>
                  <a:cubicBezTo>
                    <a:pt x="4221" y="6671"/>
                    <a:pt x="3529" y="5502"/>
                    <a:pt x="3353" y="4257"/>
                  </a:cubicBezTo>
                  <a:cubicBezTo>
                    <a:pt x="3258" y="3609"/>
                    <a:pt x="3298" y="2957"/>
                    <a:pt x="3353" y="2299"/>
                  </a:cubicBezTo>
                  <a:cubicBezTo>
                    <a:pt x="2419" y="1576"/>
                    <a:pt x="1511" y="809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3"/>
            <p:cNvSpPr/>
            <p:nvPr/>
          </p:nvSpPr>
          <p:spPr>
            <a:xfrm>
              <a:off x="1465725" y="3292150"/>
              <a:ext cx="136800" cy="98525"/>
            </a:xfrm>
            <a:custGeom>
              <a:avLst/>
              <a:gdLst/>
              <a:ahLst/>
              <a:cxnLst/>
              <a:rect l="l" t="t" r="r" b="b"/>
              <a:pathLst>
                <a:path w="5472" h="3941" extrusionOk="0">
                  <a:moveTo>
                    <a:pt x="5471" y="1"/>
                  </a:moveTo>
                  <a:lnTo>
                    <a:pt x="5471" y="1"/>
                  </a:lnTo>
                  <a:cubicBezTo>
                    <a:pt x="4608" y="578"/>
                    <a:pt x="3744" y="1150"/>
                    <a:pt x="2886" y="1727"/>
                  </a:cubicBezTo>
                  <a:cubicBezTo>
                    <a:pt x="1877" y="2395"/>
                    <a:pt x="848" y="3088"/>
                    <a:pt x="0" y="3936"/>
                  </a:cubicBezTo>
                  <a:lnTo>
                    <a:pt x="0" y="3941"/>
                  </a:lnTo>
                  <a:cubicBezTo>
                    <a:pt x="1044" y="3750"/>
                    <a:pt x="2133" y="3529"/>
                    <a:pt x="3177" y="3339"/>
                  </a:cubicBezTo>
                  <a:cubicBezTo>
                    <a:pt x="3258" y="3273"/>
                    <a:pt x="3338" y="3213"/>
                    <a:pt x="3418" y="3148"/>
                  </a:cubicBezTo>
                  <a:cubicBezTo>
                    <a:pt x="4437" y="2340"/>
                    <a:pt x="5441" y="1276"/>
                    <a:pt x="5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3"/>
            <p:cNvSpPr/>
            <p:nvPr/>
          </p:nvSpPr>
          <p:spPr>
            <a:xfrm>
              <a:off x="1436975" y="3341350"/>
              <a:ext cx="35675" cy="84100"/>
            </a:xfrm>
            <a:custGeom>
              <a:avLst/>
              <a:gdLst/>
              <a:ahLst/>
              <a:cxnLst/>
              <a:rect l="l" t="t" r="r" b="b"/>
              <a:pathLst>
                <a:path w="1427" h="3364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934" y="312"/>
                    <a:pt x="472" y="658"/>
                    <a:pt x="51" y="1054"/>
                  </a:cubicBezTo>
                  <a:cubicBezTo>
                    <a:pt x="6" y="1822"/>
                    <a:pt x="1" y="2595"/>
                    <a:pt x="36" y="3363"/>
                  </a:cubicBezTo>
                  <a:cubicBezTo>
                    <a:pt x="347" y="2851"/>
                    <a:pt x="723" y="2390"/>
                    <a:pt x="1150" y="1968"/>
                  </a:cubicBezTo>
                  <a:cubicBezTo>
                    <a:pt x="1260" y="1315"/>
                    <a:pt x="1311" y="653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3"/>
            <p:cNvSpPr/>
            <p:nvPr/>
          </p:nvSpPr>
          <p:spPr>
            <a:xfrm>
              <a:off x="1305600" y="3521800"/>
              <a:ext cx="143575" cy="114200"/>
            </a:xfrm>
            <a:custGeom>
              <a:avLst/>
              <a:gdLst/>
              <a:ahLst/>
              <a:cxnLst/>
              <a:rect l="l" t="t" r="r" b="b"/>
              <a:pathLst>
                <a:path w="5743" h="4568" extrusionOk="0">
                  <a:moveTo>
                    <a:pt x="5742" y="0"/>
                  </a:moveTo>
                  <a:lnTo>
                    <a:pt x="5742" y="0"/>
                  </a:lnTo>
                  <a:cubicBezTo>
                    <a:pt x="4588" y="447"/>
                    <a:pt x="3393" y="979"/>
                    <a:pt x="2259" y="1491"/>
                  </a:cubicBezTo>
                  <a:cubicBezTo>
                    <a:pt x="1923" y="1807"/>
                    <a:pt x="1581" y="2123"/>
                    <a:pt x="1280" y="2470"/>
                  </a:cubicBezTo>
                  <a:cubicBezTo>
                    <a:pt x="733" y="3082"/>
                    <a:pt x="297" y="3800"/>
                    <a:pt x="0" y="4568"/>
                  </a:cubicBezTo>
                  <a:cubicBezTo>
                    <a:pt x="728" y="4292"/>
                    <a:pt x="1466" y="4011"/>
                    <a:pt x="2194" y="3735"/>
                  </a:cubicBezTo>
                  <a:lnTo>
                    <a:pt x="2239" y="3760"/>
                  </a:lnTo>
                  <a:cubicBezTo>
                    <a:pt x="2395" y="3463"/>
                    <a:pt x="2605" y="3187"/>
                    <a:pt x="2876" y="2936"/>
                  </a:cubicBezTo>
                  <a:cubicBezTo>
                    <a:pt x="3444" y="2424"/>
                    <a:pt x="4202" y="2158"/>
                    <a:pt x="4764" y="1641"/>
                  </a:cubicBezTo>
                  <a:cubicBezTo>
                    <a:pt x="5246" y="1190"/>
                    <a:pt x="5532" y="623"/>
                    <a:pt x="5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3"/>
            <p:cNvSpPr/>
            <p:nvPr/>
          </p:nvSpPr>
          <p:spPr>
            <a:xfrm>
              <a:off x="1167700" y="3949425"/>
              <a:ext cx="89475" cy="159525"/>
            </a:xfrm>
            <a:custGeom>
              <a:avLst/>
              <a:gdLst/>
              <a:ahLst/>
              <a:cxnLst/>
              <a:rect l="l" t="t" r="r" b="b"/>
              <a:pathLst>
                <a:path w="3579" h="6381" extrusionOk="0">
                  <a:moveTo>
                    <a:pt x="3564" y="1"/>
                  </a:moveTo>
                  <a:cubicBezTo>
                    <a:pt x="2364" y="704"/>
                    <a:pt x="1185" y="1451"/>
                    <a:pt x="65" y="2285"/>
                  </a:cubicBezTo>
                  <a:cubicBezTo>
                    <a:pt x="55" y="2390"/>
                    <a:pt x="50" y="2495"/>
                    <a:pt x="45" y="2606"/>
                  </a:cubicBezTo>
                  <a:cubicBezTo>
                    <a:pt x="0" y="3866"/>
                    <a:pt x="346" y="5131"/>
                    <a:pt x="377" y="6380"/>
                  </a:cubicBezTo>
                  <a:lnTo>
                    <a:pt x="2123" y="6380"/>
                  </a:lnTo>
                  <a:cubicBezTo>
                    <a:pt x="2189" y="5959"/>
                    <a:pt x="2199" y="5517"/>
                    <a:pt x="2189" y="5070"/>
                  </a:cubicBezTo>
                  <a:cubicBezTo>
                    <a:pt x="2179" y="3504"/>
                    <a:pt x="1973" y="1873"/>
                    <a:pt x="2901" y="689"/>
                  </a:cubicBezTo>
                  <a:cubicBezTo>
                    <a:pt x="3097" y="443"/>
                    <a:pt x="3338" y="227"/>
                    <a:pt x="3579" y="11"/>
                  </a:cubicBezTo>
                  <a:lnTo>
                    <a:pt x="3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3"/>
            <p:cNvSpPr/>
            <p:nvPr/>
          </p:nvSpPr>
          <p:spPr>
            <a:xfrm>
              <a:off x="1135950" y="3822575"/>
              <a:ext cx="95900" cy="185350"/>
            </a:xfrm>
            <a:custGeom>
              <a:avLst/>
              <a:gdLst/>
              <a:ahLst/>
              <a:cxnLst/>
              <a:rect l="l" t="t" r="r" b="b"/>
              <a:pathLst>
                <a:path w="3836" h="7414" extrusionOk="0">
                  <a:moveTo>
                    <a:pt x="3107" y="0"/>
                  </a:moveTo>
                  <a:cubicBezTo>
                    <a:pt x="3052" y="106"/>
                    <a:pt x="2992" y="206"/>
                    <a:pt x="2932" y="307"/>
                  </a:cubicBezTo>
                  <a:cubicBezTo>
                    <a:pt x="2676" y="723"/>
                    <a:pt x="2374" y="1100"/>
                    <a:pt x="2058" y="1476"/>
                  </a:cubicBezTo>
                  <a:cubicBezTo>
                    <a:pt x="1647" y="1968"/>
                    <a:pt x="1215" y="2455"/>
                    <a:pt x="869" y="2997"/>
                  </a:cubicBezTo>
                  <a:cubicBezTo>
                    <a:pt x="457" y="3644"/>
                    <a:pt x="176" y="4342"/>
                    <a:pt x="0" y="5065"/>
                  </a:cubicBezTo>
                  <a:cubicBezTo>
                    <a:pt x="337" y="5893"/>
                    <a:pt x="753" y="6681"/>
                    <a:pt x="1260" y="7414"/>
                  </a:cubicBezTo>
                  <a:cubicBezTo>
                    <a:pt x="1285" y="7394"/>
                    <a:pt x="1310" y="7374"/>
                    <a:pt x="1335" y="7359"/>
                  </a:cubicBezTo>
                  <a:cubicBezTo>
                    <a:pt x="1526" y="5311"/>
                    <a:pt x="2686" y="3539"/>
                    <a:pt x="3835" y="1752"/>
                  </a:cubicBezTo>
                  <a:lnTo>
                    <a:pt x="3835" y="1752"/>
                  </a:lnTo>
                  <a:cubicBezTo>
                    <a:pt x="3825" y="1762"/>
                    <a:pt x="3815" y="1767"/>
                    <a:pt x="3805" y="1772"/>
                  </a:cubicBezTo>
                  <a:cubicBezTo>
                    <a:pt x="3524" y="1210"/>
                    <a:pt x="3303" y="623"/>
                    <a:pt x="3137" y="15"/>
                  </a:cubicBezTo>
                  <a:lnTo>
                    <a:pt x="3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3"/>
            <p:cNvSpPr/>
            <p:nvPr/>
          </p:nvSpPr>
          <p:spPr>
            <a:xfrm>
              <a:off x="1231825" y="3751550"/>
              <a:ext cx="117725" cy="114850"/>
            </a:xfrm>
            <a:custGeom>
              <a:avLst/>
              <a:gdLst/>
              <a:ahLst/>
              <a:cxnLst/>
              <a:rect l="l" t="t" r="r" b="b"/>
              <a:pathLst>
                <a:path w="4709" h="4594" extrusionOk="0">
                  <a:moveTo>
                    <a:pt x="4708" y="0"/>
                  </a:moveTo>
                  <a:lnTo>
                    <a:pt x="4708" y="0"/>
                  </a:lnTo>
                  <a:cubicBezTo>
                    <a:pt x="3564" y="884"/>
                    <a:pt x="2399" y="1787"/>
                    <a:pt x="1220" y="2621"/>
                  </a:cubicBezTo>
                  <a:cubicBezTo>
                    <a:pt x="1215" y="2616"/>
                    <a:pt x="1215" y="2611"/>
                    <a:pt x="1210" y="2605"/>
                  </a:cubicBezTo>
                  <a:cubicBezTo>
                    <a:pt x="843" y="3283"/>
                    <a:pt x="422" y="3941"/>
                    <a:pt x="0" y="4593"/>
                  </a:cubicBezTo>
                  <a:cubicBezTo>
                    <a:pt x="1456" y="3800"/>
                    <a:pt x="2881" y="2887"/>
                    <a:pt x="4256" y="1968"/>
                  </a:cubicBezTo>
                  <a:cubicBezTo>
                    <a:pt x="4548" y="1371"/>
                    <a:pt x="4663" y="698"/>
                    <a:pt x="4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3"/>
            <p:cNvSpPr/>
            <p:nvPr/>
          </p:nvSpPr>
          <p:spPr>
            <a:xfrm>
              <a:off x="1236950" y="3554175"/>
              <a:ext cx="68675" cy="262525"/>
            </a:xfrm>
            <a:custGeom>
              <a:avLst/>
              <a:gdLst/>
              <a:ahLst/>
              <a:cxnLst/>
              <a:rect l="l" t="t" r="r" b="b"/>
              <a:pathLst>
                <a:path w="2747" h="10501" extrusionOk="0">
                  <a:moveTo>
                    <a:pt x="2425" y="0"/>
                  </a:moveTo>
                  <a:cubicBezTo>
                    <a:pt x="2149" y="261"/>
                    <a:pt x="1893" y="532"/>
                    <a:pt x="1662" y="833"/>
                  </a:cubicBezTo>
                  <a:cubicBezTo>
                    <a:pt x="292" y="2640"/>
                    <a:pt x="292" y="5045"/>
                    <a:pt x="1" y="7338"/>
                  </a:cubicBezTo>
                  <a:cubicBezTo>
                    <a:pt x="232" y="8357"/>
                    <a:pt x="468" y="9607"/>
                    <a:pt x="1005" y="10500"/>
                  </a:cubicBezTo>
                  <a:cubicBezTo>
                    <a:pt x="1532" y="9537"/>
                    <a:pt x="1948" y="8538"/>
                    <a:pt x="2119" y="7464"/>
                  </a:cubicBezTo>
                  <a:cubicBezTo>
                    <a:pt x="2270" y="6545"/>
                    <a:pt x="2224" y="5602"/>
                    <a:pt x="2370" y="4678"/>
                  </a:cubicBezTo>
                  <a:cubicBezTo>
                    <a:pt x="2445" y="4201"/>
                    <a:pt x="2576" y="3724"/>
                    <a:pt x="2746" y="3273"/>
                  </a:cubicBezTo>
                  <a:lnTo>
                    <a:pt x="2746" y="3273"/>
                  </a:lnTo>
                  <a:cubicBezTo>
                    <a:pt x="2726" y="3283"/>
                    <a:pt x="2706" y="3288"/>
                    <a:pt x="2691" y="3298"/>
                  </a:cubicBezTo>
                  <a:cubicBezTo>
                    <a:pt x="2576" y="2535"/>
                    <a:pt x="2500" y="1772"/>
                    <a:pt x="2460" y="1004"/>
                  </a:cubicBezTo>
                  <a:cubicBezTo>
                    <a:pt x="2440" y="668"/>
                    <a:pt x="2430" y="336"/>
                    <a:pt x="2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3"/>
            <p:cNvSpPr/>
            <p:nvPr/>
          </p:nvSpPr>
          <p:spPr>
            <a:xfrm>
              <a:off x="1359925" y="3367700"/>
              <a:ext cx="78325" cy="191875"/>
            </a:xfrm>
            <a:custGeom>
              <a:avLst/>
              <a:gdLst/>
              <a:ahLst/>
              <a:cxnLst/>
              <a:rect l="l" t="t" r="r" b="b"/>
              <a:pathLst>
                <a:path w="3133" h="7675" extrusionOk="0">
                  <a:moveTo>
                    <a:pt x="3133" y="0"/>
                  </a:moveTo>
                  <a:lnTo>
                    <a:pt x="3133" y="0"/>
                  </a:lnTo>
                  <a:cubicBezTo>
                    <a:pt x="2571" y="517"/>
                    <a:pt x="2089" y="1115"/>
                    <a:pt x="1722" y="1812"/>
                  </a:cubicBezTo>
                  <a:cubicBezTo>
                    <a:pt x="1215" y="2766"/>
                    <a:pt x="954" y="3845"/>
                    <a:pt x="352" y="4744"/>
                  </a:cubicBezTo>
                  <a:cubicBezTo>
                    <a:pt x="267" y="4874"/>
                    <a:pt x="171" y="5005"/>
                    <a:pt x="66" y="5125"/>
                  </a:cubicBezTo>
                  <a:cubicBezTo>
                    <a:pt x="11" y="5973"/>
                    <a:pt x="1" y="6827"/>
                    <a:pt x="46" y="7675"/>
                  </a:cubicBezTo>
                  <a:cubicBezTo>
                    <a:pt x="61" y="7670"/>
                    <a:pt x="71" y="7660"/>
                    <a:pt x="86" y="7655"/>
                  </a:cubicBezTo>
                  <a:cubicBezTo>
                    <a:pt x="543" y="7228"/>
                    <a:pt x="995" y="6797"/>
                    <a:pt x="1346" y="6285"/>
                  </a:cubicBezTo>
                  <a:cubicBezTo>
                    <a:pt x="2114" y="5160"/>
                    <a:pt x="2335" y="3750"/>
                    <a:pt x="2977" y="2555"/>
                  </a:cubicBezTo>
                  <a:cubicBezTo>
                    <a:pt x="3022" y="2470"/>
                    <a:pt x="3068" y="2390"/>
                    <a:pt x="3118" y="2309"/>
                  </a:cubicBezTo>
                  <a:cubicBezTo>
                    <a:pt x="3083" y="1541"/>
                    <a:pt x="3088" y="768"/>
                    <a:pt x="3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3"/>
            <p:cNvSpPr/>
            <p:nvPr/>
          </p:nvSpPr>
          <p:spPr>
            <a:xfrm>
              <a:off x="1437850" y="3375600"/>
              <a:ext cx="107325" cy="49975"/>
            </a:xfrm>
            <a:custGeom>
              <a:avLst/>
              <a:gdLst/>
              <a:ahLst/>
              <a:cxnLst/>
              <a:rect l="l" t="t" r="r" b="b"/>
              <a:pathLst>
                <a:path w="4293" h="1999" extrusionOk="0">
                  <a:moveTo>
                    <a:pt x="4292" y="1"/>
                  </a:moveTo>
                  <a:lnTo>
                    <a:pt x="4292" y="1"/>
                  </a:lnTo>
                  <a:cubicBezTo>
                    <a:pt x="3248" y="191"/>
                    <a:pt x="2159" y="412"/>
                    <a:pt x="1115" y="603"/>
                  </a:cubicBezTo>
                  <a:lnTo>
                    <a:pt x="1115" y="598"/>
                  </a:lnTo>
                  <a:cubicBezTo>
                    <a:pt x="688" y="1020"/>
                    <a:pt x="312" y="1481"/>
                    <a:pt x="1" y="1993"/>
                  </a:cubicBezTo>
                  <a:lnTo>
                    <a:pt x="1" y="1998"/>
                  </a:lnTo>
                  <a:cubicBezTo>
                    <a:pt x="789" y="1793"/>
                    <a:pt x="1607" y="1577"/>
                    <a:pt x="2410" y="1501"/>
                  </a:cubicBezTo>
                  <a:cubicBezTo>
                    <a:pt x="2982" y="954"/>
                    <a:pt x="3660" y="488"/>
                    <a:pt x="4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3"/>
            <p:cNvSpPr/>
            <p:nvPr/>
          </p:nvSpPr>
          <p:spPr>
            <a:xfrm>
              <a:off x="1465725" y="3286500"/>
              <a:ext cx="136800" cy="104050"/>
            </a:xfrm>
            <a:custGeom>
              <a:avLst/>
              <a:gdLst/>
              <a:ahLst/>
              <a:cxnLst/>
              <a:rect l="l" t="t" r="r" b="b"/>
              <a:pathLst>
                <a:path w="5472" h="4162" extrusionOk="0">
                  <a:moveTo>
                    <a:pt x="5466" y="1"/>
                  </a:moveTo>
                  <a:cubicBezTo>
                    <a:pt x="3699" y="563"/>
                    <a:pt x="1832" y="1206"/>
                    <a:pt x="276" y="2194"/>
                  </a:cubicBezTo>
                  <a:cubicBezTo>
                    <a:pt x="161" y="2847"/>
                    <a:pt x="110" y="3509"/>
                    <a:pt x="0" y="4162"/>
                  </a:cubicBezTo>
                  <a:cubicBezTo>
                    <a:pt x="848" y="3314"/>
                    <a:pt x="1877" y="2621"/>
                    <a:pt x="2886" y="1953"/>
                  </a:cubicBezTo>
                  <a:cubicBezTo>
                    <a:pt x="3744" y="1376"/>
                    <a:pt x="4608" y="804"/>
                    <a:pt x="5471" y="227"/>
                  </a:cubicBezTo>
                  <a:cubicBezTo>
                    <a:pt x="5471" y="152"/>
                    <a:pt x="5471" y="76"/>
                    <a:pt x="5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3"/>
            <p:cNvSpPr/>
            <p:nvPr/>
          </p:nvSpPr>
          <p:spPr>
            <a:xfrm>
              <a:off x="1362075" y="3413125"/>
              <a:ext cx="136050" cy="145950"/>
            </a:xfrm>
            <a:custGeom>
              <a:avLst/>
              <a:gdLst/>
              <a:ahLst/>
              <a:cxnLst/>
              <a:rect l="l" t="t" r="r" b="b"/>
              <a:pathLst>
                <a:path w="5442" h="5838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4638" y="76"/>
                    <a:pt x="3820" y="292"/>
                    <a:pt x="3032" y="497"/>
                  </a:cubicBezTo>
                  <a:lnTo>
                    <a:pt x="3032" y="492"/>
                  </a:lnTo>
                  <a:cubicBezTo>
                    <a:pt x="2982" y="573"/>
                    <a:pt x="2936" y="653"/>
                    <a:pt x="2891" y="738"/>
                  </a:cubicBezTo>
                  <a:cubicBezTo>
                    <a:pt x="2249" y="1933"/>
                    <a:pt x="2028" y="3343"/>
                    <a:pt x="1260" y="4468"/>
                  </a:cubicBezTo>
                  <a:cubicBezTo>
                    <a:pt x="909" y="4980"/>
                    <a:pt x="457" y="5411"/>
                    <a:pt x="0" y="5838"/>
                  </a:cubicBezTo>
                  <a:cubicBezTo>
                    <a:pt x="1129" y="5326"/>
                    <a:pt x="2329" y="4794"/>
                    <a:pt x="3483" y="4347"/>
                  </a:cubicBezTo>
                  <a:cubicBezTo>
                    <a:pt x="3845" y="3288"/>
                    <a:pt x="3990" y="2078"/>
                    <a:pt x="4553" y="1105"/>
                  </a:cubicBezTo>
                  <a:cubicBezTo>
                    <a:pt x="4794" y="688"/>
                    <a:pt x="5100" y="332"/>
                    <a:pt x="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3"/>
            <p:cNvSpPr/>
            <p:nvPr/>
          </p:nvSpPr>
          <p:spPr>
            <a:xfrm>
              <a:off x="1297575" y="3495825"/>
              <a:ext cx="64525" cy="140800"/>
            </a:xfrm>
            <a:custGeom>
              <a:avLst/>
              <a:gdLst/>
              <a:ahLst/>
              <a:cxnLst/>
              <a:rect l="l" t="t" r="r" b="b"/>
              <a:pathLst>
                <a:path w="2581" h="5632" extrusionOk="0">
                  <a:moveTo>
                    <a:pt x="2560" y="0"/>
                  </a:moveTo>
                  <a:cubicBezTo>
                    <a:pt x="1842" y="889"/>
                    <a:pt x="843" y="1541"/>
                    <a:pt x="0" y="2334"/>
                  </a:cubicBezTo>
                  <a:cubicBezTo>
                    <a:pt x="5" y="2670"/>
                    <a:pt x="15" y="3002"/>
                    <a:pt x="35" y="3338"/>
                  </a:cubicBezTo>
                  <a:cubicBezTo>
                    <a:pt x="75" y="4106"/>
                    <a:pt x="151" y="4869"/>
                    <a:pt x="266" y="5632"/>
                  </a:cubicBezTo>
                  <a:cubicBezTo>
                    <a:pt x="281" y="5622"/>
                    <a:pt x="301" y="5617"/>
                    <a:pt x="321" y="5607"/>
                  </a:cubicBezTo>
                  <a:cubicBezTo>
                    <a:pt x="618" y="4839"/>
                    <a:pt x="1054" y="4121"/>
                    <a:pt x="1601" y="3509"/>
                  </a:cubicBezTo>
                  <a:cubicBezTo>
                    <a:pt x="1902" y="3162"/>
                    <a:pt x="2244" y="2846"/>
                    <a:pt x="2580" y="2530"/>
                  </a:cubicBezTo>
                  <a:lnTo>
                    <a:pt x="2580" y="2530"/>
                  </a:lnTo>
                  <a:cubicBezTo>
                    <a:pt x="2565" y="2535"/>
                    <a:pt x="2555" y="2545"/>
                    <a:pt x="2540" y="2550"/>
                  </a:cubicBezTo>
                  <a:cubicBezTo>
                    <a:pt x="2495" y="1702"/>
                    <a:pt x="2505" y="848"/>
                    <a:pt x="2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1262050" y="3615150"/>
              <a:ext cx="99525" cy="201925"/>
            </a:xfrm>
            <a:custGeom>
              <a:avLst/>
              <a:gdLst/>
              <a:ahLst/>
              <a:cxnLst/>
              <a:rect l="l" t="t" r="r" b="b"/>
              <a:pathLst>
                <a:path w="3981" h="8077" extrusionOk="0">
                  <a:moveTo>
                    <a:pt x="3936" y="1"/>
                  </a:moveTo>
                  <a:cubicBezTo>
                    <a:pt x="3208" y="277"/>
                    <a:pt x="2470" y="558"/>
                    <a:pt x="1742" y="834"/>
                  </a:cubicBezTo>
                  <a:cubicBezTo>
                    <a:pt x="1572" y="1285"/>
                    <a:pt x="1441" y="1762"/>
                    <a:pt x="1366" y="2239"/>
                  </a:cubicBezTo>
                  <a:cubicBezTo>
                    <a:pt x="1220" y="3163"/>
                    <a:pt x="1266" y="4106"/>
                    <a:pt x="1115" y="5025"/>
                  </a:cubicBezTo>
                  <a:cubicBezTo>
                    <a:pt x="944" y="6099"/>
                    <a:pt x="528" y="7098"/>
                    <a:pt x="1" y="8061"/>
                  </a:cubicBezTo>
                  <a:cubicBezTo>
                    <a:pt x="6" y="8067"/>
                    <a:pt x="6" y="8072"/>
                    <a:pt x="11" y="8077"/>
                  </a:cubicBezTo>
                  <a:cubicBezTo>
                    <a:pt x="1190" y="7243"/>
                    <a:pt x="2355" y="6340"/>
                    <a:pt x="3499" y="5456"/>
                  </a:cubicBezTo>
                  <a:cubicBezTo>
                    <a:pt x="3615" y="3589"/>
                    <a:pt x="3193" y="1516"/>
                    <a:pt x="3981" y="2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1213625" y="3737625"/>
              <a:ext cx="48450" cy="129275"/>
            </a:xfrm>
            <a:custGeom>
              <a:avLst/>
              <a:gdLst/>
              <a:ahLst/>
              <a:cxnLst/>
              <a:rect l="l" t="t" r="r" b="b"/>
              <a:pathLst>
                <a:path w="1938" h="5171" extrusionOk="0">
                  <a:moveTo>
                    <a:pt x="934" y="0"/>
                  </a:moveTo>
                  <a:cubicBezTo>
                    <a:pt x="778" y="1200"/>
                    <a:pt x="547" y="2359"/>
                    <a:pt x="0" y="3398"/>
                  </a:cubicBezTo>
                  <a:lnTo>
                    <a:pt x="30" y="3413"/>
                  </a:lnTo>
                  <a:cubicBezTo>
                    <a:pt x="196" y="4021"/>
                    <a:pt x="417" y="4608"/>
                    <a:pt x="698" y="5170"/>
                  </a:cubicBezTo>
                  <a:cubicBezTo>
                    <a:pt x="708" y="5165"/>
                    <a:pt x="718" y="5160"/>
                    <a:pt x="728" y="5150"/>
                  </a:cubicBezTo>
                  <a:cubicBezTo>
                    <a:pt x="1150" y="4498"/>
                    <a:pt x="1571" y="3840"/>
                    <a:pt x="1938" y="3162"/>
                  </a:cubicBezTo>
                  <a:cubicBezTo>
                    <a:pt x="1401" y="2269"/>
                    <a:pt x="1165" y="1019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3"/>
            <p:cNvSpPr/>
            <p:nvPr/>
          </p:nvSpPr>
          <p:spPr>
            <a:xfrm>
              <a:off x="1169325" y="3800750"/>
              <a:ext cx="168925" cy="205800"/>
            </a:xfrm>
            <a:custGeom>
              <a:avLst/>
              <a:gdLst/>
              <a:ahLst/>
              <a:cxnLst/>
              <a:rect l="l" t="t" r="r" b="b"/>
              <a:pathLst>
                <a:path w="6757" h="8232" extrusionOk="0">
                  <a:moveTo>
                    <a:pt x="6756" y="0"/>
                  </a:moveTo>
                  <a:lnTo>
                    <a:pt x="6756" y="0"/>
                  </a:lnTo>
                  <a:cubicBezTo>
                    <a:pt x="5381" y="919"/>
                    <a:pt x="3956" y="1832"/>
                    <a:pt x="2500" y="2625"/>
                  </a:cubicBezTo>
                  <a:cubicBezTo>
                    <a:pt x="1351" y="4412"/>
                    <a:pt x="191" y="6184"/>
                    <a:pt x="0" y="8232"/>
                  </a:cubicBezTo>
                  <a:cubicBezTo>
                    <a:pt x="1120" y="7398"/>
                    <a:pt x="2299" y="6651"/>
                    <a:pt x="3499" y="5948"/>
                  </a:cubicBezTo>
                  <a:lnTo>
                    <a:pt x="3514" y="5958"/>
                  </a:lnTo>
                  <a:cubicBezTo>
                    <a:pt x="3805" y="5697"/>
                    <a:pt x="4096" y="5436"/>
                    <a:pt x="4312" y="5110"/>
                  </a:cubicBezTo>
                  <a:cubicBezTo>
                    <a:pt x="4939" y="4161"/>
                    <a:pt x="4779" y="2866"/>
                    <a:pt x="5356" y="1882"/>
                  </a:cubicBezTo>
                  <a:cubicBezTo>
                    <a:pt x="5647" y="1385"/>
                    <a:pt x="6114" y="1004"/>
                    <a:pt x="6450" y="532"/>
                  </a:cubicBezTo>
                  <a:cubicBezTo>
                    <a:pt x="6571" y="361"/>
                    <a:pt x="6671" y="186"/>
                    <a:pt x="6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1129050" y="3949175"/>
              <a:ext cx="48075" cy="159775"/>
            </a:xfrm>
            <a:custGeom>
              <a:avLst/>
              <a:gdLst/>
              <a:ahLst/>
              <a:cxnLst/>
              <a:rect l="l" t="t" r="r" b="b"/>
              <a:pathLst>
                <a:path w="1923" h="6391" extrusionOk="0">
                  <a:moveTo>
                    <a:pt x="276" y="1"/>
                  </a:moveTo>
                  <a:cubicBezTo>
                    <a:pt x="70" y="844"/>
                    <a:pt x="0" y="1733"/>
                    <a:pt x="15" y="2631"/>
                  </a:cubicBezTo>
                  <a:cubicBezTo>
                    <a:pt x="35" y="3886"/>
                    <a:pt x="216" y="5161"/>
                    <a:pt x="422" y="6390"/>
                  </a:cubicBezTo>
                  <a:lnTo>
                    <a:pt x="1923" y="6390"/>
                  </a:lnTo>
                  <a:cubicBezTo>
                    <a:pt x="1892" y="5141"/>
                    <a:pt x="1546" y="3876"/>
                    <a:pt x="1591" y="2616"/>
                  </a:cubicBezTo>
                  <a:cubicBezTo>
                    <a:pt x="1596" y="2505"/>
                    <a:pt x="1601" y="2400"/>
                    <a:pt x="1611" y="2295"/>
                  </a:cubicBezTo>
                  <a:lnTo>
                    <a:pt x="1611" y="2295"/>
                  </a:lnTo>
                  <a:cubicBezTo>
                    <a:pt x="1586" y="2310"/>
                    <a:pt x="1561" y="2330"/>
                    <a:pt x="1536" y="2350"/>
                  </a:cubicBezTo>
                  <a:cubicBezTo>
                    <a:pt x="1029" y="1617"/>
                    <a:pt x="613" y="829"/>
                    <a:pt x="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3"/>
            <p:cNvSpPr/>
            <p:nvPr/>
          </p:nvSpPr>
          <p:spPr>
            <a:xfrm>
              <a:off x="836425" y="3177350"/>
              <a:ext cx="59750" cy="163150"/>
            </a:xfrm>
            <a:custGeom>
              <a:avLst/>
              <a:gdLst/>
              <a:ahLst/>
              <a:cxnLst/>
              <a:rect l="l" t="t" r="r" b="b"/>
              <a:pathLst>
                <a:path w="2390" h="6526" extrusionOk="0">
                  <a:moveTo>
                    <a:pt x="1014" y="0"/>
                  </a:moveTo>
                  <a:cubicBezTo>
                    <a:pt x="713" y="954"/>
                    <a:pt x="387" y="1963"/>
                    <a:pt x="40" y="2901"/>
                  </a:cubicBezTo>
                  <a:cubicBezTo>
                    <a:pt x="30" y="2896"/>
                    <a:pt x="15" y="2881"/>
                    <a:pt x="0" y="2876"/>
                  </a:cubicBezTo>
                  <a:lnTo>
                    <a:pt x="0" y="2876"/>
                  </a:lnTo>
                  <a:cubicBezTo>
                    <a:pt x="171" y="3735"/>
                    <a:pt x="341" y="4588"/>
                    <a:pt x="673" y="5396"/>
                  </a:cubicBezTo>
                  <a:cubicBezTo>
                    <a:pt x="823" y="5777"/>
                    <a:pt x="1014" y="6139"/>
                    <a:pt x="1200" y="6505"/>
                  </a:cubicBezTo>
                  <a:cubicBezTo>
                    <a:pt x="1215" y="6510"/>
                    <a:pt x="1230" y="6520"/>
                    <a:pt x="1250" y="6525"/>
                  </a:cubicBezTo>
                  <a:cubicBezTo>
                    <a:pt x="1536" y="5351"/>
                    <a:pt x="1907" y="4186"/>
                    <a:pt x="2389" y="3072"/>
                  </a:cubicBezTo>
                  <a:cubicBezTo>
                    <a:pt x="2359" y="2921"/>
                    <a:pt x="2334" y="2771"/>
                    <a:pt x="2304" y="2620"/>
                  </a:cubicBezTo>
                  <a:cubicBezTo>
                    <a:pt x="2103" y="1647"/>
                    <a:pt x="1646" y="753"/>
                    <a:pt x="1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3"/>
            <p:cNvSpPr/>
            <p:nvPr/>
          </p:nvSpPr>
          <p:spPr>
            <a:xfrm>
              <a:off x="744825" y="3120625"/>
              <a:ext cx="91625" cy="128650"/>
            </a:xfrm>
            <a:custGeom>
              <a:avLst/>
              <a:gdLst/>
              <a:ahLst/>
              <a:cxnLst/>
              <a:rect l="l" t="t" r="r" b="b"/>
              <a:pathLst>
                <a:path w="3665" h="5146" extrusionOk="0">
                  <a:moveTo>
                    <a:pt x="0" y="0"/>
                  </a:moveTo>
                  <a:cubicBezTo>
                    <a:pt x="1034" y="256"/>
                    <a:pt x="1511" y="1617"/>
                    <a:pt x="1702" y="2661"/>
                  </a:cubicBezTo>
                  <a:cubicBezTo>
                    <a:pt x="1782" y="3107"/>
                    <a:pt x="1807" y="3554"/>
                    <a:pt x="1832" y="4006"/>
                  </a:cubicBezTo>
                  <a:lnTo>
                    <a:pt x="1847" y="4006"/>
                  </a:lnTo>
                  <a:cubicBezTo>
                    <a:pt x="2449" y="4387"/>
                    <a:pt x="3057" y="4764"/>
                    <a:pt x="3664" y="5145"/>
                  </a:cubicBezTo>
                  <a:cubicBezTo>
                    <a:pt x="3539" y="4508"/>
                    <a:pt x="3413" y="3870"/>
                    <a:pt x="3222" y="3248"/>
                  </a:cubicBezTo>
                  <a:cubicBezTo>
                    <a:pt x="2786" y="1827"/>
                    <a:pt x="1862" y="397"/>
                    <a:pt x="437" y="21"/>
                  </a:cubicBezTo>
                  <a:cubicBezTo>
                    <a:pt x="291" y="5"/>
                    <a:pt x="14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3"/>
            <p:cNvSpPr/>
            <p:nvPr/>
          </p:nvSpPr>
          <p:spPr>
            <a:xfrm>
              <a:off x="755725" y="3121125"/>
              <a:ext cx="106075" cy="128775"/>
            </a:xfrm>
            <a:custGeom>
              <a:avLst/>
              <a:gdLst/>
              <a:ahLst/>
              <a:cxnLst/>
              <a:rect l="l" t="t" r="r" b="b"/>
              <a:pathLst>
                <a:path w="4243" h="5151" extrusionOk="0">
                  <a:moveTo>
                    <a:pt x="1" y="1"/>
                  </a:moveTo>
                  <a:cubicBezTo>
                    <a:pt x="1426" y="377"/>
                    <a:pt x="2350" y="1807"/>
                    <a:pt x="2786" y="3228"/>
                  </a:cubicBezTo>
                  <a:cubicBezTo>
                    <a:pt x="2977" y="3850"/>
                    <a:pt x="3103" y="4488"/>
                    <a:pt x="3228" y="5125"/>
                  </a:cubicBezTo>
                  <a:cubicBezTo>
                    <a:pt x="3243" y="5130"/>
                    <a:pt x="3258" y="5145"/>
                    <a:pt x="3268" y="5150"/>
                  </a:cubicBezTo>
                  <a:cubicBezTo>
                    <a:pt x="3615" y="4212"/>
                    <a:pt x="3941" y="3203"/>
                    <a:pt x="4242" y="2249"/>
                  </a:cubicBezTo>
                  <a:cubicBezTo>
                    <a:pt x="3183" y="989"/>
                    <a:pt x="1637" y="1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3"/>
            <p:cNvSpPr/>
            <p:nvPr/>
          </p:nvSpPr>
          <p:spPr>
            <a:xfrm>
              <a:off x="790625" y="3220750"/>
              <a:ext cx="75800" cy="119250"/>
            </a:xfrm>
            <a:custGeom>
              <a:avLst/>
              <a:gdLst/>
              <a:ahLst/>
              <a:cxnLst/>
              <a:rect l="l" t="t" r="r" b="b"/>
              <a:pathLst>
                <a:path w="3032" h="4770" extrusionOk="0">
                  <a:moveTo>
                    <a:pt x="0" y="1"/>
                  </a:moveTo>
                  <a:cubicBezTo>
                    <a:pt x="30" y="618"/>
                    <a:pt x="45" y="1236"/>
                    <a:pt x="171" y="1833"/>
                  </a:cubicBezTo>
                  <a:cubicBezTo>
                    <a:pt x="306" y="2465"/>
                    <a:pt x="552" y="3058"/>
                    <a:pt x="818" y="3645"/>
                  </a:cubicBezTo>
                  <a:lnTo>
                    <a:pt x="823" y="3645"/>
                  </a:lnTo>
                  <a:cubicBezTo>
                    <a:pt x="1144" y="3836"/>
                    <a:pt x="1471" y="4016"/>
                    <a:pt x="1807" y="4192"/>
                  </a:cubicBezTo>
                  <a:cubicBezTo>
                    <a:pt x="2204" y="4398"/>
                    <a:pt x="2615" y="4594"/>
                    <a:pt x="3032" y="4769"/>
                  </a:cubicBezTo>
                  <a:cubicBezTo>
                    <a:pt x="2846" y="4403"/>
                    <a:pt x="2655" y="4041"/>
                    <a:pt x="2505" y="3660"/>
                  </a:cubicBezTo>
                  <a:cubicBezTo>
                    <a:pt x="2173" y="2852"/>
                    <a:pt x="2003" y="1999"/>
                    <a:pt x="1832" y="1140"/>
                  </a:cubicBezTo>
                  <a:cubicBezTo>
                    <a:pt x="1225" y="759"/>
                    <a:pt x="617" y="382"/>
                    <a:pt x="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3"/>
            <p:cNvSpPr/>
            <p:nvPr/>
          </p:nvSpPr>
          <p:spPr>
            <a:xfrm>
              <a:off x="866400" y="3254125"/>
              <a:ext cx="88375" cy="311975"/>
            </a:xfrm>
            <a:custGeom>
              <a:avLst/>
              <a:gdLst/>
              <a:ahLst/>
              <a:cxnLst/>
              <a:rect l="l" t="t" r="r" b="b"/>
              <a:pathLst>
                <a:path w="3535" h="12479" extrusionOk="0">
                  <a:moveTo>
                    <a:pt x="1190" y="1"/>
                  </a:moveTo>
                  <a:cubicBezTo>
                    <a:pt x="708" y="1115"/>
                    <a:pt x="337" y="2280"/>
                    <a:pt x="51" y="3454"/>
                  </a:cubicBezTo>
                  <a:cubicBezTo>
                    <a:pt x="31" y="3449"/>
                    <a:pt x="16" y="3439"/>
                    <a:pt x="1" y="3434"/>
                  </a:cubicBezTo>
                  <a:lnTo>
                    <a:pt x="1" y="3434"/>
                  </a:lnTo>
                  <a:cubicBezTo>
                    <a:pt x="262" y="3951"/>
                    <a:pt x="528" y="4463"/>
                    <a:pt x="688" y="5015"/>
                  </a:cubicBezTo>
                  <a:cubicBezTo>
                    <a:pt x="1391" y="7359"/>
                    <a:pt x="252" y="9999"/>
                    <a:pt x="1125" y="12283"/>
                  </a:cubicBezTo>
                  <a:cubicBezTo>
                    <a:pt x="1145" y="12343"/>
                    <a:pt x="1170" y="12404"/>
                    <a:pt x="1195" y="12464"/>
                  </a:cubicBezTo>
                  <a:cubicBezTo>
                    <a:pt x="1205" y="12469"/>
                    <a:pt x="1215" y="12474"/>
                    <a:pt x="1225" y="12479"/>
                  </a:cubicBezTo>
                  <a:cubicBezTo>
                    <a:pt x="1943" y="11028"/>
                    <a:pt x="2636" y="9538"/>
                    <a:pt x="3349" y="8092"/>
                  </a:cubicBezTo>
                  <a:lnTo>
                    <a:pt x="3394" y="8077"/>
                  </a:lnTo>
                  <a:cubicBezTo>
                    <a:pt x="2822" y="6250"/>
                    <a:pt x="3534" y="3891"/>
                    <a:pt x="2495" y="2355"/>
                  </a:cubicBezTo>
                  <a:cubicBezTo>
                    <a:pt x="2219" y="1954"/>
                    <a:pt x="1813" y="1652"/>
                    <a:pt x="1562" y="1231"/>
                  </a:cubicBezTo>
                  <a:cubicBezTo>
                    <a:pt x="1341" y="859"/>
                    <a:pt x="1261" y="433"/>
                    <a:pt x="1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3"/>
            <p:cNvSpPr/>
            <p:nvPr/>
          </p:nvSpPr>
          <p:spPr>
            <a:xfrm>
              <a:off x="934425" y="3529950"/>
              <a:ext cx="82575" cy="388775"/>
            </a:xfrm>
            <a:custGeom>
              <a:avLst/>
              <a:gdLst/>
              <a:ahLst/>
              <a:cxnLst/>
              <a:rect l="l" t="t" r="r" b="b"/>
              <a:pathLst>
                <a:path w="3303" h="15551" extrusionOk="0">
                  <a:moveTo>
                    <a:pt x="2199" y="0"/>
                  </a:moveTo>
                  <a:cubicBezTo>
                    <a:pt x="1340" y="1501"/>
                    <a:pt x="648" y="3087"/>
                    <a:pt x="10" y="4693"/>
                  </a:cubicBezTo>
                  <a:lnTo>
                    <a:pt x="0" y="4693"/>
                  </a:lnTo>
                  <a:cubicBezTo>
                    <a:pt x="427" y="6275"/>
                    <a:pt x="417" y="7986"/>
                    <a:pt x="522" y="9642"/>
                  </a:cubicBezTo>
                  <a:cubicBezTo>
                    <a:pt x="663" y="11791"/>
                    <a:pt x="1099" y="14110"/>
                    <a:pt x="2696" y="15550"/>
                  </a:cubicBezTo>
                  <a:cubicBezTo>
                    <a:pt x="2841" y="14356"/>
                    <a:pt x="3097" y="13161"/>
                    <a:pt x="3213" y="11971"/>
                  </a:cubicBezTo>
                  <a:cubicBezTo>
                    <a:pt x="3288" y="11214"/>
                    <a:pt x="3303" y="10451"/>
                    <a:pt x="3193" y="9693"/>
                  </a:cubicBezTo>
                  <a:cubicBezTo>
                    <a:pt x="2967" y="8127"/>
                    <a:pt x="2214" y="6606"/>
                    <a:pt x="2415" y="5035"/>
                  </a:cubicBezTo>
                  <a:cubicBezTo>
                    <a:pt x="2455" y="4719"/>
                    <a:pt x="2535" y="4412"/>
                    <a:pt x="2635" y="4111"/>
                  </a:cubicBezTo>
                  <a:cubicBezTo>
                    <a:pt x="2751" y="3780"/>
                    <a:pt x="2896" y="3454"/>
                    <a:pt x="3057" y="3132"/>
                  </a:cubicBezTo>
                  <a:lnTo>
                    <a:pt x="3027" y="3117"/>
                  </a:lnTo>
                  <a:cubicBezTo>
                    <a:pt x="3127" y="1988"/>
                    <a:pt x="2721" y="974"/>
                    <a:pt x="2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3"/>
            <p:cNvSpPr/>
            <p:nvPr/>
          </p:nvSpPr>
          <p:spPr>
            <a:xfrm>
              <a:off x="830900" y="3535725"/>
              <a:ext cx="103550" cy="111575"/>
            </a:xfrm>
            <a:custGeom>
              <a:avLst/>
              <a:gdLst/>
              <a:ahLst/>
              <a:cxnLst/>
              <a:rect l="l" t="t" r="r" b="b"/>
              <a:pathLst>
                <a:path w="4142" h="4463" extrusionOk="0">
                  <a:moveTo>
                    <a:pt x="0" y="0"/>
                  </a:moveTo>
                  <a:cubicBezTo>
                    <a:pt x="20" y="311"/>
                    <a:pt x="61" y="618"/>
                    <a:pt x="126" y="924"/>
                  </a:cubicBezTo>
                  <a:cubicBezTo>
                    <a:pt x="352" y="1998"/>
                    <a:pt x="884" y="2972"/>
                    <a:pt x="1396" y="3955"/>
                  </a:cubicBezTo>
                  <a:cubicBezTo>
                    <a:pt x="2309" y="4121"/>
                    <a:pt x="3223" y="4292"/>
                    <a:pt x="4141" y="4462"/>
                  </a:cubicBezTo>
                  <a:cubicBezTo>
                    <a:pt x="4011" y="3986"/>
                    <a:pt x="3845" y="3519"/>
                    <a:pt x="3624" y="3072"/>
                  </a:cubicBezTo>
                  <a:cubicBezTo>
                    <a:pt x="3313" y="2435"/>
                    <a:pt x="2896" y="1847"/>
                    <a:pt x="2615" y="1200"/>
                  </a:cubicBezTo>
                  <a:cubicBezTo>
                    <a:pt x="1923" y="889"/>
                    <a:pt x="1225" y="578"/>
                    <a:pt x="527" y="271"/>
                  </a:cubicBezTo>
                  <a:cubicBezTo>
                    <a:pt x="347" y="186"/>
                    <a:pt x="166" y="10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3"/>
            <p:cNvSpPr/>
            <p:nvPr/>
          </p:nvSpPr>
          <p:spPr>
            <a:xfrm>
              <a:off x="811075" y="3311850"/>
              <a:ext cx="90125" cy="253875"/>
            </a:xfrm>
            <a:custGeom>
              <a:avLst/>
              <a:gdLst/>
              <a:ahLst/>
              <a:cxnLst/>
              <a:rect l="l" t="t" r="r" b="b"/>
              <a:pathLst>
                <a:path w="3605" h="10155" extrusionOk="0">
                  <a:moveTo>
                    <a:pt x="0" y="1"/>
                  </a:moveTo>
                  <a:cubicBezTo>
                    <a:pt x="352" y="774"/>
                    <a:pt x="733" y="1532"/>
                    <a:pt x="929" y="2355"/>
                  </a:cubicBezTo>
                  <a:cubicBezTo>
                    <a:pt x="1446" y="4498"/>
                    <a:pt x="643" y="6767"/>
                    <a:pt x="793" y="8955"/>
                  </a:cubicBezTo>
                  <a:cubicBezTo>
                    <a:pt x="959" y="9061"/>
                    <a:pt x="1140" y="9141"/>
                    <a:pt x="1320" y="9226"/>
                  </a:cubicBezTo>
                  <a:cubicBezTo>
                    <a:pt x="2018" y="9533"/>
                    <a:pt x="2716" y="9844"/>
                    <a:pt x="3408" y="10155"/>
                  </a:cubicBezTo>
                  <a:cubicBezTo>
                    <a:pt x="3383" y="10095"/>
                    <a:pt x="3358" y="10034"/>
                    <a:pt x="3338" y="9974"/>
                  </a:cubicBezTo>
                  <a:cubicBezTo>
                    <a:pt x="2465" y="7690"/>
                    <a:pt x="3604" y="5050"/>
                    <a:pt x="2901" y="2706"/>
                  </a:cubicBezTo>
                  <a:cubicBezTo>
                    <a:pt x="2741" y="2154"/>
                    <a:pt x="2475" y="1642"/>
                    <a:pt x="2214" y="1125"/>
                  </a:cubicBezTo>
                  <a:cubicBezTo>
                    <a:pt x="1797" y="950"/>
                    <a:pt x="1386" y="754"/>
                    <a:pt x="989" y="548"/>
                  </a:cubicBezTo>
                  <a:cubicBezTo>
                    <a:pt x="653" y="372"/>
                    <a:pt x="326" y="19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3"/>
            <p:cNvSpPr/>
            <p:nvPr/>
          </p:nvSpPr>
          <p:spPr>
            <a:xfrm>
              <a:off x="896275" y="3456050"/>
              <a:ext cx="93125" cy="191250"/>
            </a:xfrm>
            <a:custGeom>
              <a:avLst/>
              <a:gdLst/>
              <a:ahLst/>
              <a:cxnLst/>
              <a:rect l="l" t="t" r="r" b="b"/>
              <a:pathLst>
                <a:path w="3725" h="7650" extrusionOk="0">
                  <a:moveTo>
                    <a:pt x="2199" y="0"/>
                  </a:moveTo>
                  <a:lnTo>
                    <a:pt x="2154" y="15"/>
                  </a:lnTo>
                  <a:cubicBezTo>
                    <a:pt x="1441" y="1461"/>
                    <a:pt x="748" y="2951"/>
                    <a:pt x="30" y="4402"/>
                  </a:cubicBezTo>
                  <a:cubicBezTo>
                    <a:pt x="20" y="4397"/>
                    <a:pt x="10" y="4392"/>
                    <a:pt x="0" y="4387"/>
                  </a:cubicBezTo>
                  <a:lnTo>
                    <a:pt x="0" y="4387"/>
                  </a:lnTo>
                  <a:cubicBezTo>
                    <a:pt x="281" y="5034"/>
                    <a:pt x="698" y="5622"/>
                    <a:pt x="1009" y="6259"/>
                  </a:cubicBezTo>
                  <a:cubicBezTo>
                    <a:pt x="1230" y="6706"/>
                    <a:pt x="1396" y="7173"/>
                    <a:pt x="1526" y="7649"/>
                  </a:cubicBezTo>
                  <a:lnTo>
                    <a:pt x="1536" y="7649"/>
                  </a:lnTo>
                  <a:cubicBezTo>
                    <a:pt x="2174" y="6043"/>
                    <a:pt x="2866" y="4457"/>
                    <a:pt x="3725" y="2956"/>
                  </a:cubicBezTo>
                  <a:cubicBezTo>
                    <a:pt x="3258" y="2073"/>
                    <a:pt x="2686" y="1220"/>
                    <a:pt x="2314" y="326"/>
                  </a:cubicBezTo>
                  <a:cubicBezTo>
                    <a:pt x="2269" y="221"/>
                    <a:pt x="2234" y="110"/>
                    <a:pt x="2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3"/>
            <p:cNvSpPr/>
            <p:nvPr/>
          </p:nvSpPr>
          <p:spPr>
            <a:xfrm>
              <a:off x="865775" y="3634600"/>
              <a:ext cx="184500" cy="474350"/>
            </a:xfrm>
            <a:custGeom>
              <a:avLst/>
              <a:gdLst/>
              <a:ahLst/>
              <a:cxnLst/>
              <a:rect l="l" t="t" r="r" b="b"/>
              <a:pathLst>
                <a:path w="7380" h="18974" extrusionOk="0">
                  <a:moveTo>
                    <a:pt x="1" y="0"/>
                  </a:moveTo>
                  <a:lnTo>
                    <a:pt x="1" y="0"/>
                  </a:lnTo>
                  <a:cubicBezTo>
                    <a:pt x="377" y="733"/>
                    <a:pt x="749" y="1471"/>
                    <a:pt x="974" y="2259"/>
                  </a:cubicBezTo>
                  <a:cubicBezTo>
                    <a:pt x="1210" y="3082"/>
                    <a:pt x="1281" y="3931"/>
                    <a:pt x="1291" y="4789"/>
                  </a:cubicBezTo>
                  <a:cubicBezTo>
                    <a:pt x="1311" y="6681"/>
                    <a:pt x="1025" y="8624"/>
                    <a:pt x="1511" y="10451"/>
                  </a:cubicBezTo>
                  <a:cubicBezTo>
                    <a:pt x="1798" y="11510"/>
                    <a:pt x="2330" y="12489"/>
                    <a:pt x="2656" y="13527"/>
                  </a:cubicBezTo>
                  <a:cubicBezTo>
                    <a:pt x="2721" y="13728"/>
                    <a:pt x="2776" y="13934"/>
                    <a:pt x="2822" y="14140"/>
                  </a:cubicBezTo>
                  <a:cubicBezTo>
                    <a:pt x="3047" y="15209"/>
                    <a:pt x="2972" y="16333"/>
                    <a:pt x="3238" y="17392"/>
                  </a:cubicBezTo>
                  <a:cubicBezTo>
                    <a:pt x="3384" y="17970"/>
                    <a:pt x="3680" y="18552"/>
                    <a:pt x="4096" y="18973"/>
                  </a:cubicBezTo>
                  <a:lnTo>
                    <a:pt x="7379" y="18973"/>
                  </a:lnTo>
                  <a:cubicBezTo>
                    <a:pt x="6059" y="17252"/>
                    <a:pt x="5316" y="15094"/>
                    <a:pt x="5326" y="12925"/>
                  </a:cubicBezTo>
                  <a:cubicBezTo>
                    <a:pt x="5331" y="12403"/>
                    <a:pt x="5371" y="11881"/>
                    <a:pt x="5442" y="11364"/>
                  </a:cubicBezTo>
                  <a:cubicBezTo>
                    <a:pt x="3845" y="9924"/>
                    <a:pt x="3409" y="7605"/>
                    <a:pt x="3268" y="5456"/>
                  </a:cubicBezTo>
                  <a:cubicBezTo>
                    <a:pt x="3163" y="3800"/>
                    <a:pt x="3173" y="2089"/>
                    <a:pt x="2746" y="507"/>
                  </a:cubicBezTo>
                  <a:cubicBezTo>
                    <a:pt x="1828" y="337"/>
                    <a:pt x="914" y="16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3"/>
            <p:cNvSpPr/>
            <p:nvPr/>
          </p:nvSpPr>
          <p:spPr>
            <a:xfrm>
              <a:off x="1205575" y="4076175"/>
              <a:ext cx="17100" cy="74050"/>
            </a:xfrm>
            <a:custGeom>
              <a:avLst/>
              <a:gdLst/>
              <a:ahLst/>
              <a:cxnLst/>
              <a:rect l="l" t="t" r="r" b="b"/>
              <a:pathLst>
                <a:path w="684" h="2962" fill="none" extrusionOk="0">
                  <a:moveTo>
                    <a:pt x="674" y="0"/>
                  </a:moveTo>
                  <a:cubicBezTo>
                    <a:pt x="684" y="447"/>
                    <a:pt x="674" y="889"/>
                    <a:pt x="608" y="1310"/>
                  </a:cubicBezTo>
                  <a:cubicBezTo>
                    <a:pt x="533" y="1908"/>
                    <a:pt x="357" y="2470"/>
                    <a:pt x="1" y="296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3"/>
            <p:cNvSpPr/>
            <p:nvPr/>
          </p:nvSpPr>
          <p:spPr>
            <a:xfrm>
              <a:off x="1129050" y="3859475"/>
              <a:ext cx="58375" cy="256875"/>
            </a:xfrm>
            <a:custGeom>
              <a:avLst/>
              <a:gdLst/>
              <a:ahLst/>
              <a:cxnLst/>
              <a:rect l="l" t="t" r="r" b="b"/>
              <a:pathLst>
                <a:path w="2335" h="10275" fill="none" extrusionOk="0">
                  <a:moveTo>
                    <a:pt x="472" y="10275"/>
                  </a:moveTo>
                  <a:cubicBezTo>
                    <a:pt x="452" y="10174"/>
                    <a:pt x="437" y="10079"/>
                    <a:pt x="422" y="9978"/>
                  </a:cubicBezTo>
                  <a:cubicBezTo>
                    <a:pt x="216" y="8749"/>
                    <a:pt x="35" y="7474"/>
                    <a:pt x="15" y="6219"/>
                  </a:cubicBezTo>
                  <a:cubicBezTo>
                    <a:pt x="0" y="5321"/>
                    <a:pt x="70" y="4432"/>
                    <a:pt x="276" y="3589"/>
                  </a:cubicBezTo>
                  <a:cubicBezTo>
                    <a:pt x="452" y="2866"/>
                    <a:pt x="733" y="2168"/>
                    <a:pt x="1145" y="1521"/>
                  </a:cubicBezTo>
                  <a:cubicBezTo>
                    <a:pt x="1491" y="979"/>
                    <a:pt x="1923" y="492"/>
                    <a:pt x="2334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3"/>
            <p:cNvSpPr/>
            <p:nvPr/>
          </p:nvSpPr>
          <p:spPr>
            <a:xfrm>
              <a:off x="989750" y="3533325"/>
              <a:ext cx="87125" cy="605100"/>
            </a:xfrm>
            <a:custGeom>
              <a:avLst/>
              <a:gdLst/>
              <a:ahLst/>
              <a:cxnLst/>
              <a:rect l="l" t="t" r="r" b="b"/>
              <a:pathLst>
                <a:path w="3485" h="24204" fill="none" extrusionOk="0">
                  <a:moveTo>
                    <a:pt x="2234" y="1"/>
                  </a:moveTo>
                  <a:cubicBezTo>
                    <a:pt x="1968" y="1070"/>
                    <a:pt x="1341" y="2014"/>
                    <a:pt x="844" y="2997"/>
                  </a:cubicBezTo>
                  <a:cubicBezTo>
                    <a:pt x="683" y="3319"/>
                    <a:pt x="538" y="3645"/>
                    <a:pt x="422" y="3976"/>
                  </a:cubicBezTo>
                  <a:cubicBezTo>
                    <a:pt x="322" y="4277"/>
                    <a:pt x="242" y="4584"/>
                    <a:pt x="202" y="4900"/>
                  </a:cubicBezTo>
                  <a:cubicBezTo>
                    <a:pt x="1" y="6471"/>
                    <a:pt x="754" y="7992"/>
                    <a:pt x="980" y="9558"/>
                  </a:cubicBezTo>
                  <a:cubicBezTo>
                    <a:pt x="1090" y="10316"/>
                    <a:pt x="1075" y="11079"/>
                    <a:pt x="1000" y="11836"/>
                  </a:cubicBezTo>
                  <a:cubicBezTo>
                    <a:pt x="884" y="13026"/>
                    <a:pt x="628" y="14221"/>
                    <a:pt x="483" y="15415"/>
                  </a:cubicBezTo>
                  <a:cubicBezTo>
                    <a:pt x="412" y="15932"/>
                    <a:pt x="372" y="16454"/>
                    <a:pt x="367" y="16976"/>
                  </a:cubicBezTo>
                  <a:cubicBezTo>
                    <a:pt x="357" y="19145"/>
                    <a:pt x="1100" y="21303"/>
                    <a:pt x="2420" y="23024"/>
                  </a:cubicBezTo>
                  <a:cubicBezTo>
                    <a:pt x="2736" y="23446"/>
                    <a:pt x="3098" y="23843"/>
                    <a:pt x="3484" y="2420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3"/>
            <p:cNvSpPr/>
            <p:nvPr/>
          </p:nvSpPr>
          <p:spPr>
            <a:xfrm>
              <a:off x="891375" y="3754300"/>
              <a:ext cx="108700" cy="370325"/>
            </a:xfrm>
            <a:custGeom>
              <a:avLst/>
              <a:gdLst/>
              <a:ahLst/>
              <a:cxnLst/>
              <a:rect l="l" t="t" r="r" b="b"/>
              <a:pathLst>
                <a:path w="4348" h="14813" fill="none" extrusionOk="0">
                  <a:moveTo>
                    <a:pt x="267" y="1"/>
                  </a:moveTo>
                  <a:cubicBezTo>
                    <a:pt x="287" y="1893"/>
                    <a:pt x="1" y="3836"/>
                    <a:pt x="487" y="5663"/>
                  </a:cubicBezTo>
                  <a:cubicBezTo>
                    <a:pt x="774" y="6722"/>
                    <a:pt x="1306" y="7701"/>
                    <a:pt x="1632" y="8739"/>
                  </a:cubicBezTo>
                  <a:cubicBezTo>
                    <a:pt x="1697" y="8940"/>
                    <a:pt x="1752" y="9146"/>
                    <a:pt x="1798" y="9352"/>
                  </a:cubicBezTo>
                  <a:cubicBezTo>
                    <a:pt x="2023" y="10421"/>
                    <a:pt x="1948" y="11545"/>
                    <a:pt x="2214" y="12604"/>
                  </a:cubicBezTo>
                  <a:cubicBezTo>
                    <a:pt x="2360" y="13182"/>
                    <a:pt x="2656" y="13764"/>
                    <a:pt x="3072" y="14185"/>
                  </a:cubicBezTo>
                  <a:cubicBezTo>
                    <a:pt x="3424" y="14537"/>
                    <a:pt x="3850" y="14773"/>
                    <a:pt x="4347" y="1481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3"/>
            <p:cNvSpPr/>
            <p:nvPr/>
          </p:nvSpPr>
          <p:spPr>
            <a:xfrm>
              <a:off x="1167700" y="3291900"/>
              <a:ext cx="435325" cy="850425"/>
            </a:xfrm>
            <a:custGeom>
              <a:avLst/>
              <a:gdLst/>
              <a:ahLst/>
              <a:cxnLst/>
              <a:rect l="l" t="t" r="r" b="b"/>
              <a:pathLst>
                <a:path w="17413" h="34017" fill="none" extrusionOk="0">
                  <a:moveTo>
                    <a:pt x="17412" y="1"/>
                  </a:moveTo>
                  <a:lnTo>
                    <a:pt x="17392" y="11"/>
                  </a:lnTo>
                  <a:cubicBezTo>
                    <a:pt x="16529" y="588"/>
                    <a:pt x="15665" y="1160"/>
                    <a:pt x="14807" y="1737"/>
                  </a:cubicBezTo>
                  <a:cubicBezTo>
                    <a:pt x="13798" y="2405"/>
                    <a:pt x="12769" y="3098"/>
                    <a:pt x="11921" y="3946"/>
                  </a:cubicBezTo>
                  <a:cubicBezTo>
                    <a:pt x="11494" y="4368"/>
                    <a:pt x="11118" y="4829"/>
                    <a:pt x="10807" y="5341"/>
                  </a:cubicBezTo>
                  <a:cubicBezTo>
                    <a:pt x="10757" y="5422"/>
                    <a:pt x="10711" y="5502"/>
                    <a:pt x="10666" y="5587"/>
                  </a:cubicBezTo>
                  <a:cubicBezTo>
                    <a:pt x="10024" y="6782"/>
                    <a:pt x="9803" y="8192"/>
                    <a:pt x="9035" y="9317"/>
                  </a:cubicBezTo>
                  <a:cubicBezTo>
                    <a:pt x="8684" y="9829"/>
                    <a:pt x="8232" y="10260"/>
                    <a:pt x="7775" y="10687"/>
                  </a:cubicBezTo>
                  <a:cubicBezTo>
                    <a:pt x="7439" y="11003"/>
                    <a:pt x="7097" y="11319"/>
                    <a:pt x="6796" y="11666"/>
                  </a:cubicBezTo>
                  <a:cubicBezTo>
                    <a:pt x="6249" y="12278"/>
                    <a:pt x="5813" y="12996"/>
                    <a:pt x="5516" y="13764"/>
                  </a:cubicBezTo>
                  <a:cubicBezTo>
                    <a:pt x="5346" y="14215"/>
                    <a:pt x="5215" y="14692"/>
                    <a:pt x="5140" y="15169"/>
                  </a:cubicBezTo>
                  <a:cubicBezTo>
                    <a:pt x="4994" y="16093"/>
                    <a:pt x="5040" y="17036"/>
                    <a:pt x="4889" y="17955"/>
                  </a:cubicBezTo>
                  <a:cubicBezTo>
                    <a:pt x="4718" y="19029"/>
                    <a:pt x="4302" y="20028"/>
                    <a:pt x="3775" y="20991"/>
                  </a:cubicBezTo>
                  <a:cubicBezTo>
                    <a:pt x="3408" y="21669"/>
                    <a:pt x="2987" y="22327"/>
                    <a:pt x="2565" y="22979"/>
                  </a:cubicBezTo>
                  <a:cubicBezTo>
                    <a:pt x="1416" y="24766"/>
                    <a:pt x="256" y="26538"/>
                    <a:pt x="65" y="28586"/>
                  </a:cubicBezTo>
                  <a:cubicBezTo>
                    <a:pt x="55" y="28691"/>
                    <a:pt x="50" y="28796"/>
                    <a:pt x="45" y="28907"/>
                  </a:cubicBezTo>
                  <a:cubicBezTo>
                    <a:pt x="0" y="30167"/>
                    <a:pt x="346" y="31432"/>
                    <a:pt x="377" y="32681"/>
                  </a:cubicBezTo>
                  <a:cubicBezTo>
                    <a:pt x="392" y="33128"/>
                    <a:pt x="362" y="33575"/>
                    <a:pt x="256" y="3401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3"/>
            <p:cNvSpPr/>
            <p:nvPr/>
          </p:nvSpPr>
          <p:spPr>
            <a:xfrm>
              <a:off x="1250125" y="3715925"/>
              <a:ext cx="506725" cy="440200"/>
            </a:xfrm>
            <a:custGeom>
              <a:avLst/>
              <a:gdLst/>
              <a:ahLst/>
              <a:cxnLst/>
              <a:rect l="l" t="t" r="r" b="b"/>
              <a:pathLst>
                <a:path w="20269" h="17608" fill="none" extrusionOk="0">
                  <a:moveTo>
                    <a:pt x="20269" y="110"/>
                  </a:moveTo>
                  <a:cubicBezTo>
                    <a:pt x="18939" y="0"/>
                    <a:pt x="17573" y="502"/>
                    <a:pt x="16640" y="1451"/>
                  </a:cubicBezTo>
                  <a:cubicBezTo>
                    <a:pt x="16294" y="1802"/>
                    <a:pt x="15997" y="2208"/>
                    <a:pt x="15576" y="2469"/>
                  </a:cubicBezTo>
                  <a:cubicBezTo>
                    <a:pt x="15059" y="2791"/>
                    <a:pt x="14416" y="2836"/>
                    <a:pt x="13824" y="2986"/>
                  </a:cubicBezTo>
                  <a:cubicBezTo>
                    <a:pt x="13433" y="3082"/>
                    <a:pt x="13056" y="3232"/>
                    <a:pt x="12705" y="3428"/>
                  </a:cubicBezTo>
                  <a:cubicBezTo>
                    <a:pt x="11982" y="3820"/>
                    <a:pt x="11360" y="4397"/>
                    <a:pt x="10923" y="5090"/>
                  </a:cubicBezTo>
                  <a:cubicBezTo>
                    <a:pt x="10833" y="5225"/>
                    <a:pt x="10752" y="5361"/>
                    <a:pt x="10682" y="5506"/>
                  </a:cubicBezTo>
                  <a:cubicBezTo>
                    <a:pt x="10471" y="5928"/>
                    <a:pt x="10316" y="6385"/>
                    <a:pt x="10004" y="6741"/>
                  </a:cubicBezTo>
                  <a:cubicBezTo>
                    <a:pt x="9638" y="7158"/>
                    <a:pt x="9101" y="7373"/>
                    <a:pt x="8634" y="7669"/>
                  </a:cubicBezTo>
                  <a:cubicBezTo>
                    <a:pt x="7856" y="8161"/>
                    <a:pt x="7279" y="8879"/>
                    <a:pt x="6722" y="9622"/>
                  </a:cubicBezTo>
                  <a:cubicBezTo>
                    <a:pt x="6114" y="10435"/>
                    <a:pt x="5537" y="11278"/>
                    <a:pt x="4759" y="11911"/>
                  </a:cubicBezTo>
                  <a:cubicBezTo>
                    <a:pt x="4458" y="12157"/>
                    <a:pt x="4132" y="12363"/>
                    <a:pt x="3795" y="12563"/>
                  </a:cubicBezTo>
                  <a:cubicBezTo>
                    <a:pt x="2782" y="13151"/>
                    <a:pt x="1672" y="13612"/>
                    <a:pt x="919" y="14501"/>
                  </a:cubicBezTo>
                  <a:cubicBezTo>
                    <a:pt x="618" y="14857"/>
                    <a:pt x="387" y="15274"/>
                    <a:pt x="242" y="15720"/>
                  </a:cubicBezTo>
                  <a:cubicBezTo>
                    <a:pt x="46" y="16328"/>
                    <a:pt x="1" y="16980"/>
                    <a:pt x="136" y="1760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3"/>
            <p:cNvSpPr/>
            <p:nvPr/>
          </p:nvSpPr>
          <p:spPr>
            <a:xfrm>
              <a:off x="1064550" y="3043700"/>
              <a:ext cx="351750" cy="973525"/>
            </a:xfrm>
            <a:custGeom>
              <a:avLst/>
              <a:gdLst/>
              <a:ahLst/>
              <a:cxnLst/>
              <a:rect l="l" t="t" r="r" b="b"/>
              <a:pathLst>
                <a:path w="14070" h="38941" fill="none" extrusionOk="0">
                  <a:moveTo>
                    <a:pt x="14069" y="1"/>
                  </a:moveTo>
                  <a:cubicBezTo>
                    <a:pt x="13899" y="6"/>
                    <a:pt x="13733" y="11"/>
                    <a:pt x="13567" y="21"/>
                  </a:cubicBezTo>
                  <a:cubicBezTo>
                    <a:pt x="12037" y="121"/>
                    <a:pt x="10526" y="482"/>
                    <a:pt x="9120" y="1095"/>
                  </a:cubicBezTo>
                  <a:cubicBezTo>
                    <a:pt x="8433" y="1391"/>
                    <a:pt x="7755" y="1762"/>
                    <a:pt x="7258" y="2320"/>
                  </a:cubicBezTo>
                  <a:cubicBezTo>
                    <a:pt x="6872" y="2751"/>
                    <a:pt x="6626" y="3253"/>
                    <a:pt x="6450" y="3785"/>
                  </a:cubicBezTo>
                  <a:cubicBezTo>
                    <a:pt x="6189" y="4563"/>
                    <a:pt x="6079" y="5421"/>
                    <a:pt x="5918" y="6255"/>
                  </a:cubicBezTo>
                  <a:cubicBezTo>
                    <a:pt x="5798" y="6872"/>
                    <a:pt x="5647" y="7474"/>
                    <a:pt x="5386" y="8032"/>
                  </a:cubicBezTo>
                  <a:cubicBezTo>
                    <a:pt x="4924" y="9030"/>
                    <a:pt x="4131" y="9833"/>
                    <a:pt x="3428" y="10687"/>
                  </a:cubicBezTo>
                  <a:cubicBezTo>
                    <a:pt x="3057" y="11133"/>
                    <a:pt x="2716" y="11600"/>
                    <a:pt x="2460" y="12117"/>
                  </a:cubicBezTo>
                  <a:cubicBezTo>
                    <a:pt x="2405" y="12228"/>
                    <a:pt x="2349" y="12348"/>
                    <a:pt x="2304" y="12464"/>
                  </a:cubicBezTo>
                  <a:cubicBezTo>
                    <a:pt x="1441" y="14642"/>
                    <a:pt x="2465" y="17126"/>
                    <a:pt x="2033" y="19425"/>
                  </a:cubicBezTo>
                  <a:cubicBezTo>
                    <a:pt x="1988" y="19646"/>
                    <a:pt x="1933" y="19862"/>
                    <a:pt x="1872" y="20073"/>
                  </a:cubicBezTo>
                  <a:cubicBezTo>
                    <a:pt x="1702" y="20645"/>
                    <a:pt x="1461" y="21197"/>
                    <a:pt x="1205" y="21744"/>
                  </a:cubicBezTo>
                  <a:cubicBezTo>
                    <a:pt x="788" y="22658"/>
                    <a:pt x="342" y="23566"/>
                    <a:pt x="146" y="24545"/>
                  </a:cubicBezTo>
                  <a:cubicBezTo>
                    <a:pt x="10" y="25228"/>
                    <a:pt x="0" y="25905"/>
                    <a:pt x="60" y="26593"/>
                  </a:cubicBezTo>
                  <a:cubicBezTo>
                    <a:pt x="211" y="28400"/>
                    <a:pt x="838" y="30227"/>
                    <a:pt x="833" y="32064"/>
                  </a:cubicBezTo>
                  <a:cubicBezTo>
                    <a:pt x="828" y="32616"/>
                    <a:pt x="768" y="33168"/>
                    <a:pt x="718" y="33720"/>
                  </a:cubicBezTo>
                  <a:cubicBezTo>
                    <a:pt x="663" y="34378"/>
                    <a:pt x="623" y="35030"/>
                    <a:pt x="718" y="35678"/>
                  </a:cubicBezTo>
                  <a:cubicBezTo>
                    <a:pt x="894" y="36923"/>
                    <a:pt x="1586" y="38092"/>
                    <a:pt x="2595" y="38850"/>
                  </a:cubicBezTo>
                  <a:cubicBezTo>
                    <a:pt x="2630" y="38885"/>
                    <a:pt x="2671" y="38910"/>
                    <a:pt x="2711" y="389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3"/>
            <p:cNvSpPr/>
            <p:nvPr/>
          </p:nvSpPr>
          <p:spPr>
            <a:xfrm>
              <a:off x="753225" y="3120500"/>
              <a:ext cx="248850" cy="798475"/>
            </a:xfrm>
            <a:custGeom>
              <a:avLst/>
              <a:gdLst/>
              <a:ahLst/>
              <a:cxnLst/>
              <a:rect l="l" t="t" r="r" b="b"/>
              <a:pathLst>
                <a:path w="9954" h="31939" fill="none" extrusionOk="0">
                  <a:moveTo>
                    <a:pt x="0" y="0"/>
                  </a:moveTo>
                  <a:cubicBezTo>
                    <a:pt x="35" y="5"/>
                    <a:pt x="66" y="16"/>
                    <a:pt x="101" y="26"/>
                  </a:cubicBezTo>
                  <a:cubicBezTo>
                    <a:pt x="1526" y="402"/>
                    <a:pt x="2450" y="1832"/>
                    <a:pt x="2886" y="3253"/>
                  </a:cubicBezTo>
                  <a:cubicBezTo>
                    <a:pt x="3077" y="3875"/>
                    <a:pt x="3203" y="4513"/>
                    <a:pt x="3328" y="5150"/>
                  </a:cubicBezTo>
                  <a:cubicBezTo>
                    <a:pt x="3499" y="6009"/>
                    <a:pt x="3669" y="6862"/>
                    <a:pt x="4001" y="7670"/>
                  </a:cubicBezTo>
                  <a:cubicBezTo>
                    <a:pt x="4151" y="8051"/>
                    <a:pt x="4342" y="8413"/>
                    <a:pt x="4528" y="8779"/>
                  </a:cubicBezTo>
                  <a:cubicBezTo>
                    <a:pt x="4789" y="9296"/>
                    <a:pt x="5055" y="9808"/>
                    <a:pt x="5215" y="10360"/>
                  </a:cubicBezTo>
                  <a:cubicBezTo>
                    <a:pt x="5918" y="12704"/>
                    <a:pt x="4779" y="15344"/>
                    <a:pt x="5652" y="17628"/>
                  </a:cubicBezTo>
                  <a:cubicBezTo>
                    <a:pt x="5672" y="17688"/>
                    <a:pt x="5697" y="17749"/>
                    <a:pt x="5722" y="17809"/>
                  </a:cubicBezTo>
                  <a:cubicBezTo>
                    <a:pt x="6003" y="18456"/>
                    <a:pt x="6420" y="19044"/>
                    <a:pt x="6731" y="19681"/>
                  </a:cubicBezTo>
                  <a:cubicBezTo>
                    <a:pt x="6952" y="20128"/>
                    <a:pt x="7118" y="20595"/>
                    <a:pt x="7248" y="21071"/>
                  </a:cubicBezTo>
                  <a:cubicBezTo>
                    <a:pt x="7675" y="22653"/>
                    <a:pt x="7665" y="24364"/>
                    <a:pt x="7770" y="26020"/>
                  </a:cubicBezTo>
                  <a:cubicBezTo>
                    <a:pt x="7911" y="28169"/>
                    <a:pt x="8347" y="30488"/>
                    <a:pt x="9944" y="31928"/>
                  </a:cubicBezTo>
                  <a:cubicBezTo>
                    <a:pt x="9949" y="31933"/>
                    <a:pt x="9949" y="31933"/>
                    <a:pt x="9954" y="319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3"/>
            <p:cNvSpPr/>
            <p:nvPr/>
          </p:nvSpPr>
          <p:spPr>
            <a:xfrm>
              <a:off x="599000" y="3490300"/>
              <a:ext cx="342850" cy="644500"/>
            </a:xfrm>
            <a:custGeom>
              <a:avLst/>
              <a:gdLst/>
              <a:ahLst/>
              <a:cxnLst/>
              <a:rect l="l" t="t" r="r" b="b"/>
              <a:pathLst>
                <a:path w="13714" h="25780" fill="none" extrusionOk="0">
                  <a:moveTo>
                    <a:pt x="1" y="0"/>
                  </a:moveTo>
                  <a:cubicBezTo>
                    <a:pt x="2791" y="823"/>
                    <a:pt x="5110" y="3082"/>
                    <a:pt x="6014" y="5848"/>
                  </a:cubicBezTo>
                  <a:cubicBezTo>
                    <a:pt x="6335" y="6837"/>
                    <a:pt x="6491" y="7886"/>
                    <a:pt x="6832" y="8864"/>
                  </a:cubicBezTo>
                  <a:cubicBezTo>
                    <a:pt x="6952" y="9206"/>
                    <a:pt x="7088" y="9537"/>
                    <a:pt x="7269" y="9853"/>
                  </a:cubicBezTo>
                  <a:cubicBezTo>
                    <a:pt x="7710" y="10641"/>
                    <a:pt x="8368" y="11299"/>
                    <a:pt x="8794" y="12097"/>
                  </a:cubicBezTo>
                  <a:cubicBezTo>
                    <a:pt x="9321" y="13081"/>
                    <a:pt x="9452" y="14180"/>
                    <a:pt x="9532" y="15304"/>
                  </a:cubicBezTo>
                  <a:cubicBezTo>
                    <a:pt x="9628" y="16614"/>
                    <a:pt x="9638" y="17954"/>
                    <a:pt x="10094" y="19169"/>
                  </a:cubicBezTo>
                  <a:cubicBezTo>
                    <a:pt x="10551" y="20379"/>
                    <a:pt x="11425" y="21393"/>
                    <a:pt x="11977" y="22557"/>
                  </a:cubicBezTo>
                  <a:cubicBezTo>
                    <a:pt x="12032" y="22672"/>
                    <a:pt x="12082" y="22788"/>
                    <a:pt x="12132" y="22908"/>
                  </a:cubicBezTo>
                  <a:cubicBezTo>
                    <a:pt x="12368" y="23501"/>
                    <a:pt x="12534" y="24173"/>
                    <a:pt x="12815" y="24745"/>
                  </a:cubicBezTo>
                  <a:cubicBezTo>
                    <a:pt x="13026" y="25172"/>
                    <a:pt x="13297" y="25543"/>
                    <a:pt x="13713" y="2577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3"/>
            <p:cNvSpPr/>
            <p:nvPr/>
          </p:nvSpPr>
          <p:spPr>
            <a:xfrm>
              <a:off x="743925" y="4108925"/>
              <a:ext cx="624575" cy="25"/>
            </a:xfrm>
            <a:custGeom>
              <a:avLst/>
              <a:gdLst/>
              <a:ahLst/>
              <a:cxnLst/>
              <a:rect l="l" t="t" r="r" b="b"/>
              <a:pathLst>
                <a:path w="24983" h="1" fill="none" extrusionOk="0">
                  <a:moveTo>
                    <a:pt x="24982" y="0"/>
                  </a:moveTo>
                  <a:lnTo>
                    <a:pt x="24836" y="0"/>
                  </a:lnTo>
                  <a:lnTo>
                    <a:pt x="22959" y="0"/>
                  </a:lnTo>
                  <a:lnTo>
                    <a:pt x="20490" y="0"/>
                  </a:lnTo>
                  <a:lnTo>
                    <a:pt x="19074" y="0"/>
                  </a:lnTo>
                  <a:lnTo>
                    <a:pt x="17328" y="0"/>
                  </a:lnTo>
                  <a:lnTo>
                    <a:pt x="15827" y="0"/>
                  </a:lnTo>
                  <a:lnTo>
                    <a:pt x="12253" y="0"/>
                  </a:lnTo>
                  <a:lnTo>
                    <a:pt x="8970" y="0"/>
                  </a:lnTo>
                  <a:lnTo>
                    <a:pt x="7018" y="0"/>
                  </a:lnTo>
                  <a:lnTo>
                    <a:pt x="2927" y="0"/>
                  </a:lnTo>
                  <a:lnTo>
                    <a:pt x="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3"/>
            <p:cNvSpPr/>
            <p:nvPr/>
          </p:nvSpPr>
          <p:spPr>
            <a:xfrm>
              <a:off x="1209100" y="3084725"/>
              <a:ext cx="116725" cy="54125"/>
            </a:xfrm>
            <a:custGeom>
              <a:avLst/>
              <a:gdLst/>
              <a:ahLst/>
              <a:cxnLst/>
              <a:rect l="l" t="t" r="r" b="b"/>
              <a:pathLst>
                <a:path w="4669" h="2165" fill="none" extrusionOk="0">
                  <a:moveTo>
                    <a:pt x="1" y="1"/>
                  </a:moveTo>
                  <a:cubicBezTo>
                    <a:pt x="11" y="41"/>
                    <a:pt x="21" y="81"/>
                    <a:pt x="31" y="121"/>
                  </a:cubicBezTo>
                  <a:cubicBezTo>
                    <a:pt x="181" y="814"/>
                    <a:pt x="377" y="1497"/>
                    <a:pt x="608" y="2164"/>
                  </a:cubicBezTo>
                  <a:cubicBezTo>
                    <a:pt x="628" y="2159"/>
                    <a:pt x="648" y="2154"/>
                    <a:pt x="668" y="2144"/>
                  </a:cubicBezTo>
                  <a:cubicBezTo>
                    <a:pt x="1612" y="1838"/>
                    <a:pt x="2596" y="1517"/>
                    <a:pt x="3564" y="1231"/>
                  </a:cubicBezTo>
                  <a:cubicBezTo>
                    <a:pt x="3931" y="1120"/>
                    <a:pt x="4297" y="1020"/>
                    <a:pt x="4658" y="924"/>
                  </a:cubicBezTo>
                  <a:cubicBezTo>
                    <a:pt x="4663" y="919"/>
                    <a:pt x="4663" y="919"/>
                    <a:pt x="4668" y="91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3"/>
            <p:cNvSpPr/>
            <p:nvPr/>
          </p:nvSpPr>
          <p:spPr>
            <a:xfrm>
              <a:off x="1183125" y="3124650"/>
              <a:ext cx="126000" cy="76425"/>
            </a:xfrm>
            <a:custGeom>
              <a:avLst/>
              <a:gdLst/>
              <a:ahLst/>
              <a:cxnLst/>
              <a:rect l="l" t="t" r="r" b="b"/>
              <a:pathLst>
                <a:path w="5040" h="3057" fill="none" extrusionOk="0">
                  <a:moveTo>
                    <a:pt x="1" y="0"/>
                  </a:moveTo>
                  <a:cubicBezTo>
                    <a:pt x="1" y="10"/>
                    <a:pt x="6" y="15"/>
                    <a:pt x="6" y="20"/>
                  </a:cubicBezTo>
                  <a:cubicBezTo>
                    <a:pt x="267" y="1064"/>
                    <a:pt x="663" y="2073"/>
                    <a:pt x="1175" y="3017"/>
                  </a:cubicBezTo>
                  <a:cubicBezTo>
                    <a:pt x="1180" y="3032"/>
                    <a:pt x="1185" y="3042"/>
                    <a:pt x="1190" y="3057"/>
                  </a:cubicBezTo>
                  <a:cubicBezTo>
                    <a:pt x="1290" y="2901"/>
                    <a:pt x="1572" y="2856"/>
                    <a:pt x="1737" y="2781"/>
                  </a:cubicBezTo>
                  <a:cubicBezTo>
                    <a:pt x="1998" y="2665"/>
                    <a:pt x="2259" y="2550"/>
                    <a:pt x="2520" y="2434"/>
                  </a:cubicBezTo>
                  <a:cubicBezTo>
                    <a:pt x="3022" y="2214"/>
                    <a:pt x="3529" y="1998"/>
                    <a:pt x="4031" y="1777"/>
                  </a:cubicBezTo>
                  <a:cubicBezTo>
                    <a:pt x="4332" y="1646"/>
                    <a:pt x="4633" y="1516"/>
                    <a:pt x="4935" y="1385"/>
                  </a:cubicBezTo>
                  <a:cubicBezTo>
                    <a:pt x="4970" y="1365"/>
                    <a:pt x="5005" y="1355"/>
                    <a:pt x="5040" y="13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3"/>
            <p:cNvSpPr/>
            <p:nvPr/>
          </p:nvSpPr>
          <p:spPr>
            <a:xfrm>
              <a:off x="1137700" y="3257275"/>
              <a:ext cx="109575" cy="54100"/>
            </a:xfrm>
            <a:custGeom>
              <a:avLst/>
              <a:gdLst/>
              <a:ahLst/>
              <a:cxnLst/>
              <a:rect l="l" t="t" r="r" b="b"/>
              <a:pathLst>
                <a:path w="4383" h="2164" fill="none" extrusionOk="0">
                  <a:moveTo>
                    <a:pt x="1" y="0"/>
                  </a:moveTo>
                  <a:cubicBezTo>
                    <a:pt x="1" y="11"/>
                    <a:pt x="1" y="16"/>
                    <a:pt x="1" y="21"/>
                  </a:cubicBezTo>
                  <a:cubicBezTo>
                    <a:pt x="101" y="743"/>
                    <a:pt x="241" y="1461"/>
                    <a:pt x="422" y="2164"/>
                  </a:cubicBezTo>
                  <a:cubicBezTo>
                    <a:pt x="447" y="2159"/>
                    <a:pt x="477" y="2149"/>
                    <a:pt x="502" y="2144"/>
                  </a:cubicBezTo>
                  <a:cubicBezTo>
                    <a:pt x="1752" y="1777"/>
                    <a:pt x="3052" y="1431"/>
                    <a:pt x="4302" y="1065"/>
                  </a:cubicBezTo>
                  <a:cubicBezTo>
                    <a:pt x="4332" y="1055"/>
                    <a:pt x="4357" y="1050"/>
                    <a:pt x="4382" y="103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3"/>
            <p:cNvSpPr/>
            <p:nvPr/>
          </p:nvSpPr>
          <p:spPr>
            <a:xfrm>
              <a:off x="1111725" y="3297300"/>
              <a:ext cx="102800" cy="49350"/>
            </a:xfrm>
            <a:custGeom>
              <a:avLst/>
              <a:gdLst/>
              <a:ahLst/>
              <a:cxnLst/>
              <a:rect l="l" t="t" r="r" b="b"/>
              <a:pathLst>
                <a:path w="4112" h="1974" fill="none" extrusionOk="0">
                  <a:moveTo>
                    <a:pt x="1" y="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86" y="663"/>
                    <a:pt x="377" y="1321"/>
                    <a:pt x="563" y="1973"/>
                  </a:cubicBezTo>
                  <a:cubicBezTo>
                    <a:pt x="568" y="1973"/>
                    <a:pt x="573" y="1973"/>
                    <a:pt x="573" y="1973"/>
                  </a:cubicBezTo>
                  <a:cubicBezTo>
                    <a:pt x="829" y="1818"/>
                    <a:pt x="1185" y="1777"/>
                    <a:pt x="1471" y="1697"/>
                  </a:cubicBezTo>
                  <a:cubicBezTo>
                    <a:pt x="2340" y="1456"/>
                    <a:pt x="3208" y="1215"/>
                    <a:pt x="4071" y="969"/>
                  </a:cubicBezTo>
                  <a:cubicBezTo>
                    <a:pt x="4086" y="964"/>
                    <a:pt x="4096" y="964"/>
                    <a:pt x="4111" y="95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3"/>
            <p:cNvSpPr/>
            <p:nvPr/>
          </p:nvSpPr>
          <p:spPr>
            <a:xfrm>
              <a:off x="1241100" y="3081100"/>
              <a:ext cx="77950" cy="170175"/>
            </a:xfrm>
            <a:custGeom>
              <a:avLst/>
              <a:gdLst/>
              <a:ahLst/>
              <a:cxnLst/>
              <a:rect l="l" t="t" r="r" b="b"/>
              <a:pathLst>
                <a:path w="3118" h="6807" fill="none" extrusionOk="0">
                  <a:moveTo>
                    <a:pt x="3117" y="0"/>
                  </a:moveTo>
                  <a:cubicBezTo>
                    <a:pt x="2741" y="392"/>
                    <a:pt x="2480" y="869"/>
                    <a:pt x="2284" y="1376"/>
                  </a:cubicBezTo>
                  <a:cubicBezTo>
                    <a:pt x="2169" y="1692"/>
                    <a:pt x="2068" y="2018"/>
                    <a:pt x="1988" y="2344"/>
                  </a:cubicBezTo>
                  <a:cubicBezTo>
                    <a:pt x="1893" y="2736"/>
                    <a:pt x="1807" y="3127"/>
                    <a:pt x="1712" y="3519"/>
                  </a:cubicBezTo>
                  <a:cubicBezTo>
                    <a:pt x="1602" y="3981"/>
                    <a:pt x="1471" y="4437"/>
                    <a:pt x="1280" y="4874"/>
                  </a:cubicBezTo>
                  <a:cubicBezTo>
                    <a:pt x="964" y="5582"/>
                    <a:pt x="497" y="6209"/>
                    <a:pt x="0" y="680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3"/>
            <p:cNvSpPr/>
            <p:nvPr/>
          </p:nvSpPr>
          <p:spPr>
            <a:xfrm>
              <a:off x="1047350" y="3459425"/>
              <a:ext cx="168925" cy="87625"/>
            </a:xfrm>
            <a:custGeom>
              <a:avLst/>
              <a:gdLst/>
              <a:ahLst/>
              <a:cxnLst/>
              <a:rect l="l" t="t" r="r" b="b"/>
              <a:pathLst>
                <a:path w="6757" h="3505" fill="none" extrusionOk="0">
                  <a:moveTo>
                    <a:pt x="1" y="1"/>
                  </a:moveTo>
                  <a:cubicBezTo>
                    <a:pt x="16" y="26"/>
                    <a:pt x="31" y="46"/>
                    <a:pt x="46" y="66"/>
                  </a:cubicBezTo>
                  <a:cubicBezTo>
                    <a:pt x="809" y="1245"/>
                    <a:pt x="1647" y="2375"/>
                    <a:pt x="2560" y="3444"/>
                  </a:cubicBezTo>
                  <a:cubicBezTo>
                    <a:pt x="2576" y="3464"/>
                    <a:pt x="2596" y="3484"/>
                    <a:pt x="2611" y="3504"/>
                  </a:cubicBezTo>
                  <a:cubicBezTo>
                    <a:pt x="3504" y="2847"/>
                    <a:pt x="4387" y="2169"/>
                    <a:pt x="5286" y="1501"/>
                  </a:cubicBezTo>
                  <a:cubicBezTo>
                    <a:pt x="5763" y="1150"/>
                    <a:pt x="6240" y="799"/>
                    <a:pt x="6727" y="457"/>
                  </a:cubicBezTo>
                  <a:cubicBezTo>
                    <a:pt x="6737" y="452"/>
                    <a:pt x="6747" y="447"/>
                    <a:pt x="6757" y="4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3"/>
            <p:cNvSpPr/>
            <p:nvPr/>
          </p:nvSpPr>
          <p:spPr>
            <a:xfrm>
              <a:off x="1045975" y="3506100"/>
              <a:ext cx="164775" cy="84100"/>
            </a:xfrm>
            <a:custGeom>
              <a:avLst/>
              <a:gdLst/>
              <a:ahLst/>
              <a:cxnLst/>
              <a:rect l="l" t="t" r="r" b="b"/>
              <a:pathLst>
                <a:path w="6591" h="3364" fill="none" extrusionOk="0">
                  <a:moveTo>
                    <a:pt x="0" y="909"/>
                  </a:moveTo>
                  <a:cubicBezTo>
                    <a:pt x="10" y="919"/>
                    <a:pt x="10" y="924"/>
                    <a:pt x="20" y="934"/>
                  </a:cubicBezTo>
                  <a:cubicBezTo>
                    <a:pt x="608" y="1747"/>
                    <a:pt x="1250" y="2520"/>
                    <a:pt x="1943" y="3248"/>
                  </a:cubicBezTo>
                  <a:cubicBezTo>
                    <a:pt x="1948" y="3248"/>
                    <a:pt x="1948" y="3248"/>
                    <a:pt x="1948" y="3248"/>
                  </a:cubicBezTo>
                  <a:cubicBezTo>
                    <a:pt x="2103" y="3364"/>
                    <a:pt x="3961" y="2064"/>
                    <a:pt x="4181" y="1883"/>
                  </a:cubicBezTo>
                  <a:cubicBezTo>
                    <a:pt x="4342" y="1752"/>
                    <a:pt x="4508" y="1617"/>
                    <a:pt x="4673" y="1491"/>
                  </a:cubicBezTo>
                  <a:cubicBezTo>
                    <a:pt x="5311" y="990"/>
                    <a:pt x="5963" y="513"/>
                    <a:pt x="659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3"/>
            <p:cNvSpPr/>
            <p:nvPr/>
          </p:nvSpPr>
          <p:spPr>
            <a:xfrm>
              <a:off x="1000050" y="3622050"/>
              <a:ext cx="169300" cy="86475"/>
            </a:xfrm>
            <a:custGeom>
              <a:avLst/>
              <a:gdLst/>
              <a:ahLst/>
              <a:cxnLst/>
              <a:rect l="l" t="t" r="r" b="b"/>
              <a:pathLst>
                <a:path w="6772" h="3459" fill="none" extrusionOk="0">
                  <a:moveTo>
                    <a:pt x="0" y="417"/>
                  </a:moveTo>
                  <a:cubicBezTo>
                    <a:pt x="5" y="417"/>
                    <a:pt x="10" y="427"/>
                    <a:pt x="10" y="427"/>
                  </a:cubicBezTo>
                  <a:cubicBezTo>
                    <a:pt x="823" y="1491"/>
                    <a:pt x="1707" y="2500"/>
                    <a:pt x="2640" y="3459"/>
                  </a:cubicBezTo>
                  <a:lnTo>
                    <a:pt x="2646" y="3459"/>
                  </a:lnTo>
                  <a:cubicBezTo>
                    <a:pt x="3624" y="2651"/>
                    <a:pt x="4618" y="1802"/>
                    <a:pt x="5607" y="969"/>
                  </a:cubicBezTo>
                  <a:cubicBezTo>
                    <a:pt x="5998" y="643"/>
                    <a:pt x="6385" y="317"/>
                    <a:pt x="677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3"/>
            <p:cNvSpPr/>
            <p:nvPr/>
          </p:nvSpPr>
          <p:spPr>
            <a:xfrm>
              <a:off x="1139325" y="3427300"/>
              <a:ext cx="48350" cy="308725"/>
            </a:xfrm>
            <a:custGeom>
              <a:avLst/>
              <a:gdLst/>
              <a:ahLst/>
              <a:cxnLst/>
              <a:rect l="l" t="t" r="r" b="b"/>
              <a:pathLst>
                <a:path w="1934" h="12349" fill="none" extrusionOk="0">
                  <a:moveTo>
                    <a:pt x="1627" y="1"/>
                  </a:moveTo>
                  <a:cubicBezTo>
                    <a:pt x="1933" y="894"/>
                    <a:pt x="1853" y="1863"/>
                    <a:pt x="1607" y="2786"/>
                  </a:cubicBezTo>
                  <a:cubicBezTo>
                    <a:pt x="1517" y="3128"/>
                    <a:pt x="1401" y="3459"/>
                    <a:pt x="1281" y="3785"/>
                  </a:cubicBezTo>
                  <a:cubicBezTo>
                    <a:pt x="1175" y="4071"/>
                    <a:pt x="1060" y="4357"/>
                    <a:pt x="939" y="4643"/>
                  </a:cubicBezTo>
                  <a:cubicBezTo>
                    <a:pt x="568" y="5557"/>
                    <a:pt x="186" y="6476"/>
                    <a:pt x="61" y="7449"/>
                  </a:cubicBezTo>
                  <a:cubicBezTo>
                    <a:pt x="6" y="7891"/>
                    <a:pt x="1" y="8323"/>
                    <a:pt x="36" y="8759"/>
                  </a:cubicBezTo>
                  <a:cubicBezTo>
                    <a:pt x="126" y="9974"/>
                    <a:pt x="518" y="11179"/>
                    <a:pt x="909" y="1234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3"/>
            <p:cNvSpPr/>
            <p:nvPr/>
          </p:nvSpPr>
          <p:spPr>
            <a:xfrm>
              <a:off x="1013850" y="3770875"/>
              <a:ext cx="180475" cy="116600"/>
            </a:xfrm>
            <a:custGeom>
              <a:avLst/>
              <a:gdLst/>
              <a:ahLst/>
              <a:cxnLst/>
              <a:rect l="l" t="t" r="r" b="b"/>
              <a:pathLst>
                <a:path w="7219" h="4664" fill="none" extrusionOk="0">
                  <a:moveTo>
                    <a:pt x="0" y="2304"/>
                  </a:moveTo>
                  <a:cubicBezTo>
                    <a:pt x="16" y="2314"/>
                    <a:pt x="26" y="2324"/>
                    <a:pt x="36" y="2334"/>
                  </a:cubicBezTo>
                  <a:cubicBezTo>
                    <a:pt x="904" y="3143"/>
                    <a:pt x="1812" y="3910"/>
                    <a:pt x="2746" y="4633"/>
                  </a:cubicBezTo>
                  <a:cubicBezTo>
                    <a:pt x="2761" y="4643"/>
                    <a:pt x="2771" y="4653"/>
                    <a:pt x="2781" y="4663"/>
                  </a:cubicBezTo>
                  <a:cubicBezTo>
                    <a:pt x="4207" y="3067"/>
                    <a:pt x="5672" y="1511"/>
                    <a:pt x="7198" y="21"/>
                  </a:cubicBezTo>
                  <a:cubicBezTo>
                    <a:pt x="7203" y="10"/>
                    <a:pt x="7208" y="5"/>
                    <a:pt x="7218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3"/>
            <p:cNvSpPr/>
            <p:nvPr/>
          </p:nvSpPr>
          <p:spPr>
            <a:xfrm>
              <a:off x="1013975" y="3947550"/>
              <a:ext cx="30525" cy="91875"/>
            </a:xfrm>
            <a:custGeom>
              <a:avLst/>
              <a:gdLst/>
              <a:ahLst/>
              <a:cxnLst/>
              <a:rect l="l" t="t" r="r" b="b"/>
              <a:pathLst>
                <a:path w="1221" h="3675" fill="none" extrusionOk="0">
                  <a:moveTo>
                    <a:pt x="91" y="1"/>
                  </a:moveTo>
                  <a:cubicBezTo>
                    <a:pt x="0" y="1306"/>
                    <a:pt x="412" y="2641"/>
                    <a:pt x="1220" y="36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3"/>
            <p:cNvSpPr/>
            <p:nvPr/>
          </p:nvSpPr>
          <p:spPr>
            <a:xfrm>
              <a:off x="791000" y="3176850"/>
              <a:ext cx="70800" cy="73050"/>
            </a:xfrm>
            <a:custGeom>
              <a:avLst/>
              <a:gdLst/>
              <a:ahLst/>
              <a:cxnLst/>
              <a:rect l="l" t="t" r="r" b="b"/>
              <a:pathLst>
                <a:path w="2832" h="2922" fill="none" extrusionOk="0">
                  <a:moveTo>
                    <a:pt x="0" y="1757"/>
                  </a:moveTo>
                  <a:cubicBezTo>
                    <a:pt x="602" y="2138"/>
                    <a:pt x="1210" y="2515"/>
                    <a:pt x="1817" y="2896"/>
                  </a:cubicBezTo>
                  <a:cubicBezTo>
                    <a:pt x="1832" y="2901"/>
                    <a:pt x="1847" y="2916"/>
                    <a:pt x="1857" y="2921"/>
                  </a:cubicBezTo>
                  <a:cubicBezTo>
                    <a:pt x="2204" y="1983"/>
                    <a:pt x="2530" y="974"/>
                    <a:pt x="2831" y="20"/>
                  </a:cubicBezTo>
                  <a:cubicBezTo>
                    <a:pt x="2831" y="10"/>
                    <a:pt x="2831" y="10"/>
                    <a:pt x="2831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3"/>
            <p:cNvSpPr/>
            <p:nvPr/>
          </p:nvSpPr>
          <p:spPr>
            <a:xfrm>
              <a:off x="811200" y="3253625"/>
              <a:ext cx="85100" cy="86875"/>
            </a:xfrm>
            <a:custGeom>
              <a:avLst/>
              <a:gdLst/>
              <a:ahLst/>
              <a:cxnLst/>
              <a:rect l="l" t="t" r="r" b="b"/>
              <a:pathLst>
                <a:path w="3404" h="3475" fill="none" extrusionOk="0">
                  <a:moveTo>
                    <a:pt x="0" y="2330"/>
                  </a:moveTo>
                  <a:cubicBezTo>
                    <a:pt x="321" y="2521"/>
                    <a:pt x="648" y="2701"/>
                    <a:pt x="984" y="2877"/>
                  </a:cubicBezTo>
                  <a:cubicBezTo>
                    <a:pt x="1381" y="3083"/>
                    <a:pt x="1792" y="3279"/>
                    <a:pt x="2209" y="3454"/>
                  </a:cubicBezTo>
                  <a:cubicBezTo>
                    <a:pt x="2224" y="3459"/>
                    <a:pt x="2239" y="3469"/>
                    <a:pt x="2259" y="3474"/>
                  </a:cubicBezTo>
                  <a:cubicBezTo>
                    <a:pt x="2545" y="2300"/>
                    <a:pt x="2916" y="1135"/>
                    <a:pt x="3398" y="21"/>
                  </a:cubicBezTo>
                  <a:cubicBezTo>
                    <a:pt x="3398" y="16"/>
                    <a:pt x="3403" y="6"/>
                    <a:pt x="3403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3"/>
            <p:cNvSpPr/>
            <p:nvPr/>
          </p:nvSpPr>
          <p:spPr>
            <a:xfrm>
              <a:off x="824250" y="3302075"/>
              <a:ext cx="35400" cy="146075"/>
            </a:xfrm>
            <a:custGeom>
              <a:avLst/>
              <a:gdLst/>
              <a:ahLst/>
              <a:cxnLst/>
              <a:rect l="l" t="t" r="r" b="b"/>
              <a:pathLst>
                <a:path w="1416" h="5843" fill="none" extrusionOk="0">
                  <a:moveTo>
                    <a:pt x="0" y="0"/>
                  </a:moveTo>
                  <a:cubicBezTo>
                    <a:pt x="156" y="312"/>
                    <a:pt x="316" y="623"/>
                    <a:pt x="462" y="939"/>
                  </a:cubicBezTo>
                  <a:cubicBezTo>
                    <a:pt x="828" y="1717"/>
                    <a:pt x="1145" y="2515"/>
                    <a:pt x="1280" y="3363"/>
                  </a:cubicBezTo>
                  <a:cubicBezTo>
                    <a:pt x="1416" y="4181"/>
                    <a:pt x="1371" y="5020"/>
                    <a:pt x="1280" y="584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3"/>
            <p:cNvSpPr/>
            <p:nvPr/>
          </p:nvSpPr>
          <p:spPr>
            <a:xfrm>
              <a:off x="830150" y="3456425"/>
              <a:ext cx="119975" cy="109675"/>
            </a:xfrm>
            <a:custGeom>
              <a:avLst/>
              <a:gdLst/>
              <a:ahLst/>
              <a:cxnLst/>
              <a:rect l="l" t="t" r="r" b="b"/>
              <a:pathLst>
                <a:path w="4799" h="4387" fill="none" extrusionOk="0">
                  <a:moveTo>
                    <a:pt x="0" y="3157"/>
                  </a:moveTo>
                  <a:cubicBezTo>
                    <a:pt x="10" y="3162"/>
                    <a:pt x="20" y="3167"/>
                    <a:pt x="30" y="3172"/>
                  </a:cubicBezTo>
                  <a:cubicBezTo>
                    <a:pt x="196" y="3278"/>
                    <a:pt x="377" y="3358"/>
                    <a:pt x="557" y="3443"/>
                  </a:cubicBezTo>
                  <a:cubicBezTo>
                    <a:pt x="1255" y="3750"/>
                    <a:pt x="1953" y="4061"/>
                    <a:pt x="2645" y="4372"/>
                  </a:cubicBezTo>
                  <a:cubicBezTo>
                    <a:pt x="2655" y="4377"/>
                    <a:pt x="2665" y="4382"/>
                    <a:pt x="2675" y="4387"/>
                  </a:cubicBezTo>
                  <a:cubicBezTo>
                    <a:pt x="3393" y="2936"/>
                    <a:pt x="4086" y="1446"/>
                    <a:pt x="4799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3"/>
            <p:cNvSpPr/>
            <p:nvPr/>
          </p:nvSpPr>
          <p:spPr>
            <a:xfrm>
              <a:off x="974200" y="3734475"/>
              <a:ext cx="3900" cy="29650"/>
            </a:xfrm>
            <a:custGeom>
              <a:avLst/>
              <a:gdLst/>
              <a:ahLst/>
              <a:cxnLst/>
              <a:rect l="l" t="t" r="r" b="b"/>
              <a:pathLst>
                <a:path w="156" h="1186" fill="none" extrusionOk="0">
                  <a:moveTo>
                    <a:pt x="156" y="1"/>
                  </a:moveTo>
                  <a:cubicBezTo>
                    <a:pt x="106" y="392"/>
                    <a:pt x="51" y="789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3"/>
            <p:cNvSpPr/>
            <p:nvPr/>
          </p:nvSpPr>
          <p:spPr>
            <a:xfrm>
              <a:off x="988625" y="3749800"/>
              <a:ext cx="2025" cy="22475"/>
            </a:xfrm>
            <a:custGeom>
              <a:avLst/>
              <a:gdLst/>
              <a:ahLst/>
              <a:cxnLst/>
              <a:rect l="l" t="t" r="r" b="b"/>
              <a:pathLst>
                <a:path w="81" h="899" fill="none" extrusionOk="0">
                  <a:moveTo>
                    <a:pt x="81" y="0"/>
                  </a:moveTo>
                  <a:cubicBezTo>
                    <a:pt x="26" y="296"/>
                    <a:pt x="1" y="598"/>
                    <a:pt x="1" y="89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3"/>
            <p:cNvSpPr/>
            <p:nvPr/>
          </p:nvSpPr>
          <p:spPr>
            <a:xfrm>
              <a:off x="865150" y="3529575"/>
              <a:ext cx="124500" cy="117725"/>
            </a:xfrm>
            <a:custGeom>
              <a:avLst/>
              <a:gdLst/>
              <a:ahLst/>
              <a:cxnLst/>
              <a:rect l="l" t="t" r="r" b="b"/>
              <a:pathLst>
                <a:path w="4980" h="4709" fill="none" extrusionOk="0">
                  <a:moveTo>
                    <a:pt x="1" y="4196"/>
                  </a:moveTo>
                  <a:cubicBezTo>
                    <a:pt x="11" y="4201"/>
                    <a:pt x="16" y="4201"/>
                    <a:pt x="26" y="4201"/>
                  </a:cubicBezTo>
                  <a:cubicBezTo>
                    <a:pt x="939" y="4367"/>
                    <a:pt x="1853" y="4538"/>
                    <a:pt x="2771" y="4708"/>
                  </a:cubicBezTo>
                  <a:cubicBezTo>
                    <a:pt x="2771" y="4708"/>
                    <a:pt x="2781" y="4708"/>
                    <a:pt x="2781" y="4708"/>
                  </a:cubicBezTo>
                  <a:cubicBezTo>
                    <a:pt x="3419" y="3102"/>
                    <a:pt x="4111" y="1516"/>
                    <a:pt x="4970" y="15"/>
                  </a:cubicBezTo>
                  <a:cubicBezTo>
                    <a:pt x="4975" y="10"/>
                    <a:pt x="4980" y="5"/>
                    <a:pt x="4980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3"/>
            <p:cNvSpPr/>
            <p:nvPr/>
          </p:nvSpPr>
          <p:spPr>
            <a:xfrm>
              <a:off x="910450" y="3822075"/>
              <a:ext cx="47825" cy="162025"/>
            </a:xfrm>
            <a:custGeom>
              <a:avLst/>
              <a:gdLst/>
              <a:ahLst/>
              <a:cxnLst/>
              <a:rect l="l" t="t" r="r" b="b"/>
              <a:pathLst>
                <a:path w="1913" h="6481" fill="none" extrusionOk="0">
                  <a:moveTo>
                    <a:pt x="201" y="0"/>
                  </a:moveTo>
                  <a:cubicBezTo>
                    <a:pt x="1" y="1110"/>
                    <a:pt x="327" y="2254"/>
                    <a:pt x="748" y="3303"/>
                  </a:cubicBezTo>
                  <a:cubicBezTo>
                    <a:pt x="1170" y="4352"/>
                    <a:pt x="1692" y="5371"/>
                    <a:pt x="1913" y="648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3"/>
            <p:cNvSpPr/>
            <p:nvPr/>
          </p:nvSpPr>
          <p:spPr>
            <a:xfrm>
              <a:off x="1465725" y="3338975"/>
              <a:ext cx="80575" cy="51700"/>
            </a:xfrm>
            <a:custGeom>
              <a:avLst/>
              <a:gdLst/>
              <a:ahLst/>
              <a:cxnLst/>
              <a:rect l="l" t="t" r="r" b="b"/>
              <a:pathLst>
                <a:path w="3223" h="2068" fill="none" extrusionOk="0">
                  <a:moveTo>
                    <a:pt x="296" y="0"/>
                  </a:moveTo>
                  <a:cubicBezTo>
                    <a:pt x="286" y="30"/>
                    <a:pt x="281" y="65"/>
                    <a:pt x="276" y="95"/>
                  </a:cubicBezTo>
                  <a:cubicBezTo>
                    <a:pt x="161" y="748"/>
                    <a:pt x="110" y="1410"/>
                    <a:pt x="0" y="2063"/>
                  </a:cubicBezTo>
                  <a:lnTo>
                    <a:pt x="0" y="2068"/>
                  </a:lnTo>
                  <a:cubicBezTo>
                    <a:pt x="1044" y="1877"/>
                    <a:pt x="2133" y="1656"/>
                    <a:pt x="3177" y="1466"/>
                  </a:cubicBezTo>
                  <a:cubicBezTo>
                    <a:pt x="3192" y="1461"/>
                    <a:pt x="3207" y="1456"/>
                    <a:pt x="3222" y="145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3"/>
            <p:cNvSpPr/>
            <p:nvPr/>
          </p:nvSpPr>
          <p:spPr>
            <a:xfrm>
              <a:off x="1436975" y="3365325"/>
              <a:ext cx="61775" cy="60250"/>
            </a:xfrm>
            <a:custGeom>
              <a:avLst/>
              <a:gdLst/>
              <a:ahLst/>
              <a:cxnLst/>
              <a:rect l="l" t="t" r="r" b="b"/>
              <a:pathLst>
                <a:path w="2471" h="2410" fill="none" extrusionOk="0">
                  <a:moveTo>
                    <a:pt x="56" y="0"/>
                  </a:moveTo>
                  <a:cubicBezTo>
                    <a:pt x="56" y="35"/>
                    <a:pt x="51" y="60"/>
                    <a:pt x="51" y="95"/>
                  </a:cubicBezTo>
                  <a:cubicBezTo>
                    <a:pt x="6" y="863"/>
                    <a:pt x="1" y="1636"/>
                    <a:pt x="36" y="2404"/>
                  </a:cubicBezTo>
                  <a:lnTo>
                    <a:pt x="36" y="2409"/>
                  </a:lnTo>
                  <a:cubicBezTo>
                    <a:pt x="824" y="2204"/>
                    <a:pt x="1642" y="1988"/>
                    <a:pt x="2445" y="1912"/>
                  </a:cubicBezTo>
                  <a:cubicBezTo>
                    <a:pt x="2455" y="1912"/>
                    <a:pt x="2460" y="1907"/>
                    <a:pt x="2470" y="190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3"/>
            <p:cNvSpPr/>
            <p:nvPr/>
          </p:nvSpPr>
          <p:spPr>
            <a:xfrm>
              <a:off x="1359925" y="3494050"/>
              <a:ext cx="89250" cy="65525"/>
            </a:xfrm>
            <a:custGeom>
              <a:avLst/>
              <a:gdLst/>
              <a:ahLst/>
              <a:cxnLst/>
              <a:rect l="l" t="t" r="r" b="b"/>
              <a:pathLst>
                <a:path w="3570" h="2621" fill="none" extrusionOk="0">
                  <a:moveTo>
                    <a:pt x="71" y="1"/>
                  </a:moveTo>
                  <a:cubicBezTo>
                    <a:pt x="71" y="26"/>
                    <a:pt x="66" y="46"/>
                    <a:pt x="66" y="71"/>
                  </a:cubicBezTo>
                  <a:cubicBezTo>
                    <a:pt x="11" y="919"/>
                    <a:pt x="1" y="1773"/>
                    <a:pt x="46" y="2621"/>
                  </a:cubicBezTo>
                  <a:cubicBezTo>
                    <a:pt x="61" y="2616"/>
                    <a:pt x="71" y="2606"/>
                    <a:pt x="86" y="2601"/>
                  </a:cubicBezTo>
                  <a:cubicBezTo>
                    <a:pt x="1215" y="2089"/>
                    <a:pt x="2415" y="1557"/>
                    <a:pt x="3569" y="1110"/>
                  </a:cubicBezTo>
                  <a:lnTo>
                    <a:pt x="3569" y="111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3"/>
            <p:cNvSpPr/>
            <p:nvPr/>
          </p:nvSpPr>
          <p:spPr>
            <a:xfrm>
              <a:off x="1297575" y="3553150"/>
              <a:ext cx="62875" cy="83475"/>
            </a:xfrm>
            <a:custGeom>
              <a:avLst/>
              <a:gdLst/>
              <a:ahLst/>
              <a:cxnLst/>
              <a:rect l="l" t="t" r="r" b="b"/>
              <a:pathLst>
                <a:path w="2515" h="3339" fill="none" extrusionOk="0">
                  <a:moveTo>
                    <a:pt x="0" y="1"/>
                  </a:moveTo>
                  <a:lnTo>
                    <a:pt x="0" y="41"/>
                  </a:lnTo>
                  <a:cubicBezTo>
                    <a:pt x="5" y="377"/>
                    <a:pt x="15" y="709"/>
                    <a:pt x="35" y="1045"/>
                  </a:cubicBezTo>
                  <a:cubicBezTo>
                    <a:pt x="75" y="1813"/>
                    <a:pt x="151" y="2576"/>
                    <a:pt x="261" y="3339"/>
                  </a:cubicBezTo>
                  <a:cubicBezTo>
                    <a:pt x="281" y="3329"/>
                    <a:pt x="301" y="3324"/>
                    <a:pt x="321" y="3314"/>
                  </a:cubicBezTo>
                  <a:cubicBezTo>
                    <a:pt x="1049" y="3038"/>
                    <a:pt x="1787" y="2757"/>
                    <a:pt x="2515" y="24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3"/>
            <p:cNvSpPr/>
            <p:nvPr/>
          </p:nvSpPr>
          <p:spPr>
            <a:xfrm>
              <a:off x="1236700" y="3736750"/>
              <a:ext cx="113100" cy="80325"/>
            </a:xfrm>
            <a:custGeom>
              <a:avLst/>
              <a:gdLst/>
              <a:ahLst/>
              <a:cxnLst/>
              <a:rect l="l" t="t" r="r" b="b"/>
              <a:pathLst>
                <a:path w="4524" h="3213" fill="none" extrusionOk="0">
                  <a:moveTo>
                    <a:pt x="1" y="0"/>
                  </a:moveTo>
                  <a:cubicBezTo>
                    <a:pt x="1" y="10"/>
                    <a:pt x="6" y="25"/>
                    <a:pt x="11" y="35"/>
                  </a:cubicBezTo>
                  <a:cubicBezTo>
                    <a:pt x="242" y="1054"/>
                    <a:pt x="478" y="2304"/>
                    <a:pt x="1015" y="3197"/>
                  </a:cubicBezTo>
                  <a:cubicBezTo>
                    <a:pt x="1020" y="3203"/>
                    <a:pt x="1020" y="3208"/>
                    <a:pt x="1025" y="3213"/>
                  </a:cubicBezTo>
                  <a:cubicBezTo>
                    <a:pt x="2204" y="2379"/>
                    <a:pt x="3369" y="1476"/>
                    <a:pt x="4513" y="592"/>
                  </a:cubicBezTo>
                  <a:cubicBezTo>
                    <a:pt x="4518" y="587"/>
                    <a:pt x="4518" y="587"/>
                    <a:pt x="4523" y="58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3"/>
            <p:cNvSpPr/>
            <p:nvPr/>
          </p:nvSpPr>
          <p:spPr>
            <a:xfrm>
              <a:off x="1315875" y="3694825"/>
              <a:ext cx="11200" cy="18600"/>
            </a:xfrm>
            <a:custGeom>
              <a:avLst/>
              <a:gdLst/>
              <a:ahLst/>
              <a:cxnLst/>
              <a:rect l="l" t="t" r="r" b="b"/>
              <a:pathLst>
                <a:path w="448" h="744" fill="none" extrusionOk="0">
                  <a:moveTo>
                    <a:pt x="448" y="1"/>
                  </a:moveTo>
                  <a:cubicBezTo>
                    <a:pt x="277" y="232"/>
                    <a:pt x="126" y="483"/>
                    <a:pt x="1" y="74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3"/>
            <p:cNvSpPr/>
            <p:nvPr/>
          </p:nvSpPr>
          <p:spPr>
            <a:xfrm>
              <a:off x="1322800" y="3708250"/>
              <a:ext cx="11425" cy="18225"/>
            </a:xfrm>
            <a:custGeom>
              <a:avLst/>
              <a:gdLst/>
              <a:ahLst/>
              <a:cxnLst/>
              <a:rect l="l" t="t" r="r" b="b"/>
              <a:pathLst>
                <a:path w="457" h="729" fill="none" extrusionOk="0">
                  <a:moveTo>
                    <a:pt x="457" y="1"/>
                  </a:moveTo>
                  <a:cubicBezTo>
                    <a:pt x="316" y="252"/>
                    <a:pt x="166" y="493"/>
                    <a:pt x="0" y="72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3"/>
            <p:cNvSpPr/>
            <p:nvPr/>
          </p:nvSpPr>
          <p:spPr>
            <a:xfrm>
              <a:off x="1135450" y="3947925"/>
              <a:ext cx="121350" cy="60000"/>
            </a:xfrm>
            <a:custGeom>
              <a:avLst/>
              <a:gdLst/>
              <a:ahLst/>
              <a:cxnLst/>
              <a:rect l="l" t="t" r="r" b="b"/>
              <a:pathLst>
                <a:path w="4854" h="2400" fill="none" extrusionOk="0">
                  <a:moveTo>
                    <a:pt x="0" y="1"/>
                  </a:moveTo>
                  <a:cubicBezTo>
                    <a:pt x="5" y="16"/>
                    <a:pt x="15" y="36"/>
                    <a:pt x="20" y="51"/>
                  </a:cubicBezTo>
                  <a:cubicBezTo>
                    <a:pt x="357" y="879"/>
                    <a:pt x="773" y="1667"/>
                    <a:pt x="1280" y="2400"/>
                  </a:cubicBezTo>
                  <a:cubicBezTo>
                    <a:pt x="1305" y="2380"/>
                    <a:pt x="1330" y="2360"/>
                    <a:pt x="1355" y="2345"/>
                  </a:cubicBezTo>
                  <a:cubicBezTo>
                    <a:pt x="2475" y="1511"/>
                    <a:pt x="3654" y="764"/>
                    <a:pt x="4854" y="6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3"/>
            <p:cNvSpPr/>
            <p:nvPr/>
          </p:nvSpPr>
          <p:spPr>
            <a:xfrm>
              <a:off x="1255400" y="3556050"/>
              <a:ext cx="66900" cy="168550"/>
            </a:xfrm>
            <a:custGeom>
              <a:avLst/>
              <a:gdLst/>
              <a:ahLst/>
              <a:cxnLst/>
              <a:rect l="l" t="t" r="r" b="b"/>
              <a:pathLst>
                <a:path w="2676" h="6742" fill="none" extrusionOk="0">
                  <a:moveTo>
                    <a:pt x="1" y="6741"/>
                  </a:moveTo>
                  <a:cubicBezTo>
                    <a:pt x="91" y="5497"/>
                    <a:pt x="216" y="4242"/>
                    <a:pt x="603" y="3057"/>
                  </a:cubicBezTo>
                  <a:cubicBezTo>
                    <a:pt x="854" y="2294"/>
                    <a:pt x="1220" y="1556"/>
                    <a:pt x="1722" y="929"/>
                  </a:cubicBezTo>
                  <a:cubicBezTo>
                    <a:pt x="1998" y="578"/>
                    <a:pt x="2315" y="266"/>
                    <a:pt x="2676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3"/>
            <p:cNvSpPr/>
            <p:nvPr/>
          </p:nvSpPr>
          <p:spPr>
            <a:xfrm>
              <a:off x="1567725" y="3747275"/>
              <a:ext cx="89000" cy="54500"/>
            </a:xfrm>
            <a:custGeom>
              <a:avLst/>
              <a:gdLst/>
              <a:ahLst/>
              <a:cxnLst/>
              <a:rect l="l" t="t" r="r" b="b"/>
              <a:pathLst>
                <a:path w="3560" h="2180" fill="none" extrusionOk="0">
                  <a:moveTo>
                    <a:pt x="673" y="1"/>
                  </a:moveTo>
                  <a:cubicBezTo>
                    <a:pt x="392" y="704"/>
                    <a:pt x="166" y="1431"/>
                    <a:pt x="1" y="2174"/>
                  </a:cubicBezTo>
                  <a:cubicBezTo>
                    <a:pt x="1" y="2174"/>
                    <a:pt x="1" y="2174"/>
                    <a:pt x="1" y="2179"/>
                  </a:cubicBezTo>
                  <a:cubicBezTo>
                    <a:pt x="1145" y="2099"/>
                    <a:pt x="2315" y="2119"/>
                    <a:pt x="3464" y="2149"/>
                  </a:cubicBezTo>
                  <a:cubicBezTo>
                    <a:pt x="3494" y="2149"/>
                    <a:pt x="3529" y="2149"/>
                    <a:pt x="3559" y="214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3"/>
            <p:cNvSpPr/>
            <p:nvPr/>
          </p:nvSpPr>
          <p:spPr>
            <a:xfrm>
              <a:off x="1520550" y="3788825"/>
              <a:ext cx="76575" cy="54600"/>
            </a:xfrm>
            <a:custGeom>
              <a:avLst/>
              <a:gdLst/>
              <a:ahLst/>
              <a:cxnLst/>
              <a:rect l="l" t="t" r="r" b="b"/>
              <a:pathLst>
                <a:path w="3063" h="2184" fill="none" extrusionOk="0">
                  <a:moveTo>
                    <a:pt x="126" y="0"/>
                  </a:moveTo>
                  <a:cubicBezTo>
                    <a:pt x="21" y="723"/>
                    <a:pt x="0" y="1456"/>
                    <a:pt x="61" y="2184"/>
                  </a:cubicBezTo>
                  <a:cubicBezTo>
                    <a:pt x="71" y="2179"/>
                    <a:pt x="91" y="2179"/>
                    <a:pt x="106" y="2174"/>
                  </a:cubicBezTo>
                  <a:cubicBezTo>
                    <a:pt x="653" y="2083"/>
                    <a:pt x="1200" y="2018"/>
                    <a:pt x="1752" y="1938"/>
                  </a:cubicBezTo>
                  <a:cubicBezTo>
                    <a:pt x="2169" y="1877"/>
                    <a:pt x="2585" y="1817"/>
                    <a:pt x="3002" y="1727"/>
                  </a:cubicBezTo>
                  <a:cubicBezTo>
                    <a:pt x="3022" y="1722"/>
                    <a:pt x="3042" y="1717"/>
                    <a:pt x="3062" y="171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3"/>
            <p:cNvSpPr/>
            <p:nvPr/>
          </p:nvSpPr>
          <p:spPr>
            <a:xfrm>
              <a:off x="1413900" y="3895350"/>
              <a:ext cx="100650" cy="61250"/>
            </a:xfrm>
            <a:custGeom>
              <a:avLst/>
              <a:gdLst/>
              <a:ahLst/>
              <a:cxnLst/>
              <a:rect l="l" t="t" r="r" b="b"/>
              <a:pathLst>
                <a:path w="4026" h="2450" fill="none" extrusionOk="0">
                  <a:moveTo>
                    <a:pt x="121" y="1"/>
                  </a:moveTo>
                  <a:cubicBezTo>
                    <a:pt x="0" y="814"/>
                    <a:pt x="10" y="1642"/>
                    <a:pt x="156" y="2450"/>
                  </a:cubicBezTo>
                  <a:cubicBezTo>
                    <a:pt x="161" y="2450"/>
                    <a:pt x="166" y="2450"/>
                    <a:pt x="171" y="2445"/>
                  </a:cubicBezTo>
                  <a:cubicBezTo>
                    <a:pt x="1421" y="2174"/>
                    <a:pt x="2705" y="2018"/>
                    <a:pt x="3980" y="1868"/>
                  </a:cubicBezTo>
                  <a:cubicBezTo>
                    <a:pt x="3995" y="1868"/>
                    <a:pt x="4010" y="1863"/>
                    <a:pt x="4026" y="186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3"/>
            <p:cNvSpPr/>
            <p:nvPr/>
          </p:nvSpPr>
          <p:spPr>
            <a:xfrm>
              <a:off x="1338850" y="3960600"/>
              <a:ext cx="103300" cy="70050"/>
            </a:xfrm>
            <a:custGeom>
              <a:avLst/>
              <a:gdLst/>
              <a:ahLst/>
              <a:cxnLst/>
              <a:rect l="l" t="t" r="r" b="b"/>
              <a:pathLst>
                <a:path w="4132" h="2802" fill="none" extrusionOk="0">
                  <a:moveTo>
                    <a:pt x="36" y="1"/>
                  </a:moveTo>
                  <a:cubicBezTo>
                    <a:pt x="41" y="26"/>
                    <a:pt x="41" y="51"/>
                    <a:pt x="46" y="76"/>
                  </a:cubicBezTo>
                  <a:cubicBezTo>
                    <a:pt x="141" y="974"/>
                    <a:pt x="0" y="1903"/>
                    <a:pt x="246" y="2776"/>
                  </a:cubicBezTo>
                  <a:cubicBezTo>
                    <a:pt x="251" y="2786"/>
                    <a:pt x="256" y="2791"/>
                    <a:pt x="256" y="2801"/>
                  </a:cubicBezTo>
                  <a:cubicBezTo>
                    <a:pt x="1541" y="2721"/>
                    <a:pt x="2851" y="2626"/>
                    <a:pt x="4131" y="25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3"/>
            <p:cNvSpPr/>
            <p:nvPr/>
          </p:nvSpPr>
          <p:spPr>
            <a:xfrm>
              <a:off x="1462450" y="3857825"/>
              <a:ext cx="2650" cy="19600"/>
            </a:xfrm>
            <a:custGeom>
              <a:avLst/>
              <a:gdLst/>
              <a:ahLst/>
              <a:cxnLst/>
              <a:rect l="l" t="t" r="r" b="b"/>
              <a:pathLst>
                <a:path w="106" h="784" fill="none" extrusionOk="0">
                  <a:moveTo>
                    <a:pt x="106" y="1"/>
                  </a:moveTo>
                  <a:cubicBezTo>
                    <a:pt x="71" y="262"/>
                    <a:pt x="36" y="518"/>
                    <a:pt x="1" y="78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3"/>
            <p:cNvSpPr/>
            <p:nvPr/>
          </p:nvSpPr>
          <p:spPr>
            <a:xfrm>
              <a:off x="1476875" y="3852700"/>
              <a:ext cx="3800" cy="22100"/>
            </a:xfrm>
            <a:custGeom>
              <a:avLst/>
              <a:gdLst/>
              <a:ahLst/>
              <a:cxnLst/>
              <a:rect l="l" t="t" r="r" b="b"/>
              <a:pathLst>
                <a:path w="152" h="884" fill="none" extrusionOk="0">
                  <a:moveTo>
                    <a:pt x="151" y="0"/>
                  </a:moveTo>
                  <a:cubicBezTo>
                    <a:pt x="101" y="296"/>
                    <a:pt x="51" y="587"/>
                    <a:pt x="1" y="88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3"/>
            <p:cNvSpPr/>
            <p:nvPr/>
          </p:nvSpPr>
          <p:spPr>
            <a:xfrm>
              <a:off x="1525075" y="3816925"/>
              <a:ext cx="55350" cy="97525"/>
            </a:xfrm>
            <a:custGeom>
              <a:avLst/>
              <a:gdLst/>
              <a:ahLst/>
              <a:cxnLst/>
              <a:rect l="l" t="t" r="r" b="b"/>
              <a:pathLst>
                <a:path w="2214" h="3901" fill="none" extrusionOk="0">
                  <a:moveTo>
                    <a:pt x="2214" y="1"/>
                  </a:moveTo>
                  <a:cubicBezTo>
                    <a:pt x="1948" y="231"/>
                    <a:pt x="1742" y="507"/>
                    <a:pt x="1571" y="814"/>
                  </a:cubicBezTo>
                  <a:cubicBezTo>
                    <a:pt x="1009" y="1807"/>
                    <a:pt x="818" y="3087"/>
                    <a:pt x="0" y="390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3"/>
            <p:cNvSpPr/>
            <p:nvPr/>
          </p:nvSpPr>
          <p:spPr>
            <a:xfrm>
              <a:off x="707675" y="3618675"/>
              <a:ext cx="92000" cy="93375"/>
            </a:xfrm>
            <a:custGeom>
              <a:avLst/>
              <a:gdLst/>
              <a:ahLst/>
              <a:cxnLst/>
              <a:rect l="l" t="t" r="r" b="b"/>
              <a:pathLst>
                <a:path w="3680" h="3735" fill="none" extrusionOk="0">
                  <a:moveTo>
                    <a:pt x="0" y="2721"/>
                  </a:moveTo>
                  <a:cubicBezTo>
                    <a:pt x="91" y="2776"/>
                    <a:pt x="186" y="2826"/>
                    <a:pt x="281" y="2871"/>
                  </a:cubicBezTo>
                  <a:cubicBezTo>
                    <a:pt x="437" y="2936"/>
                    <a:pt x="593" y="2987"/>
                    <a:pt x="753" y="3037"/>
                  </a:cubicBezTo>
                  <a:cubicBezTo>
                    <a:pt x="1345" y="3232"/>
                    <a:pt x="1923" y="3468"/>
                    <a:pt x="2485" y="3729"/>
                  </a:cubicBezTo>
                  <a:lnTo>
                    <a:pt x="2490" y="3734"/>
                  </a:lnTo>
                  <a:cubicBezTo>
                    <a:pt x="2756" y="2961"/>
                    <a:pt x="3022" y="2173"/>
                    <a:pt x="3268" y="1385"/>
                  </a:cubicBezTo>
                  <a:cubicBezTo>
                    <a:pt x="3413" y="924"/>
                    <a:pt x="3549" y="462"/>
                    <a:pt x="3679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3"/>
            <p:cNvSpPr/>
            <p:nvPr/>
          </p:nvSpPr>
          <p:spPr>
            <a:xfrm>
              <a:off x="761000" y="3744650"/>
              <a:ext cx="132275" cy="128650"/>
            </a:xfrm>
            <a:custGeom>
              <a:avLst/>
              <a:gdLst/>
              <a:ahLst/>
              <a:cxnLst/>
              <a:rect l="l" t="t" r="r" b="b"/>
              <a:pathLst>
                <a:path w="5291" h="5146" fill="none" extrusionOk="0">
                  <a:moveTo>
                    <a:pt x="1" y="3926"/>
                  </a:moveTo>
                  <a:cubicBezTo>
                    <a:pt x="1040" y="4272"/>
                    <a:pt x="2058" y="4673"/>
                    <a:pt x="3052" y="5130"/>
                  </a:cubicBezTo>
                  <a:cubicBezTo>
                    <a:pt x="3062" y="5135"/>
                    <a:pt x="3072" y="5140"/>
                    <a:pt x="3082" y="5145"/>
                  </a:cubicBezTo>
                  <a:cubicBezTo>
                    <a:pt x="3715" y="3393"/>
                    <a:pt x="4423" y="1652"/>
                    <a:pt x="5291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3"/>
            <p:cNvSpPr/>
            <p:nvPr/>
          </p:nvSpPr>
          <p:spPr>
            <a:xfrm>
              <a:off x="771425" y="3973150"/>
              <a:ext cx="159500" cy="81850"/>
            </a:xfrm>
            <a:custGeom>
              <a:avLst/>
              <a:gdLst/>
              <a:ahLst/>
              <a:cxnLst/>
              <a:rect l="l" t="t" r="r" b="b"/>
              <a:pathLst>
                <a:path w="6380" h="3274" fill="none" extrusionOk="0">
                  <a:moveTo>
                    <a:pt x="0" y="1968"/>
                  </a:moveTo>
                  <a:cubicBezTo>
                    <a:pt x="20" y="1973"/>
                    <a:pt x="40" y="1978"/>
                    <a:pt x="55" y="1983"/>
                  </a:cubicBezTo>
                  <a:cubicBezTo>
                    <a:pt x="1707" y="2510"/>
                    <a:pt x="3378" y="2942"/>
                    <a:pt x="5075" y="3273"/>
                  </a:cubicBezTo>
                  <a:cubicBezTo>
                    <a:pt x="5080" y="3263"/>
                    <a:pt x="5080" y="3253"/>
                    <a:pt x="5080" y="3243"/>
                  </a:cubicBezTo>
                  <a:cubicBezTo>
                    <a:pt x="5120" y="2962"/>
                    <a:pt x="5255" y="2641"/>
                    <a:pt x="5366" y="2380"/>
                  </a:cubicBezTo>
                  <a:cubicBezTo>
                    <a:pt x="5702" y="1587"/>
                    <a:pt x="6043" y="794"/>
                    <a:pt x="638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3"/>
            <p:cNvSpPr/>
            <p:nvPr/>
          </p:nvSpPr>
          <p:spPr>
            <a:xfrm>
              <a:off x="793375" y="3953825"/>
              <a:ext cx="21600" cy="16225"/>
            </a:xfrm>
            <a:custGeom>
              <a:avLst/>
              <a:gdLst/>
              <a:ahLst/>
              <a:cxnLst/>
              <a:rect l="l" t="t" r="r" b="b"/>
              <a:pathLst>
                <a:path w="864" h="649" fill="none" extrusionOk="0">
                  <a:moveTo>
                    <a:pt x="1" y="1"/>
                  </a:moveTo>
                  <a:cubicBezTo>
                    <a:pt x="277" y="231"/>
                    <a:pt x="563" y="447"/>
                    <a:pt x="864" y="64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3"/>
            <p:cNvSpPr/>
            <p:nvPr/>
          </p:nvSpPr>
          <p:spPr>
            <a:xfrm>
              <a:off x="795875" y="3930475"/>
              <a:ext cx="18475" cy="16475"/>
            </a:xfrm>
            <a:custGeom>
              <a:avLst/>
              <a:gdLst/>
              <a:ahLst/>
              <a:cxnLst/>
              <a:rect l="l" t="t" r="r" b="b"/>
              <a:pathLst>
                <a:path w="739" h="659" fill="none" extrusionOk="0">
                  <a:moveTo>
                    <a:pt x="1" y="1"/>
                  </a:moveTo>
                  <a:cubicBezTo>
                    <a:pt x="287" y="162"/>
                    <a:pt x="543" y="387"/>
                    <a:pt x="739" y="65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3"/>
            <p:cNvSpPr/>
            <p:nvPr/>
          </p:nvSpPr>
          <p:spPr>
            <a:xfrm>
              <a:off x="765150" y="3597950"/>
              <a:ext cx="85725" cy="130775"/>
            </a:xfrm>
            <a:custGeom>
              <a:avLst/>
              <a:gdLst/>
              <a:ahLst/>
              <a:cxnLst/>
              <a:rect l="l" t="t" r="r" b="b"/>
              <a:pathLst>
                <a:path w="3429" h="5231" fill="none" extrusionOk="0">
                  <a:moveTo>
                    <a:pt x="0" y="1"/>
                  </a:moveTo>
                  <a:cubicBezTo>
                    <a:pt x="216" y="779"/>
                    <a:pt x="542" y="1527"/>
                    <a:pt x="969" y="2214"/>
                  </a:cubicBezTo>
                  <a:cubicBezTo>
                    <a:pt x="1345" y="2827"/>
                    <a:pt x="1797" y="3389"/>
                    <a:pt x="2314" y="3891"/>
                  </a:cubicBezTo>
                  <a:cubicBezTo>
                    <a:pt x="2731" y="4302"/>
                    <a:pt x="3208" y="4689"/>
                    <a:pt x="3428" y="523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3"/>
            <p:cNvSpPr/>
            <p:nvPr/>
          </p:nvSpPr>
          <p:spPr>
            <a:xfrm>
              <a:off x="1214375" y="3799850"/>
              <a:ext cx="125375" cy="67050"/>
            </a:xfrm>
            <a:custGeom>
              <a:avLst/>
              <a:gdLst/>
              <a:ahLst/>
              <a:cxnLst/>
              <a:rect l="l" t="t" r="r" b="b"/>
              <a:pathLst>
                <a:path w="5015" h="2682" fill="none" extrusionOk="0">
                  <a:moveTo>
                    <a:pt x="0" y="924"/>
                  </a:moveTo>
                  <a:cubicBezTo>
                    <a:pt x="166" y="1532"/>
                    <a:pt x="387" y="2119"/>
                    <a:pt x="668" y="2681"/>
                  </a:cubicBezTo>
                  <a:cubicBezTo>
                    <a:pt x="678" y="2676"/>
                    <a:pt x="688" y="2671"/>
                    <a:pt x="698" y="2661"/>
                  </a:cubicBezTo>
                  <a:cubicBezTo>
                    <a:pt x="2154" y="1868"/>
                    <a:pt x="3579" y="960"/>
                    <a:pt x="4954" y="36"/>
                  </a:cubicBezTo>
                  <a:cubicBezTo>
                    <a:pt x="4974" y="26"/>
                    <a:pt x="4995" y="11"/>
                    <a:pt x="501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3" name="Google Shape;4703;p23"/>
          <p:cNvSpPr/>
          <p:nvPr/>
        </p:nvSpPr>
        <p:spPr>
          <a:xfrm>
            <a:off x="-101526" y="96139"/>
            <a:ext cx="847440" cy="268972"/>
          </a:xfrm>
          <a:custGeom>
            <a:avLst/>
            <a:gdLst/>
            <a:ahLst/>
            <a:cxnLst/>
            <a:rect l="l" t="t" r="r" b="b"/>
            <a:pathLst>
              <a:path w="19260" h="6113" extrusionOk="0">
                <a:moveTo>
                  <a:pt x="3800" y="0"/>
                </a:moveTo>
                <a:cubicBezTo>
                  <a:pt x="2305" y="0"/>
                  <a:pt x="813" y="518"/>
                  <a:pt x="1" y="1735"/>
                </a:cubicBezTo>
                <a:cubicBezTo>
                  <a:pt x="2029" y="1761"/>
                  <a:pt x="3695" y="3337"/>
                  <a:pt x="5437" y="4371"/>
                </a:cubicBezTo>
                <a:cubicBezTo>
                  <a:pt x="7274" y="5460"/>
                  <a:pt x="9399" y="6113"/>
                  <a:pt x="11528" y="6113"/>
                </a:cubicBezTo>
                <a:cubicBezTo>
                  <a:pt x="11929" y="6113"/>
                  <a:pt x="12330" y="6090"/>
                  <a:pt x="12730" y="6042"/>
                </a:cubicBezTo>
                <a:cubicBezTo>
                  <a:pt x="15249" y="5741"/>
                  <a:pt x="17839" y="4340"/>
                  <a:pt x="19260" y="2237"/>
                </a:cubicBezTo>
                <a:lnTo>
                  <a:pt x="19260" y="2237"/>
                </a:lnTo>
                <a:cubicBezTo>
                  <a:pt x="18398" y="3107"/>
                  <a:pt x="17140" y="3374"/>
                  <a:pt x="15892" y="3374"/>
                </a:cubicBezTo>
                <a:cubicBezTo>
                  <a:pt x="15569" y="3374"/>
                  <a:pt x="15247" y="3356"/>
                  <a:pt x="14933" y="3327"/>
                </a:cubicBezTo>
                <a:cubicBezTo>
                  <a:pt x="13437" y="3186"/>
                  <a:pt x="11957" y="2835"/>
                  <a:pt x="10551" y="2283"/>
                </a:cubicBezTo>
                <a:cubicBezTo>
                  <a:pt x="8759" y="1580"/>
                  <a:pt x="7078" y="556"/>
                  <a:pt x="5196" y="149"/>
                </a:cubicBezTo>
                <a:cubicBezTo>
                  <a:pt x="4744" y="52"/>
                  <a:pt x="4272" y="0"/>
                  <a:pt x="3800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4" name="Google Shape;4704;p23"/>
          <p:cNvGrpSpPr/>
          <p:nvPr/>
        </p:nvGrpSpPr>
        <p:grpSpPr>
          <a:xfrm flipH="1">
            <a:off x="117883" y="4655327"/>
            <a:ext cx="1790243" cy="587151"/>
            <a:chOff x="1656825" y="3872400"/>
            <a:chExt cx="835625" cy="274075"/>
          </a:xfrm>
        </p:grpSpPr>
        <p:sp>
          <p:nvSpPr>
            <p:cNvPr id="4705" name="Google Shape;4705;p23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3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3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3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3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3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3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3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3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3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3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3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3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3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3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3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3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3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3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3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3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3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3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3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3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3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1" name="Google Shape;4731;p23"/>
          <p:cNvGrpSpPr/>
          <p:nvPr/>
        </p:nvGrpSpPr>
        <p:grpSpPr>
          <a:xfrm flipH="1">
            <a:off x="-32863" y="231013"/>
            <a:ext cx="9242087" cy="3187178"/>
            <a:chOff x="-98087" y="231013"/>
            <a:chExt cx="9242087" cy="3187178"/>
          </a:xfrm>
        </p:grpSpPr>
        <p:grpSp>
          <p:nvGrpSpPr>
            <p:cNvPr id="4732" name="Google Shape;4732;p23"/>
            <p:cNvGrpSpPr/>
            <p:nvPr/>
          </p:nvGrpSpPr>
          <p:grpSpPr>
            <a:xfrm>
              <a:off x="-98087" y="1332300"/>
              <a:ext cx="316899" cy="316978"/>
              <a:chOff x="5052650" y="3025125"/>
              <a:chExt cx="316899" cy="316978"/>
            </a:xfrm>
          </p:grpSpPr>
          <p:sp>
            <p:nvSpPr>
              <p:cNvPr id="4733" name="Google Shape;4733;p23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23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23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6" name="Google Shape;4736;p23"/>
            <p:cNvGrpSpPr/>
            <p:nvPr/>
          </p:nvGrpSpPr>
          <p:grpSpPr>
            <a:xfrm>
              <a:off x="7923288" y="231013"/>
              <a:ext cx="120739" cy="120769"/>
              <a:chOff x="5052650" y="3025125"/>
              <a:chExt cx="316899" cy="316978"/>
            </a:xfrm>
          </p:grpSpPr>
          <p:sp>
            <p:nvSpPr>
              <p:cNvPr id="4737" name="Google Shape;4737;p23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23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23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0" name="Google Shape;4740;p23"/>
            <p:cNvGrpSpPr/>
            <p:nvPr/>
          </p:nvGrpSpPr>
          <p:grpSpPr>
            <a:xfrm>
              <a:off x="8827100" y="3101213"/>
              <a:ext cx="316899" cy="316978"/>
              <a:chOff x="5052650" y="3025125"/>
              <a:chExt cx="316899" cy="316978"/>
            </a:xfrm>
          </p:grpSpPr>
          <p:sp>
            <p:nvSpPr>
              <p:cNvPr id="4741" name="Google Shape;4741;p23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23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23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4" name="Google Shape;4744;p23"/>
            <p:cNvGrpSpPr/>
            <p:nvPr/>
          </p:nvGrpSpPr>
          <p:grpSpPr>
            <a:xfrm>
              <a:off x="1523974" y="1938857"/>
              <a:ext cx="120724" cy="120609"/>
              <a:chOff x="4788500" y="2618450"/>
              <a:chExt cx="130400" cy="130275"/>
            </a:xfrm>
          </p:grpSpPr>
          <p:sp>
            <p:nvSpPr>
              <p:cNvPr id="4745" name="Google Shape;4745;p2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2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7" name="Google Shape;4747;p23"/>
            <p:cNvGrpSpPr/>
            <p:nvPr/>
          </p:nvGrpSpPr>
          <p:grpSpPr>
            <a:xfrm>
              <a:off x="4263795" y="1649277"/>
              <a:ext cx="89598" cy="89499"/>
              <a:chOff x="4788500" y="2618450"/>
              <a:chExt cx="130400" cy="130275"/>
            </a:xfrm>
          </p:grpSpPr>
          <p:sp>
            <p:nvSpPr>
              <p:cNvPr id="4748" name="Google Shape;4748;p2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2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0" name="Google Shape;4750;p23"/>
            <p:cNvGrpSpPr/>
            <p:nvPr/>
          </p:nvGrpSpPr>
          <p:grpSpPr>
            <a:xfrm>
              <a:off x="4266838" y="2473594"/>
              <a:ext cx="215491" cy="215545"/>
              <a:chOff x="4268238" y="3585419"/>
              <a:chExt cx="316899" cy="316978"/>
            </a:xfrm>
          </p:grpSpPr>
          <p:sp>
            <p:nvSpPr>
              <p:cNvPr id="4751" name="Google Shape;4751;p23"/>
              <p:cNvSpPr/>
              <p:nvPr/>
            </p:nvSpPr>
            <p:spPr>
              <a:xfrm>
                <a:off x="4268238" y="3585419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23"/>
              <p:cNvSpPr/>
              <p:nvPr/>
            </p:nvSpPr>
            <p:spPr>
              <a:xfrm>
                <a:off x="4323781" y="3755602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23"/>
              <p:cNvSpPr/>
              <p:nvPr/>
            </p:nvSpPr>
            <p:spPr>
              <a:xfrm>
                <a:off x="4379639" y="3750782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4" name="Google Shape;4754;p23"/>
            <p:cNvGrpSpPr/>
            <p:nvPr/>
          </p:nvGrpSpPr>
          <p:grpSpPr>
            <a:xfrm>
              <a:off x="8249671" y="2187312"/>
              <a:ext cx="89587" cy="89610"/>
              <a:chOff x="5052650" y="3025125"/>
              <a:chExt cx="316899" cy="316978"/>
            </a:xfrm>
          </p:grpSpPr>
          <p:sp>
            <p:nvSpPr>
              <p:cNvPr id="4755" name="Google Shape;4755;p23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23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23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8" name="Google Shape;4758;p23"/>
            <p:cNvGrpSpPr/>
            <p:nvPr/>
          </p:nvGrpSpPr>
          <p:grpSpPr>
            <a:xfrm>
              <a:off x="6674220" y="382964"/>
              <a:ext cx="89598" cy="89512"/>
              <a:chOff x="4788500" y="2618450"/>
              <a:chExt cx="130400" cy="130275"/>
            </a:xfrm>
          </p:grpSpPr>
          <p:sp>
            <p:nvSpPr>
              <p:cNvPr id="4759" name="Google Shape;4759;p2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2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1" name="Google Shape;4761;p23"/>
            <p:cNvGrpSpPr/>
            <p:nvPr/>
          </p:nvGrpSpPr>
          <p:grpSpPr>
            <a:xfrm>
              <a:off x="-12" y="3199325"/>
              <a:ext cx="120739" cy="120769"/>
              <a:chOff x="5052650" y="3025125"/>
              <a:chExt cx="316899" cy="316978"/>
            </a:xfrm>
          </p:grpSpPr>
          <p:sp>
            <p:nvSpPr>
              <p:cNvPr id="4762" name="Google Shape;4762;p23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23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23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5" name="Google Shape;4765;p23"/>
            <p:cNvGrpSpPr/>
            <p:nvPr/>
          </p:nvGrpSpPr>
          <p:grpSpPr>
            <a:xfrm>
              <a:off x="378483" y="2526915"/>
              <a:ext cx="89598" cy="89499"/>
              <a:chOff x="4788500" y="2618450"/>
              <a:chExt cx="130400" cy="130275"/>
            </a:xfrm>
          </p:grpSpPr>
          <p:sp>
            <p:nvSpPr>
              <p:cNvPr id="4766" name="Google Shape;4766;p23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23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68" name="Google Shape;4768;p23"/>
          <p:cNvSpPr txBox="1">
            <a:spLocks noGrp="1"/>
          </p:cNvSpPr>
          <p:nvPr>
            <p:ph type="subTitle" idx="1"/>
          </p:nvPr>
        </p:nvSpPr>
        <p:spPr>
          <a:xfrm>
            <a:off x="1774427" y="2949100"/>
            <a:ext cx="2070000" cy="39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69" name="Google Shape;4769;p23"/>
          <p:cNvSpPr txBox="1">
            <a:spLocks noGrp="1"/>
          </p:cNvSpPr>
          <p:nvPr>
            <p:ph type="subTitle" idx="2"/>
          </p:nvPr>
        </p:nvSpPr>
        <p:spPr>
          <a:xfrm>
            <a:off x="5299705" y="2949100"/>
            <a:ext cx="2070000" cy="39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0" name="Google Shape;4770;p23"/>
          <p:cNvSpPr txBox="1">
            <a:spLocks noGrp="1"/>
          </p:cNvSpPr>
          <p:nvPr>
            <p:ph type="subTitle" idx="3"/>
          </p:nvPr>
        </p:nvSpPr>
        <p:spPr>
          <a:xfrm flipH="1">
            <a:off x="5299700" y="3343025"/>
            <a:ext cx="2070000" cy="68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71" name="Google Shape;4771;p23"/>
          <p:cNvSpPr txBox="1">
            <a:spLocks noGrp="1"/>
          </p:cNvSpPr>
          <p:nvPr>
            <p:ph type="subTitle" idx="4"/>
          </p:nvPr>
        </p:nvSpPr>
        <p:spPr>
          <a:xfrm flipH="1">
            <a:off x="1774295" y="3343025"/>
            <a:ext cx="2070000" cy="68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772" name="Google Shape;4772;p23"/>
          <p:cNvGrpSpPr/>
          <p:nvPr/>
        </p:nvGrpSpPr>
        <p:grpSpPr>
          <a:xfrm flipH="1">
            <a:off x="6415098" y="96150"/>
            <a:ext cx="2951769" cy="1030046"/>
            <a:chOff x="4830925" y="3166050"/>
            <a:chExt cx="1936475" cy="675750"/>
          </a:xfrm>
        </p:grpSpPr>
        <p:sp>
          <p:nvSpPr>
            <p:cNvPr id="4773" name="Google Shape;4773;p23"/>
            <p:cNvSpPr/>
            <p:nvPr/>
          </p:nvSpPr>
          <p:spPr>
            <a:xfrm>
              <a:off x="5891250" y="3643625"/>
              <a:ext cx="283500" cy="174475"/>
            </a:xfrm>
            <a:custGeom>
              <a:avLst/>
              <a:gdLst/>
              <a:ahLst/>
              <a:cxnLst/>
              <a:rect l="l" t="t" r="r" b="b"/>
              <a:pathLst>
                <a:path w="11340" h="6979" extrusionOk="0">
                  <a:moveTo>
                    <a:pt x="11339" y="1"/>
                  </a:moveTo>
                  <a:cubicBezTo>
                    <a:pt x="9567" y="613"/>
                    <a:pt x="7695" y="924"/>
                    <a:pt x="5798" y="990"/>
                  </a:cubicBezTo>
                  <a:cubicBezTo>
                    <a:pt x="5557" y="998"/>
                    <a:pt x="5315" y="1002"/>
                    <a:pt x="5073" y="1002"/>
                  </a:cubicBezTo>
                  <a:cubicBezTo>
                    <a:pt x="4875" y="1002"/>
                    <a:pt x="4676" y="999"/>
                    <a:pt x="4478" y="995"/>
                  </a:cubicBezTo>
                  <a:cubicBezTo>
                    <a:pt x="2671" y="2706"/>
                    <a:pt x="1145" y="4719"/>
                    <a:pt x="0" y="6928"/>
                  </a:cubicBezTo>
                  <a:cubicBezTo>
                    <a:pt x="656" y="6963"/>
                    <a:pt x="1312" y="6979"/>
                    <a:pt x="1968" y="6979"/>
                  </a:cubicBezTo>
                  <a:cubicBezTo>
                    <a:pt x="2060" y="6979"/>
                    <a:pt x="2152" y="6978"/>
                    <a:pt x="2244" y="6978"/>
                  </a:cubicBezTo>
                  <a:cubicBezTo>
                    <a:pt x="5803" y="5472"/>
                    <a:pt x="8975" y="3048"/>
                    <a:pt x="11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3"/>
            <p:cNvSpPr/>
            <p:nvPr/>
          </p:nvSpPr>
          <p:spPr>
            <a:xfrm>
              <a:off x="5259450" y="3524900"/>
              <a:ext cx="743750" cy="291925"/>
            </a:xfrm>
            <a:custGeom>
              <a:avLst/>
              <a:gdLst/>
              <a:ahLst/>
              <a:cxnLst/>
              <a:rect l="l" t="t" r="r" b="b"/>
              <a:pathLst>
                <a:path w="29750" h="11677" extrusionOk="0">
                  <a:moveTo>
                    <a:pt x="21894" y="6682"/>
                  </a:moveTo>
                  <a:cubicBezTo>
                    <a:pt x="22050" y="6682"/>
                    <a:pt x="22176" y="6808"/>
                    <a:pt x="22176" y="6968"/>
                  </a:cubicBezTo>
                  <a:cubicBezTo>
                    <a:pt x="22176" y="7124"/>
                    <a:pt x="22050" y="7249"/>
                    <a:pt x="21894" y="7249"/>
                  </a:cubicBezTo>
                  <a:cubicBezTo>
                    <a:pt x="21739" y="7249"/>
                    <a:pt x="21608" y="7124"/>
                    <a:pt x="21608" y="6968"/>
                  </a:cubicBezTo>
                  <a:cubicBezTo>
                    <a:pt x="21608" y="6808"/>
                    <a:pt x="21739" y="6682"/>
                    <a:pt x="21894" y="6682"/>
                  </a:cubicBezTo>
                  <a:close/>
                  <a:moveTo>
                    <a:pt x="25303" y="6682"/>
                  </a:moveTo>
                  <a:cubicBezTo>
                    <a:pt x="25463" y="6682"/>
                    <a:pt x="25589" y="6808"/>
                    <a:pt x="25589" y="6968"/>
                  </a:cubicBezTo>
                  <a:cubicBezTo>
                    <a:pt x="25589" y="7124"/>
                    <a:pt x="25463" y="7249"/>
                    <a:pt x="25303" y="7249"/>
                  </a:cubicBezTo>
                  <a:cubicBezTo>
                    <a:pt x="25147" y="7249"/>
                    <a:pt x="25022" y="7124"/>
                    <a:pt x="25022" y="6968"/>
                  </a:cubicBezTo>
                  <a:cubicBezTo>
                    <a:pt x="25022" y="6808"/>
                    <a:pt x="25147" y="6682"/>
                    <a:pt x="25303" y="6682"/>
                  </a:cubicBezTo>
                  <a:close/>
                  <a:moveTo>
                    <a:pt x="21041" y="7536"/>
                  </a:moveTo>
                  <a:cubicBezTo>
                    <a:pt x="21197" y="7536"/>
                    <a:pt x="21327" y="7661"/>
                    <a:pt x="21327" y="7817"/>
                  </a:cubicBezTo>
                  <a:cubicBezTo>
                    <a:pt x="21327" y="7977"/>
                    <a:pt x="21197" y="8103"/>
                    <a:pt x="21041" y="8103"/>
                  </a:cubicBezTo>
                  <a:cubicBezTo>
                    <a:pt x="20886" y="8103"/>
                    <a:pt x="20755" y="7977"/>
                    <a:pt x="20755" y="7817"/>
                  </a:cubicBezTo>
                  <a:cubicBezTo>
                    <a:pt x="20755" y="7661"/>
                    <a:pt x="20886" y="7536"/>
                    <a:pt x="21041" y="7536"/>
                  </a:cubicBezTo>
                  <a:close/>
                  <a:moveTo>
                    <a:pt x="22748" y="8103"/>
                  </a:moveTo>
                  <a:cubicBezTo>
                    <a:pt x="22903" y="8103"/>
                    <a:pt x="23029" y="8228"/>
                    <a:pt x="23029" y="8384"/>
                  </a:cubicBezTo>
                  <a:cubicBezTo>
                    <a:pt x="23029" y="8544"/>
                    <a:pt x="22903" y="8670"/>
                    <a:pt x="22748" y="8670"/>
                  </a:cubicBezTo>
                  <a:cubicBezTo>
                    <a:pt x="22587" y="8670"/>
                    <a:pt x="22462" y="8544"/>
                    <a:pt x="22462" y="8384"/>
                  </a:cubicBezTo>
                  <a:cubicBezTo>
                    <a:pt x="22462" y="8228"/>
                    <a:pt x="22587" y="8103"/>
                    <a:pt x="22748" y="8103"/>
                  </a:cubicBezTo>
                  <a:close/>
                  <a:moveTo>
                    <a:pt x="4206" y="1"/>
                  </a:moveTo>
                  <a:cubicBezTo>
                    <a:pt x="2763" y="1"/>
                    <a:pt x="1306" y="157"/>
                    <a:pt x="0" y="744"/>
                  </a:cubicBezTo>
                  <a:cubicBezTo>
                    <a:pt x="412" y="1136"/>
                    <a:pt x="823" y="1517"/>
                    <a:pt x="1245" y="1889"/>
                  </a:cubicBezTo>
                  <a:cubicBezTo>
                    <a:pt x="7850" y="7731"/>
                    <a:pt x="16474" y="11225"/>
                    <a:pt x="25272" y="11677"/>
                  </a:cubicBezTo>
                  <a:cubicBezTo>
                    <a:pt x="26417" y="9468"/>
                    <a:pt x="27943" y="7455"/>
                    <a:pt x="29750" y="5744"/>
                  </a:cubicBezTo>
                  <a:cubicBezTo>
                    <a:pt x="27652" y="5694"/>
                    <a:pt x="25549" y="5362"/>
                    <a:pt x="23536" y="4825"/>
                  </a:cubicBezTo>
                  <a:cubicBezTo>
                    <a:pt x="20630" y="4042"/>
                    <a:pt x="17889" y="2737"/>
                    <a:pt x="15033" y="1794"/>
                  </a:cubicBezTo>
                  <a:cubicBezTo>
                    <a:pt x="11816" y="729"/>
                    <a:pt x="8443" y="127"/>
                    <a:pt x="5050" y="17"/>
                  </a:cubicBezTo>
                  <a:cubicBezTo>
                    <a:pt x="4770" y="7"/>
                    <a:pt x="4488" y="1"/>
                    <a:pt x="4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3"/>
            <p:cNvSpPr/>
            <p:nvPr/>
          </p:nvSpPr>
          <p:spPr>
            <a:xfrm>
              <a:off x="5947350" y="3291150"/>
              <a:ext cx="812025" cy="526925"/>
            </a:xfrm>
            <a:custGeom>
              <a:avLst/>
              <a:gdLst/>
              <a:ahLst/>
              <a:cxnLst/>
              <a:rect l="l" t="t" r="r" b="b"/>
              <a:pathLst>
                <a:path w="32481" h="21077" extrusionOk="0">
                  <a:moveTo>
                    <a:pt x="32425" y="1"/>
                  </a:moveTo>
                  <a:cubicBezTo>
                    <a:pt x="30332" y="1005"/>
                    <a:pt x="29413" y="3168"/>
                    <a:pt x="27647" y="4538"/>
                  </a:cubicBezTo>
                  <a:cubicBezTo>
                    <a:pt x="26161" y="5693"/>
                    <a:pt x="24158" y="5944"/>
                    <a:pt x="22522" y="6887"/>
                  </a:cubicBezTo>
                  <a:cubicBezTo>
                    <a:pt x="21598" y="7424"/>
                    <a:pt x="20815" y="8167"/>
                    <a:pt x="19972" y="8825"/>
                  </a:cubicBezTo>
                  <a:cubicBezTo>
                    <a:pt x="18592" y="9899"/>
                    <a:pt x="16574" y="10712"/>
                    <a:pt x="14687" y="10717"/>
                  </a:cubicBezTo>
                  <a:cubicBezTo>
                    <a:pt x="13035" y="12298"/>
                    <a:pt x="11133" y="13397"/>
                    <a:pt x="9095" y="14100"/>
                  </a:cubicBezTo>
                  <a:cubicBezTo>
                    <a:pt x="6731" y="17147"/>
                    <a:pt x="3559" y="19571"/>
                    <a:pt x="0" y="21077"/>
                  </a:cubicBezTo>
                  <a:cubicBezTo>
                    <a:pt x="136" y="21077"/>
                    <a:pt x="276" y="21072"/>
                    <a:pt x="412" y="21072"/>
                  </a:cubicBezTo>
                  <a:cubicBezTo>
                    <a:pt x="7173" y="20946"/>
                    <a:pt x="13879" y="18999"/>
                    <a:pt x="19701" y="15561"/>
                  </a:cubicBezTo>
                  <a:cubicBezTo>
                    <a:pt x="25072" y="12388"/>
                    <a:pt x="31401" y="7595"/>
                    <a:pt x="32380" y="989"/>
                  </a:cubicBezTo>
                  <a:cubicBezTo>
                    <a:pt x="32425" y="663"/>
                    <a:pt x="32460" y="337"/>
                    <a:pt x="32480" y="11"/>
                  </a:cubicBezTo>
                  <a:lnTo>
                    <a:pt x="32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3"/>
            <p:cNvSpPr/>
            <p:nvPr/>
          </p:nvSpPr>
          <p:spPr>
            <a:xfrm>
              <a:off x="6174725" y="3545750"/>
              <a:ext cx="139800" cy="97900"/>
            </a:xfrm>
            <a:custGeom>
              <a:avLst/>
              <a:gdLst/>
              <a:ahLst/>
              <a:cxnLst/>
              <a:rect l="l" t="t" r="r" b="b"/>
              <a:pathLst>
                <a:path w="5592" h="3916" extrusionOk="0">
                  <a:moveTo>
                    <a:pt x="2419" y="1"/>
                  </a:moveTo>
                  <a:cubicBezTo>
                    <a:pt x="1757" y="1391"/>
                    <a:pt x="944" y="2706"/>
                    <a:pt x="0" y="3916"/>
                  </a:cubicBezTo>
                  <a:cubicBezTo>
                    <a:pt x="2038" y="3213"/>
                    <a:pt x="3940" y="2114"/>
                    <a:pt x="5592" y="533"/>
                  </a:cubicBezTo>
                  <a:cubicBezTo>
                    <a:pt x="5311" y="533"/>
                    <a:pt x="5035" y="513"/>
                    <a:pt x="4763" y="478"/>
                  </a:cubicBezTo>
                  <a:cubicBezTo>
                    <a:pt x="4578" y="764"/>
                    <a:pt x="4272" y="980"/>
                    <a:pt x="3905" y="1045"/>
                  </a:cubicBezTo>
                  <a:cubicBezTo>
                    <a:pt x="3831" y="1058"/>
                    <a:pt x="3758" y="1064"/>
                    <a:pt x="3685" y="1064"/>
                  </a:cubicBezTo>
                  <a:cubicBezTo>
                    <a:pt x="3072" y="1064"/>
                    <a:pt x="2527" y="625"/>
                    <a:pt x="2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3"/>
            <p:cNvSpPr/>
            <p:nvPr/>
          </p:nvSpPr>
          <p:spPr>
            <a:xfrm>
              <a:off x="4830925" y="3166050"/>
              <a:ext cx="1936475" cy="502625"/>
            </a:xfrm>
            <a:custGeom>
              <a:avLst/>
              <a:gdLst/>
              <a:ahLst/>
              <a:cxnLst/>
              <a:rect l="l" t="t" r="r" b="b"/>
              <a:pathLst>
                <a:path w="77459" h="20105" extrusionOk="0">
                  <a:moveTo>
                    <a:pt x="73995" y="4834"/>
                  </a:moveTo>
                  <a:cubicBezTo>
                    <a:pt x="74151" y="4834"/>
                    <a:pt x="74276" y="4965"/>
                    <a:pt x="74276" y="5120"/>
                  </a:cubicBezTo>
                  <a:cubicBezTo>
                    <a:pt x="74276" y="5276"/>
                    <a:pt x="74151" y="5401"/>
                    <a:pt x="73995" y="5401"/>
                  </a:cubicBezTo>
                  <a:cubicBezTo>
                    <a:pt x="73834" y="5401"/>
                    <a:pt x="73709" y="5276"/>
                    <a:pt x="73709" y="5120"/>
                  </a:cubicBezTo>
                  <a:cubicBezTo>
                    <a:pt x="73709" y="4965"/>
                    <a:pt x="73834" y="4834"/>
                    <a:pt x="73995" y="4834"/>
                  </a:cubicBezTo>
                  <a:close/>
                  <a:moveTo>
                    <a:pt x="14024" y="5401"/>
                  </a:moveTo>
                  <a:cubicBezTo>
                    <a:pt x="14180" y="5401"/>
                    <a:pt x="14305" y="5532"/>
                    <a:pt x="14305" y="5687"/>
                  </a:cubicBezTo>
                  <a:cubicBezTo>
                    <a:pt x="14305" y="5843"/>
                    <a:pt x="14180" y="5973"/>
                    <a:pt x="14024" y="5973"/>
                  </a:cubicBezTo>
                  <a:cubicBezTo>
                    <a:pt x="13864" y="5973"/>
                    <a:pt x="13738" y="5843"/>
                    <a:pt x="13738" y="5687"/>
                  </a:cubicBezTo>
                  <a:cubicBezTo>
                    <a:pt x="13738" y="5532"/>
                    <a:pt x="13864" y="5401"/>
                    <a:pt x="14024" y="5401"/>
                  </a:cubicBezTo>
                  <a:close/>
                  <a:moveTo>
                    <a:pt x="68880" y="5401"/>
                  </a:moveTo>
                  <a:cubicBezTo>
                    <a:pt x="69036" y="5401"/>
                    <a:pt x="69161" y="5532"/>
                    <a:pt x="69161" y="5687"/>
                  </a:cubicBezTo>
                  <a:cubicBezTo>
                    <a:pt x="69161" y="5843"/>
                    <a:pt x="69036" y="5973"/>
                    <a:pt x="68880" y="5973"/>
                  </a:cubicBezTo>
                  <a:cubicBezTo>
                    <a:pt x="68720" y="5973"/>
                    <a:pt x="68594" y="5843"/>
                    <a:pt x="68594" y="5687"/>
                  </a:cubicBezTo>
                  <a:cubicBezTo>
                    <a:pt x="68594" y="5532"/>
                    <a:pt x="68720" y="5401"/>
                    <a:pt x="68880" y="5401"/>
                  </a:cubicBezTo>
                  <a:close/>
                  <a:moveTo>
                    <a:pt x="70301" y="5687"/>
                  </a:moveTo>
                  <a:cubicBezTo>
                    <a:pt x="70456" y="5687"/>
                    <a:pt x="70582" y="5813"/>
                    <a:pt x="70582" y="5973"/>
                  </a:cubicBezTo>
                  <a:cubicBezTo>
                    <a:pt x="70582" y="6129"/>
                    <a:pt x="70456" y="6254"/>
                    <a:pt x="70301" y="6254"/>
                  </a:cubicBezTo>
                  <a:cubicBezTo>
                    <a:pt x="70145" y="6254"/>
                    <a:pt x="70015" y="6129"/>
                    <a:pt x="70015" y="5973"/>
                  </a:cubicBezTo>
                  <a:cubicBezTo>
                    <a:pt x="70015" y="5813"/>
                    <a:pt x="70145" y="5687"/>
                    <a:pt x="70301" y="5687"/>
                  </a:cubicBezTo>
                  <a:close/>
                  <a:moveTo>
                    <a:pt x="71435" y="5973"/>
                  </a:moveTo>
                  <a:cubicBezTo>
                    <a:pt x="71596" y="5973"/>
                    <a:pt x="71721" y="6099"/>
                    <a:pt x="71721" y="6254"/>
                  </a:cubicBezTo>
                  <a:cubicBezTo>
                    <a:pt x="71721" y="6415"/>
                    <a:pt x="71596" y="6541"/>
                    <a:pt x="71435" y="6541"/>
                  </a:cubicBezTo>
                  <a:cubicBezTo>
                    <a:pt x="71280" y="6541"/>
                    <a:pt x="71154" y="6415"/>
                    <a:pt x="71154" y="6254"/>
                  </a:cubicBezTo>
                  <a:cubicBezTo>
                    <a:pt x="71154" y="6099"/>
                    <a:pt x="71280" y="5973"/>
                    <a:pt x="71435" y="5973"/>
                  </a:cubicBezTo>
                  <a:close/>
                  <a:moveTo>
                    <a:pt x="15445" y="6254"/>
                  </a:moveTo>
                  <a:cubicBezTo>
                    <a:pt x="15600" y="6254"/>
                    <a:pt x="15731" y="6380"/>
                    <a:pt x="15731" y="6541"/>
                  </a:cubicBezTo>
                  <a:cubicBezTo>
                    <a:pt x="15731" y="6696"/>
                    <a:pt x="15600" y="6822"/>
                    <a:pt x="15445" y="6822"/>
                  </a:cubicBezTo>
                  <a:cubicBezTo>
                    <a:pt x="15289" y="6822"/>
                    <a:pt x="15159" y="6696"/>
                    <a:pt x="15159" y="6541"/>
                  </a:cubicBezTo>
                  <a:cubicBezTo>
                    <a:pt x="15159" y="6380"/>
                    <a:pt x="15289" y="6254"/>
                    <a:pt x="15445" y="6254"/>
                  </a:cubicBezTo>
                  <a:close/>
                  <a:moveTo>
                    <a:pt x="14305" y="6822"/>
                  </a:moveTo>
                  <a:cubicBezTo>
                    <a:pt x="14466" y="6822"/>
                    <a:pt x="14591" y="6952"/>
                    <a:pt x="14591" y="7108"/>
                  </a:cubicBezTo>
                  <a:cubicBezTo>
                    <a:pt x="14591" y="7263"/>
                    <a:pt x="14466" y="7394"/>
                    <a:pt x="14305" y="7394"/>
                  </a:cubicBezTo>
                  <a:cubicBezTo>
                    <a:pt x="14150" y="7394"/>
                    <a:pt x="14024" y="7263"/>
                    <a:pt x="14024" y="7108"/>
                  </a:cubicBezTo>
                  <a:cubicBezTo>
                    <a:pt x="14024" y="6952"/>
                    <a:pt x="14150" y="6822"/>
                    <a:pt x="14305" y="6822"/>
                  </a:cubicBezTo>
                  <a:close/>
                  <a:moveTo>
                    <a:pt x="70015" y="7394"/>
                  </a:moveTo>
                  <a:cubicBezTo>
                    <a:pt x="70170" y="7394"/>
                    <a:pt x="70301" y="7519"/>
                    <a:pt x="70301" y="7675"/>
                  </a:cubicBezTo>
                  <a:cubicBezTo>
                    <a:pt x="70301" y="7831"/>
                    <a:pt x="70170" y="7961"/>
                    <a:pt x="70015" y="7961"/>
                  </a:cubicBezTo>
                  <a:cubicBezTo>
                    <a:pt x="69859" y="7961"/>
                    <a:pt x="69729" y="7831"/>
                    <a:pt x="69729" y="7675"/>
                  </a:cubicBezTo>
                  <a:cubicBezTo>
                    <a:pt x="69729" y="7519"/>
                    <a:pt x="69859" y="7394"/>
                    <a:pt x="70015" y="7394"/>
                  </a:cubicBezTo>
                  <a:close/>
                  <a:moveTo>
                    <a:pt x="68027" y="8247"/>
                  </a:moveTo>
                  <a:cubicBezTo>
                    <a:pt x="68183" y="8247"/>
                    <a:pt x="68308" y="8373"/>
                    <a:pt x="68308" y="8528"/>
                  </a:cubicBezTo>
                  <a:cubicBezTo>
                    <a:pt x="68308" y="8689"/>
                    <a:pt x="68183" y="8814"/>
                    <a:pt x="68027" y="8814"/>
                  </a:cubicBezTo>
                  <a:cubicBezTo>
                    <a:pt x="67871" y="8814"/>
                    <a:pt x="67741" y="8689"/>
                    <a:pt x="67741" y="8528"/>
                  </a:cubicBezTo>
                  <a:cubicBezTo>
                    <a:pt x="67741" y="8373"/>
                    <a:pt x="67871" y="8247"/>
                    <a:pt x="68027" y="8247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3609" y="1200"/>
                    <a:pt x="4096" y="2475"/>
                    <a:pt x="5009" y="3313"/>
                  </a:cubicBezTo>
                  <a:cubicBezTo>
                    <a:pt x="3132" y="3409"/>
                    <a:pt x="1245" y="4242"/>
                    <a:pt x="0" y="5642"/>
                  </a:cubicBezTo>
                  <a:cubicBezTo>
                    <a:pt x="351" y="5680"/>
                    <a:pt x="717" y="5699"/>
                    <a:pt x="1091" y="5699"/>
                  </a:cubicBezTo>
                  <a:cubicBezTo>
                    <a:pt x="2677" y="5699"/>
                    <a:pt x="4415" y="5369"/>
                    <a:pt x="5808" y="4829"/>
                  </a:cubicBezTo>
                  <a:cubicBezTo>
                    <a:pt x="5840" y="4816"/>
                    <a:pt x="5877" y="4810"/>
                    <a:pt x="5919" y="4810"/>
                  </a:cubicBezTo>
                  <a:cubicBezTo>
                    <a:pt x="6715" y="4810"/>
                    <a:pt x="9182" y="6975"/>
                    <a:pt x="9688" y="7414"/>
                  </a:cubicBezTo>
                  <a:cubicBezTo>
                    <a:pt x="11143" y="8679"/>
                    <a:pt x="12413" y="10260"/>
                    <a:pt x="13743" y="11655"/>
                  </a:cubicBezTo>
                  <a:cubicBezTo>
                    <a:pt x="14857" y="12820"/>
                    <a:pt x="15972" y="13984"/>
                    <a:pt x="17141" y="15098"/>
                  </a:cubicBezTo>
                  <a:cubicBezTo>
                    <a:pt x="18447" y="14511"/>
                    <a:pt x="19904" y="14355"/>
                    <a:pt x="21347" y="14355"/>
                  </a:cubicBezTo>
                  <a:cubicBezTo>
                    <a:pt x="21629" y="14355"/>
                    <a:pt x="21911" y="14361"/>
                    <a:pt x="22191" y="14371"/>
                  </a:cubicBezTo>
                  <a:cubicBezTo>
                    <a:pt x="25584" y="14481"/>
                    <a:pt x="28957" y="15083"/>
                    <a:pt x="32174" y="16148"/>
                  </a:cubicBezTo>
                  <a:cubicBezTo>
                    <a:pt x="35030" y="17091"/>
                    <a:pt x="37771" y="18396"/>
                    <a:pt x="40677" y="19179"/>
                  </a:cubicBezTo>
                  <a:cubicBezTo>
                    <a:pt x="42690" y="19716"/>
                    <a:pt x="44793" y="20048"/>
                    <a:pt x="46891" y="20098"/>
                  </a:cubicBezTo>
                  <a:cubicBezTo>
                    <a:pt x="47089" y="20102"/>
                    <a:pt x="47288" y="20105"/>
                    <a:pt x="47486" y="20105"/>
                  </a:cubicBezTo>
                  <a:cubicBezTo>
                    <a:pt x="47728" y="20105"/>
                    <a:pt x="47970" y="20101"/>
                    <a:pt x="48211" y="20093"/>
                  </a:cubicBezTo>
                  <a:cubicBezTo>
                    <a:pt x="50108" y="20027"/>
                    <a:pt x="51980" y="19716"/>
                    <a:pt x="53752" y="19104"/>
                  </a:cubicBezTo>
                  <a:cubicBezTo>
                    <a:pt x="54696" y="17894"/>
                    <a:pt x="55509" y="16579"/>
                    <a:pt x="56171" y="15189"/>
                  </a:cubicBezTo>
                  <a:cubicBezTo>
                    <a:pt x="56166" y="15184"/>
                    <a:pt x="56166" y="15184"/>
                    <a:pt x="56166" y="15184"/>
                  </a:cubicBezTo>
                  <a:cubicBezTo>
                    <a:pt x="56046" y="14476"/>
                    <a:pt x="56518" y="13814"/>
                    <a:pt x="57215" y="13688"/>
                  </a:cubicBezTo>
                  <a:cubicBezTo>
                    <a:pt x="57289" y="13676"/>
                    <a:pt x="57360" y="13670"/>
                    <a:pt x="57431" y="13670"/>
                  </a:cubicBezTo>
                  <a:cubicBezTo>
                    <a:pt x="57534" y="13670"/>
                    <a:pt x="57634" y="13682"/>
                    <a:pt x="57732" y="13703"/>
                  </a:cubicBezTo>
                  <a:cubicBezTo>
                    <a:pt x="57775" y="13406"/>
                    <a:pt x="58026" y="13188"/>
                    <a:pt x="58323" y="13188"/>
                  </a:cubicBezTo>
                  <a:cubicBezTo>
                    <a:pt x="58342" y="13188"/>
                    <a:pt x="58361" y="13189"/>
                    <a:pt x="58380" y="13191"/>
                  </a:cubicBezTo>
                  <a:cubicBezTo>
                    <a:pt x="58711" y="13216"/>
                    <a:pt x="58957" y="13507"/>
                    <a:pt x="58927" y="13839"/>
                  </a:cubicBezTo>
                  <a:cubicBezTo>
                    <a:pt x="58907" y="14070"/>
                    <a:pt x="58761" y="14260"/>
                    <a:pt x="58566" y="14341"/>
                  </a:cubicBezTo>
                  <a:cubicBezTo>
                    <a:pt x="58636" y="14461"/>
                    <a:pt x="58686" y="14597"/>
                    <a:pt x="58711" y="14742"/>
                  </a:cubicBezTo>
                  <a:cubicBezTo>
                    <a:pt x="58766" y="15073"/>
                    <a:pt x="58691" y="15400"/>
                    <a:pt x="58515" y="15666"/>
                  </a:cubicBezTo>
                  <a:cubicBezTo>
                    <a:pt x="58787" y="15701"/>
                    <a:pt x="59063" y="15721"/>
                    <a:pt x="59344" y="15721"/>
                  </a:cubicBezTo>
                  <a:cubicBezTo>
                    <a:pt x="61231" y="15716"/>
                    <a:pt x="63249" y="14903"/>
                    <a:pt x="64629" y="13829"/>
                  </a:cubicBezTo>
                  <a:cubicBezTo>
                    <a:pt x="65472" y="13171"/>
                    <a:pt x="66255" y="12428"/>
                    <a:pt x="67179" y="11891"/>
                  </a:cubicBezTo>
                  <a:cubicBezTo>
                    <a:pt x="68815" y="10948"/>
                    <a:pt x="70818" y="10697"/>
                    <a:pt x="72304" y="9542"/>
                  </a:cubicBezTo>
                  <a:cubicBezTo>
                    <a:pt x="74070" y="8172"/>
                    <a:pt x="74989" y="6009"/>
                    <a:pt x="77082" y="5005"/>
                  </a:cubicBezTo>
                  <a:lnTo>
                    <a:pt x="77137" y="5015"/>
                  </a:lnTo>
                  <a:cubicBezTo>
                    <a:pt x="77458" y="4754"/>
                    <a:pt x="77343" y="4202"/>
                    <a:pt x="77022" y="3946"/>
                  </a:cubicBezTo>
                  <a:cubicBezTo>
                    <a:pt x="76700" y="3690"/>
                    <a:pt x="76259" y="3649"/>
                    <a:pt x="75847" y="3629"/>
                  </a:cubicBezTo>
                  <a:cubicBezTo>
                    <a:pt x="75445" y="3611"/>
                    <a:pt x="75043" y="3603"/>
                    <a:pt x="74643" y="3603"/>
                  </a:cubicBezTo>
                  <a:cubicBezTo>
                    <a:pt x="67072" y="3603"/>
                    <a:pt x="59798" y="6680"/>
                    <a:pt x="52347" y="8267"/>
                  </a:cubicBezTo>
                  <a:cubicBezTo>
                    <a:pt x="48399" y="9108"/>
                    <a:pt x="44363" y="9529"/>
                    <a:pt x="40327" y="9529"/>
                  </a:cubicBezTo>
                  <a:cubicBezTo>
                    <a:pt x="36171" y="9529"/>
                    <a:pt x="32016" y="9083"/>
                    <a:pt x="27958" y="8192"/>
                  </a:cubicBezTo>
                  <a:cubicBezTo>
                    <a:pt x="20785" y="6611"/>
                    <a:pt x="13844" y="3654"/>
                    <a:pt x="6500" y="3429"/>
                  </a:cubicBezTo>
                  <a:cubicBezTo>
                    <a:pt x="6485" y="3348"/>
                    <a:pt x="6405" y="3323"/>
                    <a:pt x="6385" y="3238"/>
                  </a:cubicBezTo>
                  <a:cubicBezTo>
                    <a:pt x="5993" y="1732"/>
                    <a:pt x="4779" y="457"/>
                    <a:pt x="3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3"/>
            <p:cNvSpPr/>
            <p:nvPr/>
          </p:nvSpPr>
          <p:spPr>
            <a:xfrm>
              <a:off x="6673625" y="3286900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26" y="0"/>
                    <a:pt x="1" y="131"/>
                    <a:pt x="1" y="286"/>
                  </a:cubicBezTo>
                  <a:cubicBezTo>
                    <a:pt x="1" y="442"/>
                    <a:pt x="126" y="567"/>
                    <a:pt x="287" y="567"/>
                  </a:cubicBezTo>
                  <a:cubicBezTo>
                    <a:pt x="443" y="567"/>
                    <a:pt x="568" y="442"/>
                    <a:pt x="568" y="286"/>
                  </a:cubicBezTo>
                  <a:cubicBezTo>
                    <a:pt x="568" y="131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3"/>
            <p:cNvSpPr/>
            <p:nvPr/>
          </p:nvSpPr>
          <p:spPr>
            <a:xfrm>
              <a:off x="6609775" y="331537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42"/>
                    <a:pt x="126" y="568"/>
                    <a:pt x="281" y="568"/>
                  </a:cubicBezTo>
                  <a:cubicBezTo>
                    <a:pt x="442" y="568"/>
                    <a:pt x="567" y="442"/>
                    <a:pt x="567" y="281"/>
                  </a:cubicBezTo>
                  <a:cubicBezTo>
                    <a:pt x="567" y="126"/>
                    <a:pt x="442" y="0"/>
                    <a:pt x="281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3"/>
            <p:cNvSpPr/>
            <p:nvPr/>
          </p:nvSpPr>
          <p:spPr>
            <a:xfrm>
              <a:off x="6581275" y="3308225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6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3"/>
            <p:cNvSpPr/>
            <p:nvPr/>
          </p:nvSpPr>
          <p:spPr>
            <a:xfrm>
              <a:off x="6574125" y="3350875"/>
              <a:ext cx="14325" cy="14225"/>
            </a:xfrm>
            <a:custGeom>
              <a:avLst/>
              <a:gdLst/>
              <a:ahLst/>
              <a:cxnLst/>
              <a:rect l="l" t="t" r="r" b="b"/>
              <a:pathLst>
                <a:path w="573" h="569" extrusionOk="0">
                  <a:moveTo>
                    <a:pt x="287" y="1"/>
                  </a:moveTo>
                  <a:cubicBezTo>
                    <a:pt x="131" y="1"/>
                    <a:pt x="1" y="126"/>
                    <a:pt x="1" y="282"/>
                  </a:cubicBezTo>
                  <a:cubicBezTo>
                    <a:pt x="1" y="438"/>
                    <a:pt x="131" y="568"/>
                    <a:pt x="287" y="568"/>
                  </a:cubicBezTo>
                  <a:cubicBezTo>
                    <a:pt x="442" y="568"/>
                    <a:pt x="573" y="438"/>
                    <a:pt x="573" y="282"/>
                  </a:cubicBezTo>
                  <a:cubicBezTo>
                    <a:pt x="573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3"/>
            <p:cNvSpPr/>
            <p:nvPr/>
          </p:nvSpPr>
          <p:spPr>
            <a:xfrm>
              <a:off x="65457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3"/>
            <p:cNvSpPr/>
            <p:nvPr/>
          </p:nvSpPr>
          <p:spPr>
            <a:xfrm>
              <a:off x="6524425" y="3372225"/>
              <a:ext cx="14225" cy="14200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1"/>
                  </a:cubicBezTo>
                  <a:cubicBezTo>
                    <a:pt x="1" y="442"/>
                    <a:pt x="131" y="567"/>
                    <a:pt x="287" y="567"/>
                  </a:cubicBezTo>
                  <a:cubicBezTo>
                    <a:pt x="443" y="567"/>
                    <a:pt x="568" y="442"/>
                    <a:pt x="568" y="281"/>
                  </a:cubicBezTo>
                  <a:cubicBezTo>
                    <a:pt x="568" y="126"/>
                    <a:pt x="443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3"/>
            <p:cNvSpPr/>
            <p:nvPr/>
          </p:nvSpPr>
          <p:spPr>
            <a:xfrm>
              <a:off x="6274225" y="3495750"/>
              <a:ext cx="30650" cy="28825"/>
            </a:xfrm>
            <a:custGeom>
              <a:avLst/>
              <a:gdLst/>
              <a:ahLst/>
              <a:cxnLst/>
              <a:rect l="l" t="t" r="r" b="b"/>
              <a:pathLst>
                <a:path w="1226" h="1153" extrusionOk="0">
                  <a:moveTo>
                    <a:pt x="591" y="0"/>
                  </a:moveTo>
                  <a:cubicBezTo>
                    <a:pt x="294" y="0"/>
                    <a:pt x="43" y="218"/>
                    <a:pt x="0" y="515"/>
                  </a:cubicBezTo>
                  <a:cubicBezTo>
                    <a:pt x="357" y="600"/>
                    <a:pt x="663" y="831"/>
                    <a:pt x="834" y="1153"/>
                  </a:cubicBezTo>
                  <a:cubicBezTo>
                    <a:pt x="1029" y="1072"/>
                    <a:pt x="1175" y="882"/>
                    <a:pt x="1195" y="651"/>
                  </a:cubicBezTo>
                  <a:cubicBezTo>
                    <a:pt x="1225" y="319"/>
                    <a:pt x="979" y="28"/>
                    <a:pt x="648" y="3"/>
                  </a:cubicBezTo>
                  <a:cubicBezTo>
                    <a:pt x="629" y="1"/>
                    <a:pt x="610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3"/>
            <p:cNvSpPr/>
            <p:nvPr/>
          </p:nvSpPr>
          <p:spPr>
            <a:xfrm>
              <a:off x="6273475" y="3508625"/>
              <a:ext cx="21600" cy="17150"/>
            </a:xfrm>
            <a:custGeom>
              <a:avLst/>
              <a:gdLst/>
              <a:ahLst/>
              <a:cxnLst/>
              <a:rect l="l" t="t" r="r" b="b"/>
              <a:pathLst>
                <a:path w="864" h="686" extrusionOk="0">
                  <a:moveTo>
                    <a:pt x="30" y="0"/>
                  </a:moveTo>
                  <a:cubicBezTo>
                    <a:pt x="30" y="15"/>
                    <a:pt x="25" y="25"/>
                    <a:pt x="25" y="35"/>
                  </a:cubicBezTo>
                  <a:cubicBezTo>
                    <a:pt x="0" y="367"/>
                    <a:pt x="246" y="658"/>
                    <a:pt x="578" y="683"/>
                  </a:cubicBezTo>
                  <a:cubicBezTo>
                    <a:pt x="598" y="685"/>
                    <a:pt x="618" y="686"/>
                    <a:pt x="638" y="686"/>
                  </a:cubicBezTo>
                  <a:cubicBezTo>
                    <a:pt x="717" y="686"/>
                    <a:pt x="795" y="670"/>
                    <a:pt x="864" y="638"/>
                  </a:cubicBezTo>
                  <a:cubicBezTo>
                    <a:pt x="693" y="316"/>
                    <a:pt x="387" y="85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3"/>
            <p:cNvSpPr/>
            <p:nvPr/>
          </p:nvSpPr>
          <p:spPr>
            <a:xfrm>
              <a:off x="6232050" y="3507800"/>
              <a:ext cx="68050" cy="64550"/>
            </a:xfrm>
            <a:custGeom>
              <a:avLst/>
              <a:gdLst/>
              <a:ahLst/>
              <a:cxnLst/>
              <a:rect l="l" t="t" r="r" b="b"/>
              <a:pathLst>
                <a:path w="2722" h="2582" extrusionOk="0">
                  <a:moveTo>
                    <a:pt x="1386" y="0"/>
                  </a:moveTo>
                  <a:cubicBezTo>
                    <a:pt x="1315" y="0"/>
                    <a:pt x="1244" y="6"/>
                    <a:pt x="1170" y="18"/>
                  </a:cubicBezTo>
                  <a:cubicBezTo>
                    <a:pt x="473" y="144"/>
                    <a:pt x="1" y="806"/>
                    <a:pt x="121" y="1514"/>
                  </a:cubicBezTo>
                  <a:cubicBezTo>
                    <a:pt x="121" y="1514"/>
                    <a:pt x="121" y="1514"/>
                    <a:pt x="126" y="1519"/>
                  </a:cubicBezTo>
                  <a:cubicBezTo>
                    <a:pt x="234" y="2143"/>
                    <a:pt x="779" y="2582"/>
                    <a:pt x="1392" y="2582"/>
                  </a:cubicBezTo>
                  <a:cubicBezTo>
                    <a:pt x="1465" y="2582"/>
                    <a:pt x="1538" y="2576"/>
                    <a:pt x="1612" y="2563"/>
                  </a:cubicBezTo>
                  <a:cubicBezTo>
                    <a:pt x="1979" y="2498"/>
                    <a:pt x="2285" y="2282"/>
                    <a:pt x="2470" y="1996"/>
                  </a:cubicBezTo>
                  <a:cubicBezTo>
                    <a:pt x="2646" y="1730"/>
                    <a:pt x="2721" y="1403"/>
                    <a:pt x="2666" y="1072"/>
                  </a:cubicBezTo>
                  <a:cubicBezTo>
                    <a:pt x="2641" y="927"/>
                    <a:pt x="2591" y="791"/>
                    <a:pt x="2521" y="671"/>
                  </a:cubicBezTo>
                  <a:cubicBezTo>
                    <a:pt x="2452" y="703"/>
                    <a:pt x="2374" y="719"/>
                    <a:pt x="2295" y="719"/>
                  </a:cubicBezTo>
                  <a:cubicBezTo>
                    <a:pt x="2275" y="719"/>
                    <a:pt x="2255" y="718"/>
                    <a:pt x="2235" y="716"/>
                  </a:cubicBezTo>
                  <a:cubicBezTo>
                    <a:pt x="1903" y="691"/>
                    <a:pt x="1657" y="400"/>
                    <a:pt x="1682" y="68"/>
                  </a:cubicBezTo>
                  <a:cubicBezTo>
                    <a:pt x="1682" y="58"/>
                    <a:pt x="1687" y="48"/>
                    <a:pt x="1687" y="33"/>
                  </a:cubicBezTo>
                  <a:cubicBezTo>
                    <a:pt x="1589" y="12"/>
                    <a:pt x="148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3"/>
            <p:cNvSpPr/>
            <p:nvPr/>
          </p:nvSpPr>
          <p:spPr>
            <a:xfrm>
              <a:off x="5884975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2" y="0"/>
                  </a:moveTo>
                  <a:cubicBezTo>
                    <a:pt x="126" y="0"/>
                    <a:pt x="1" y="126"/>
                    <a:pt x="1" y="286"/>
                  </a:cubicBezTo>
                  <a:cubicBezTo>
                    <a:pt x="1" y="442"/>
                    <a:pt x="126" y="567"/>
                    <a:pt x="282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2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3"/>
            <p:cNvSpPr/>
            <p:nvPr/>
          </p:nvSpPr>
          <p:spPr>
            <a:xfrm>
              <a:off x="5820975" y="37274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7" y="1"/>
                  </a:moveTo>
                  <a:cubicBezTo>
                    <a:pt x="126" y="1"/>
                    <a:pt x="1" y="126"/>
                    <a:pt x="1" y="282"/>
                  </a:cubicBezTo>
                  <a:cubicBezTo>
                    <a:pt x="1" y="442"/>
                    <a:pt x="126" y="568"/>
                    <a:pt x="287" y="568"/>
                  </a:cubicBezTo>
                  <a:cubicBezTo>
                    <a:pt x="442" y="568"/>
                    <a:pt x="568" y="442"/>
                    <a:pt x="568" y="282"/>
                  </a:cubicBezTo>
                  <a:cubicBezTo>
                    <a:pt x="568" y="126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3"/>
            <p:cNvSpPr/>
            <p:nvPr/>
          </p:nvSpPr>
          <p:spPr>
            <a:xfrm>
              <a:off x="5799650" y="369195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6" y="0"/>
                  </a:moveTo>
                  <a:cubicBezTo>
                    <a:pt x="131" y="0"/>
                    <a:pt x="0" y="126"/>
                    <a:pt x="0" y="286"/>
                  </a:cubicBezTo>
                  <a:cubicBezTo>
                    <a:pt x="0" y="442"/>
                    <a:pt x="131" y="567"/>
                    <a:pt x="286" y="567"/>
                  </a:cubicBezTo>
                  <a:cubicBezTo>
                    <a:pt x="442" y="567"/>
                    <a:pt x="568" y="442"/>
                    <a:pt x="568" y="286"/>
                  </a:cubicBezTo>
                  <a:cubicBezTo>
                    <a:pt x="568" y="126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3"/>
            <p:cNvSpPr/>
            <p:nvPr/>
          </p:nvSpPr>
          <p:spPr>
            <a:xfrm>
              <a:off x="5778325" y="3713275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6" y="1"/>
                  </a:moveTo>
                  <a:cubicBezTo>
                    <a:pt x="131" y="1"/>
                    <a:pt x="0" y="126"/>
                    <a:pt x="0" y="282"/>
                  </a:cubicBezTo>
                  <a:cubicBezTo>
                    <a:pt x="0" y="442"/>
                    <a:pt x="131" y="568"/>
                    <a:pt x="286" y="568"/>
                  </a:cubicBezTo>
                  <a:cubicBezTo>
                    <a:pt x="442" y="568"/>
                    <a:pt x="572" y="442"/>
                    <a:pt x="572" y="282"/>
                  </a:cubicBezTo>
                  <a:cubicBezTo>
                    <a:pt x="572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3"/>
            <p:cNvSpPr/>
            <p:nvPr/>
          </p:nvSpPr>
          <p:spPr>
            <a:xfrm>
              <a:off x="5209875" y="3322400"/>
              <a:ext cx="14325" cy="14200"/>
            </a:xfrm>
            <a:custGeom>
              <a:avLst/>
              <a:gdLst/>
              <a:ahLst/>
              <a:cxnLst/>
              <a:rect l="l" t="t" r="r" b="b"/>
              <a:pathLst>
                <a:path w="573" h="568" extrusionOk="0">
                  <a:moveTo>
                    <a:pt x="287" y="0"/>
                  </a:moveTo>
                  <a:cubicBezTo>
                    <a:pt x="131" y="0"/>
                    <a:pt x="1" y="126"/>
                    <a:pt x="1" y="287"/>
                  </a:cubicBezTo>
                  <a:cubicBezTo>
                    <a:pt x="1" y="442"/>
                    <a:pt x="131" y="568"/>
                    <a:pt x="287" y="568"/>
                  </a:cubicBezTo>
                  <a:cubicBezTo>
                    <a:pt x="442" y="568"/>
                    <a:pt x="573" y="442"/>
                    <a:pt x="573" y="287"/>
                  </a:cubicBezTo>
                  <a:cubicBezTo>
                    <a:pt x="573" y="126"/>
                    <a:pt x="442" y="0"/>
                    <a:pt x="287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3"/>
            <p:cNvSpPr/>
            <p:nvPr/>
          </p:nvSpPr>
          <p:spPr>
            <a:xfrm>
              <a:off x="5181525" y="33365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1" y="1"/>
                  </a:moveTo>
                  <a:cubicBezTo>
                    <a:pt x="126" y="1"/>
                    <a:pt x="0" y="131"/>
                    <a:pt x="0" y="287"/>
                  </a:cubicBezTo>
                  <a:cubicBezTo>
                    <a:pt x="0" y="442"/>
                    <a:pt x="126" y="573"/>
                    <a:pt x="281" y="573"/>
                  </a:cubicBezTo>
                  <a:cubicBezTo>
                    <a:pt x="442" y="573"/>
                    <a:pt x="567" y="442"/>
                    <a:pt x="567" y="287"/>
                  </a:cubicBezTo>
                  <a:cubicBezTo>
                    <a:pt x="567" y="131"/>
                    <a:pt x="442" y="1"/>
                    <a:pt x="281" y="1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3"/>
            <p:cNvSpPr/>
            <p:nvPr/>
          </p:nvSpPr>
          <p:spPr>
            <a:xfrm>
              <a:off x="5174375" y="3301075"/>
              <a:ext cx="14200" cy="14325"/>
            </a:xfrm>
            <a:custGeom>
              <a:avLst/>
              <a:gdLst/>
              <a:ahLst/>
              <a:cxnLst/>
              <a:rect l="l" t="t" r="r" b="b"/>
              <a:pathLst>
                <a:path w="568" h="573" extrusionOk="0">
                  <a:moveTo>
                    <a:pt x="286" y="0"/>
                  </a:moveTo>
                  <a:cubicBezTo>
                    <a:pt x="126" y="0"/>
                    <a:pt x="0" y="131"/>
                    <a:pt x="0" y="286"/>
                  </a:cubicBezTo>
                  <a:cubicBezTo>
                    <a:pt x="0" y="442"/>
                    <a:pt x="126" y="572"/>
                    <a:pt x="286" y="572"/>
                  </a:cubicBezTo>
                  <a:cubicBezTo>
                    <a:pt x="442" y="572"/>
                    <a:pt x="567" y="442"/>
                    <a:pt x="567" y="286"/>
                  </a:cubicBezTo>
                  <a:cubicBezTo>
                    <a:pt x="567" y="131"/>
                    <a:pt x="442" y="0"/>
                    <a:pt x="286" y="0"/>
                  </a:cubicBezTo>
                  <a:close/>
                </a:path>
              </a:pathLst>
            </a:custGeom>
            <a:solidFill>
              <a:srgbClr val="274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3"/>
            <p:cNvSpPr/>
            <p:nvPr/>
          </p:nvSpPr>
          <p:spPr>
            <a:xfrm>
              <a:off x="6221900" y="3443250"/>
              <a:ext cx="53850" cy="58100"/>
            </a:xfrm>
            <a:custGeom>
              <a:avLst/>
              <a:gdLst/>
              <a:ahLst/>
              <a:cxnLst/>
              <a:rect l="l" t="t" r="r" b="b"/>
              <a:pathLst>
                <a:path w="2154" h="2324" fill="none" extrusionOk="0">
                  <a:moveTo>
                    <a:pt x="2154" y="0"/>
                  </a:moveTo>
                  <a:cubicBezTo>
                    <a:pt x="889" y="95"/>
                    <a:pt x="20" y="1160"/>
                    <a:pt x="0" y="2324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3"/>
            <p:cNvSpPr/>
            <p:nvPr/>
          </p:nvSpPr>
          <p:spPr>
            <a:xfrm>
              <a:off x="6269450" y="3291150"/>
              <a:ext cx="488525" cy="267925"/>
            </a:xfrm>
            <a:custGeom>
              <a:avLst/>
              <a:gdLst/>
              <a:ahLst/>
              <a:cxnLst/>
              <a:rect l="l" t="t" r="r" b="b"/>
              <a:pathLst>
                <a:path w="19541" h="10717" fill="none" extrusionOk="0">
                  <a:moveTo>
                    <a:pt x="19541" y="1"/>
                  </a:moveTo>
                  <a:cubicBezTo>
                    <a:pt x="17448" y="1005"/>
                    <a:pt x="16529" y="3168"/>
                    <a:pt x="14763" y="4538"/>
                  </a:cubicBezTo>
                  <a:cubicBezTo>
                    <a:pt x="13277" y="5693"/>
                    <a:pt x="11274" y="5944"/>
                    <a:pt x="9638" y="6887"/>
                  </a:cubicBezTo>
                  <a:cubicBezTo>
                    <a:pt x="8714" y="7424"/>
                    <a:pt x="7931" y="8167"/>
                    <a:pt x="7088" y="8825"/>
                  </a:cubicBezTo>
                  <a:cubicBezTo>
                    <a:pt x="5708" y="9899"/>
                    <a:pt x="3690" y="10712"/>
                    <a:pt x="1803" y="10717"/>
                  </a:cubicBezTo>
                  <a:cubicBezTo>
                    <a:pt x="1522" y="10717"/>
                    <a:pt x="1246" y="10697"/>
                    <a:pt x="974" y="10662"/>
                  </a:cubicBezTo>
                  <a:cubicBezTo>
                    <a:pt x="643" y="10616"/>
                    <a:pt x="312" y="10541"/>
                    <a:pt x="1" y="1043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3"/>
            <p:cNvSpPr/>
            <p:nvPr/>
          </p:nvSpPr>
          <p:spPr>
            <a:xfrm>
              <a:off x="6262925" y="3535225"/>
              <a:ext cx="15225" cy="34650"/>
            </a:xfrm>
            <a:custGeom>
              <a:avLst/>
              <a:gdLst/>
              <a:ahLst/>
              <a:cxnLst/>
              <a:rect l="l" t="t" r="r" b="b"/>
              <a:pathLst>
                <a:path w="609" h="1386" fill="none" extrusionOk="0">
                  <a:moveTo>
                    <a:pt x="232" y="1386"/>
                  </a:moveTo>
                  <a:cubicBezTo>
                    <a:pt x="1" y="919"/>
                    <a:pt x="171" y="291"/>
                    <a:pt x="608" y="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3"/>
            <p:cNvSpPr/>
            <p:nvPr/>
          </p:nvSpPr>
          <p:spPr>
            <a:xfrm>
              <a:off x="5879075" y="3539725"/>
              <a:ext cx="359025" cy="302075"/>
            </a:xfrm>
            <a:custGeom>
              <a:avLst/>
              <a:gdLst/>
              <a:ahLst/>
              <a:cxnLst/>
              <a:rect l="l" t="t" r="r" b="b"/>
              <a:pathLst>
                <a:path w="14361" h="12083" fill="none" extrusionOk="0">
                  <a:moveTo>
                    <a:pt x="9372" y="1898"/>
                  </a:moveTo>
                  <a:cubicBezTo>
                    <a:pt x="7771" y="2792"/>
                    <a:pt x="6290" y="3891"/>
                    <a:pt x="4965" y="5151"/>
                  </a:cubicBezTo>
                  <a:cubicBezTo>
                    <a:pt x="3158" y="6862"/>
                    <a:pt x="1632" y="8875"/>
                    <a:pt x="487" y="11084"/>
                  </a:cubicBezTo>
                  <a:cubicBezTo>
                    <a:pt x="317" y="11410"/>
                    <a:pt x="156" y="11746"/>
                    <a:pt x="1" y="12082"/>
                  </a:cubicBezTo>
                  <a:cubicBezTo>
                    <a:pt x="929" y="11826"/>
                    <a:pt x="1843" y="11510"/>
                    <a:pt x="2731" y="11134"/>
                  </a:cubicBezTo>
                  <a:cubicBezTo>
                    <a:pt x="6290" y="9628"/>
                    <a:pt x="9462" y="7204"/>
                    <a:pt x="11826" y="4157"/>
                  </a:cubicBezTo>
                  <a:cubicBezTo>
                    <a:pt x="12770" y="2947"/>
                    <a:pt x="13583" y="1632"/>
                    <a:pt x="14245" y="242"/>
                  </a:cubicBezTo>
                  <a:cubicBezTo>
                    <a:pt x="14286" y="162"/>
                    <a:pt x="14321" y="81"/>
                    <a:pt x="14361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3"/>
            <p:cNvSpPr/>
            <p:nvPr/>
          </p:nvSpPr>
          <p:spPr>
            <a:xfrm>
              <a:off x="6177475" y="3702100"/>
              <a:ext cx="11200" cy="29400"/>
            </a:xfrm>
            <a:custGeom>
              <a:avLst/>
              <a:gdLst/>
              <a:ahLst/>
              <a:cxnLst/>
              <a:rect l="l" t="t" r="r" b="b"/>
              <a:pathLst>
                <a:path w="448" h="1176" fill="none" extrusionOk="0">
                  <a:moveTo>
                    <a:pt x="447" y="1"/>
                  </a:moveTo>
                  <a:cubicBezTo>
                    <a:pt x="302" y="392"/>
                    <a:pt x="151" y="784"/>
                    <a:pt x="1" y="117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3"/>
            <p:cNvSpPr/>
            <p:nvPr/>
          </p:nvSpPr>
          <p:spPr>
            <a:xfrm>
              <a:off x="6198425" y="3700475"/>
              <a:ext cx="6300" cy="27625"/>
            </a:xfrm>
            <a:custGeom>
              <a:avLst/>
              <a:gdLst/>
              <a:ahLst/>
              <a:cxnLst/>
              <a:rect l="l" t="t" r="r" b="b"/>
              <a:pathLst>
                <a:path w="252" h="1105" fill="none" extrusionOk="0">
                  <a:moveTo>
                    <a:pt x="252" y="1"/>
                  </a:moveTo>
                  <a:cubicBezTo>
                    <a:pt x="166" y="372"/>
                    <a:pt x="86" y="738"/>
                    <a:pt x="1" y="11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3"/>
            <p:cNvSpPr/>
            <p:nvPr/>
          </p:nvSpPr>
          <p:spPr>
            <a:xfrm>
              <a:off x="5936550" y="3628325"/>
              <a:ext cx="150350" cy="155125"/>
            </a:xfrm>
            <a:custGeom>
              <a:avLst/>
              <a:gdLst/>
              <a:ahLst/>
              <a:cxnLst/>
              <a:rect l="l" t="t" r="r" b="b"/>
              <a:pathLst>
                <a:path w="6014" h="6205" fill="none" extrusionOk="0">
                  <a:moveTo>
                    <a:pt x="0" y="6204"/>
                  </a:moveTo>
                  <a:cubicBezTo>
                    <a:pt x="1115" y="4498"/>
                    <a:pt x="2460" y="2947"/>
                    <a:pt x="3986" y="1602"/>
                  </a:cubicBezTo>
                  <a:cubicBezTo>
                    <a:pt x="4628" y="1029"/>
                    <a:pt x="5306" y="492"/>
                    <a:pt x="6014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3"/>
            <p:cNvSpPr/>
            <p:nvPr/>
          </p:nvSpPr>
          <p:spPr>
            <a:xfrm>
              <a:off x="4947875" y="3208725"/>
              <a:ext cx="19975" cy="30125"/>
            </a:xfrm>
            <a:custGeom>
              <a:avLst/>
              <a:gdLst/>
              <a:ahLst/>
              <a:cxnLst/>
              <a:rect l="l" t="t" r="r" b="b"/>
              <a:pathLst>
                <a:path w="799" h="1205" fill="none" extrusionOk="0">
                  <a:moveTo>
                    <a:pt x="0" y="0"/>
                  </a:moveTo>
                  <a:cubicBezTo>
                    <a:pt x="311" y="371"/>
                    <a:pt x="577" y="773"/>
                    <a:pt x="798" y="120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3"/>
            <p:cNvSpPr/>
            <p:nvPr/>
          </p:nvSpPr>
          <p:spPr>
            <a:xfrm>
              <a:off x="6174725" y="3558550"/>
              <a:ext cx="140175" cy="85100"/>
            </a:xfrm>
            <a:custGeom>
              <a:avLst/>
              <a:gdLst/>
              <a:ahLst/>
              <a:cxnLst/>
              <a:rect l="l" t="t" r="r" b="b"/>
              <a:pathLst>
                <a:path w="5607" h="3404" fill="none" extrusionOk="0">
                  <a:moveTo>
                    <a:pt x="0" y="3404"/>
                  </a:moveTo>
                  <a:cubicBezTo>
                    <a:pt x="2038" y="2701"/>
                    <a:pt x="3940" y="1602"/>
                    <a:pt x="5592" y="21"/>
                  </a:cubicBezTo>
                  <a:cubicBezTo>
                    <a:pt x="5597" y="11"/>
                    <a:pt x="5602" y="11"/>
                    <a:pt x="5607" y="1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3"/>
            <p:cNvSpPr/>
            <p:nvPr/>
          </p:nvSpPr>
          <p:spPr>
            <a:xfrm>
              <a:off x="5255175" y="3523800"/>
              <a:ext cx="748025" cy="144700"/>
            </a:xfrm>
            <a:custGeom>
              <a:avLst/>
              <a:gdLst/>
              <a:ahLst/>
              <a:cxnLst/>
              <a:rect l="l" t="t" r="r" b="b"/>
              <a:pathLst>
                <a:path w="29921" h="5788" fill="none" extrusionOk="0">
                  <a:moveTo>
                    <a:pt x="1" y="869"/>
                  </a:moveTo>
                  <a:cubicBezTo>
                    <a:pt x="56" y="839"/>
                    <a:pt x="116" y="814"/>
                    <a:pt x="171" y="788"/>
                  </a:cubicBezTo>
                  <a:cubicBezTo>
                    <a:pt x="1732" y="86"/>
                    <a:pt x="3509" y="0"/>
                    <a:pt x="5221" y="61"/>
                  </a:cubicBezTo>
                  <a:cubicBezTo>
                    <a:pt x="8614" y="171"/>
                    <a:pt x="11987" y="773"/>
                    <a:pt x="15204" y="1838"/>
                  </a:cubicBezTo>
                  <a:cubicBezTo>
                    <a:pt x="18060" y="2781"/>
                    <a:pt x="20801" y="4086"/>
                    <a:pt x="23707" y="4869"/>
                  </a:cubicBezTo>
                  <a:cubicBezTo>
                    <a:pt x="25720" y="5406"/>
                    <a:pt x="27823" y="5738"/>
                    <a:pt x="29921" y="5788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3"/>
            <p:cNvSpPr/>
            <p:nvPr/>
          </p:nvSpPr>
          <p:spPr>
            <a:xfrm>
              <a:off x="5109875" y="3328675"/>
              <a:ext cx="14075" cy="26375"/>
            </a:xfrm>
            <a:custGeom>
              <a:avLst/>
              <a:gdLst/>
              <a:ahLst/>
              <a:cxnLst/>
              <a:rect l="l" t="t" r="r" b="b"/>
              <a:pathLst>
                <a:path w="563" h="1055" fill="none" extrusionOk="0">
                  <a:moveTo>
                    <a:pt x="0" y="0"/>
                  </a:moveTo>
                  <a:cubicBezTo>
                    <a:pt x="236" y="322"/>
                    <a:pt x="427" y="678"/>
                    <a:pt x="562" y="1055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3"/>
            <p:cNvSpPr/>
            <p:nvPr/>
          </p:nvSpPr>
          <p:spPr>
            <a:xfrm>
              <a:off x="5132325" y="3324025"/>
              <a:ext cx="20600" cy="30775"/>
            </a:xfrm>
            <a:custGeom>
              <a:avLst/>
              <a:gdLst/>
              <a:ahLst/>
              <a:cxnLst/>
              <a:rect l="l" t="t" r="r" b="b"/>
              <a:pathLst>
                <a:path w="824" h="1231" fill="none" extrusionOk="0">
                  <a:moveTo>
                    <a:pt x="1" y="1"/>
                  </a:moveTo>
                  <a:cubicBezTo>
                    <a:pt x="277" y="412"/>
                    <a:pt x="553" y="819"/>
                    <a:pt x="824" y="1230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3"/>
            <p:cNvSpPr/>
            <p:nvPr/>
          </p:nvSpPr>
          <p:spPr>
            <a:xfrm>
              <a:off x="5214775" y="3427800"/>
              <a:ext cx="33400" cy="17850"/>
            </a:xfrm>
            <a:custGeom>
              <a:avLst/>
              <a:gdLst/>
              <a:ahLst/>
              <a:cxnLst/>
              <a:rect l="l" t="t" r="r" b="b"/>
              <a:pathLst>
                <a:path w="1336" h="714" fill="none" extrusionOk="0">
                  <a:moveTo>
                    <a:pt x="0" y="1"/>
                  </a:moveTo>
                  <a:cubicBezTo>
                    <a:pt x="447" y="242"/>
                    <a:pt x="889" y="478"/>
                    <a:pt x="1335" y="713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3"/>
            <p:cNvSpPr/>
            <p:nvPr/>
          </p:nvSpPr>
          <p:spPr>
            <a:xfrm>
              <a:off x="5223300" y="3404100"/>
              <a:ext cx="33400" cy="15575"/>
            </a:xfrm>
            <a:custGeom>
              <a:avLst/>
              <a:gdLst/>
              <a:ahLst/>
              <a:cxnLst/>
              <a:rect l="l" t="t" r="r" b="b"/>
              <a:pathLst>
                <a:path w="1336" h="623" fill="none" extrusionOk="0">
                  <a:moveTo>
                    <a:pt x="1" y="0"/>
                  </a:moveTo>
                  <a:cubicBezTo>
                    <a:pt x="477" y="141"/>
                    <a:pt x="924" y="351"/>
                    <a:pt x="1336" y="622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3"/>
            <p:cNvSpPr/>
            <p:nvPr/>
          </p:nvSpPr>
          <p:spPr>
            <a:xfrm>
              <a:off x="5283400" y="3381875"/>
              <a:ext cx="13575" cy="37675"/>
            </a:xfrm>
            <a:custGeom>
              <a:avLst/>
              <a:gdLst/>
              <a:ahLst/>
              <a:cxnLst/>
              <a:rect l="l" t="t" r="r" b="b"/>
              <a:pathLst>
                <a:path w="543" h="1507" fill="none" extrusionOk="0">
                  <a:moveTo>
                    <a:pt x="1" y="1"/>
                  </a:moveTo>
                  <a:cubicBezTo>
                    <a:pt x="182" y="503"/>
                    <a:pt x="362" y="1004"/>
                    <a:pt x="543" y="1506"/>
                  </a:cubicBezTo>
                </a:path>
              </a:pathLst>
            </a:custGeom>
            <a:noFill/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9" name="Google Shape;480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1" name="Google Shape;4811;p24"/>
          <p:cNvGrpSpPr/>
          <p:nvPr/>
        </p:nvGrpSpPr>
        <p:grpSpPr>
          <a:xfrm>
            <a:off x="4571991" y="0"/>
            <a:ext cx="2876946" cy="5143313"/>
            <a:chOff x="6536175" y="0"/>
            <a:chExt cx="2440158" cy="4362437"/>
          </a:xfrm>
        </p:grpSpPr>
        <p:sp>
          <p:nvSpPr>
            <p:cNvPr id="4812" name="Google Shape;4812;p24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4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4" name="Google Shape;4814;p24"/>
          <p:cNvSpPr/>
          <p:nvPr/>
        </p:nvSpPr>
        <p:spPr>
          <a:xfrm>
            <a:off x="-249614" y="3783113"/>
            <a:ext cx="9523639" cy="2454010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5" name="Google Shape;4815;p24"/>
          <p:cNvSpPr/>
          <p:nvPr/>
        </p:nvSpPr>
        <p:spPr>
          <a:xfrm>
            <a:off x="3889629" y="450736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6" name="Google Shape;4816;p24"/>
          <p:cNvGrpSpPr/>
          <p:nvPr/>
        </p:nvGrpSpPr>
        <p:grpSpPr>
          <a:xfrm rot="420318" flipH="1">
            <a:off x="4425184" y="4581443"/>
            <a:ext cx="1279872" cy="419728"/>
            <a:chOff x="1656825" y="3872400"/>
            <a:chExt cx="835625" cy="274075"/>
          </a:xfrm>
        </p:grpSpPr>
        <p:sp>
          <p:nvSpPr>
            <p:cNvPr id="4817" name="Google Shape;4817;p24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4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4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4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4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4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4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4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4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4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4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4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4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4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4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4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4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4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4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4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4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4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4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4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4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4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3" name="Google Shape;4843;p24"/>
          <p:cNvSpPr/>
          <p:nvPr/>
        </p:nvSpPr>
        <p:spPr>
          <a:xfrm>
            <a:off x="-525114" y="4174001"/>
            <a:ext cx="9799148" cy="1105218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4" name="Google Shape;4844;p24"/>
          <p:cNvGrpSpPr/>
          <p:nvPr/>
        </p:nvGrpSpPr>
        <p:grpSpPr>
          <a:xfrm>
            <a:off x="-98087" y="231013"/>
            <a:ext cx="9091346" cy="3089081"/>
            <a:chOff x="-98087" y="231013"/>
            <a:chExt cx="9091346" cy="3089081"/>
          </a:xfrm>
        </p:grpSpPr>
        <p:grpSp>
          <p:nvGrpSpPr>
            <p:cNvPr id="4845" name="Google Shape;4845;p24"/>
            <p:cNvGrpSpPr/>
            <p:nvPr/>
          </p:nvGrpSpPr>
          <p:grpSpPr>
            <a:xfrm>
              <a:off x="-98087" y="1332300"/>
              <a:ext cx="316899" cy="316978"/>
              <a:chOff x="5052650" y="3025125"/>
              <a:chExt cx="316899" cy="316978"/>
            </a:xfrm>
          </p:grpSpPr>
          <p:sp>
            <p:nvSpPr>
              <p:cNvPr id="4846" name="Google Shape;4846;p2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2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2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9" name="Google Shape;4849;p24"/>
            <p:cNvGrpSpPr/>
            <p:nvPr/>
          </p:nvGrpSpPr>
          <p:grpSpPr>
            <a:xfrm>
              <a:off x="7923288" y="231013"/>
              <a:ext cx="120739" cy="120769"/>
              <a:chOff x="5052650" y="3025125"/>
              <a:chExt cx="316899" cy="316978"/>
            </a:xfrm>
          </p:grpSpPr>
          <p:sp>
            <p:nvSpPr>
              <p:cNvPr id="4850" name="Google Shape;4850;p2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2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2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3" name="Google Shape;4853;p24"/>
            <p:cNvGrpSpPr/>
            <p:nvPr/>
          </p:nvGrpSpPr>
          <p:grpSpPr>
            <a:xfrm>
              <a:off x="8586775" y="1224738"/>
              <a:ext cx="316899" cy="316978"/>
              <a:chOff x="5052650" y="3025125"/>
              <a:chExt cx="316899" cy="316978"/>
            </a:xfrm>
          </p:grpSpPr>
          <p:sp>
            <p:nvSpPr>
              <p:cNvPr id="4854" name="Google Shape;4854;p2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2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2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7" name="Google Shape;4857;p24"/>
            <p:cNvGrpSpPr/>
            <p:nvPr/>
          </p:nvGrpSpPr>
          <p:grpSpPr>
            <a:xfrm>
              <a:off x="6120874" y="1843057"/>
              <a:ext cx="120724" cy="120609"/>
              <a:chOff x="4788500" y="2618450"/>
              <a:chExt cx="130400" cy="130275"/>
            </a:xfrm>
          </p:grpSpPr>
          <p:sp>
            <p:nvSpPr>
              <p:cNvPr id="4858" name="Google Shape;4858;p24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24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0" name="Google Shape;4860;p24"/>
            <p:cNvGrpSpPr/>
            <p:nvPr/>
          </p:nvGrpSpPr>
          <p:grpSpPr>
            <a:xfrm>
              <a:off x="3269145" y="1496927"/>
              <a:ext cx="89598" cy="89499"/>
              <a:chOff x="4788500" y="2618450"/>
              <a:chExt cx="130400" cy="130275"/>
            </a:xfrm>
          </p:grpSpPr>
          <p:sp>
            <p:nvSpPr>
              <p:cNvPr id="4861" name="Google Shape;4861;p24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24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3" name="Google Shape;4863;p24"/>
            <p:cNvGrpSpPr/>
            <p:nvPr/>
          </p:nvGrpSpPr>
          <p:grpSpPr>
            <a:xfrm>
              <a:off x="3358738" y="2160944"/>
              <a:ext cx="215491" cy="215545"/>
              <a:chOff x="5052650" y="3025125"/>
              <a:chExt cx="316899" cy="316978"/>
            </a:xfrm>
          </p:grpSpPr>
          <p:sp>
            <p:nvSpPr>
              <p:cNvPr id="4864" name="Google Shape;4864;p2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2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2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chemeClr val="accent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7" name="Google Shape;4867;p24"/>
            <p:cNvGrpSpPr/>
            <p:nvPr/>
          </p:nvGrpSpPr>
          <p:grpSpPr>
            <a:xfrm>
              <a:off x="8903671" y="2223925"/>
              <a:ext cx="89587" cy="89610"/>
              <a:chOff x="5052650" y="3025125"/>
              <a:chExt cx="316899" cy="316978"/>
            </a:xfrm>
          </p:grpSpPr>
          <p:sp>
            <p:nvSpPr>
              <p:cNvPr id="4868" name="Google Shape;4868;p2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2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2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1" name="Google Shape;4871;p24"/>
            <p:cNvGrpSpPr/>
            <p:nvPr/>
          </p:nvGrpSpPr>
          <p:grpSpPr>
            <a:xfrm>
              <a:off x="6602520" y="262264"/>
              <a:ext cx="89598" cy="89512"/>
              <a:chOff x="4788500" y="2618450"/>
              <a:chExt cx="130400" cy="130275"/>
            </a:xfrm>
          </p:grpSpPr>
          <p:sp>
            <p:nvSpPr>
              <p:cNvPr id="4872" name="Google Shape;4872;p24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24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4" name="Google Shape;4874;p24"/>
            <p:cNvGrpSpPr/>
            <p:nvPr/>
          </p:nvGrpSpPr>
          <p:grpSpPr>
            <a:xfrm>
              <a:off x="-12" y="3199325"/>
              <a:ext cx="120739" cy="120769"/>
              <a:chOff x="5052650" y="3025125"/>
              <a:chExt cx="316899" cy="316978"/>
            </a:xfrm>
          </p:grpSpPr>
          <p:sp>
            <p:nvSpPr>
              <p:cNvPr id="4875" name="Google Shape;4875;p24"/>
              <p:cNvSpPr/>
              <p:nvPr/>
            </p:nvSpPr>
            <p:spPr>
              <a:xfrm>
                <a:off x="5052650" y="3025125"/>
                <a:ext cx="316899" cy="316978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012" extrusionOk="0">
                    <a:moveTo>
                      <a:pt x="2008" y="1"/>
                    </a:moveTo>
                    <a:cubicBezTo>
                      <a:pt x="899" y="1"/>
                      <a:pt x="0" y="899"/>
                      <a:pt x="0" y="2003"/>
                    </a:cubicBezTo>
                    <a:cubicBezTo>
                      <a:pt x="0" y="3113"/>
                      <a:pt x="899" y="4011"/>
                      <a:pt x="2008" y="4011"/>
                    </a:cubicBezTo>
                    <a:cubicBezTo>
                      <a:pt x="3112" y="4011"/>
                      <a:pt x="4011" y="3113"/>
                      <a:pt x="4011" y="2003"/>
                    </a:cubicBezTo>
                    <a:cubicBezTo>
                      <a:pt x="4011" y="899"/>
                      <a:pt x="3112" y="1"/>
                      <a:pt x="2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24"/>
              <p:cNvSpPr/>
              <p:nvPr/>
            </p:nvSpPr>
            <p:spPr>
              <a:xfrm>
                <a:off x="5108192" y="3195308"/>
                <a:ext cx="85723" cy="8493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75" fill="none" extrusionOk="0">
                    <a:moveTo>
                      <a:pt x="0" y="0"/>
                    </a:moveTo>
                    <a:cubicBezTo>
                      <a:pt x="146" y="512"/>
                      <a:pt x="572" y="934"/>
                      <a:pt x="1084" y="107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24"/>
              <p:cNvSpPr/>
              <p:nvPr/>
            </p:nvSpPr>
            <p:spPr>
              <a:xfrm>
                <a:off x="5164051" y="3190488"/>
                <a:ext cx="35395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3" fill="none" extrusionOk="0">
                    <a:moveTo>
                      <a:pt x="1" y="1"/>
                    </a:moveTo>
                    <a:cubicBezTo>
                      <a:pt x="36" y="217"/>
                      <a:pt x="232" y="392"/>
                      <a:pt x="448" y="402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8" name="Google Shape;4878;p24"/>
            <p:cNvGrpSpPr/>
            <p:nvPr/>
          </p:nvGrpSpPr>
          <p:grpSpPr>
            <a:xfrm>
              <a:off x="378483" y="2526915"/>
              <a:ext cx="89598" cy="89499"/>
              <a:chOff x="4788500" y="2618450"/>
              <a:chExt cx="130400" cy="130275"/>
            </a:xfrm>
          </p:grpSpPr>
          <p:sp>
            <p:nvSpPr>
              <p:cNvPr id="4879" name="Google Shape;4879;p24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24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1" name="Google Shape;4881;p24"/>
          <p:cNvGrpSpPr/>
          <p:nvPr/>
        </p:nvGrpSpPr>
        <p:grpSpPr>
          <a:xfrm flipH="1">
            <a:off x="7751524" y="3910407"/>
            <a:ext cx="1876687" cy="1761812"/>
            <a:chOff x="7099611" y="3472170"/>
            <a:chExt cx="1876687" cy="1761812"/>
          </a:xfrm>
        </p:grpSpPr>
        <p:sp>
          <p:nvSpPr>
            <p:cNvPr id="4882" name="Google Shape;4882;p24"/>
            <p:cNvSpPr/>
            <p:nvPr/>
          </p:nvSpPr>
          <p:spPr>
            <a:xfrm flipH="1">
              <a:off x="7953851" y="3546625"/>
              <a:ext cx="64199" cy="169352"/>
            </a:xfrm>
            <a:custGeom>
              <a:avLst/>
              <a:gdLst/>
              <a:ahLst/>
              <a:cxnLst/>
              <a:rect l="l" t="t" r="r" b="b"/>
              <a:pathLst>
                <a:path w="1703" h="4493" extrusionOk="0">
                  <a:moveTo>
                    <a:pt x="1065" y="0"/>
                  </a:moveTo>
                  <a:cubicBezTo>
                    <a:pt x="939" y="116"/>
                    <a:pt x="824" y="246"/>
                    <a:pt x="708" y="382"/>
                  </a:cubicBezTo>
                  <a:cubicBezTo>
                    <a:pt x="427" y="728"/>
                    <a:pt x="196" y="1105"/>
                    <a:pt x="1" y="1496"/>
                  </a:cubicBezTo>
                  <a:cubicBezTo>
                    <a:pt x="262" y="2540"/>
                    <a:pt x="658" y="3549"/>
                    <a:pt x="1170" y="4493"/>
                  </a:cubicBezTo>
                  <a:cubicBezTo>
                    <a:pt x="1331" y="3659"/>
                    <a:pt x="1441" y="2801"/>
                    <a:pt x="1702" y="2023"/>
                  </a:cubicBezTo>
                  <a:lnTo>
                    <a:pt x="1702" y="2023"/>
                  </a:lnTo>
                  <a:cubicBezTo>
                    <a:pt x="1682" y="2033"/>
                    <a:pt x="1662" y="2038"/>
                    <a:pt x="1642" y="2043"/>
                  </a:cubicBezTo>
                  <a:cubicBezTo>
                    <a:pt x="1411" y="1376"/>
                    <a:pt x="1215" y="693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3" name="Google Shape;4883;p24"/>
            <p:cNvGrpSpPr/>
            <p:nvPr/>
          </p:nvGrpSpPr>
          <p:grpSpPr>
            <a:xfrm flipH="1">
              <a:off x="7099611" y="3472170"/>
              <a:ext cx="1876687" cy="1761812"/>
              <a:chOff x="578800" y="3042675"/>
              <a:chExt cx="1185975" cy="1113450"/>
            </a:xfrm>
          </p:grpSpPr>
          <p:sp>
            <p:nvSpPr>
              <p:cNvPr id="4884" name="Google Shape;4884;p24"/>
              <p:cNvSpPr/>
              <p:nvPr/>
            </p:nvSpPr>
            <p:spPr>
              <a:xfrm>
                <a:off x="1600225" y="3982700"/>
                <a:ext cx="163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536" fill="none" extrusionOk="0">
                    <a:moveTo>
                      <a:pt x="1" y="0"/>
                    </a:moveTo>
                    <a:cubicBezTo>
                      <a:pt x="131" y="542"/>
                      <a:pt x="357" y="1064"/>
                      <a:pt x="653" y="153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24"/>
              <p:cNvSpPr/>
              <p:nvPr/>
            </p:nvSpPr>
            <p:spPr>
              <a:xfrm>
                <a:off x="694500" y="3538975"/>
                <a:ext cx="558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958" fill="none" extrusionOk="0">
                    <a:moveTo>
                      <a:pt x="0" y="2395"/>
                    </a:moveTo>
                    <a:cubicBezTo>
                      <a:pt x="608" y="2586"/>
                      <a:pt x="1220" y="2771"/>
                      <a:pt x="1827" y="2957"/>
                    </a:cubicBezTo>
                    <a:cubicBezTo>
                      <a:pt x="1908" y="1988"/>
                      <a:pt x="2108" y="970"/>
                      <a:pt x="2234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24"/>
              <p:cNvSpPr/>
              <p:nvPr/>
            </p:nvSpPr>
            <p:spPr>
              <a:xfrm>
                <a:off x="598250" y="3490300"/>
                <a:ext cx="171550" cy="2216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8865" extrusionOk="0">
                    <a:moveTo>
                      <a:pt x="31" y="0"/>
                    </a:moveTo>
                    <a:lnTo>
                      <a:pt x="0" y="66"/>
                    </a:lnTo>
                    <a:cubicBezTo>
                      <a:pt x="2309" y="1220"/>
                      <a:pt x="3996" y="3584"/>
                      <a:pt x="4282" y="6159"/>
                    </a:cubicBezTo>
                    <a:cubicBezTo>
                      <a:pt x="4347" y="6721"/>
                      <a:pt x="4347" y="7288"/>
                      <a:pt x="4357" y="7856"/>
                    </a:cubicBezTo>
                    <a:lnTo>
                      <a:pt x="4377" y="7856"/>
                    </a:lnTo>
                    <a:cubicBezTo>
                      <a:pt x="4468" y="7911"/>
                      <a:pt x="4563" y="7961"/>
                      <a:pt x="4658" y="8006"/>
                    </a:cubicBezTo>
                    <a:cubicBezTo>
                      <a:pt x="4814" y="8071"/>
                      <a:pt x="4970" y="8122"/>
                      <a:pt x="5130" y="8172"/>
                    </a:cubicBezTo>
                    <a:cubicBezTo>
                      <a:pt x="5722" y="8367"/>
                      <a:pt x="6300" y="8603"/>
                      <a:pt x="6862" y="8864"/>
                    </a:cubicBezTo>
                    <a:cubicBezTo>
                      <a:pt x="6521" y="7886"/>
                      <a:pt x="6365" y="6837"/>
                      <a:pt x="6044" y="5848"/>
                    </a:cubicBezTo>
                    <a:cubicBezTo>
                      <a:pt x="5140" y="3082"/>
                      <a:pt x="2821" y="823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24"/>
              <p:cNvSpPr/>
              <p:nvPr/>
            </p:nvSpPr>
            <p:spPr>
              <a:xfrm>
                <a:off x="769775" y="3618675"/>
                <a:ext cx="124250" cy="25462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0185" extrusionOk="0">
                    <a:moveTo>
                      <a:pt x="1195" y="0"/>
                    </a:moveTo>
                    <a:cubicBezTo>
                      <a:pt x="1065" y="462"/>
                      <a:pt x="929" y="924"/>
                      <a:pt x="784" y="1385"/>
                    </a:cubicBezTo>
                    <a:cubicBezTo>
                      <a:pt x="538" y="2173"/>
                      <a:pt x="272" y="2961"/>
                      <a:pt x="6" y="3734"/>
                    </a:cubicBezTo>
                    <a:lnTo>
                      <a:pt x="1" y="3729"/>
                    </a:lnTo>
                    <a:lnTo>
                      <a:pt x="1" y="3729"/>
                    </a:lnTo>
                    <a:cubicBezTo>
                      <a:pt x="121" y="4071"/>
                      <a:pt x="257" y="4402"/>
                      <a:pt x="438" y="4718"/>
                    </a:cubicBezTo>
                    <a:cubicBezTo>
                      <a:pt x="879" y="5506"/>
                      <a:pt x="1537" y="6164"/>
                      <a:pt x="1963" y="6962"/>
                    </a:cubicBezTo>
                    <a:cubicBezTo>
                      <a:pt x="2490" y="7946"/>
                      <a:pt x="2621" y="9045"/>
                      <a:pt x="2701" y="10169"/>
                    </a:cubicBezTo>
                    <a:cubicBezTo>
                      <a:pt x="2711" y="10174"/>
                      <a:pt x="2721" y="10179"/>
                      <a:pt x="2731" y="10184"/>
                    </a:cubicBezTo>
                    <a:cubicBezTo>
                      <a:pt x="3364" y="8432"/>
                      <a:pt x="4072" y="6691"/>
                      <a:pt x="4940" y="5039"/>
                    </a:cubicBezTo>
                    <a:lnTo>
                      <a:pt x="4970" y="5029"/>
                    </a:lnTo>
                    <a:cubicBezTo>
                      <a:pt x="4714" y="4442"/>
                      <a:pt x="4282" y="3925"/>
                      <a:pt x="3811" y="3509"/>
                    </a:cubicBezTo>
                    <a:cubicBezTo>
                      <a:pt x="3188" y="2956"/>
                      <a:pt x="2480" y="2480"/>
                      <a:pt x="1999" y="1802"/>
                    </a:cubicBezTo>
                    <a:cubicBezTo>
                      <a:pt x="1612" y="1265"/>
                      <a:pt x="1401" y="632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24"/>
              <p:cNvSpPr/>
              <p:nvPr/>
            </p:nvSpPr>
            <p:spPr>
              <a:xfrm>
                <a:off x="578800" y="3483525"/>
                <a:ext cx="221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9141" extrusionOk="0">
                    <a:moveTo>
                      <a:pt x="0" y="0"/>
                    </a:moveTo>
                    <a:cubicBezTo>
                      <a:pt x="3" y="1"/>
                      <a:pt x="5" y="2"/>
                      <a:pt x="7" y="2"/>
                    </a:cubicBezTo>
                    <a:lnTo>
                      <a:pt x="7" y="2"/>
                    </a:lnTo>
                    <a:cubicBezTo>
                      <a:pt x="5" y="2"/>
                      <a:pt x="3" y="1"/>
                      <a:pt x="0" y="0"/>
                    </a:cubicBezTo>
                    <a:close/>
                    <a:moveTo>
                      <a:pt x="7" y="2"/>
                    </a:moveTo>
                    <a:cubicBezTo>
                      <a:pt x="271" y="97"/>
                      <a:pt x="529" y="212"/>
                      <a:pt x="778" y="337"/>
                    </a:cubicBezTo>
                    <a:lnTo>
                      <a:pt x="809" y="271"/>
                    </a:lnTo>
                    <a:cubicBezTo>
                      <a:pt x="3599" y="1094"/>
                      <a:pt x="5918" y="3353"/>
                      <a:pt x="6822" y="6119"/>
                    </a:cubicBezTo>
                    <a:cubicBezTo>
                      <a:pt x="7143" y="7108"/>
                      <a:pt x="7299" y="8157"/>
                      <a:pt x="7640" y="9135"/>
                    </a:cubicBezTo>
                    <a:lnTo>
                      <a:pt x="7645" y="9140"/>
                    </a:lnTo>
                    <a:cubicBezTo>
                      <a:pt x="7911" y="8367"/>
                      <a:pt x="8177" y="7579"/>
                      <a:pt x="8423" y="6791"/>
                    </a:cubicBezTo>
                    <a:cubicBezTo>
                      <a:pt x="8568" y="6330"/>
                      <a:pt x="8704" y="5868"/>
                      <a:pt x="8834" y="5406"/>
                    </a:cubicBezTo>
                    <a:lnTo>
                      <a:pt x="8845" y="5406"/>
                    </a:lnTo>
                    <a:cubicBezTo>
                      <a:pt x="8619" y="4703"/>
                      <a:pt x="8408" y="3986"/>
                      <a:pt x="7996" y="3383"/>
                    </a:cubicBezTo>
                    <a:cubicBezTo>
                      <a:pt x="7610" y="2811"/>
                      <a:pt x="7058" y="2364"/>
                      <a:pt x="6495" y="1963"/>
                    </a:cubicBezTo>
                    <a:cubicBezTo>
                      <a:pt x="5547" y="1280"/>
                      <a:pt x="4663" y="793"/>
                      <a:pt x="3569" y="452"/>
                    </a:cubicBezTo>
                    <a:cubicBezTo>
                      <a:pt x="2467" y="111"/>
                      <a:pt x="981" y="351"/>
                      <a:pt x="7" y="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24"/>
              <p:cNvSpPr/>
              <p:nvPr/>
            </p:nvSpPr>
            <p:spPr>
              <a:xfrm>
                <a:off x="898400" y="3972775"/>
                <a:ext cx="69800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5447" extrusionOk="0">
                    <a:moveTo>
                      <a:pt x="1351" y="0"/>
                    </a:moveTo>
                    <a:lnTo>
                      <a:pt x="1301" y="16"/>
                    </a:lnTo>
                    <a:cubicBezTo>
                      <a:pt x="964" y="809"/>
                      <a:pt x="623" y="1602"/>
                      <a:pt x="287" y="2395"/>
                    </a:cubicBezTo>
                    <a:cubicBezTo>
                      <a:pt x="176" y="2656"/>
                      <a:pt x="41" y="2977"/>
                      <a:pt x="1" y="3258"/>
                    </a:cubicBezTo>
                    <a:cubicBezTo>
                      <a:pt x="56" y="3373"/>
                      <a:pt x="106" y="3489"/>
                      <a:pt x="156" y="3609"/>
                    </a:cubicBezTo>
                    <a:cubicBezTo>
                      <a:pt x="392" y="4202"/>
                      <a:pt x="558" y="4874"/>
                      <a:pt x="839" y="5446"/>
                    </a:cubicBezTo>
                    <a:lnTo>
                      <a:pt x="2791" y="5446"/>
                    </a:lnTo>
                    <a:cubicBezTo>
                      <a:pt x="2375" y="5025"/>
                      <a:pt x="2079" y="4443"/>
                      <a:pt x="1933" y="3865"/>
                    </a:cubicBezTo>
                    <a:cubicBezTo>
                      <a:pt x="1667" y="2806"/>
                      <a:pt x="1742" y="1682"/>
                      <a:pt x="1517" y="613"/>
                    </a:cubicBezTo>
                    <a:cubicBezTo>
                      <a:pt x="1471" y="407"/>
                      <a:pt x="1416" y="201"/>
                      <a:pt x="1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24"/>
              <p:cNvSpPr/>
              <p:nvPr/>
            </p:nvSpPr>
            <p:spPr>
              <a:xfrm>
                <a:off x="760375" y="3842775"/>
                <a:ext cx="1380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5522" h="8489" extrusionOk="0">
                    <a:moveTo>
                      <a:pt x="26" y="1"/>
                    </a:moveTo>
                    <a:lnTo>
                      <a:pt x="0" y="6"/>
                    </a:lnTo>
                    <a:cubicBezTo>
                      <a:pt x="502" y="1948"/>
                      <a:pt x="206" y="4066"/>
                      <a:pt x="352" y="6094"/>
                    </a:cubicBezTo>
                    <a:cubicBezTo>
                      <a:pt x="377" y="6455"/>
                      <a:pt x="427" y="6827"/>
                      <a:pt x="497" y="7198"/>
                    </a:cubicBezTo>
                    <a:cubicBezTo>
                      <a:pt x="2149" y="7725"/>
                      <a:pt x="3820" y="8157"/>
                      <a:pt x="5517" y="8488"/>
                    </a:cubicBezTo>
                    <a:cubicBezTo>
                      <a:pt x="5522" y="8478"/>
                      <a:pt x="5522" y="8468"/>
                      <a:pt x="5522" y="8458"/>
                    </a:cubicBezTo>
                    <a:cubicBezTo>
                      <a:pt x="4970" y="7294"/>
                      <a:pt x="4096" y="6280"/>
                      <a:pt x="3639" y="5070"/>
                    </a:cubicBezTo>
                    <a:cubicBezTo>
                      <a:pt x="3183" y="3855"/>
                      <a:pt x="3173" y="2515"/>
                      <a:pt x="3077" y="1205"/>
                    </a:cubicBezTo>
                    <a:cubicBezTo>
                      <a:pt x="2083" y="748"/>
                      <a:pt x="1065" y="347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24"/>
              <p:cNvSpPr/>
              <p:nvPr/>
            </p:nvSpPr>
            <p:spPr>
              <a:xfrm>
                <a:off x="707175" y="3686675"/>
                <a:ext cx="130150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450" extrusionOk="0">
                    <a:moveTo>
                      <a:pt x="0" y="1"/>
                    </a:moveTo>
                    <a:cubicBezTo>
                      <a:pt x="20" y="718"/>
                      <a:pt x="55" y="1431"/>
                      <a:pt x="256" y="2119"/>
                    </a:cubicBezTo>
                    <a:cubicBezTo>
                      <a:pt x="593" y="3278"/>
                      <a:pt x="1381" y="4257"/>
                      <a:pt x="1842" y="5376"/>
                    </a:cubicBezTo>
                    <a:cubicBezTo>
                      <a:pt x="1958" y="5662"/>
                      <a:pt x="2053" y="5953"/>
                      <a:pt x="2128" y="6250"/>
                    </a:cubicBezTo>
                    <a:lnTo>
                      <a:pt x="2154" y="6245"/>
                    </a:lnTo>
                    <a:cubicBezTo>
                      <a:pt x="3193" y="6591"/>
                      <a:pt x="4211" y="6992"/>
                      <a:pt x="5205" y="7449"/>
                    </a:cubicBezTo>
                    <a:cubicBezTo>
                      <a:pt x="5125" y="6325"/>
                      <a:pt x="4994" y="5226"/>
                      <a:pt x="4467" y="4242"/>
                    </a:cubicBezTo>
                    <a:cubicBezTo>
                      <a:pt x="4041" y="3444"/>
                      <a:pt x="3383" y="2786"/>
                      <a:pt x="2942" y="1998"/>
                    </a:cubicBezTo>
                    <a:cubicBezTo>
                      <a:pt x="2761" y="1682"/>
                      <a:pt x="2625" y="1351"/>
                      <a:pt x="2505" y="1009"/>
                    </a:cubicBezTo>
                    <a:cubicBezTo>
                      <a:pt x="1943" y="748"/>
                      <a:pt x="1365" y="512"/>
                      <a:pt x="773" y="317"/>
                    </a:cubicBezTo>
                    <a:cubicBezTo>
                      <a:pt x="613" y="267"/>
                      <a:pt x="457" y="216"/>
                      <a:pt x="301" y="151"/>
                    </a:cubicBezTo>
                    <a:cubicBezTo>
                      <a:pt x="206" y="106"/>
                      <a:pt x="111" y="56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24"/>
              <p:cNvSpPr/>
              <p:nvPr/>
            </p:nvSpPr>
            <p:spPr>
              <a:xfrm>
                <a:off x="837300" y="3744400"/>
                <a:ext cx="948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394" extrusionOk="0">
                    <a:moveTo>
                      <a:pt x="2269" y="0"/>
                    </a:moveTo>
                    <a:lnTo>
                      <a:pt x="2239" y="10"/>
                    </a:lnTo>
                    <a:cubicBezTo>
                      <a:pt x="1371" y="1662"/>
                      <a:pt x="663" y="3403"/>
                      <a:pt x="30" y="5155"/>
                    </a:cubicBezTo>
                    <a:cubicBezTo>
                      <a:pt x="20" y="5150"/>
                      <a:pt x="10" y="5145"/>
                      <a:pt x="0" y="5140"/>
                    </a:cubicBezTo>
                    <a:lnTo>
                      <a:pt x="0" y="5140"/>
                    </a:lnTo>
                    <a:cubicBezTo>
                      <a:pt x="96" y="6450"/>
                      <a:pt x="106" y="7790"/>
                      <a:pt x="562" y="9005"/>
                    </a:cubicBezTo>
                    <a:cubicBezTo>
                      <a:pt x="1019" y="10215"/>
                      <a:pt x="1893" y="11229"/>
                      <a:pt x="2445" y="12393"/>
                    </a:cubicBezTo>
                    <a:cubicBezTo>
                      <a:pt x="2485" y="12112"/>
                      <a:pt x="2620" y="11791"/>
                      <a:pt x="2731" y="11530"/>
                    </a:cubicBezTo>
                    <a:cubicBezTo>
                      <a:pt x="3067" y="10737"/>
                      <a:pt x="3408" y="9944"/>
                      <a:pt x="3745" y="9151"/>
                    </a:cubicBezTo>
                    <a:lnTo>
                      <a:pt x="3795" y="9135"/>
                    </a:lnTo>
                    <a:cubicBezTo>
                      <a:pt x="3469" y="8097"/>
                      <a:pt x="2937" y="7118"/>
                      <a:pt x="2650" y="6059"/>
                    </a:cubicBezTo>
                    <a:cubicBezTo>
                      <a:pt x="2164" y="4232"/>
                      <a:pt x="2450" y="2289"/>
                      <a:pt x="2430" y="397"/>
                    </a:cubicBezTo>
                    <a:lnTo>
                      <a:pt x="2405" y="397"/>
                    </a:lnTo>
                    <a:cubicBezTo>
                      <a:pt x="2369" y="261"/>
                      <a:pt x="2319" y="131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24"/>
              <p:cNvSpPr/>
              <p:nvPr/>
            </p:nvSpPr>
            <p:spPr>
              <a:xfrm>
                <a:off x="772800" y="4022725"/>
                <a:ext cx="146575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449" extrusionOk="0">
                    <a:moveTo>
                      <a:pt x="0" y="0"/>
                    </a:moveTo>
                    <a:cubicBezTo>
                      <a:pt x="266" y="1320"/>
                      <a:pt x="849" y="2620"/>
                      <a:pt x="1772" y="3448"/>
                    </a:cubicBezTo>
                    <a:lnTo>
                      <a:pt x="5863" y="3448"/>
                    </a:lnTo>
                    <a:cubicBezTo>
                      <a:pt x="5582" y="2876"/>
                      <a:pt x="5416" y="2204"/>
                      <a:pt x="5180" y="1611"/>
                    </a:cubicBezTo>
                    <a:cubicBezTo>
                      <a:pt x="5130" y="1491"/>
                      <a:pt x="5080" y="1375"/>
                      <a:pt x="5025" y="1260"/>
                    </a:cubicBezTo>
                    <a:cubicBezTo>
                      <a:pt x="5025" y="1270"/>
                      <a:pt x="5025" y="1280"/>
                      <a:pt x="5020" y="1290"/>
                    </a:cubicBezTo>
                    <a:cubicBezTo>
                      <a:pt x="3323" y="959"/>
                      <a:pt x="1652" y="5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24"/>
              <p:cNvSpPr/>
              <p:nvPr/>
            </p:nvSpPr>
            <p:spPr>
              <a:xfrm>
                <a:off x="1256150" y="4024100"/>
                <a:ext cx="1863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3394" extrusionOk="0">
                    <a:moveTo>
                      <a:pt x="7439" y="0"/>
                    </a:moveTo>
                    <a:cubicBezTo>
                      <a:pt x="6159" y="86"/>
                      <a:pt x="4849" y="181"/>
                      <a:pt x="3564" y="261"/>
                    </a:cubicBezTo>
                    <a:cubicBezTo>
                      <a:pt x="3564" y="251"/>
                      <a:pt x="3559" y="246"/>
                      <a:pt x="3554" y="236"/>
                    </a:cubicBezTo>
                    <a:cubicBezTo>
                      <a:pt x="2541" y="824"/>
                      <a:pt x="1431" y="1285"/>
                      <a:pt x="678" y="2174"/>
                    </a:cubicBezTo>
                    <a:cubicBezTo>
                      <a:pt x="377" y="2530"/>
                      <a:pt x="146" y="2947"/>
                      <a:pt x="1" y="3393"/>
                    </a:cubicBezTo>
                    <a:lnTo>
                      <a:pt x="2470" y="3393"/>
                    </a:lnTo>
                    <a:cubicBezTo>
                      <a:pt x="2731" y="2932"/>
                      <a:pt x="3093" y="2525"/>
                      <a:pt x="3529" y="2224"/>
                    </a:cubicBezTo>
                    <a:cubicBezTo>
                      <a:pt x="4779" y="1361"/>
                      <a:pt x="6596" y="1240"/>
                      <a:pt x="7454" y="10"/>
                    </a:cubicBezTo>
                    <a:lnTo>
                      <a:pt x="74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24"/>
              <p:cNvSpPr/>
              <p:nvPr/>
            </p:nvSpPr>
            <p:spPr>
              <a:xfrm>
                <a:off x="1418150" y="3831975"/>
                <a:ext cx="1774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4980" extrusionOk="0">
                    <a:moveTo>
                      <a:pt x="7098" y="1"/>
                    </a:moveTo>
                    <a:cubicBezTo>
                      <a:pt x="6681" y="91"/>
                      <a:pt x="6265" y="151"/>
                      <a:pt x="5848" y="212"/>
                    </a:cubicBezTo>
                    <a:cubicBezTo>
                      <a:pt x="5296" y="292"/>
                      <a:pt x="4749" y="357"/>
                      <a:pt x="4202" y="448"/>
                    </a:cubicBezTo>
                    <a:cubicBezTo>
                      <a:pt x="4112" y="583"/>
                      <a:pt x="4031" y="719"/>
                      <a:pt x="3961" y="864"/>
                    </a:cubicBezTo>
                    <a:cubicBezTo>
                      <a:pt x="3750" y="1286"/>
                      <a:pt x="3595" y="1743"/>
                      <a:pt x="3283" y="2099"/>
                    </a:cubicBezTo>
                    <a:cubicBezTo>
                      <a:pt x="2917" y="2516"/>
                      <a:pt x="2380" y="2731"/>
                      <a:pt x="1913" y="3027"/>
                    </a:cubicBezTo>
                    <a:cubicBezTo>
                      <a:pt x="1135" y="3519"/>
                      <a:pt x="558" y="4237"/>
                      <a:pt x="1" y="4980"/>
                    </a:cubicBezTo>
                    <a:cubicBezTo>
                      <a:pt x="1251" y="4709"/>
                      <a:pt x="2535" y="4553"/>
                      <a:pt x="3810" y="4403"/>
                    </a:cubicBezTo>
                    <a:cubicBezTo>
                      <a:pt x="4081" y="4262"/>
                      <a:pt x="4337" y="4107"/>
                      <a:pt x="4563" y="3916"/>
                    </a:cubicBezTo>
                    <a:cubicBezTo>
                      <a:pt x="5743" y="2887"/>
                      <a:pt x="5924" y="1050"/>
                      <a:pt x="7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24"/>
              <p:cNvSpPr/>
              <p:nvPr/>
            </p:nvSpPr>
            <p:spPr>
              <a:xfrm>
                <a:off x="1520550" y="3746400"/>
                <a:ext cx="640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81" extrusionOk="0">
                    <a:moveTo>
                      <a:pt x="2550" y="1"/>
                    </a:moveTo>
                    <a:cubicBezTo>
                      <a:pt x="2470" y="16"/>
                      <a:pt x="2390" y="41"/>
                      <a:pt x="2309" y="66"/>
                    </a:cubicBezTo>
                    <a:cubicBezTo>
                      <a:pt x="1406" y="357"/>
                      <a:pt x="768" y="1035"/>
                      <a:pt x="106" y="1677"/>
                    </a:cubicBezTo>
                    <a:lnTo>
                      <a:pt x="126" y="1697"/>
                    </a:lnTo>
                    <a:cubicBezTo>
                      <a:pt x="21" y="2420"/>
                      <a:pt x="0" y="3153"/>
                      <a:pt x="61" y="3881"/>
                    </a:cubicBezTo>
                    <a:cubicBezTo>
                      <a:pt x="71" y="3876"/>
                      <a:pt x="91" y="3876"/>
                      <a:pt x="106" y="3871"/>
                    </a:cubicBezTo>
                    <a:cubicBezTo>
                      <a:pt x="543" y="3178"/>
                      <a:pt x="1165" y="2601"/>
                      <a:pt x="1888" y="2209"/>
                    </a:cubicBezTo>
                    <a:cubicBezTo>
                      <a:pt x="2053" y="1466"/>
                      <a:pt x="2279" y="739"/>
                      <a:pt x="2560" y="36"/>
                    </a:cubicBez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24"/>
              <p:cNvSpPr/>
              <p:nvPr/>
            </p:nvSpPr>
            <p:spPr>
              <a:xfrm>
                <a:off x="1567725" y="3718300"/>
                <a:ext cx="1970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3339" extrusionOk="0">
                    <a:moveTo>
                      <a:pt x="7200" y="0"/>
                    </a:moveTo>
                    <a:cubicBezTo>
                      <a:pt x="5989" y="0"/>
                      <a:pt x="4784" y="494"/>
                      <a:pt x="3936" y="1356"/>
                    </a:cubicBezTo>
                    <a:cubicBezTo>
                      <a:pt x="3590" y="1707"/>
                      <a:pt x="3293" y="2113"/>
                      <a:pt x="2872" y="2374"/>
                    </a:cubicBezTo>
                    <a:cubicBezTo>
                      <a:pt x="2355" y="2696"/>
                      <a:pt x="1712" y="2741"/>
                      <a:pt x="1120" y="2891"/>
                    </a:cubicBezTo>
                    <a:cubicBezTo>
                      <a:pt x="729" y="2987"/>
                      <a:pt x="352" y="3137"/>
                      <a:pt x="1" y="3333"/>
                    </a:cubicBezTo>
                    <a:cubicBezTo>
                      <a:pt x="1" y="3333"/>
                      <a:pt x="1" y="3333"/>
                      <a:pt x="1" y="3338"/>
                    </a:cubicBezTo>
                    <a:cubicBezTo>
                      <a:pt x="599" y="3296"/>
                      <a:pt x="1205" y="3282"/>
                      <a:pt x="1811" y="3282"/>
                    </a:cubicBezTo>
                    <a:cubicBezTo>
                      <a:pt x="2363" y="3282"/>
                      <a:pt x="2916" y="3294"/>
                      <a:pt x="3464" y="3308"/>
                    </a:cubicBezTo>
                    <a:cubicBezTo>
                      <a:pt x="5005" y="2309"/>
                      <a:pt x="6079" y="482"/>
                      <a:pt x="7881" y="141"/>
                    </a:cubicBezTo>
                    <a:cubicBezTo>
                      <a:pt x="7781" y="86"/>
                      <a:pt x="7675" y="41"/>
                      <a:pt x="7570" y="0"/>
                    </a:cubicBezTo>
                    <a:lnTo>
                      <a:pt x="7565" y="15"/>
                    </a:lnTo>
                    <a:cubicBezTo>
                      <a:pt x="7443" y="5"/>
                      <a:pt x="7322" y="0"/>
                      <a:pt x="7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24"/>
              <p:cNvSpPr/>
              <p:nvPr/>
            </p:nvSpPr>
            <p:spPr>
              <a:xfrm>
                <a:off x="1338850" y="3895100"/>
                <a:ext cx="79325" cy="134925"/>
              </a:xfrm>
              <a:custGeom>
                <a:avLst/>
                <a:gdLst/>
                <a:ahLst/>
                <a:cxnLst/>
                <a:rect l="l" t="t" r="r" b="b"/>
                <a:pathLst>
                  <a:path w="3173" h="5397" extrusionOk="0">
                    <a:moveTo>
                      <a:pt x="3112" y="1"/>
                    </a:moveTo>
                    <a:cubicBezTo>
                      <a:pt x="2756" y="723"/>
                      <a:pt x="2415" y="1466"/>
                      <a:pt x="1787" y="1953"/>
                    </a:cubicBezTo>
                    <a:cubicBezTo>
                      <a:pt x="1285" y="2340"/>
                      <a:pt x="658" y="2505"/>
                      <a:pt x="46" y="2696"/>
                    </a:cubicBezTo>
                    <a:cubicBezTo>
                      <a:pt x="141" y="3594"/>
                      <a:pt x="0" y="4523"/>
                      <a:pt x="246" y="5396"/>
                    </a:cubicBezTo>
                    <a:cubicBezTo>
                      <a:pt x="583" y="5196"/>
                      <a:pt x="909" y="4990"/>
                      <a:pt x="1210" y="4744"/>
                    </a:cubicBezTo>
                    <a:cubicBezTo>
                      <a:pt x="1988" y="4111"/>
                      <a:pt x="2565" y="3268"/>
                      <a:pt x="3173" y="2455"/>
                    </a:cubicBezTo>
                    <a:lnTo>
                      <a:pt x="3173" y="2455"/>
                    </a:lnTo>
                    <a:cubicBezTo>
                      <a:pt x="3168" y="2460"/>
                      <a:pt x="3163" y="2460"/>
                      <a:pt x="3158" y="2460"/>
                    </a:cubicBezTo>
                    <a:cubicBezTo>
                      <a:pt x="3012" y="1652"/>
                      <a:pt x="3002" y="824"/>
                      <a:pt x="3123" y="11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24"/>
              <p:cNvSpPr/>
              <p:nvPr/>
            </p:nvSpPr>
            <p:spPr>
              <a:xfrm>
                <a:off x="1523175" y="3800325"/>
                <a:ext cx="131175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14" extrusionOk="0">
                    <a:moveTo>
                      <a:pt x="3593" y="1"/>
                    </a:moveTo>
                    <a:cubicBezTo>
                      <a:pt x="2987" y="1"/>
                      <a:pt x="2381" y="15"/>
                      <a:pt x="1783" y="57"/>
                    </a:cubicBezTo>
                    <a:cubicBezTo>
                      <a:pt x="1783" y="52"/>
                      <a:pt x="1783" y="52"/>
                      <a:pt x="1783" y="52"/>
                    </a:cubicBezTo>
                    <a:cubicBezTo>
                      <a:pt x="1060" y="444"/>
                      <a:pt x="438" y="1021"/>
                      <a:pt x="1" y="1714"/>
                    </a:cubicBezTo>
                    <a:cubicBezTo>
                      <a:pt x="548" y="1623"/>
                      <a:pt x="1095" y="1558"/>
                      <a:pt x="1647" y="1478"/>
                    </a:cubicBezTo>
                    <a:cubicBezTo>
                      <a:pt x="2064" y="1417"/>
                      <a:pt x="2480" y="1357"/>
                      <a:pt x="2897" y="1267"/>
                    </a:cubicBezTo>
                    <a:cubicBezTo>
                      <a:pt x="2972" y="1192"/>
                      <a:pt x="3063" y="1121"/>
                      <a:pt x="3153" y="1056"/>
                    </a:cubicBezTo>
                    <a:cubicBezTo>
                      <a:pt x="3635" y="715"/>
                      <a:pt x="4227" y="564"/>
                      <a:pt x="4759" y="303"/>
                    </a:cubicBezTo>
                    <a:cubicBezTo>
                      <a:pt x="4930" y="223"/>
                      <a:pt x="5090" y="127"/>
                      <a:pt x="5246" y="27"/>
                    </a:cubicBezTo>
                    <a:cubicBezTo>
                      <a:pt x="4698" y="13"/>
                      <a:pt x="4145" y="1"/>
                      <a:pt x="3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24"/>
              <p:cNvSpPr/>
              <p:nvPr/>
            </p:nvSpPr>
            <p:spPr>
              <a:xfrm>
                <a:off x="1567725" y="3711775"/>
                <a:ext cx="18925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3595" extrusionOk="0">
                    <a:moveTo>
                      <a:pt x="6178" y="0"/>
                    </a:moveTo>
                    <a:cubicBezTo>
                      <a:pt x="5587" y="0"/>
                      <a:pt x="4997" y="135"/>
                      <a:pt x="4468" y="402"/>
                    </a:cubicBezTo>
                    <a:cubicBezTo>
                      <a:pt x="4097" y="593"/>
                      <a:pt x="3755" y="844"/>
                      <a:pt x="3364" y="999"/>
                    </a:cubicBezTo>
                    <a:cubicBezTo>
                      <a:pt x="2515" y="1335"/>
                      <a:pt x="1547" y="1180"/>
                      <a:pt x="663" y="1386"/>
                    </a:cubicBezTo>
                    <a:lnTo>
                      <a:pt x="673" y="1421"/>
                    </a:lnTo>
                    <a:cubicBezTo>
                      <a:pt x="392" y="2124"/>
                      <a:pt x="166" y="2851"/>
                      <a:pt x="1" y="3594"/>
                    </a:cubicBezTo>
                    <a:cubicBezTo>
                      <a:pt x="352" y="3398"/>
                      <a:pt x="729" y="3248"/>
                      <a:pt x="1120" y="3152"/>
                    </a:cubicBezTo>
                    <a:cubicBezTo>
                      <a:pt x="1712" y="3002"/>
                      <a:pt x="2355" y="2957"/>
                      <a:pt x="2872" y="2635"/>
                    </a:cubicBezTo>
                    <a:cubicBezTo>
                      <a:pt x="3293" y="2374"/>
                      <a:pt x="3590" y="1968"/>
                      <a:pt x="3936" y="1617"/>
                    </a:cubicBezTo>
                    <a:cubicBezTo>
                      <a:pt x="4784" y="755"/>
                      <a:pt x="5989" y="261"/>
                      <a:pt x="7200" y="261"/>
                    </a:cubicBezTo>
                    <a:cubicBezTo>
                      <a:pt x="7322" y="261"/>
                      <a:pt x="7443" y="266"/>
                      <a:pt x="7565" y="276"/>
                    </a:cubicBezTo>
                    <a:lnTo>
                      <a:pt x="7570" y="261"/>
                    </a:lnTo>
                    <a:cubicBezTo>
                      <a:pt x="7127" y="87"/>
                      <a:pt x="6653" y="0"/>
                      <a:pt x="6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24"/>
              <p:cNvSpPr/>
              <p:nvPr/>
            </p:nvSpPr>
            <p:spPr>
              <a:xfrm>
                <a:off x="1413900" y="3788325"/>
                <a:ext cx="109800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731" extrusionOk="0">
                    <a:moveTo>
                      <a:pt x="4372" y="0"/>
                    </a:moveTo>
                    <a:cubicBezTo>
                      <a:pt x="4031" y="326"/>
                      <a:pt x="3679" y="648"/>
                      <a:pt x="3288" y="899"/>
                    </a:cubicBezTo>
                    <a:cubicBezTo>
                      <a:pt x="1998" y="1722"/>
                      <a:pt x="1064" y="2460"/>
                      <a:pt x="306" y="3885"/>
                    </a:cubicBezTo>
                    <a:cubicBezTo>
                      <a:pt x="241" y="4016"/>
                      <a:pt x="176" y="4146"/>
                      <a:pt x="110" y="4272"/>
                    </a:cubicBezTo>
                    <a:lnTo>
                      <a:pt x="121" y="4282"/>
                    </a:lnTo>
                    <a:cubicBezTo>
                      <a:pt x="0" y="5095"/>
                      <a:pt x="10" y="5923"/>
                      <a:pt x="156" y="6731"/>
                    </a:cubicBezTo>
                    <a:cubicBezTo>
                      <a:pt x="161" y="6731"/>
                      <a:pt x="166" y="6731"/>
                      <a:pt x="171" y="6726"/>
                    </a:cubicBezTo>
                    <a:cubicBezTo>
                      <a:pt x="728" y="5983"/>
                      <a:pt x="1305" y="5265"/>
                      <a:pt x="2083" y="4773"/>
                    </a:cubicBezTo>
                    <a:cubicBezTo>
                      <a:pt x="2550" y="4477"/>
                      <a:pt x="3087" y="4262"/>
                      <a:pt x="3453" y="3845"/>
                    </a:cubicBezTo>
                    <a:cubicBezTo>
                      <a:pt x="3765" y="3489"/>
                      <a:pt x="3920" y="3032"/>
                      <a:pt x="4131" y="2610"/>
                    </a:cubicBezTo>
                    <a:cubicBezTo>
                      <a:pt x="4201" y="2465"/>
                      <a:pt x="4282" y="2329"/>
                      <a:pt x="4372" y="2194"/>
                    </a:cubicBezTo>
                    <a:lnTo>
                      <a:pt x="4372" y="2194"/>
                    </a:lnTo>
                    <a:cubicBezTo>
                      <a:pt x="4357" y="2199"/>
                      <a:pt x="4337" y="2199"/>
                      <a:pt x="4327" y="2204"/>
                    </a:cubicBezTo>
                    <a:cubicBezTo>
                      <a:pt x="4266" y="1476"/>
                      <a:pt x="4287" y="743"/>
                      <a:pt x="4392" y="20"/>
                    </a:cubicBezTo>
                    <a:lnTo>
                      <a:pt x="4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24"/>
              <p:cNvSpPr/>
              <p:nvPr/>
            </p:nvSpPr>
            <p:spPr>
              <a:xfrm>
                <a:off x="1345000" y="3942025"/>
                <a:ext cx="1684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6737" h="3545" extrusionOk="0">
                    <a:moveTo>
                      <a:pt x="6736" y="1"/>
                    </a:moveTo>
                    <a:lnTo>
                      <a:pt x="6736" y="1"/>
                    </a:lnTo>
                    <a:cubicBezTo>
                      <a:pt x="5461" y="151"/>
                      <a:pt x="4177" y="307"/>
                      <a:pt x="2927" y="578"/>
                    </a:cubicBezTo>
                    <a:cubicBezTo>
                      <a:pt x="2319" y="1391"/>
                      <a:pt x="1742" y="2234"/>
                      <a:pt x="964" y="2867"/>
                    </a:cubicBezTo>
                    <a:cubicBezTo>
                      <a:pt x="663" y="3113"/>
                      <a:pt x="337" y="3319"/>
                      <a:pt x="0" y="3519"/>
                    </a:cubicBezTo>
                    <a:cubicBezTo>
                      <a:pt x="5" y="3529"/>
                      <a:pt x="10" y="3534"/>
                      <a:pt x="10" y="3544"/>
                    </a:cubicBezTo>
                    <a:cubicBezTo>
                      <a:pt x="1295" y="3464"/>
                      <a:pt x="2605" y="3369"/>
                      <a:pt x="3885" y="3283"/>
                    </a:cubicBezTo>
                    <a:lnTo>
                      <a:pt x="3900" y="3293"/>
                    </a:lnTo>
                    <a:cubicBezTo>
                      <a:pt x="3926" y="3263"/>
                      <a:pt x="3946" y="3228"/>
                      <a:pt x="3966" y="3193"/>
                    </a:cubicBezTo>
                    <a:cubicBezTo>
                      <a:pt x="4357" y="2576"/>
                      <a:pt x="4433" y="1783"/>
                      <a:pt x="4879" y="1195"/>
                    </a:cubicBezTo>
                    <a:cubicBezTo>
                      <a:pt x="5331" y="603"/>
                      <a:pt x="6064" y="347"/>
                      <a:pt x="6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24"/>
              <p:cNvSpPr/>
              <p:nvPr/>
            </p:nvSpPr>
            <p:spPr>
              <a:xfrm>
                <a:off x="1220775" y="3962475"/>
                <a:ext cx="1242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859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4633" y="41"/>
                      <a:pt x="4503" y="86"/>
                      <a:pt x="4372" y="131"/>
                    </a:cubicBezTo>
                    <a:cubicBezTo>
                      <a:pt x="2329" y="849"/>
                      <a:pt x="788" y="2536"/>
                      <a:pt x="66" y="4548"/>
                    </a:cubicBezTo>
                    <a:cubicBezTo>
                      <a:pt x="76" y="4995"/>
                      <a:pt x="66" y="5437"/>
                      <a:pt x="0" y="5858"/>
                    </a:cubicBezTo>
                    <a:lnTo>
                      <a:pt x="1416" y="5858"/>
                    </a:lnTo>
                    <a:cubicBezTo>
                      <a:pt x="1561" y="5412"/>
                      <a:pt x="1792" y="4995"/>
                      <a:pt x="2093" y="4639"/>
                    </a:cubicBezTo>
                    <a:cubicBezTo>
                      <a:pt x="2846" y="3750"/>
                      <a:pt x="3956" y="3289"/>
                      <a:pt x="4969" y="2701"/>
                    </a:cubicBezTo>
                    <a:cubicBezTo>
                      <a:pt x="4723" y="1828"/>
                      <a:pt x="4864" y="899"/>
                      <a:pt x="4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24"/>
              <p:cNvSpPr/>
              <p:nvPr/>
            </p:nvSpPr>
            <p:spPr>
              <a:xfrm>
                <a:off x="1150250" y="3159275"/>
                <a:ext cx="156250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64" extrusionOk="0">
                    <a:moveTo>
                      <a:pt x="6250" y="0"/>
                    </a:moveTo>
                    <a:lnTo>
                      <a:pt x="6250" y="0"/>
                    </a:lnTo>
                    <a:cubicBezTo>
                      <a:pt x="5948" y="131"/>
                      <a:pt x="5647" y="261"/>
                      <a:pt x="5346" y="392"/>
                    </a:cubicBezTo>
                    <a:cubicBezTo>
                      <a:pt x="4844" y="613"/>
                      <a:pt x="4337" y="829"/>
                      <a:pt x="3835" y="1049"/>
                    </a:cubicBezTo>
                    <a:cubicBezTo>
                      <a:pt x="3574" y="1165"/>
                      <a:pt x="3313" y="1280"/>
                      <a:pt x="3052" y="1396"/>
                    </a:cubicBezTo>
                    <a:cubicBezTo>
                      <a:pt x="2887" y="1471"/>
                      <a:pt x="2605" y="1516"/>
                      <a:pt x="2505" y="1672"/>
                    </a:cubicBezTo>
                    <a:lnTo>
                      <a:pt x="2490" y="1632"/>
                    </a:lnTo>
                    <a:cubicBezTo>
                      <a:pt x="2370" y="2249"/>
                      <a:pt x="2219" y="2851"/>
                      <a:pt x="1958" y="3409"/>
                    </a:cubicBezTo>
                    <a:cubicBezTo>
                      <a:pt x="1496" y="4407"/>
                      <a:pt x="698" y="5210"/>
                      <a:pt x="0" y="6064"/>
                    </a:cubicBezTo>
                    <a:cubicBezTo>
                      <a:pt x="1250" y="5697"/>
                      <a:pt x="2550" y="5351"/>
                      <a:pt x="3800" y="4985"/>
                    </a:cubicBezTo>
                    <a:cubicBezTo>
                      <a:pt x="4362" y="4448"/>
                      <a:pt x="4939" y="3920"/>
                      <a:pt x="5336" y="3258"/>
                    </a:cubicBezTo>
                    <a:cubicBezTo>
                      <a:pt x="5913" y="2284"/>
                      <a:pt x="6029" y="1125"/>
                      <a:pt x="6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24"/>
              <p:cNvSpPr/>
              <p:nvPr/>
            </p:nvSpPr>
            <p:spPr>
              <a:xfrm>
                <a:off x="1126025" y="3283875"/>
                <a:ext cx="1192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2511" extrusionOk="0">
                    <a:moveTo>
                      <a:pt x="4769" y="1"/>
                    </a:moveTo>
                    <a:lnTo>
                      <a:pt x="4769" y="1"/>
                    </a:lnTo>
                    <a:cubicBezTo>
                      <a:pt x="3519" y="367"/>
                      <a:pt x="2219" y="713"/>
                      <a:pt x="969" y="1080"/>
                    </a:cubicBezTo>
                    <a:cubicBezTo>
                      <a:pt x="598" y="1526"/>
                      <a:pt x="257" y="1993"/>
                      <a:pt x="1" y="2510"/>
                    </a:cubicBezTo>
                    <a:cubicBezTo>
                      <a:pt x="257" y="2355"/>
                      <a:pt x="613" y="2314"/>
                      <a:pt x="899" y="2234"/>
                    </a:cubicBezTo>
                    <a:cubicBezTo>
                      <a:pt x="1768" y="1993"/>
                      <a:pt x="2636" y="1752"/>
                      <a:pt x="3499" y="1506"/>
                    </a:cubicBezTo>
                    <a:cubicBezTo>
                      <a:pt x="3820" y="934"/>
                      <a:pt x="4287" y="467"/>
                      <a:pt x="47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24"/>
              <p:cNvSpPr/>
              <p:nvPr/>
            </p:nvSpPr>
            <p:spPr>
              <a:xfrm>
                <a:off x="1162800" y="3470850"/>
                <a:ext cx="532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902" extrusionOk="0">
                    <a:moveTo>
                      <a:pt x="2109" y="0"/>
                    </a:moveTo>
                    <a:cubicBezTo>
                      <a:pt x="1622" y="342"/>
                      <a:pt x="1145" y="693"/>
                      <a:pt x="668" y="1044"/>
                    </a:cubicBezTo>
                    <a:cubicBezTo>
                      <a:pt x="578" y="1386"/>
                      <a:pt x="462" y="1717"/>
                      <a:pt x="342" y="2043"/>
                    </a:cubicBezTo>
                    <a:cubicBezTo>
                      <a:pt x="236" y="2329"/>
                      <a:pt x="121" y="2615"/>
                      <a:pt x="0" y="2901"/>
                    </a:cubicBezTo>
                    <a:cubicBezTo>
                      <a:pt x="638" y="2400"/>
                      <a:pt x="1290" y="1923"/>
                      <a:pt x="1918" y="1411"/>
                    </a:cubicBezTo>
                    <a:lnTo>
                      <a:pt x="1968" y="1426"/>
                    </a:lnTo>
                    <a:cubicBezTo>
                      <a:pt x="2093" y="964"/>
                      <a:pt x="2129" y="487"/>
                      <a:pt x="2109" y="0"/>
                    </a:cubicBezTo>
                    <a:close/>
                  </a:path>
                </a:pathLst>
              </a:custGeom>
              <a:solidFill>
                <a:srgbClr val="59C7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24"/>
              <p:cNvSpPr/>
              <p:nvPr/>
            </p:nvSpPr>
            <p:spPr>
              <a:xfrm>
                <a:off x="1094650" y="3496950"/>
                <a:ext cx="8485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3622" extrusionOk="0">
                    <a:moveTo>
                      <a:pt x="3394" y="0"/>
                    </a:moveTo>
                    <a:cubicBezTo>
                      <a:pt x="2495" y="668"/>
                      <a:pt x="1612" y="1346"/>
                      <a:pt x="719" y="2003"/>
                    </a:cubicBezTo>
                    <a:cubicBezTo>
                      <a:pt x="704" y="1983"/>
                      <a:pt x="684" y="1963"/>
                      <a:pt x="668" y="1943"/>
                    </a:cubicBezTo>
                    <a:cubicBezTo>
                      <a:pt x="498" y="2515"/>
                      <a:pt x="257" y="3067"/>
                      <a:pt x="1" y="3614"/>
                    </a:cubicBezTo>
                    <a:cubicBezTo>
                      <a:pt x="7" y="3619"/>
                      <a:pt x="17" y="3621"/>
                      <a:pt x="30" y="3621"/>
                    </a:cubicBezTo>
                    <a:cubicBezTo>
                      <a:pt x="311" y="3621"/>
                      <a:pt x="2023" y="2422"/>
                      <a:pt x="2234" y="2249"/>
                    </a:cubicBezTo>
                    <a:cubicBezTo>
                      <a:pt x="2395" y="2118"/>
                      <a:pt x="2561" y="1983"/>
                      <a:pt x="2726" y="1857"/>
                    </a:cubicBezTo>
                    <a:cubicBezTo>
                      <a:pt x="2847" y="1571"/>
                      <a:pt x="2962" y="1285"/>
                      <a:pt x="3068" y="999"/>
                    </a:cubicBezTo>
                    <a:cubicBezTo>
                      <a:pt x="3188" y="673"/>
                      <a:pt x="3304" y="342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24"/>
              <p:cNvSpPr/>
              <p:nvPr/>
            </p:nvSpPr>
            <p:spPr>
              <a:xfrm>
                <a:off x="1080100" y="3771375"/>
                <a:ext cx="1176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9743" extrusionOk="0">
                    <a:moveTo>
                      <a:pt x="4548" y="1"/>
                    </a:moveTo>
                    <a:cubicBezTo>
                      <a:pt x="3022" y="1491"/>
                      <a:pt x="1557" y="3047"/>
                      <a:pt x="131" y="4643"/>
                    </a:cubicBezTo>
                    <a:cubicBezTo>
                      <a:pt x="121" y="4633"/>
                      <a:pt x="111" y="4623"/>
                      <a:pt x="96" y="4613"/>
                    </a:cubicBezTo>
                    <a:cubicBezTo>
                      <a:pt x="41" y="5271"/>
                      <a:pt x="1" y="5923"/>
                      <a:pt x="96" y="6571"/>
                    </a:cubicBezTo>
                    <a:cubicBezTo>
                      <a:pt x="272" y="7816"/>
                      <a:pt x="964" y="8985"/>
                      <a:pt x="1973" y="9743"/>
                    </a:cubicBezTo>
                    <a:cubicBezTo>
                      <a:pt x="1958" y="8845"/>
                      <a:pt x="2028" y="7956"/>
                      <a:pt x="2234" y="7113"/>
                    </a:cubicBezTo>
                    <a:cubicBezTo>
                      <a:pt x="2410" y="6390"/>
                      <a:pt x="2691" y="5692"/>
                      <a:pt x="3103" y="5045"/>
                    </a:cubicBezTo>
                    <a:cubicBezTo>
                      <a:pt x="3449" y="4503"/>
                      <a:pt x="3881" y="4016"/>
                      <a:pt x="4292" y="3524"/>
                    </a:cubicBezTo>
                    <a:lnTo>
                      <a:pt x="4277" y="3509"/>
                    </a:lnTo>
                    <a:cubicBezTo>
                      <a:pt x="4699" y="2385"/>
                      <a:pt x="4704" y="1200"/>
                      <a:pt x="4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24"/>
              <p:cNvSpPr/>
              <p:nvPr/>
            </p:nvSpPr>
            <p:spPr>
              <a:xfrm>
                <a:off x="1046475" y="3461050"/>
                <a:ext cx="6490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5051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141" y="924"/>
                      <a:pt x="191" y="1853"/>
                      <a:pt x="0" y="2736"/>
                    </a:cubicBezTo>
                    <a:cubicBezTo>
                      <a:pt x="588" y="3549"/>
                      <a:pt x="1230" y="4322"/>
                      <a:pt x="1923" y="5050"/>
                    </a:cubicBezTo>
                    <a:lnTo>
                      <a:pt x="1928" y="5050"/>
                    </a:lnTo>
                    <a:cubicBezTo>
                      <a:pt x="2184" y="4503"/>
                      <a:pt x="2425" y="3951"/>
                      <a:pt x="2595" y="3379"/>
                    </a:cubicBezTo>
                    <a:cubicBezTo>
                      <a:pt x="1682" y="2310"/>
                      <a:pt x="844" y="1180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24"/>
              <p:cNvSpPr/>
              <p:nvPr/>
            </p:nvSpPr>
            <p:spPr>
              <a:xfrm>
                <a:off x="989750" y="3632725"/>
                <a:ext cx="957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160" extrusionOk="0">
                    <a:moveTo>
                      <a:pt x="422" y="0"/>
                    </a:moveTo>
                    <a:cubicBezTo>
                      <a:pt x="322" y="301"/>
                      <a:pt x="242" y="608"/>
                      <a:pt x="202" y="924"/>
                    </a:cubicBezTo>
                    <a:cubicBezTo>
                      <a:pt x="1" y="2495"/>
                      <a:pt x="754" y="4016"/>
                      <a:pt x="980" y="5582"/>
                    </a:cubicBezTo>
                    <a:cubicBezTo>
                      <a:pt x="1090" y="6340"/>
                      <a:pt x="1075" y="7103"/>
                      <a:pt x="1000" y="7860"/>
                    </a:cubicBezTo>
                    <a:cubicBezTo>
                      <a:pt x="1868" y="8669"/>
                      <a:pt x="2776" y="9436"/>
                      <a:pt x="3710" y="10159"/>
                    </a:cubicBezTo>
                    <a:cubicBezTo>
                      <a:pt x="3760" y="9607"/>
                      <a:pt x="3820" y="9055"/>
                      <a:pt x="3825" y="8503"/>
                    </a:cubicBezTo>
                    <a:cubicBezTo>
                      <a:pt x="3830" y="6666"/>
                      <a:pt x="3203" y="4839"/>
                      <a:pt x="3052" y="3032"/>
                    </a:cubicBezTo>
                    <a:cubicBezTo>
                      <a:pt x="2119" y="2073"/>
                      <a:pt x="1235" y="1064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24"/>
              <p:cNvSpPr/>
              <p:nvPr/>
            </p:nvSpPr>
            <p:spPr>
              <a:xfrm>
                <a:off x="1139325" y="3506100"/>
                <a:ext cx="726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608" extrusionOk="0">
                    <a:moveTo>
                      <a:pt x="2857" y="1"/>
                    </a:moveTo>
                    <a:cubicBezTo>
                      <a:pt x="2229" y="513"/>
                      <a:pt x="1577" y="990"/>
                      <a:pt x="939" y="1491"/>
                    </a:cubicBezTo>
                    <a:cubicBezTo>
                      <a:pt x="568" y="2405"/>
                      <a:pt x="186" y="3324"/>
                      <a:pt x="61" y="4297"/>
                    </a:cubicBezTo>
                    <a:cubicBezTo>
                      <a:pt x="6" y="4739"/>
                      <a:pt x="1" y="5171"/>
                      <a:pt x="36" y="5607"/>
                    </a:cubicBezTo>
                    <a:cubicBezTo>
                      <a:pt x="427" y="5281"/>
                      <a:pt x="814" y="4955"/>
                      <a:pt x="1200" y="4639"/>
                    </a:cubicBezTo>
                    <a:lnTo>
                      <a:pt x="1291" y="4644"/>
                    </a:lnTo>
                    <a:cubicBezTo>
                      <a:pt x="1306" y="3946"/>
                      <a:pt x="1421" y="3258"/>
                      <a:pt x="1687" y="2596"/>
                    </a:cubicBezTo>
                    <a:cubicBezTo>
                      <a:pt x="2044" y="1717"/>
                      <a:pt x="2641" y="949"/>
                      <a:pt x="2902" y="36"/>
                    </a:cubicBezTo>
                    <a:cubicBezTo>
                      <a:pt x="2902" y="31"/>
                      <a:pt x="2907" y="26"/>
                      <a:pt x="2907" y="16"/>
                    </a:cubicBezTo>
                    <a:lnTo>
                      <a:pt x="28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24"/>
              <p:cNvSpPr/>
              <p:nvPr/>
            </p:nvSpPr>
            <p:spPr>
              <a:xfrm>
                <a:off x="1064550" y="3543375"/>
                <a:ext cx="982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6606" extrusionOk="0">
                    <a:moveTo>
                      <a:pt x="3930" y="0"/>
                    </a:moveTo>
                    <a:cubicBezTo>
                      <a:pt x="3765" y="126"/>
                      <a:pt x="3599" y="261"/>
                      <a:pt x="3438" y="392"/>
                    </a:cubicBezTo>
                    <a:cubicBezTo>
                      <a:pt x="3227" y="565"/>
                      <a:pt x="1515" y="1764"/>
                      <a:pt x="1234" y="1764"/>
                    </a:cubicBezTo>
                    <a:cubicBezTo>
                      <a:pt x="1221" y="1764"/>
                      <a:pt x="1211" y="1762"/>
                      <a:pt x="1205" y="1757"/>
                    </a:cubicBezTo>
                    <a:cubicBezTo>
                      <a:pt x="788" y="2671"/>
                      <a:pt x="342" y="3579"/>
                      <a:pt x="146" y="4558"/>
                    </a:cubicBezTo>
                    <a:cubicBezTo>
                      <a:pt x="10" y="5241"/>
                      <a:pt x="0" y="5918"/>
                      <a:pt x="60" y="6606"/>
                    </a:cubicBezTo>
                    <a:lnTo>
                      <a:pt x="66" y="6606"/>
                    </a:lnTo>
                    <a:cubicBezTo>
                      <a:pt x="1044" y="5798"/>
                      <a:pt x="2038" y="4949"/>
                      <a:pt x="3027" y="4116"/>
                    </a:cubicBezTo>
                    <a:cubicBezTo>
                      <a:pt x="2992" y="3680"/>
                      <a:pt x="2997" y="3248"/>
                      <a:pt x="3052" y="2806"/>
                    </a:cubicBezTo>
                    <a:cubicBezTo>
                      <a:pt x="3177" y="1833"/>
                      <a:pt x="3559" y="914"/>
                      <a:pt x="3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24"/>
              <p:cNvSpPr/>
              <p:nvPr/>
            </p:nvSpPr>
            <p:spPr>
              <a:xfrm>
                <a:off x="1044475" y="3297425"/>
                <a:ext cx="817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9924" extrusionOk="0">
                    <a:moveTo>
                      <a:pt x="2691" y="1"/>
                    </a:moveTo>
                    <a:cubicBezTo>
                      <a:pt x="1872" y="979"/>
                      <a:pt x="894" y="1853"/>
                      <a:pt x="437" y="3032"/>
                    </a:cubicBezTo>
                    <a:cubicBezTo>
                      <a:pt x="0" y="4142"/>
                      <a:pt x="85" y="5341"/>
                      <a:pt x="161" y="6546"/>
                    </a:cubicBezTo>
                    <a:cubicBezTo>
                      <a:pt x="924" y="7725"/>
                      <a:pt x="1762" y="8855"/>
                      <a:pt x="2675" y="9924"/>
                    </a:cubicBezTo>
                    <a:cubicBezTo>
                      <a:pt x="2736" y="9713"/>
                      <a:pt x="2791" y="9497"/>
                      <a:pt x="2836" y="9276"/>
                    </a:cubicBezTo>
                    <a:cubicBezTo>
                      <a:pt x="3268" y="6977"/>
                      <a:pt x="2244" y="4493"/>
                      <a:pt x="3107" y="2315"/>
                    </a:cubicBezTo>
                    <a:cubicBezTo>
                      <a:pt x="3152" y="2199"/>
                      <a:pt x="3208" y="2079"/>
                      <a:pt x="3263" y="1968"/>
                    </a:cubicBezTo>
                    <a:lnTo>
                      <a:pt x="3253" y="1968"/>
                    </a:lnTo>
                    <a:cubicBezTo>
                      <a:pt x="3067" y="1316"/>
                      <a:pt x="2876" y="658"/>
                      <a:pt x="2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24"/>
              <p:cNvSpPr/>
              <p:nvPr/>
            </p:nvSpPr>
            <p:spPr>
              <a:xfrm>
                <a:off x="1111725" y="3257775"/>
                <a:ext cx="385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3555" extrusionOk="0">
                    <a:moveTo>
                      <a:pt x="1040" y="1"/>
                    </a:moveTo>
                    <a:cubicBezTo>
                      <a:pt x="919" y="262"/>
                      <a:pt x="784" y="508"/>
                      <a:pt x="628" y="748"/>
                    </a:cubicBezTo>
                    <a:cubicBezTo>
                      <a:pt x="442" y="1045"/>
                      <a:pt x="226" y="1321"/>
                      <a:pt x="1" y="1587"/>
                    </a:cubicBezTo>
                    <a:cubicBezTo>
                      <a:pt x="186" y="2244"/>
                      <a:pt x="377" y="2902"/>
                      <a:pt x="563" y="3554"/>
                    </a:cubicBezTo>
                    <a:lnTo>
                      <a:pt x="573" y="3554"/>
                    </a:lnTo>
                    <a:cubicBezTo>
                      <a:pt x="829" y="3037"/>
                      <a:pt x="1170" y="2570"/>
                      <a:pt x="1541" y="2124"/>
                    </a:cubicBezTo>
                    <a:lnTo>
                      <a:pt x="1541" y="2124"/>
                    </a:lnTo>
                    <a:cubicBezTo>
                      <a:pt x="1516" y="2129"/>
                      <a:pt x="1486" y="2139"/>
                      <a:pt x="1461" y="2144"/>
                    </a:cubicBezTo>
                    <a:cubicBezTo>
                      <a:pt x="1280" y="1441"/>
                      <a:pt x="1140" y="723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24"/>
              <p:cNvSpPr/>
              <p:nvPr/>
            </p:nvSpPr>
            <p:spPr>
              <a:xfrm>
                <a:off x="1283900" y="3107825"/>
                <a:ext cx="416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450" extrusionOk="0">
                    <a:moveTo>
                      <a:pt x="1666" y="0"/>
                    </a:moveTo>
                    <a:cubicBezTo>
                      <a:pt x="1305" y="96"/>
                      <a:pt x="939" y="196"/>
                      <a:pt x="572" y="307"/>
                    </a:cubicBezTo>
                    <a:cubicBezTo>
                      <a:pt x="457" y="623"/>
                      <a:pt x="356" y="949"/>
                      <a:pt x="276" y="1275"/>
                    </a:cubicBezTo>
                    <a:cubicBezTo>
                      <a:pt x="181" y="1667"/>
                      <a:pt x="95" y="2058"/>
                      <a:pt x="0" y="2450"/>
                    </a:cubicBezTo>
                    <a:cubicBezTo>
                      <a:pt x="301" y="2319"/>
                      <a:pt x="602" y="2189"/>
                      <a:pt x="904" y="2058"/>
                    </a:cubicBezTo>
                    <a:cubicBezTo>
                      <a:pt x="954" y="1802"/>
                      <a:pt x="1009" y="1551"/>
                      <a:pt x="1074" y="1306"/>
                    </a:cubicBezTo>
                    <a:cubicBezTo>
                      <a:pt x="1210" y="804"/>
                      <a:pt x="1405" y="372"/>
                      <a:pt x="1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24"/>
              <p:cNvSpPr/>
              <p:nvPr/>
            </p:nvSpPr>
            <p:spPr>
              <a:xfrm>
                <a:off x="1212500" y="3115475"/>
                <a:ext cx="857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3424" extrusionOk="0">
                    <a:moveTo>
                      <a:pt x="3428" y="1"/>
                    </a:moveTo>
                    <a:lnTo>
                      <a:pt x="3428" y="1"/>
                    </a:lnTo>
                    <a:cubicBezTo>
                      <a:pt x="2460" y="287"/>
                      <a:pt x="1476" y="608"/>
                      <a:pt x="532" y="914"/>
                    </a:cubicBezTo>
                    <a:cubicBezTo>
                      <a:pt x="271" y="1692"/>
                      <a:pt x="161" y="2550"/>
                      <a:pt x="0" y="3384"/>
                    </a:cubicBezTo>
                    <a:cubicBezTo>
                      <a:pt x="5" y="3399"/>
                      <a:pt x="10" y="3409"/>
                      <a:pt x="15" y="3424"/>
                    </a:cubicBezTo>
                    <a:cubicBezTo>
                      <a:pt x="115" y="3268"/>
                      <a:pt x="397" y="3223"/>
                      <a:pt x="562" y="3148"/>
                    </a:cubicBezTo>
                    <a:cubicBezTo>
                      <a:pt x="823" y="3032"/>
                      <a:pt x="1084" y="2917"/>
                      <a:pt x="1340" y="2801"/>
                    </a:cubicBezTo>
                    <a:cubicBezTo>
                      <a:pt x="1847" y="2581"/>
                      <a:pt x="2354" y="2365"/>
                      <a:pt x="2856" y="2144"/>
                    </a:cubicBezTo>
                    <a:cubicBezTo>
                      <a:pt x="2951" y="1752"/>
                      <a:pt x="3037" y="1361"/>
                      <a:pt x="3132" y="969"/>
                    </a:cubicBezTo>
                    <a:cubicBezTo>
                      <a:pt x="3212" y="643"/>
                      <a:pt x="3313" y="317"/>
                      <a:pt x="3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24"/>
              <p:cNvSpPr/>
              <p:nvPr/>
            </p:nvSpPr>
            <p:spPr>
              <a:xfrm>
                <a:off x="1209850" y="3042675"/>
                <a:ext cx="1939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3847" extrusionOk="0">
                    <a:moveTo>
                      <a:pt x="5922" y="0"/>
                    </a:moveTo>
                    <a:cubicBezTo>
                      <a:pt x="3688" y="0"/>
                      <a:pt x="1477" y="343"/>
                      <a:pt x="1" y="1803"/>
                    </a:cubicBezTo>
                    <a:cubicBezTo>
                      <a:pt x="151" y="2496"/>
                      <a:pt x="347" y="3179"/>
                      <a:pt x="578" y="3846"/>
                    </a:cubicBezTo>
                    <a:cubicBezTo>
                      <a:pt x="598" y="3841"/>
                      <a:pt x="618" y="3836"/>
                      <a:pt x="638" y="3826"/>
                    </a:cubicBezTo>
                    <a:cubicBezTo>
                      <a:pt x="814" y="3294"/>
                      <a:pt x="1060" y="2792"/>
                      <a:pt x="1446" y="2361"/>
                    </a:cubicBezTo>
                    <a:cubicBezTo>
                      <a:pt x="1943" y="1803"/>
                      <a:pt x="2621" y="1432"/>
                      <a:pt x="3308" y="1136"/>
                    </a:cubicBezTo>
                    <a:cubicBezTo>
                      <a:pt x="4714" y="523"/>
                      <a:pt x="6225" y="162"/>
                      <a:pt x="7755" y="62"/>
                    </a:cubicBezTo>
                    <a:cubicBezTo>
                      <a:pt x="7153" y="26"/>
                      <a:pt x="6537" y="0"/>
                      <a:pt x="59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24"/>
              <p:cNvSpPr/>
              <p:nvPr/>
            </p:nvSpPr>
            <p:spPr>
              <a:xfrm>
                <a:off x="1225800" y="3044200"/>
                <a:ext cx="2023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8092" h="3766" extrusionOk="0">
                    <a:moveTo>
                      <a:pt x="8091" y="71"/>
                    </a:moveTo>
                    <a:cubicBezTo>
                      <a:pt x="8091" y="71"/>
                      <a:pt x="8091" y="71"/>
                      <a:pt x="8091" y="71"/>
                    </a:cubicBezTo>
                    <a:cubicBezTo>
                      <a:pt x="8091" y="71"/>
                      <a:pt x="8091" y="71"/>
                      <a:pt x="8091" y="71"/>
                    </a:cubicBezTo>
                    <a:close/>
                    <a:moveTo>
                      <a:pt x="7117" y="1"/>
                    </a:moveTo>
                    <a:cubicBezTo>
                      <a:pt x="5587" y="101"/>
                      <a:pt x="4076" y="462"/>
                      <a:pt x="2670" y="1075"/>
                    </a:cubicBezTo>
                    <a:cubicBezTo>
                      <a:pt x="1983" y="1371"/>
                      <a:pt x="1305" y="1742"/>
                      <a:pt x="808" y="2300"/>
                    </a:cubicBezTo>
                    <a:cubicBezTo>
                      <a:pt x="422" y="2731"/>
                      <a:pt x="176" y="3233"/>
                      <a:pt x="0" y="3765"/>
                    </a:cubicBezTo>
                    <a:cubicBezTo>
                      <a:pt x="944" y="3459"/>
                      <a:pt x="1928" y="3138"/>
                      <a:pt x="2896" y="2852"/>
                    </a:cubicBezTo>
                    <a:cubicBezTo>
                      <a:pt x="3263" y="2741"/>
                      <a:pt x="3629" y="2641"/>
                      <a:pt x="3990" y="2545"/>
                    </a:cubicBezTo>
                    <a:cubicBezTo>
                      <a:pt x="4332" y="2039"/>
                      <a:pt x="4799" y="1627"/>
                      <a:pt x="5386" y="1281"/>
                    </a:cubicBezTo>
                    <a:cubicBezTo>
                      <a:pt x="6017" y="907"/>
                      <a:pt x="7240" y="68"/>
                      <a:pt x="8014" y="68"/>
                    </a:cubicBezTo>
                    <a:cubicBezTo>
                      <a:pt x="8040" y="68"/>
                      <a:pt x="8066" y="69"/>
                      <a:pt x="8091" y="71"/>
                    </a:cubicBezTo>
                    <a:lnTo>
                      <a:pt x="8091" y="71"/>
                    </a:lnTo>
                    <a:cubicBezTo>
                      <a:pt x="7770" y="46"/>
                      <a:pt x="7444" y="26"/>
                      <a:pt x="7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24"/>
              <p:cNvSpPr/>
              <p:nvPr/>
            </p:nvSpPr>
            <p:spPr>
              <a:xfrm>
                <a:off x="1137700" y="3125150"/>
                <a:ext cx="7482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7449" extrusionOk="0">
                    <a:moveTo>
                      <a:pt x="1823" y="0"/>
                    </a:moveTo>
                    <a:cubicBezTo>
                      <a:pt x="999" y="1646"/>
                      <a:pt x="799" y="3629"/>
                      <a:pt x="1" y="5306"/>
                    </a:cubicBezTo>
                    <a:cubicBezTo>
                      <a:pt x="101" y="6028"/>
                      <a:pt x="241" y="6746"/>
                      <a:pt x="422" y="7449"/>
                    </a:cubicBezTo>
                    <a:cubicBezTo>
                      <a:pt x="447" y="7444"/>
                      <a:pt x="477" y="7434"/>
                      <a:pt x="502" y="7429"/>
                    </a:cubicBezTo>
                    <a:cubicBezTo>
                      <a:pt x="1200" y="6575"/>
                      <a:pt x="1998" y="5772"/>
                      <a:pt x="2460" y="4774"/>
                    </a:cubicBezTo>
                    <a:cubicBezTo>
                      <a:pt x="2721" y="4216"/>
                      <a:pt x="2872" y="3614"/>
                      <a:pt x="2992" y="2997"/>
                    </a:cubicBezTo>
                    <a:cubicBezTo>
                      <a:pt x="2480" y="2053"/>
                      <a:pt x="2084" y="1044"/>
                      <a:pt x="1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24"/>
              <p:cNvSpPr/>
              <p:nvPr/>
            </p:nvSpPr>
            <p:spPr>
              <a:xfrm>
                <a:off x="1100550" y="3321525"/>
                <a:ext cx="114975" cy="225525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9021" extrusionOk="0">
                    <a:moveTo>
                      <a:pt x="4518" y="0"/>
                    </a:moveTo>
                    <a:lnTo>
                      <a:pt x="4518" y="0"/>
                    </a:lnTo>
                    <a:cubicBezTo>
                      <a:pt x="3655" y="246"/>
                      <a:pt x="2787" y="487"/>
                      <a:pt x="1918" y="728"/>
                    </a:cubicBezTo>
                    <a:cubicBezTo>
                      <a:pt x="1632" y="808"/>
                      <a:pt x="1276" y="849"/>
                      <a:pt x="1020" y="1004"/>
                    </a:cubicBezTo>
                    <a:cubicBezTo>
                      <a:pt x="965" y="1115"/>
                      <a:pt x="909" y="1235"/>
                      <a:pt x="864" y="1351"/>
                    </a:cubicBezTo>
                    <a:cubicBezTo>
                      <a:pt x="1" y="3529"/>
                      <a:pt x="1025" y="6013"/>
                      <a:pt x="593" y="8312"/>
                    </a:cubicBezTo>
                    <a:cubicBezTo>
                      <a:pt x="548" y="8533"/>
                      <a:pt x="493" y="8749"/>
                      <a:pt x="432" y="8960"/>
                    </a:cubicBezTo>
                    <a:cubicBezTo>
                      <a:pt x="448" y="8980"/>
                      <a:pt x="468" y="9000"/>
                      <a:pt x="483" y="9020"/>
                    </a:cubicBezTo>
                    <a:cubicBezTo>
                      <a:pt x="1376" y="8363"/>
                      <a:pt x="2259" y="7685"/>
                      <a:pt x="3158" y="7017"/>
                    </a:cubicBezTo>
                    <a:cubicBezTo>
                      <a:pt x="3635" y="6666"/>
                      <a:pt x="4112" y="6315"/>
                      <a:pt x="4599" y="5973"/>
                    </a:cubicBezTo>
                    <a:cubicBezTo>
                      <a:pt x="4528" y="4061"/>
                      <a:pt x="3610" y="2048"/>
                      <a:pt x="4378" y="291"/>
                    </a:cubicBezTo>
                    <a:cubicBezTo>
                      <a:pt x="4418" y="191"/>
                      <a:pt x="4468" y="96"/>
                      <a:pt x="4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24"/>
              <p:cNvSpPr/>
              <p:nvPr/>
            </p:nvSpPr>
            <p:spPr>
              <a:xfrm>
                <a:off x="1000300" y="3529450"/>
                <a:ext cx="94375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7163" extrusionOk="0">
                    <a:moveTo>
                      <a:pt x="1847" y="0"/>
                    </a:moveTo>
                    <a:cubicBezTo>
                      <a:pt x="1837" y="51"/>
                      <a:pt x="1822" y="106"/>
                      <a:pt x="1812" y="156"/>
                    </a:cubicBezTo>
                    <a:cubicBezTo>
                      <a:pt x="1546" y="1225"/>
                      <a:pt x="919" y="2169"/>
                      <a:pt x="422" y="3152"/>
                    </a:cubicBezTo>
                    <a:cubicBezTo>
                      <a:pt x="261" y="3474"/>
                      <a:pt x="116" y="3800"/>
                      <a:pt x="0" y="4131"/>
                    </a:cubicBezTo>
                    <a:cubicBezTo>
                      <a:pt x="813" y="5195"/>
                      <a:pt x="1697" y="6204"/>
                      <a:pt x="2630" y="7163"/>
                    </a:cubicBezTo>
                    <a:cubicBezTo>
                      <a:pt x="2570" y="6475"/>
                      <a:pt x="2580" y="5798"/>
                      <a:pt x="2716" y="5115"/>
                    </a:cubicBezTo>
                    <a:cubicBezTo>
                      <a:pt x="2912" y="4136"/>
                      <a:pt x="3358" y="3228"/>
                      <a:pt x="3775" y="2314"/>
                    </a:cubicBezTo>
                    <a:lnTo>
                      <a:pt x="3770" y="2314"/>
                    </a:lnTo>
                    <a:cubicBezTo>
                      <a:pt x="3077" y="1586"/>
                      <a:pt x="2435" y="813"/>
                      <a:pt x="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24"/>
              <p:cNvSpPr/>
              <p:nvPr/>
            </p:nvSpPr>
            <p:spPr>
              <a:xfrm>
                <a:off x="1066050" y="3622050"/>
                <a:ext cx="127775" cy="2654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0617" extrusionOk="0">
                    <a:moveTo>
                      <a:pt x="4131" y="1"/>
                    </a:moveTo>
                    <a:cubicBezTo>
                      <a:pt x="3745" y="317"/>
                      <a:pt x="3358" y="643"/>
                      <a:pt x="2967" y="969"/>
                    </a:cubicBezTo>
                    <a:cubicBezTo>
                      <a:pt x="1978" y="1802"/>
                      <a:pt x="984" y="2651"/>
                      <a:pt x="6" y="3459"/>
                    </a:cubicBezTo>
                    <a:lnTo>
                      <a:pt x="0" y="3459"/>
                    </a:lnTo>
                    <a:cubicBezTo>
                      <a:pt x="151" y="5266"/>
                      <a:pt x="778" y="7093"/>
                      <a:pt x="773" y="8930"/>
                    </a:cubicBezTo>
                    <a:cubicBezTo>
                      <a:pt x="768" y="9482"/>
                      <a:pt x="708" y="10034"/>
                      <a:pt x="658" y="10586"/>
                    </a:cubicBezTo>
                    <a:cubicBezTo>
                      <a:pt x="673" y="10596"/>
                      <a:pt x="683" y="10606"/>
                      <a:pt x="693" y="10616"/>
                    </a:cubicBezTo>
                    <a:cubicBezTo>
                      <a:pt x="2119" y="9020"/>
                      <a:pt x="3584" y="7464"/>
                      <a:pt x="5110" y="5974"/>
                    </a:cubicBezTo>
                    <a:cubicBezTo>
                      <a:pt x="4854" y="3986"/>
                      <a:pt x="4167" y="1943"/>
                      <a:pt x="4222" y="6"/>
                    </a:cubicBezTo>
                    <a:lnTo>
                      <a:pt x="4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24"/>
              <p:cNvSpPr/>
              <p:nvPr/>
            </p:nvSpPr>
            <p:spPr>
              <a:xfrm>
                <a:off x="998675" y="3829225"/>
                <a:ext cx="140925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11189" extrusionOk="0">
                    <a:moveTo>
                      <a:pt x="643" y="0"/>
                    </a:moveTo>
                    <a:cubicBezTo>
                      <a:pt x="527" y="1190"/>
                      <a:pt x="271" y="2385"/>
                      <a:pt x="126" y="3579"/>
                    </a:cubicBezTo>
                    <a:cubicBezTo>
                      <a:pt x="55" y="4096"/>
                      <a:pt x="15" y="4618"/>
                      <a:pt x="10" y="5140"/>
                    </a:cubicBezTo>
                    <a:cubicBezTo>
                      <a:pt x="0" y="7309"/>
                      <a:pt x="743" y="9467"/>
                      <a:pt x="2063" y="11188"/>
                    </a:cubicBezTo>
                    <a:lnTo>
                      <a:pt x="5637" y="11188"/>
                    </a:lnTo>
                    <a:cubicBezTo>
                      <a:pt x="5431" y="9959"/>
                      <a:pt x="5245" y="8684"/>
                      <a:pt x="5230" y="7429"/>
                    </a:cubicBezTo>
                    <a:cubicBezTo>
                      <a:pt x="4221" y="6671"/>
                      <a:pt x="3529" y="5502"/>
                      <a:pt x="3353" y="4257"/>
                    </a:cubicBezTo>
                    <a:cubicBezTo>
                      <a:pt x="3258" y="3609"/>
                      <a:pt x="3298" y="2957"/>
                      <a:pt x="3353" y="2299"/>
                    </a:cubicBezTo>
                    <a:cubicBezTo>
                      <a:pt x="2419" y="1576"/>
                      <a:pt x="1511" y="809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24"/>
              <p:cNvSpPr/>
              <p:nvPr/>
            </p:nvSpPr>
            <p:spPr>
              <a:xfrm>
                <a:off x="1465725" y="3292150"/>
                <a:ext cx="136800" cy="985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941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4608" y="578"/>
                      <a:pt x="3744" y="1150"/>
                      <a:pt x="2886" y="1727"/>
                    </a:cubicBezTo>
                    <a:cubicBezTo>
                      <a:pt x="1877" y="2395"/>
                      <a:pt x="848" y="3088"/>
                      <a:pt x="0" y="3936"/>
                    </a:cubicBezTo>
                    <a:lnTo>
                      <a:pt x="0" y="3941"/>
                    </a:lnTo>
                    <a:cubicBezTo>
                      <a:pt x="1044" y="3750"/>
                      <a:pt x="2133" y="3529"/>
                      <a:pt x="3177" y="3339"/>
                    </a:cubicBezTo>
                    <a:cubicBezTo>
                      <a:pt x="3258" y="3273"/>
                      <a:pt x="3338" y="3213"/>
                      <a:pt x="3418" y="3148"/>
                    </a:cubicBezTo>
                    <a:cubicBezTo>
                      <a:pt x="4437" y="2340"/>
                      <a:pt x="5441" y="1276"/>
                      <a:pt x="54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24"/>
              <p:cNvSpPr/>
              <p:nvPr/>
            </p:nvSpPr>
            <p:spPr>
              <a:xfrm>
                <a:off x="1436975" y="3341350"/>
                <a:ext cx="356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3364" extrusionOk="0">
                    <a:moveTo>
                      <a:pt x="1426" y="0"/>
                    </a:moveTo>
                    <a:lnTo>
                      <a:pt x="1426" y="0"/>
                    </a:lnTo>
                    <a:cubicBezTo>
                      <a:pt x="934" y="312"/>
                      <a:pt x="472" y="658"/>
                      <a:pt x="51" y="1054"/>
                    </a:cubicBezTo>
                    <a:cubicBezTo>
                      <a:pt x="6" y="1822"/>
                      <a:pt x="1" y="2595"/>
                      <a:pt x="36" y="3363"/>
                    </a:cubicBezTo>
                    <a:cubicBezTo>
                      <a:pt x="347" y="2851"/>
                      <a:pt x="723" y="2390"/>
                      <a:pt x="1150" y="1968"/>
                    </a:cubicBezTo>
                    <a:cubicBezTo>
                      <a:pt x="1260" y="1315"/>
                      <a:pt x="1311" y="653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24"/>
              <p:cNvSpPr/>
              <p:nvPr/>
            </p:nvSpPr>
            <p:spPr>
              <a:xfrm>
                <a:off x="1305600" y="3521800"/>
                <a:ext cx="143575" cy="1142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568" extrusionOk="0">
                    <a:moveTo>
                      <a:pt x="5742" y="0"/>
                    </a:moveTo>
                    <a:lnTo>
                      <a:pt x="5742" y="0"/>
                    </a:lnTo>
                    <a:cubicBezTo>
                      <a:pt x="4588" y="447"/>
                      <a:pt x="3393" y="979"/>
                      <a:pt x="2259" y="1491"/>
                    </a:cubicBezTo>
                    <a:cubicBezTo>
                      <a:pt x="1923" y="1807"/>
                      <a:pt x="1581" y="2123"/>
                      <a:pt x="1280" y="2470"/>
                    </a:cubicBezTo>
                    <a:cubicBezTo>
                      <a:pt x="733" y="3082"/>
                      <a:pt x="297" y="3800"/>
                      <a:pt x="0" y="4568"/>
                    </a:cubicBezTo>
                    <a:cubicBezTo>
                      <a:pt x="728" y="4292"/>
                      <a:pt x="1466" y="4011"/>
                      <a:pt x="2194" y="3735"/>
                    </a:cubicBezTo>
                    <a:lnTo>
                      <a:pt x="2239" y="3760"/>
                    </a:lnTo>
                    <a:cubicBezTo>
                      <a:pt x="2395" y="3463"/>
                      <a:pt x="2605" y="3187"/>
                      <a:pt x="2876" y="2936"/>
                    </a:cubicBezTo>
                    <a:cubicBezTo>
                      <a:pt x="3444" y="2424"/>
                      <a:pt x="4202" y="2158"/>
                      <a:pt x="4764" y="1641"/>
                    </a:cubicBezTo>
                    <a:cubicBezTo>
                      <a:pt x="5246" y="1190"/>
                      <a:pt x="5532" y="623"/>
                      <a:pt x="5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24"/>
              <p:cNvSpPr/>
              <p:nvPr/>
            </p:nvSpPr>
            <p:spPr>
              <a:xfrm>
                <a:off x="1167700" y="3949425"/>
                <a:ext cx="89475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381" extrusionOk="0">
                    <a:moveTo>
                      <a:pt x="3564" y="1"/>
                    </a:moveTo>
                    <a:cubicBezTo>
                      <a:pt x="2364" y="704"/>
                      <a:pt x="1185" y="1451"/>
                      <a:pt x="65" y="2285"/>
                    </a:cubicBezTo>
                    <a:cubicBezTo>
                      <a:pt x="55" y="2390"/>
                      <a:pt x="50" y="2495"/>
                      <a:pt x="45" y="2606"/>
                    </a:cubicBezTo>
                    <a:cubicBezTo>
                      <a:pt x="0" y="3866"/>
                      <a:pt x="346" y="5131"/>
                      <a:pt x="377" y="6380"/>
                    </a:cubicBezTo>
                    <a:lnTo>
                      <a:pt x="2123" y="6380"/>
                    </a:lnTo>
                    <a:cubicBezTo>
                      <a:pt x="2189" y="5959"/>
                      <a:pt x="2199" y="5517"/>
                      <a:pt x="2189" y="5070"/>
                    </a:cubicBezTo>
                    <a:cubicBezTo>
                      <a:pt x="2179" y="3504"/>
                      <a:pt x="1973" y="1873"/>
                      <a:pt x="2901" y="689"/>
                    </a:cubicBezTo>
                    <a:cubicBezTo>
                      <a:pt x="3097" y="443"/>
                      <a:pt x="3338" y="227"/>
                      <a:pt x="3579" y="11"/>
                    </a:cubicBezTo>
                    <a:lnTo>
                      <a:pt x="3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24"/>
              <p:cNvSpPr/>
              <p:nvPr/>
            </p:nvSpPr>
            <p:spPr>
              <a:xfrm>
                <a:off x="1135950" y="3822575"/>
                <a:ext cx="95900" cy="185350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414" extrusionOk="0">
                    <a:moveTo>
                      <a:pt x="3107" y="0"/>
                    </a:moveTo>
                    <a:cubicBezTo>
                      <a:pt x="3052" y="106"/>
                      <a:pt x="2992" y="206"/>
                      <a:pt x="2932" y="307"/>
                    </a:cubicBezTo>
                    <a:cubicBezTo>
                      <a:pt x="2676" y="723"/>
                      <a:pt x="2374" y="1100"/>
                      <a:pt x="2058" y="1476"/>
                    </a:cubicBezTo>
                    <a:cubicBezTo>
                      <a:pt x="1647" y="1968"/>
                      <a:pt x="1215" y="2455"/>
                      <a:pt x="869" y="2997"/>
                    </a:cubicBezTo>
                    <a:cubicBezTo>
                      <a:pt x="457" y="3644"/>
                      <a:pt x="176" y="4342"/>
                      <a:pt x="0" y="5065"/>
                    </a:cubicBezTo>
                    <a:cubicBezTo>
                      <a:pt x="337" y="5893"/>
                      <a:pt x="753" y="6681"/>
                      <a:pt x="1260" y="7414"/>
                    </a:cubicBezTo>
                    <a:cubicBezTo>
                      <a:pt x="1285" y="7394"/>
                      <a:pt x="1310" y="7374"/>
                      <a:pt x="1335" y="7359"/>
                    </a:cubicBezTo>
                    <a:cubicBezTo>
                      <a:pt x="1526" y="5311"/>
                      <a:pt x="2686" y="3539"/>
                      <a:pt x="3835" y="1752"/>
                    </a:cubicBezTo>
                    <a:lnTo>
                      <a:pt x="3835" y="1752"/>
                    </a:lnTo>
                    <a:cubicBezTo>
                      <a:pt x="3825" y="1762"/>
                      <a:pt x="3815" y="1767"/>
                      <a:pt x="3805" y="1772"/>
                    </a:cubicBezTo>
                    <a:cubicBezTo>
                      <a:pt x="3524" y="1210"/>
                      <a:pt x="3303" y="623"/>
                      <a:pt x="3137" y="15"/>
                    </a:cubicBez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24"/>
              <p:cNvSpPr/>
              <p:nvPr/>
            </p:nvSpPr>
            <p:spPr>
              <a:xfrm>
                <a:off x="1231825" y="3751550"/>
                <a:ext cx="117725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594" extrusionOk="0">
                    <a:moveTo>
                      <a:pt x="4708" y="0"/>
                    </a:moveTo>
                    <a:lnTo>
                      <a:pt x="4708" y="0"/>
                    </a:lnTo>
                    <a:cubicBezTo>
                      <a:pt x="3564" y="884"/>
                      <a:pt x="2399" y="1787"/>
                      <a:pt x="1220" y="2621"/>
                    </a:cubicBezTo>
                    <a:cubicBezTo>
                      <a:pt x="1215" y="2616"/>
                      <a:pt x="1215" y="2611"/>
                      <a:pt x="1210" y="2605"/>
                    </a:cubicBezTo>
                    <a:cubicBezTo>
                      <a:pt x="843" y="3283"/>
                      <a:pt x="422" y="3941"/>
                      <a:pt x="0" y="4593"/>
                    </a:cubicBezTo>
                    <a:cubicBezTo>
                      <a:pt x="1456" y="3800"/>
                      <a:pt x="2881" y="2887"/>
                      <a:pt x="4256" y="1968"/>
                    </a:cubicBezTo>
                    <a:cubicBezTo>
                      <a:pt x="4548" y="1371"/>
                      <a:pt x="4663" y="698"/>
                      <a:pt x="4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24"/>
              <p:cNvSpPr/>
              <p:nvPr/>
            </p:nvSpPr>
            <p:spPr>
              <a:xfrm>
                <a:off x="1236950" y="3554175"/>
                <a:ext cx="6867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0501" extrusionOk="0">
                    <a:moveTo>
                      <a:pt x="2425" y="0"/>
                    </a:moveTo>
                    <a:cubicBezTo>
                      <a:pt x="2149" y="261"/>
                      <a:pt x="1893" y="532"/>
                      <a:pt x="1662" y="833"/>
                    </a:cubicBezTo>
                    <a:cubicBezTo>
                      <a:pt x="292" y="2640"/>
                      <a:pt x="292" y="5045"/>
                      <a:pt x="1" y="7338"/>
                    </a:cubicBezTo>
                    <a:cubicBezTo>
                      <a:pt x="232" y="8357"/>
                      <a:pt x="468" y="9607"/>
                      <a:pt x="1005" y="10500"/>
                    </a:cubicBezTo>
                    <a:cubicBezTo>
                      <a:pt x="1532" y="9537"/>
                      <a:pt x="1948" y="8538"/>
                      <a:pt x="2119" y="7464"/>
                    </a:cubicBezTo>
                    <a:cubicBezTo>
                      <a:pt x="2270" y="6545"/>
                      <a:pt x="2224" y="5602"/>
                      <a:pt x="2370" y="4678"/>
                    </a:cubicBezTo>
                    <a:cubicBezTo>
                      <a:pt x="2445" y="4201"/>
                      <a:pt x="2576" y="3724"/>
                      <a:pt x="2746" y="3273"/>
                    </a:cubicBezTo>
                    <a:lnTo>
                      <a:pt x="2746" y="3273"/>
                    </a:lnTo>
                    <a:cubicBezTo>
                      <a:pt x="2726" y="3283"/>
                      <a:pt x="2706" y="3288"/>
                      <a:pt x="2691" y="3298"/>
                    </a:cubicBezTo>
                    <a:cubicBezTo>
                      <a:pt x="2576" y="2535"/>
                      <a:pt x="2500" y="1772"/>
                      <a:pt x="2460" y="1004"/>
                    </a:cubicBezTo>
                    <a:cubicBezTo>
                      <a:pt x="2440" y="668"/>
                      <a:pt x="2430" y="336"/>
                      <a:pt x="2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24"/>
              <p:cNvSpPr/>
              <p:nvPr/>
            </p:nvSpPr>
            <p:spPr>
              <a:xfrm>
                <a:off x="1359925" y="3367700"/>
                <a:ext cx="78325" cy="19187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7675" extrusionOk="0">
                    <a:moveTo>
                      <a:pt x="3133" y="0"/>
                    </a:moveTo>
                    <a:lnTo>
                      <a:pt x="3133" y="0"/>
                    </a:lnTo>
                    <a:cubicBezTo>
                      <a:pt x="2571" y="517"/>
                      <a:pt x="2089" y="1115"/>
                      <a:pt x="1722" y="1812"/>
                    </a:cubicBezTo>
                    <a:cubicBezTo>
                      <a:pt x="1215" y="2766"/>
                      <a:pt x="954" y="3845"/>
                      <a:pt x="352" y="4744"/>
                    </a:cubicBezTo>
                    <a:cubicBezTo>
                      <a:pt x="267" y="4874"/>
                      <a:pt x="171" y="5005"/>
                      <a:pt x="66" y="5125"/>
                    </a:cubicBezTo>
                    <a:cubicBezTo>
                      <a:pt x="11" y="5973"/>
                      <a:pt x="1" y="6827"/>
                      <a:pt x="46" y="7675"/>
                    </a:cubicBezTo>
                    <a:cubicBezTo>
                      <a:pt x="61" y="7670"/>
                      <a:pt x="71" y="7660"/>
                      <a:pt x="86" y="7655"/>
                    </a:cubicBezTo>
                    <a:cubicBezTo>
                      <a:pt x="543" y="7228"/>
                      <a:pt x="995" y="6797"/>
                      <a:pt x="1346" y="6285"/>
                    </a:cubicBezTo>
                    <a:cubicBezTo>
                      <a:pt x="2114" y="5160"/>
                      <a:pt x="2335" y="3750"/>
                      <a:pt x="2977" y="2555"/>
                    </a:cubicBezTo>
                    <a:cubicBezTo>
                      <a:pt x="3022" y="2470"/>
                      <a:pt x="3068" y="2390"/>
                      <a:pt x="3118" y="2309"/>
                    </a:cubicBezTo>
                    <a:cubicBezTo>
                      <a:pt x="3083" y="1541"/>
                      <a:pt x="3088" y="76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24"/>
              <p:cNvSpPr/>
              <p:nvPr/>
            </p:nvSpPr>
            <p:spPr>
              <a:xfrm>
                <a:off x="1437850" y="3375600"/>
                <a:ext cx="107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999" extrusionOk="0">
                    <a:moveTo>
                      <a:pt x="4292" y="1"/>
                    </a:moveTo>
                    <a:lnTo>
                      <a:pt x="4292" y="1"/>
                    </a:lnTo>
                    <a:cubicBezTo>
                      <a:pt x="3248" y="191"/>
                      <a:pt x="2159" y="412"/>
                      <a:pt x="1115" y="603"/>
                    </a:cubicBezTo>
                    <a:lnTo>
                      <a:pt x="1115" y="598"/>
                    </a:lnTo>
                    <a:cubicBezTo>
                      <a:pt x="688" y="1020"/>
                      <a:pt x="312" y="1481"/>
                      <a:pt x="1" y="1993"/>
                    </a:cubicBezTo>
                    <a:lnTo>
                      <a:pt x="1" y="1998"/>
                    </a:lnTo>
                    <a:cubicBezTo>
                      <a:pt x="789" y="1793"/>
                      <a:pt x="1607" y="1577"/>
                      <a:pt x="2410" y="1501"/>
                    </a:cubicBezTo>
                    <a:cubicBezTo>
                      <a:pt x="2982" y="954"/>
                      <a:pt x="3660" y="488"/>
                      <a:pt x="4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24"/>
              <p:cNvSpPr/>
              <p:nvPr/>
            </p:nvSpPr>
            <p:spPr>
              <a:xfrm>
                <a:off x="1465725" y="3286500"/>
                <a:ext cx="13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162" extrusionOk="0">
                    <a:moveTo>
                      <a:pt x="5466" y="1"/>
                    </a:moveTo>
                    <a:cubicBezTo>
                      <a:pt x="3699" y="563"/>
                      <a:pt x="1832" y="1206"/>
                      <a:pt x="276" y="2194"/>
                    </a:cubicBezTo>
                    <a:cubicBezTo>
                      <a:pt x="161" y="2847"/>
                      <a:pt x="110" y="3509"/>
                      <a:pt x="0" y="4162"/>
                    </a:cubicBezTo>
                    <a:cubicBezTo>
                      <a:pt x="848" y="3314"/>
                      <a:pt x="1877" y="2621"/>
                      <a:pt x="2886" y="1953"/>
                    </a:cubicBezTo>
                    <a:cubicBezTo>
                      <a:pt x="3744" y="1376"/>
                      <a:pt x="4608" y="804"/>
                      <a:pt x="5471" y="227"/>
                    </a:cubicBezTo>
                    <a:cubicBezTo>
                      <a:pt x="5471" y="152"/>
                      <a:pt x="5471" y="76"/>
                      <a:pt x="5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24"/>
              <p:cNvSpPr/>
              <p:nvPr/>
            </p:nvSpPr>
            <p:spPr>
              <a:xfrm>
                <a:off x="1362075" y="3413125"/>
                <a:ext cx="1360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5838" extrusionOk="0">
                    <a:moveTo>
                      <a:pt x="5441" y="0"/>
                    </a:moveTo>
                    <a:lnTo>
                      <a:pt x="5441" y="0"/>
                    </a:lnTo>
                    <a:cubicBezTo>
                      <a:pt x="4638" y="76"/>
                      <a:pt x="3820" y="292"/>
                      <a:pt x="3032" y="497"/>
                    </a:cubicBezTo>
                    <a:lnTo>
                      <a:pt x="3032" y="492"/>
                    </a:lnTo>
                    <a:cubicBezTo>
                      <a:pt x="2982" y="573"/>
                      <a:pt x="2936" y="653"/>
                      <a:pt x="2891" y="738"/>
                    </a:cubicBezTo>
                    <a:cubicBezTo>
                      <a:pt x="2249" y="1933"/>
                      <a:pt x="2028" y="3343"/>
                      <a:pt x="1260" y="4468"/>
                    </a:cubicBezTo>
                    <a:cubicBezTo>
                      <a:pt x="909" y="4980"/>
                      <a:pt x="457" y="5411"/>
                      <a:pt x="0" y="5838"/>
                    </a:cubicBezTo>
                    <a:cubicBezTo>
                      <a:pt x="1129" y="5326"/>
                      <a:pt x="2329" y="4794"/>
                      <a:pt x="3483" y="4347"/>
                    </a:cubicBezTo>
                    <a:cubicBezTo>
                      <a:pt x="3845" y="3288"/>
                      <a:pt x="3990" y="2078"/>
                      <a:pt x="4553" y="1105"/>
                    </a:cubicBezTo>
                    <a:cubicBezTo>
                      <a:pt x="4794" y="688"/>
                      <a:pt x="5100" y="332"/>
                      <a:pt x="5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24"/>
              <p:cNvSpPr/>
              <p:nvPr/>
            </p:nvSpPr>
            <p:spPr>
              <a:xfrm>
                <a:off x="1297575" y="3495825"/>
                <a:ext cx="64525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5632" extrusionOk="0">
                    <a:moveTo>
                      <a:pt x="2560" y="0"/>
                    </a:moveTo>
                    <a:cubicBezTo>
                      <a:pt x="1842" y="889"/>
                      <a:pt x="843" y="1541"/>
                      <a:pt x="0" y="2334"/>
                    </a:cubicBezTo>
                    <a:cubicBezTo>
                      <a:pt x="5" y="2670"/>
                      <a:pt x="15" y="3002"/>
                      <a:pt x="35" y="3338"/>
                    </a:cubicBezTo>
                    <a:cubicBezTo>
                      <a:pt x="75" y="4106"/>
                      <a:pt x="151" y="4869"/>
                      <a:pt x="266" y="5632"/>
                    </a:cubicBezTo>
                    <a:cubicBezTo>
                      <a:pt x="281" y="5622"/>
                      <a:pt x="301" y="5617"/>
                      <a:pt x="321" y="5607"/>
                    </a:cubicBezTo>
                    <a:cubicBezTo>
                      <a:pt x="618" y="4839"/>
                      <a:pt x="1054" y="4121"/>
                      <a:pt x="1601" y="3509"/>
                    </a:cubicBezTo>
                    <a:cubicBezTo>
                      <a:pt x="1902" y="3162"/>
                      <a:pt x="2244" y="2846"/>
                      <a:pt x="2580" y="2530"/>
                    </a:cubicBezTo>
                    <a:lnTo>
                      <a:pt x="2580" y="2530"/>
                    </a:lnTo>
                    <a:cubicBezTo>
                      <a:pt x="2565" y="2535"/>
                      <a:pt x="2555" y="2545"/>
                      <a:pt x="2540" y="2550"/>
                    </a:cubicBezTo>
                    <a:cubicBezTo>
                      <a:pt x="2495" y="1702"/>
                      <a:pt x="2505" y="848"/>
                      <a:pt x="2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24"/>
              <p:cNvSpPr/>
              <p:nvPr/>
            </p:nvSpPr>
            <p:spPr>
              <a:xfrm>
                <a:off x="1262050" y="3615150"/>
                <a:ext cx="9952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077" extrusionOk="0">
                    <a:moveTo>
                      <a:pt x="3936" y="1"/>
                    </a:moveTo>
                    <a:cubicBezTo>
                      <a:pt x="3208" y="277"/>
                      <a:pt x="2470" y="558"/>
                      <a:pt x="1742" y="834"/>
                    </a:cubicBezTo>
                    <a:cubicBezTo>
                      <a:pt x="1572" y="1285"/>
                      <a:pt x="1441" y="1762"/>
                      <a:pt x="1366" y="2239"/>
                    </a:cubicBezTo>
                    <a:cubicBezTo>
                      <a:pt x="1220" y="3163"/>
                      <a:pt x="1266" y="4106"/>
                      <a:pt x="1115" y="5025"/>
                    </a:cubicBezTo>
                    <a:cubicBezTo>
                      <a:pt x="944" y="6099"/>
                      <a:pt x="528" y="7098"/>
                      <a:pt x="1" y="8061"/>
                    </a:cubicBezTo>
                    <a:cubicBezTo>
                      <a:pt x="6" y="8067"/>
                      <a:pt x="6" y="8072"/>
                      <a:pt x="11" y="8077"/>
                    </a:cubicBezTo>
                    <a:cubicBezTo>
                      <a:pt x="1190" y="7243"/>
                      <a:pt x="2355" y="6340"/>
                      <a:pt x="3499" y="5456"/>
                    </a:cubicBezTo>
                    <a:cubicBezTo>
                      <a:pt x="3615" y="3589"/>
                      <a:pt x="3193" y="1516"/>
                      <a:pt x="3981" y="26"/>
                    </a:cubicBezTo>
                    <a:lnTo>
                      <a:pt x="39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24"/>
              <p:cNvSpPr/>
              <p:nvPr/>
            </p:nvSpPr>
            <p:spPr>
              <a:xfrm>
                <a:off x="1213625" y="3737625"/>
                <a:ext cx="484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5171" extrusionOk="0">
                    <a:moveTo>
                      <a:pt x="934" y="0"/>
                    </a:moveTo>
                    <a:cubicBezTo>
                      <a:pt x="778" y="1200"/>
                      <a:pt x="547" y="2359"/>
                      <a:pt x="0" y="3398"/>
                    </a:cubicBezTo>
                    <a:lnTo>
                      <a:pt x="30" y="3413"/>
                    </a:lnTo>
                    <a:cubicBezTo>
                      <a:pt x="196" y="4021"/>
                      <a:pt x="417" y="4608"/>
                      <a:pt x="698" y="5170"/>
                    </a:cubicBezTo>
                    <a:cubicBezTo>
                      <a:pt x="708" y="5165"/>
                      <a:pt x="718" y="5160"/>
                      <a:pt x="728" y="5150"/>
                    </a:cubicBezTo>
                    <a:cubicBezTo>
                      <a:pt x="1150" y="4498"/>
                      <a:pt x="1571" y="3840"/>
                      <a:pt x="1938" y="3162"/>
                    </a:cubicBezTo>
                    <a:cubicBezTo>
                      <a:pt x="1401" y="2269"/>
                      <a:pt x="1165" y="1019"/>
                      <a:pt x="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24"/>
              <p:cNvSpPr/>
              <p:nvPr/>
            </p:nvSpPr>
            <p:spPr>
              <a:xfrm>
                <a:off x="1169325" y="3800750"/>
                <a:ext cx="168925" cy="205800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232" extrusionOk="0">
                    <a:moveTo>
                      <a:pt x="6756" y="0"/>
                    </a:moveTo>
                    <a:lnTo>
                      <a:pt x="6756" y="0"/>
                    </a:lnTo>
                    <a:cubicBezTo>
                      <a:pt x="5381" y="919"/>
                      <a:pt x="3956" y="1832"/>
                      <a:pt x="2500" y="2625"/>
                    </a:cubicBezTo>
                    <a:cubicBezTo>
                      <a:pt x="1351" y="4412"/>
                      <a:pt x="191" y="6184"/>
                      <a:pt x="0" y="8232"/>
                    </a:cubicBezTo>
                    <a:cubicBezTo>
                      <a:pt x="1120" y="7398"/>
                      <a:pt x="2299" y="6651"/>
                      <a:pt x="3499" y="5948"/>
                    </a:cubicBezTo>
                    <a:lnTo>
                      <a:pt x="3514" y="5958"/>
                    </a:lnTo>
                    <a:cubicBezTo>
                      <a:pt x="3805" y="5697"/>
                      <a:pt x="4096" y="5436"/>
                      <a:pt x="4312" y="5110"/>
                    </a:cubicBezTo>
                    <a:cubicBezTo>
                      <a:pt x="4939" y="4161"/>
                      <a:pt x="4779" y="2866"/>
                      <a:pt x="5356" y="1882"/>
                    </a:cubicBezTo>
                    <a:cubicBezTo>
                      <a:pt x="5647" y="1385"/>
                      <a:pt x="6114" y="1004"/>
                      <a:pt x="6450" y="532"/>
                    </a:cubicBezTo>
                    <a:cubicBezTo>
                      <a:pt x="6571" y="361"/>
                      <a:pt x="6671" y="186"/>
                      <a:pt x="6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24"/>
              <p:cNvSpPr/>
              <p:nvPr/>
            </p:nvSpPr>
            <p:spPr>
              <a:xfrm>
                <a:off x="1129050" y="3949175"/>
                <a:ext cx="480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6391" extrusionOk="0">
                    <a:moveTo>
                      <a:pt x="276" y="1"/>
                    </a:moveTo>
                    <a:cubicBezTo>
                      <a:pt x="70" y="844"/>
                      <a:pt x="0" y="1733"/>
                      <a:pt x="15" y="2631"/>
                    </a:cubicBezTo>
                    <a:cubicBezTo>
                      <a:pt x="35" y="3886"/>
                      <a:pt x="216" y="5161"/>
                      <a:pt x="422" y="6390"/>
                    </a:cubicBezTo>
                    <a:lnTo>
                      <a:pt x="1923" y="6390"/>
                    </a:lnTo>
                    <a:cubicBezTo>
                      <a:pt x="1892" y="5141"/>
                      <a:pt x="1546" y="3876"/>
                      <a:pt x="1591" y="2616"/>
                    </a:cubicBezTo>
                    <a:cubicBezTo>
                      <a:pt x="1596" y="2505"/>
                      <a:pt x="1601" y="2400"/>
                      <a:pt x="1611" y="2295"/>
                    </a:cubicBezTo>
                    <a:lnTo>
                      <a:pt x="1611" y="2295"/>
                    </a:lnTo>
                    <a:cubicBezTo>
                      <a:pt x="1586" y="2310"/>
                      <a:pt x="1561" y="2330"/>
                      <a:pt x="1536" y="2350"/>
                    </a:cubicBezTo>
                    <a:cubicBezTo>
                      <a:pt x="1029" y="1617"/>
                      <a:pt x="613" y="829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24"/>
              <p:cNvSpPr/>
              <p:nvPr/>
            </p:nvSpPr>
            <p:spPr>
              <a:xfrm>
                <a:off x="836425" y="3177350"/>
                <a:ext cx="597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6526" extrusionOk="0">
                    <a:moveTo>
                      <a:pt x="1014" y="0"/>
                    </a:moveTo>
                    <a:cubicBezTo>
                      <a:pt x="713" y="954"/>
                      <a:pt x="387" y="1963"/>
                      <a:pt x="40" y="2901"/>
                    </a:cubicBezTo>
                    <a:cubicBezTo>
                      <a:pt x="30" y="2896"/>
                      <a:pt x="15" y="2881"/>
                      <a:pt x="0" y="2876"/>
                    </a:cubicBezTo>
                    <a:lnTo>
                      <a:pt x="0" y="2876"/>
                    </a:lnTo>
                    <a:cubicBezTo>
                      <a:pt x="171" y="3735"/>
                      <a:pt x="341" y="4588"/>
                      <a:pt x="673" y="5396"/>
                    </a:cubicBezTo>
                    <a:cubicBezTo>
                      <a:pt x="823" y="5777"/>
                      <a:pt x="1014" y="6139"/>
                      <a:pt x="1200" y="6505"/>
                    </a:cubicBezTo>
                    <a:cubicBezTo>
                      <a:pt x="1215" y="6510"/>
                      <a:pt x="1230" y="6520"/>
                      <a:pt x="1250" y="6525"/>
                    </a:cubicBezTo>
                    <a:cubicBezTo>
                      <a:pt x="1536" y="5351"/>
                      <a:pt x="1907" y="4186"/>
                      <a:pt x="2389" y="3072"/>
                    </a:cubicBezTo>
                    <a:cubicBezTo>
                      <a:pt x="2359" y="2921"/>
                      <a:pt x="2334" y="2771"/>
                      <a:pt x="2304" y="2620"/>
                    </a:cubicBezTo>
                    <a:cubicBezTo>
                      <a:pt x="2103" y="1647"/>
                      <a:pt x="1646" y="753"/>
                      <a:pt x="1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24"/>
              <p:cNvSpPr/>
              <p:nvPr/>
            </p:nvSpPr>
            <p:spPr>
              <a:xfrm>
                <a:off x="744825" y="3120625"/>
                <a:ext cx="9162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5146" extrusionOk="0">
                    <a:moveTo>
                      <a:pt x="0" y="0"/>
                    </a:moveTo>
                    <a:cubicBezTo>
                      <a:pt x="1034" y="256"/>
                      <a:pt x="1511" y="1617"/>
                      <a:pt x="1702" y="2661"/>
                    </a:cubicBezTo>
                    <a:cubicBezTo>
                      <a:pt x="1782" y="3107"/>
                      <a:pt x="1807" y="3554"/>
                      <a:pt x="1832" y="4006"/>
                    </a:cubicBezTo>
                    <a:lnTo>
                      <a:pt x="1847" y="4006"/>
                    </a:lnTo>
                    <a:cubicBezTo>
                      <a:pt x="2449" y="4387"/>
                      <a:pt x="3057" y="4764"/>
                      <a:pt x="3664" y="5145"/>
                    </a:cubicBezTo>
                    <a:cubicBezTo>
                      <a:pt x="3539" y="4508"/>
                      <a:pt x="3413" y="3870"/>
                      <a:pt x="3222" y="3248"/>
                    </a:cubicBezTo>
                    <a:cubicBezTo>
                      <a:pt x="2786" y="1827"/>
                      <a:pt x="1862" y="397"/>
                      <a:pt x="437" y="21"/>
                    </a:cubicBezTo>
                    <a:cubicBezTo>
                      <a:pt x="291" y="5"/>
                      <a:pt x="146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24"/>
              <p:cNvSpPr/>
              <p:nvPr/>
            </p:nvSpPr>
            <p:spPr>
              <a:xfrm>
                <a:off x="755725" y="3121125"/>
                <a:ext cx="1060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151" extrusionOk="0">
                    <a:moveTo>
                      <a:pt x="1" y="1"/>
                    </a:moveTo>
                    <a:cubicBezTo>
                      <a:pt x="1426" y="377"/>
                      <a:pt x="2350" y="1807"/>
                      <a:pt x="2786" y="3228"/>
                    </a:cubicBezTo>
                    <a:cubicBezTo>
                      <a:pt x="2977" y="3850"/>
                      <a:pt x="3103" y="4488"/>
                      <a:pt x="3228" y="5125"/>
                    </a:cubicBezTo>
                    <a:cubicBezTo>
                      <a:pt x="3243" y="5130"/>
                      <a:pt x="3258" y="5145"/>
                      <a:pt x="3268" y="5150"/>
                    </a:cubicBezTo>
                    <a:cubicBezTo>
                      <a:pt x="3615" y="4212"/>
                      <a:pt x="3941" y="3203"/>
                      <a:pt x="4242" y="2249"/>
                    </a:cubicBezTo>
                    <a:cubicBezTo>
                      <a:pt x="3183" y="989"/>
                      <a:pt x="1637" y="13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24"/>
              <p:cNvSpPr/>
              <p:nvPr/>
            </p:nvSpPr>
            <p:spPr>
              <a:xfrm>
                <a:off x="790625" y="3220750"/>
                <a:ext cx="758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4770" extrusionOk="0">
                    <a:moveTo>
                      <a:pt x="0" y="1"/>
                    </a:moveTo>
                    <a:cubicBezTo>
                      <a:pt x="30" y="618"/>
                      <a:pt x="45" y="1236"/>
                      <a:pt x="171" y="1833"/>
                    </a:cubicBezTo>
                    <a:cubicBezTo>
                      <a:pt x="306" y="2465"/>
                      <a:pt x="552" y="3058"/>
                      <a:pt x="818" y="3645"/>
                    </a:cubicBezTo>
                    <a:lnTo>
                      <a:pt x="823" y="3645"/>
                    </a:lnTo>
                    <a:cubicBezTo>
                      <a:pt x="1144" y="3836"/>
                      <a:pt x="1471" y="4016"/>
                      <a:pt x="1807" y="4192"/>
                    </a:cubicBezTo>
                    <a:cubicBezTo>
                      <a:pt x="2204" y="4398"/>
                      <a:pt x="2615" y="4594"/>
                      <a:pt x="3032" y="4769"/>
                    </a:cubicBezTo>
                    <a:cubicBezTo>
                      <a:pt x="2846" y="4403"/>
                      <a:pt x="2655" y="4041"/>
                      <a:pt x="2505" y="3660"/>
                    </a:cubicBezTo>
                    <a:cubicBezTo>
                      <a:pt x="2173" y="2852"/>
                      <a:pt x="2003" y="1999"/>
                      <a:pt x="1832" y="1140"/>
                    </a:cubicBezTo>
                    <a:cubicBezTo>
                      <a:pt x="1225" y="759"/>
                      <a:pt x="617" y="382"/>
                      <a:pt x="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24"/>
              <p:cNvSpPr/>
              <p:nvPr/>
            </p:nvSpPr>
            <p:spPr>
              <a:xfrm>
                <a:off x="866400" y="3254125"/>
                <a:ext cx="88375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2479" extrusionOk="0">
                    <a:moveTo>
                      <a:pt x="1190" y="1"/>
                    </a:moveTo>
                    <a:cubicBezTo>
                      <a:pt x="708" y="1115"/>
                      <a:pt x="337" y="2280"/>
                      <a:pt x="51" y="3454"/>
                    </a:cubicBezTo>
                    <a:cubicBezTo>
                      <a:pt x="31" y="3449"/>
                      <a:pt x="16" y="3439"/>
                      <a:pt x="1" y="3434"/>
                    </a:cubicBezTo>
                    <a:lnTo>
                      <a:pt x="1" y="3434"/>
                    </a:lnTo>
                    <a:cubicBezTo>
                      <a:pt x="262" y="3951"/>
                      <a:pt x="528" y="4463"/>
                      <a:pt x="688" y="5015"/>
                    </a:cubicBezTo>
                    <a:cubicBezTo>
                      <a:pt x="1391" y="7359"/>
                      <a:pt x="252" y="9999"/>
                      <a:pt x="1125" y="12283"/>
                    </a:cubicBezTo>
                    <a:cubicBezTo>
                      <a:pt x="1145" y="12343"/>
                      <a:pt x="1170" y="12404"/>
                      <a:pt x="1195" y="12464"/>
                    </a:cubicBezTo>
                    <a:cubicBezTo>
                      <a:pt x="1205" y="12469"/>
                      <a:pt x="1215" y="12474"/>
                      <a:pt x="1225" y="12479"/>
                    </a:cubicBezTo>
                    <a:cubicBezTo>
                      <a:pt x="1943" y="11028"/>
                      <a:pt x="2636" y="9538"/>
                      <a:pt x="3349" y="8092"/>
                    </a:cubicBezTo>
                    <a:lnTo>
                      <a:pt x="3394" y="8077"/>
                    </a:lnTo>
                    <a:cubicBezTo>
                      <a:pt x="2822" y="6250"/>
                      <a:pt x="3534" y="3891"/>
                      <a:pt x="2495" y="2355"/>
                    </a:cubicBezTo>
                    <a:cubicBezTo>
                      <a:pt x="2219" y="1954"/>
                      <a:pt x="1813" y="1652"/>
                      <a:pt x="1562" y="1231"/>
                    </a:cubicBezTo>
                    <a:cubicBezTo>
                      <a:pt x="1341" y="859"/>
                      <a:pt x="1261" y="433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24"/>
              <p:cNvSpPr/>
              <p:nvPr/>
            </p:nvSpPr>
            <p:spPr>
              <a:xfrm>
                <a:off x="934425" y="3529950"/>
                <a:ext cx="82575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5551" extrusionOk="0">
                    <a:moveTo>
                      <a:pt x="2199" y="0"/>
                    </a:moveTo>
                    <a:cubicBezTo>
                      <a:pt x="1340" y="1501"/>
                      <a:pt x="648" y="3087"/>
                      <a:pt x="10" y="4693"/>
                    </a:cubicBezTo>
                    <a:lnTo>
                      <a:pt x="0" y="4693"/>
                    </a:lnTo>
                    <a:cubicBezTo>
                      <a:pt x="427" y="6275"/>
                      <a:pt x="417" y="7986"/>
                      <a:pt x="522" y="9642"/>
                    </a:cubicBezTo>
                    <a:cubicBezTo>
                      <a:pt x="663" y="11791"/>
                      <a:pt x="1099" y="14110"/>
                      <a:pt x="2696" y="15550"/>
                    </a:cubicBezTo>
                    <a:cubicBezTo>
                      <a:pt x="2841" y="14356"/>
                      <a:pt x="3097" y="13161"/>
                      <a:pt x="3213" y="11971"/>
                    </a:cubicBezTo>
                    <a:cubicBezTo>
                      <a:pt x="3288" y="11214"/>
                      <a:pt x="3303" y="10451"/>
                      <a:pt x="3193" y="9693"/>
                    </a:cubicBezTo>
                    <a:cubicBezTo>
                      <a:pt x="2967" y="8127"/>
                      <a:pt x="2214" y="6606"/>
                      <a:pt x="2415" y="5035"/>
                    </a:cubicBezTo>
                    <a:cubicBezTo>
                      <a:pt x="2455" y="4719"/>
                      <a:pt x="2535" y="4412"/>
                      <a:pt x="2635" y="4111"/>
                    </a:cubicBezTo>
                    <a:cubicBezTo>
                      <a:pt x="2751" y="3780"/>
                      <a:pt x="2896" y="3454"/>
                      <a:pt x="3057" y="3132"/>
                    </a:cubicBezTo>
                    <a:lnTo>
                      <a:pt x="3027" y="3117"/>
                    </a:lnTo>
                    <a:cubicBezTo>
                      <a:pt x="3127" y="1988"/>
                      <a:pt x="2721" y="974"/>
                      <a:pt x="2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24"/>
              <p:cNvSpPr/>
              <p:nvPr/>
            </p:nvSpPr>
            <p:spPr>
              <a:xfrm>
                <a:off x="830900" y="3535725"/>
                <a:ext cx="103550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463" extrusionOk="0">
                    <a:moveTo>
                      <a:pt x="0" y="0"/>
                    </a:moveTo>
                    <a:cubicBezTo>
                      <a:pt x="20" y="311"/>
                      <a:pt x="61" y="618"/>
                      <a:pt x="126" y="924"/>
                    </a:cubicBezTo>
                    <a:cubicBezTo>
                      <a:pt x="352" y="1998"/>
                      <a:pt x="884" y="2972"/>
                      <a:pt x="1396" y="3955"/>
                    </a:cubicBezTo>
                    <a:cubicBezTo>
                      <a:pt x="2309" y="4121"/>
                      <a:pt x="3223" y="4292"/>
                      <a:pt x="4141" y="4462"/>
                    </a:cubicBezTo>
                    <a:cubicBezTo>
                      <a:pt x="4011" y="3986"/>
                      <a:pt x="3845" y="3519"/>
                      <a:pt x="3624" y="3072"/>
                    </a:cubicBezTo>
                    <a:cubicBezTo>
                      <a:pt x="3313" y="2435"/>
                      <a:pt x="2896" y="1847"/>
                      <a:pt x="2615" y="1200"/>
                    </a:cubicBezTo>
                    <a:cubicBezTo>
                      <a:pt x="1923" y="889"/>
                      <a:pt x="1225" y="578"/>
                      <a:pt x="527" y="271"/>
                    </a:cubicBezTo>
                    <a:cubicBezTo>
                      <a:pt x="347" y="186"/>
                      <a:pt x="166" y="10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24"/>
              <p:cNvSpPr/>
              <p:nvPr/>
            </p:nvSpPr>
            <p:spPr>
              <a:xfrm>
                <a:off x="811075" y="3311850"/>
                <a:ext cx="90125" cy="2538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0155" extrusionOk="0">
                    <a:moveTo>
                      <a:pt x="0" y="1"/>
                    </a:moveTo>
                    <a:cubicBezTo>
                      <a:pt x="352" y="774"/>
                      <a:pt x="733" y="1532"/>
                      <a:pt x="929" y="2355"/>
                    </a:cubicBezTo>
                    <a:cubicBezTo>
                      <a:pt x="1446" y="4498"/>
                      <a:pt x="643" y="6767"/>
                      <a:pt x="793" y="8955"/>
                    </a:cubicBezTo>
                    <a:cubicBezTo>
                      <a:pt x="959" y="9061"/>
                      <a:pt x="1140" y="9141"/>
                      <a:pt x="1320" y="9226"/>
                    </a:cubicBezTo>
                    <a:cubicBezTo>
                      <a:pt x="2018" y="9533"/>
                      <a:pt x="2716" y="9844"/>
                      <a:pt x="3408" y="10155"/>
                    </a:cubicBezTo>
                    <a:cubicBezTo>
                      <a:pt x="3383" y="10095"/>
                      <a:pt x="3358" y="10034"/>
                      <a:pt x="3338" y="9974"/>
                    </a:cubicBezTo>
                    <a:cubicBezTo>
                      <a:pt x="2465" y="7690"/>
                      <a:pt x="3604" y="5050"/>
                      <a:pt x="2901" y="2706"/>
                    </a:cubicBezTo>
                    <a:cubicBezTo>
                      <a:pt x="2741" y="2154"/>
                      <a:pt x="2475" y="1642"/>
                      <a:pt x="2214" y="1125"/>
                    </a:cubicBezTo>
                    <a:cubicBezTo>
                      <a:pt x="1797" y="950"/>
                      <a:pt x="1386" y="754"/>
                      <a:pt x="989" y="548"/>
                    </a:cubicBezTo>
                    <a:cubicBezTo>
                      <a:pt x="653" y="372"/>
                      <a:pt x="326" y="192"/>
                      <a:pt x="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24"/>
              <p:cNvSpPr/>
              <p:nvPr/>
            </p:nvSpPr>
            <p:spPr>
              <a:xfrm>
                <a:off x="896275" y="3456050"/>
                <a:ext cx="931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650" extrusionOk="0">
                    <a:moveTo>
                      <a:pt x="2199" y="0"/>
                    </a:moveTo>
                    <a:lnTo>
                      <a:pt x="2154" y="15"/>
                    </a:lnTo>
                    <a:cubicBezTo>
                      <a:pt x="1441" y="1461"/>
                      <a:pt x="748" y="2951"/>
                      <a:pt x="30" y="4402"/>
                    </a:cubicBezTo>
                    <a:cubicBezTo>
                      <a:pt x="20" y="4397"/>
                      <a:pt x="10" y="4392"/>
                      <a:pt x="0" y="4387"/>
                    </a:cubicBezTo>
                    <a:lnTo>
                      <a:pt x="0" y="4387"/>
                    </a:lnTo>
                    <a:cubicBezTo>
                      <a:pt x="281" y="5034"/>
                      <a:pt x="698" y="5622"/>
                      <a:pt x="1009" y="6259"/>
                    </a:cubicBezTo>
                    <a:cubicBezTo>
                      <a:pt x="1230" y="6706"/>
                      <a:pt x="1396" y="7173"/>
                      <a:pt x="1526" y="7649"/>
                    </a:cubicBezTo>
                    <a:lnTo>
                      <a:pt x="1536" y="7649"/>
                    </a:lnTo>
                    <a:cubicBezTo>
                      <a:pt x="2174" y="6043"/>
                      <a:pt x="2866" y="4457"/>
                      <a:pt x="3725" y="2956"/>
                    </a:cubicBezTo>
                    <a:cubicBezTo>
                      <a:pt x="3258" y="2073"/>
                      <a:pt x="2686" y="1220"/>
                      <a:pt x="2314" y="326"/>
                    </a:cubicBezTo>
                    <a:cubicBezTo>
                      <a:pt x="2269" y="221"/>
                      <a:pt x="2234" y="110"/>
                      <a:pt x="2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24"/>
              <p:cNvSpPr/>
              <p:nvPr/>
            </p:nvSpPr>
            <p:spPr>
              <a:xfrm>
                <a:off x="865775" y="3634600"/>
                <a:ext cx="184500" cy="47435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189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77" y="733"/>
                      <a:pt x="749" y="1471"/>
                      <a:pt x="974" y="2259"/>
                    </a:cubicBezTo>
                    <a:cubicBezTo>
                      <a:pt x="1210" y="3082"/>
                      <a:pt x="1281" y="3931"/>
                      <a:pt x="1291" y="4789"/>
                    </a:cubicBezTo>
                    <a:cubicBezTo>
                      <a:pt x="1311" y="6681"/>
                      <a:pt x="1025" y="8624"/>
                      <a:pt x="1511" y="10451"/>
                    </a:cubicBezTo>
                    <a:cubicBezTo>
                      <a:pt x="1798" y="11510"/>
                      <a:pt x="2330" y="12489"/>
                      <a:pt x="2656" y="13527"/>
                    </a:cubicBezTo>
                    <a:cubicBezTo>
                      <a:pt x="2721" y="13728"/>
                      <a:pt x="2776" y="13934"/>
                      <a:pt x="2822" y="14140"/>
                    </a:cubicBezTo>
                    <a:cubicBezTo>
                      <a:pt x="3047" y="15209"/>
                      <a:pt x="2972" y="16333"/>
                      <a:pt x="3238" y="17392"/>
                    </a:cubicBezTo>
                    <a:cubicBezTo>
                      <a:pt x="3384" y="17970"/>
                      <a:pt x="3680" y="18552"/>
                      <a:pt x="4096" y="18973"/>
                    </a:cubicBezTo>
                    <a:lnTo>
                      <a:pt x="7379" y="18973"/>
                    </a:lnTo>
                    <a:cubicBezTo>
                      <a:pt x="6059" y="17252"/>
                      <a:pt x="5316" y="15094"/>
                      <a:pt x="5326" y="12925"/>
                    </a:cubicBezTo>
                    <a:cubicBezTo>
                      <a:pt x="5331" y="12403"/>
                      <a:pt x="5371" y="11881"/>
                      <a:pt x="5442" y="11364"/>
                    </a:cubicBezTo>
                    <a:cubicBezTo>
                      <a:pt x="3845" y="9924"/>
                      <a:pt x="3409" y="7605"/>
                      <a:pt x="3268" y="5456"/>
                    </a:cubicBezTo>
                    <a:cubicBezTo>
                      <a:pt x="3163" y="3800"/>
                      <a:pt x="3173" y="2089"/>
                      <a:pt x="2746" y="507"/>
                    </a:cubicBezTo>
                    <a:cubicBezTo>
                      <a:pt x="1828" y="337"/>
                      <a:pt x="914" y="166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24"/>
              <p:cNvSpPr/>
              <p:nvPr/>
            </p:nvSpPr>
            <p:spPr>
              <a:xfrm>
                <a:off x="1205575" y="4076175"/>
                <a:ext cx="171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962" fill="none" extrusionOk="0">
                    <a:moveTo>
                      <a:pt x="674" y="0"/>
                    </a:moveTo>
                    <a:cubicBezTo>
                      <a:pt x="684" y="447"/>
                      <a:pt x="674" y="889"/>
                      <a:pt x="608" y="1310"/>
                    </a:cubicBezTo>
                    <a:cubicBezTo>
                      <a:pt x="533" y="1908"/>
                      <a:pt x="357" y="2470"/>
                      <a:pt x="1" y="296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24"/>
              <p:cNvSpPr/>
              <p:nvPr/>
            </p:nvSpPr>
            <p:spPr>
              <a:xfrm>
                <a:off x="1129050" y="3859475"/>
                <a:ext cx="583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75" fill="none" extrusionOk="0">
                    <a:moveTo>
                      <a:pt x="472" y="10275"/>
                    </a:moveTo>
                    <a:cubicBezTo>
                      <a:pt x="452" y="10174"/>
                      <a:pt x="437" y="10079"/>
                      <a:pt x="422" y="9978"/>
                    </a:cubicBezTo>
                    <a:cubicBezTo>
                      <a:pt x="216" y="8749"/>
                      <a:pt x="35" y="7474"/>
                      <a:pt x="15" y="6219"/>
                    </a:cubicBezTo>
                    <a:cubicBezTo>
                      <a:pt x="0" y="5321"/>
                      <a:pt x="70" y="4432"/>
                      <a:pt x="276" y="3589"/>
                    </a:cubicBezTo>
                    <a:cubicBezTo>
                      <a:pt x="452" y="2866"/>
                      <a:pt x="733" y="2168"/>
                      <a:pt x="1145" y="1521"/>
                    </a:cubicBezTo>
                    <a:cubicBezTo>
                      <a:pt x="1491" y="979"/>
                      <a:pt x="1923" y="492"/>
                      <a:pt x="2334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24"/>
              <p:cNvSpPr/>
              <p:nvPr/>
            </p:nvSpPr>
            <p:spPr>
              <a:xfrm>
                <a:off x="989750" y="3533325"/>
                <a:ext cx="87125" cy="605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4204" fill="none" extrusionOk="0">
                    <a:moveTo>
                      <a:pt x="2234" y="1"/>
                    </a:moveTo>
                    <a:cubicBezTo>
                      <a:pt x="1968" y="1070"/>
                      <a:pt x="1341" y="2014"/>
                      <a:pt x="844" y="2997"/>
                    </a:cubicBezTo>
                    <a:cubicBezTo>
                      <a:pt x="683" y="3319"/>
                      <a:pt x="538" y="3645"/>
                      <a:pt x="422" y="3976"/>
                    </a:cubicBezTo>
                    <a:cubicBezTo>
                      <a:pt x="322" y="4277"/>
                      <a:pt x="242" y="4584"/>
                      <a:pt x="202" y="4900"/>
                    </a:cubicBezTo>
                    <a:cubicBezTo>
                      <a:pt x="1" y="6471"/>
                      <a:pt x="754" y="7992"/>
                      <a:pt x="980" y="9558"/>
                    </a:cubicBezTo>
                    <a:cubicBezTo>
                      <a:pt x="1090" y="10316"/>
                      <a:pt x="1075" y="11079"/>
                      <a:pt x="1000" y="11836"/>
                    </a:cubicBezTo>
                    <a:cubicBezTo>
                      <a:pt x="884" y="13026"/>
                      <a:pt x="628" y="14221"/>
                      <a:pt x="483" y="15415"/>
                    </a:cubicBezTo>
                    <a:cubicBezTo>
                      <a:pt x="412" y="15932"/>
                      <a:pt x="372" y="16454"/>
                      <a:pt x="367" y="16976"/>
                    </a:cubicBezTo>
                    <a:cubicBezTo>
                      <a:pt x="357" y="19145"/>
                      <a:pt x="1100" y="21303"/>
                      <a:pt x="2420" y="23024"/>
                    </a:cubicBezTo>
                    <a:cubicBezTo>
                      <a:pt x="2736" y="23446"/>
                      <a:pt x="3098" y="23843"/>
                      <a:pt x="3484" y="2420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24"/>
              <p:cNvSpPr/>
              <p:nvPr/>
            </p:nvSpPr>
            <p:spPr>
              <a:xfrm>
                <a:off x="891375" y="3754300"/>
                <a:ext cx="108700" cy="3703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4813" fill="none" extrusionOk="0">
                    <a:moveTo>
                      <a:pt x="267" y="1"/>
                    </a:moveTo>
                    <a:cubicBezTo>
                      <a:pt x="287" y="1893"/>
                      <a:pt x="1" y="3836"/>
                      <a:pt x="487" y="5663"/>
                    </a:cubicBezTo>
                    <a:cubicBezTo>
                      <a:pt x="774" y="6722"/>
                      <a:pt x="1306" y="7701"/>
                      <a:pt x="1632" y="8739"/>
                    </a:cubicBezTo>
                    <a:cubicBezTo>
                      <a:pt x="1697" y="8940"/>
                      <a:pt x="1752" y="9146"/>
                      <a:pt x="1798" y="9352"/>
                    </a:cubicBezTo>
                    <a:cubicBezTo>
                      <a:pt x="2023" y="10421"/>
                      <a:pt x="1948" y="11545"/>
                      <a:pt x="2214" y="12604"/>
                    </a:cubicBezTo>
                    <a:cubicBezTo>
                      <a:pt x="2360" y="13182"/>
                      <a:pt x="2656" y="13764"/>
                      <a:pt x="3072" y="14185"/>
                    </a:cubicBezTo>
                    <a:cubicBezTo>
                      <a:pt x="3424" y="14537"/>
                      <a:pt x="3850" y="14773"/>
                      <a:pt x="4347" y="1481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24"/>
              <p:cNvSpPr/>
              <p:nvPr/>
            </p:nvSpPr>
            <p:spPr>
              <a:xfrm>
                <a:off x="1167700" y="3291900"/>
                <a:ext cx="435325" cy="8504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4017" fill="none" extrusionOk="0">
                    <a:moveTo>
                      <a:pt x="17412" y="1"/>
                    </a:moveTo>
                    <a:lnTo>
                      <a:pt x="17392" y="11"/>
                    </a:lnTo>
                    <a:cubicBezTo>
                      <a:pt x="16529" y="588"/>
                      <a:pt x="15665" y="1160"/>
                      <a:pt x="14807" y="1737"/>
                    </a:cubicBezTo>
                    <a:cubicBezTo>
                      <a:pt x="13798" y="2405"/>
                      <a:pt x="12769" y="3098"/>
                      <a:pt x="11921" y="3946"/>
                    </a:cubicBezTo>
                    <a:cubicBezTo>
                      <a:pt x="11494" y="4368"/>
                      <a:pt x="11118" y="4829"/>
                      <a:pt x="10807" y="5341"/>
                    </a:cubicBezTo>
                    <a:cubicBezTo>
                      <a:pt x="10757" y="5422"/>
                      <a:pt x="10711" y="5502"/>
                      <a:pt x="10666" y="5587"/>
                    </a:cubicBezTo>
                    <a:cubicBezTo>
                      <a:pt x="10024" y="6782"/>
                      <a:pt x="9803" y="8192"/>
                      <a:pt x="9035" y="9317"/>
                    </a:cubicBezTo>
                    <a:cubicBezTo>
                      <a:pt x="8684" y="9829"/>
                      <a:pt x="8232" y="10260"/>
                      <a:pt x="7775" y="10687"/>
                    </a:cubicBezTo>
                    <a:cubicBezTo>
                      <a:pt x="7439" y="11003"/>
                      <a:pt x="7097" y="11319"/>
                      <a:pt x="6796" y="11666"/>
                    </a:cubicBezTo>
                    <a:cubicBezTo>
                      <a:pt x="6249" y="12278"/>
                      <a:pt x="5813" y="12996"/>
                      <a:pt x="5516" y="13764"/>
                    </a:cubicBezTo>
                    <a:cubicBezTo>
                      <a:pt x="5346" y="14215"/>
                      <a:pt x="5215" y="14692"/>
                      <a:pt x="5140" y="15169"/>
                    </a:cubicBezTo>
                    <a:cubicBezTo>
                      <a:pt x="4994" y="16093"/>
                      <a:pt x="5040" y="17036"/>
                      <a:pt x="4889" y="17955"/>
                    </a:cubicBezTo>
                    <a:cubicBezTo>
                      <a:pt x="4718" y="19029"/>
                      <a:pt x="4302" y="20028"/>
                      <a:pt x="3775" y="20991"/>
                    </a:cubicBezTo>
                    <a:cubicBezTo>
                      <a:pt x="3408" y="21669"/>
                      <a:pt x="2987" y="22327"/>
                      <a:pt x="2565" y="22979"/>
                    </a:cubicBezTo>
                    <a:cubicBezTo>
                      <a:pt x="1416" y="24766"/>
                      <a:pt x="256" y="26538"/>
                      <a:pt x="65" y="28586"/>
                    </a:cubicBezTo>
                    <a:cubicBezTo>
                      <a:pt x="55" y="28691"/>
                      <a:pt x="50" y="28796"/>
                      <a:pt x="45" y="28907"/>
                    </a:cubicBezTo>
                    <a:cubicBezTo>
                      <a:pt x="0" y="30167"/>
                      <a:pt x="346" y="31432"/>
                      <a:pt x="377" y="32681"/>
                    </a:cubicBezTo>
                    <a:cubicBezTo>
                      <a:pt x="392" y="33128"/>
                      <a:pt x="362" y="33575"/>
                      <a:pt x="256" y="3401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24"/>
              <p:cNvSpPr/>
              <p:nvPr/>
            </p:nvSpPr>
            <p:spPr>
              <a:xfrm>
                <a:off x="1250125" y="3715925"/>
                <a:ext cx="50672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7608" fill="none" extrusionOk="0">
                    <a:moveTo>
                      <a:pt x="20269" y="110"/>
                    </a:moveTo>
                    <a:cubicBezTo>
                      <a:pt x="18939" y="0"/>
                      <a:pt x="17573" y="502"/>
                      <a:pt x="16640" y="1451"/>
                    </a:cubicBezTo>
                    <a:cubicBezTo>
                      <a:pt x="16294" y="1802"/>
                      <a:pt x="15997" y="2208"/>
                      <a:pt x="15576" y="2469"/>
                    </a:cubicBezTo>
                    <a:cubicBezTo>
                      <a:pt x="15059" y="2791"/>
                      <a:pt x="14416" y="2836"/>
                      <a:pt x="13824" y="2986"/>
                    </a:cubicBezTo>
                    <a:cubicBezTo>
                      <a:pt x="13433" y="3082"/>
                      <a:pt x="13056" y="3232"/>
                      <a:pt x="12705" y="3428"/>
                    </a:cubicBezTo>
                    <a:cubicBezTo>
                      <a:pt x="11982" y="3820"/>
                      <a:pt x="11360" y="4397"/>
                      <a:pt x="10923" y="5090"/>
                    </a:cubicBezTo>
                    <a:cubicBezTo>
                      <a:pt x="10833" y="5225"/>
                      <a:pt x="10752" y="5361"/>
                      <a:pt x="10682" y="5506"/>
                    </a:cubicBezTo>
                    <a:cubicBezTo>
                      <a:pt x="10471" y="5928"/>
                      <a:pt x="10316" y="6385"/>
                      <a:pt x="10004" y="6741"/>
                    </a:cubicBezTo>
                    <a:cubicBezTo>
                      <a:pt x="9638" y="7158"/>
                      <a:pt x="9101" y="7373"/>
                      <a:pt x="8634" y="7669"/>
                    </a:cubicBezTo>
                    <a:cubicBezTo>
                      <a:pt x="7856" y="8161"/>
                      <a:pt x="7279" y="8879"/>
                      <a:pt x="6722" y="9622"/>
                    </a:cubicBezTo>
                    <a:cubicBezTo>
                      <a:pt x="6114" y="10435"/>
                      <a:pt x="5537" y="11278"/>
                      <a:pt x="4759" y="11911"/>
                    </a:cubicBezTo>
                    <a:cubicBezTo>
                      <a:pt x="4458" y="12157"/>
                      <a:pt x="4132" y="12363"/>
                      <a:pt x="3795" y="12563"/>
                    </a:cubicBezTo>
                    <a:cubicBezTo>
                      <a:pt x="2782" y="13151"/>
                      <a:pt x="1672" y="13612"/>
                      <a:pt x="919" y="14501"/>
                    </a:cubicBezTo>
                    <a:cubicBezTo>
                      <a:pt x="618" y="14857"/>
                      <a:pt x="387" y="15274"/>
                      <a:pt x="242" y="15720"/>
                    </a:cubicBezTo>
                    <a:cubicBezTo>
                      <a:pt x="46" y="16328"/>
                      <a:pt x="1" y="16980"/>
                      <a:pt x="136" y="1760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24"/>
              <p:cNvSpPr/>
              <p:nvPr/>
            </p:nvSpPr>
            <p:spPr>
              <a:xfrm>
                <a:off x="1064550" y="3043700"/>
                <a:ext cx="351750" cy="97352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38941" fill="none" extrusionOk="0">
                    <a:moveTo>
                      <a:pt x="14069" y="1"/>
                    </a:moveTo>
                    <a:cubicBezTo>
                      <a:pt x="13899" y="6"/>
                      <a:pt x="13733" y="11"/>
                      <a:pt x="13567" y="21"/>
                    </a:cubicBezTo>
                    <a:cubicBezTo>
                      <a:pt x="12037" y="121"/>
                      <a:pt x="10526" y="482"/>
                      <a:pt x="9120" y="1095"/>
                    </a:cubicBezTo>
                    <a:cubicBezTo>
                      <a:pt x="8433" y="1391"/>
                      <a:pt x="7755" y="1762"/>
                      <a:pt x="7258" y="2320"/>
                    </a:cubicBezTo>
                    <a:cubicBezTo>
                      <a:pt x="6872" y="2751"/>
                      <a:pt x="6626" y="3253"/>
                      <a:pt x="6450" y="3785"/>
                    </a:cubicBezTo>
                    <a:cubicBezTo>
                      <a:pt x="6189" y="4563"/>
                      <a:pt x="6079" y="5421"/>
                      <a:pt x="5918" y="6255"/>
                    </a:cubicBezTo>
                    <a:cubicBezTo>
                      <a:pt x="5798" y="6872"/>
                      <a:pt x="5647" y="7474"/>
                      <a:pt x="5386" y="8032"/>
                    </a:cubicBezTo>
                    <a:cubicBezTo>
                      <a:pt x="4924" y="9030"/>
                      <a:pt x="4131" y="9833"/>
                      <a:pt x="3428" y="10687"/>
                    </a:cubicBezTo>
                    <a:cubicBezTo>
                      <a:pt x="3057" y="11133"/>
                      <a:pt x="2716" y="11600"/>
                      <a:pt x="2460" y="12117"/>
                    </a:cubicBezTo>
                    <a:cubicBezTo>
                      <a:pt x="2405" y="12228"/>
                      <a:pt x="2349" y="12348"/>
                      <a:pt x="2304" y="12464"/>
                    </a:cubicBezTo>
                    <a:cubicBezTo>
                      <a:pt x="1441" y="14642"/>
                      <a:pt x="2465" y="17126"/>
                      <a:pt x="2033" y="19425"/>
                    </a:cubicBezTo>
                    <a:cubicBezTo>
                      <a:pt x="1988" y="19646"/>
                      <a:pt x="1933" y="19862"/>
                      <a:pt x="1872" y="20073"/>
                    </a:cubicBezTo>
                    <a:cubicBezTo>
                      <a:pt x="1702" y="20645"/>
                      <a:pt x="1461" y="21197"/>
                      <a:pt x="1205" y="21744"/>
                    </a:cubicBezTo>
                    <a:cubicBezTo>
                      <a:pt x="788" y="22658"/>
                      <a:pt x="342" y="23566"/>
                      <a:pt x="146" y="24545"/>
                    </a:cubicBezTo>
                    <a:cubicBezTo>
                      <a:pt x="10" y="25228"/>
                      <a:pt x="0" y="25905"/>
                      <a:pt x="60" y="26593"/>
                    </a:cubicBezTo>
                    <a:cubicBezTo>
                      <a:pt x="211" y="28400"/>
                      <a:pt x="838" y="30227"/>
                      <a:pt x="833" y="32064"/>
                    </a:cubicBezTo>
                    <a:cubicBezTo>
                      <a:pt x="828" y="32616"/>
                      <a:pt x="768" y="33168"/>
                      <a:pt x="718" y="33720"/>
                    </a:cubicBezTo>
                    <a:cubicBezTo>
                      <a:pt x="663" y="34378"/>
                      <a:pt x="623" y="35030"/>
                      <a:pt x="718" y="35678"/>
                    </a:cubicBezTo>
                    <a:cubicBezTo>
                      <a:pt x="894" y="36923"/>
                      <a:pt x="1586" y="38092"/>
                      <a:pt x="2595" y="38850"/>
                    </a:cubicBezTo>
                    <a:cubicBezTo>
                      <a:pt x="2630" y="38885"/>
                      <a:pt x="2671" y="38910"/>
                      <a:pt x="2711" y="389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24"/>
              <p:cNvSpPr/>
              <p:nvPr/>
            </p:nvSpPr>
            <p:spPr>
              <a:xfrm>
                <a:off x="753225" y="3120500"/>
                <a:ext cx="248850" cy="7984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31939" fill="none" extrusionOk="0">
                    <a:moveTo>
                      <a:pt x="0" y="0"/>
                    </a:moveTo>
                    <a:cubicBezTo>
                      <a:pt x="35" y="5"/>
                      <a:pt x="66" y="16"/>
                      <a:pt x="101" y="26"/>
                    </a:cubicBezTo>
                    <a:cubicBezTo>
                      <a:pt x="1526" y="402"/>
                      <a:pt x="2450" y="1832"/>
                      <a:pt x="2886" y="3253"/>
                    </a:cubicBezTo>
                    <a:cubicBezTo>
                      <a:pt x="3077" y="3875"/>
                      <a:pt x="3203" y="4513"/>
                      <a:pt x="3328" y="5150"/>
                    </a:cubicBezTo>
                    <a:cubicBezTo>
                      <a:pt x="3499" y="6009"/>
                      <a:pt x="3669" y="6862"/>
                      <a:pt x="4001" y="7670"/>
                    </a:cubicBezTo>
                    <a:cubicBezTo>
                      <a:pt x="4151" y="8051"/>
                      <a:pt x="4342" y="8413"/>
                      <a:pt x="4528" y="8779"/>
                    </a:cubicBezTo>
                    <a:cubicBezTo>
                      <a:pt x="4789" y="9296"/>
                      <a:pt x="5055" y="9808"/>
                      <a:pt x="5215" y="10360"/>
                    </a:cubicBezTo>
                    <a:cubicBezTo>
                      <a:pt x="5918" y="12704"/>
                      <a:pt x="4779" y="15344"/>
                      <a:pt x="5652" y="17628"/>
                    </a:cubicBezTo>
                    <a:cubicBezTo>
                      <a:pt x="5672" y="17688"/>
                      <a:pt x="5697" y="17749"/>
                      <a:pt x="5722" y="17809"/>
                    </a:cubicBezTo>
                    <a:cubicBezTo>
                      <a:pt x="6003" y="18456"/>
                      <a:pt x="6420" y="19044"/>
                      <a:pt x="6731" y="19681"/>
                    </a:cubicBezTo>
                    <a:cubicBezTo>
                      <a:pt x="6952" y="20128"/>
                      <a:pt x="7118" y="20595"/>
                      <a:pt x="7248" y="21071"/>
                    </a:cubicBezTo>
                    <a:cubicBezTo>
                      <a:pt x="7675" y="22653"/>
                      <a:pt x="7665" y="24364"/>
                      <a:pt x="7770" y="26020"/>
                    </a:cubicBezTo>
                    <a:cubicBezTo>
                      <a:pt x="7911" y="28169"/>
                      <a:pt x="8347" y="30488"/>
                      <a:pt x="9944" y="31928"/>
                    </a:cubicBezTo>
                    <a:cubicBezTo>
                      <a:pt x="9949" y="31933"/>
                      <a:pt x="9949" y="31933"/>
                      <a:pt x="9954" y="3193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24"/>
              <p:cNvSpPr/>
              <p:nvPr/>
            </p:nvSpPr>
            <p:spPr>
              <a:xfrm>
                <a:off x="599000" y="3490300"/>
                <a:ext cx="342850" cy="644500"/>
              </a:xfrm>
              <a:custGeom>
                <a:avLst/>
                <a:gdLst/>
                <a:ahLst/>
                <a:cxnLst/>
                <a:rect l="l" t="t" r="r" b="b"/>
                <a:pathLst>
                  <a:path w="13714" h="25780" fill="none" extrusionOk="0">
                    <a:moveTo>
                      <a:pt x="1" y="0"/>
                    </a:moveTo>
                    <a:cubicBezTo>
                      <a:pt x="2791" y="823"/>
                      <a:pt x="5110" y="3082"/>
                      <a:pt x="6014" y="5848"/>
                    </a:cubicBezTo>
                    <a:cubicBezTo>
                      <a:pt x="6335" y="6837"/>
                      <a:pt x="6491" y="7886"/>
                      <a:pt x="6832" y="8864"/>
                    </a:cubicBezTo>
                    <a:cubicBezTo>
                      <a:pt x="6952" y="9206"/>
                      <a:pt x="7088" y="9537"/>
                      <a:pt x="7269" y="9853"/>
                    </a:cubicBezTo>
                    <a:cubicBezTo>
                      <a:pt x="7710" y="10641"/>
                      <a:pt x="8368" y="11299"/>
                      <a:pt x="8794" y="12097"/>
                    </a:cubicBezTo>
                    <a:cubicBezTo>
                      <a:pt x="9321" y="13081"/>
                      <a:pt x="9452" y="14180"/>
                      <a:pt x="9532" y="15304"/>
                    </a:cubicBezTo>
                    <a:cubicBezTo>
                      <a:pt x="9628" y="16614"/>
                      <a:pt x="9638" y="17954"/>
                      <a:pt x="10094" y="19169"/>
                    </a:cubicBezTo>
                    <a:cubicBezTo>
                      <a:pt x="10551" y="20379"/>
                      <a:pt x="11425" y="21393"/>
                      <a:pt x="11977" y="22557"/>
                    </a:cubicBezTo>
                    <a:cubicBezTo>
                      <a:pt x="12032" y="22672"/>
                      <a:pt x="12082" y="22788"/>
                      <a:pt x="12132" y="22908"/>
                    </a:cubicBezTo>
                    <a:cubicBezTo>
                      <a:pt x="12368" y="23501"/>
                      <a:pt x="12534" y="24173"/>
                      <a:pt x="12815" y="24745"/>
                    </a:cubicBezTo>
                    <a:cubicBezTo>
                      <a:pt x="13026" y="25172"/>
                      <a:pt x="13297" y="25543"/>
                      <a:pt x="13713" y="2577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24"/>
              <p:cNvSpPr/>
              <p:nvPr/>
            </p:nvSpPr>
            <p:spPr>
              <a:xfrm>
                <a:off x="743925" y="4108925"/>
                <a:ext cx="624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1" fill="none" extrusionOk="0">
                    <a:moveTo>
                      <a:pt x="24982" y="0"/>
                    </a:moveTo>
                    <a:lnTo>
                      <a:pt x="24836" y="0"/>
                    </a:lnTo>
                    <a:lnTo>
                      <a:pt x="22959" y="0"/>
                    </a:lnTo>
                    <a:lnTo>
                      <a:pt x="20490" y="0"/>
                    </a:lnTo>
                    <a:lnTo>
                      <a:pt x="19074" y="0"/>
                    </a:lnTo>
                    <a:lnTo>
                      <a:pt x="17328" y="0"/>
                    </a:lnTo>
                    <a:lnTo>
                      <a:pt x="15827" y="0"/>
                    </a:lnTo>
                    <a:lnTo>
                      <a:pt x="12253" y="0"/>
                    </a:lnTo>
                    <a:lnTo>
                      <a:pt x="8970" y="0"/>
                    </a:lnTo>
                    <a:lnTo>
                      <a:pt x="7018" y="0"/>
                    </a:lnTo>
                    <a:lnTo>
                      <a:pt x="2927" y="0"/>
                    </a:lnTo>
                    <a:lnTo>
                      <a:pt x="1" y="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24"/>
              <p:cNvSpPr/>
              <p:nvPr/>
            </p:nvSpPr>
            <p:spPr>
              <a:xfrm>
                <a:off x="1209100" y="3084725"/>
                <a:ext cx="1167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2165" fill="none" extrusionOk="0">
                    <a:moveTo>
                      <a:pt x="1" y="1"/>
                    </a:moveTo>
                    <a:cubicBezTo>
                      <a:pt x="11" y="41"/>
                      <a:pt x="21" y="81"/>
                      <a:pt x="31" y="121"/>
                    </a:cubicBezTo>
                    <a:cubicBezTo>
                      <a:pt x="181" y="814"/>
                      <a:pt x="377" y="1497"/>
                      <a:pt x="608" y="2164"/>
                    </a:cubicBezTo>
                    <a:cubicBezTo>
                      <a:pt x="628" y="2159"/>
                      <a:pt x="648" y="2154"/>
                      <a:pt x="668" y="2144"/>
                    </a:cubicBezTo>
                    <a:cubicBezTo>
                      <a:pt x="1612" y="1838"/>
                      <a:pt x="2596" y="1517"/>
                      <a:pt x="3564" y="1231"/>
                    </a:cubicBezTo>
                    <a:cubicBezTo>
                      <a:pt x="3931" y="1120"/>
                      <a:pt x="4297" y="1020"/>
                      <a:pt x="4658" y="924"/>
                    </a:cubicBezTo>
                    <a:cubicBezTo>
                      <a:pt x="4663" y="919"/>
                      <a:pt x="4663" y="919"/>
                      <a:pt x="4668" y="91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24"/>
              <p:cNvSpPr/>
              <p:nvPr/>
            </p:nvSpPr>
            <p:spPr>
              <a:xfrm>
                <a:off x="1183125" y="3124650"/>
                <a:ext cx="126000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3057" fill="none" extrusionOk="0">
                    <a:moveTo>
                      <a:pt x="1" y="0"/>
                    </a:moveTo>
                    <a:cubicBezTo>
                      <a:pt x="1" y="10"/>
                      <a:pt x="6" y="15"/>
                      <a:pt x="6" y="20"/>
                    </a:cubicBezTo>
                    <a:cubicBezTo>
                      <a:pt x="267" y="1064"/>
                      <a:pt x="663" y="2073"/>
                      <a:pt x="1175" y="3017"/>
                    </a:cubicBezTo>
                    <a:cubicBezTo>
                      <a:pt x="1180" y="3032"/>
                      <a:pt x="1185" y="3042"/>
                      <a:pt x="1190" y="3057"/>
                    </a:cubicBezTo>
                    <a:cubicBezTo>
                      <a:pt x="1290" y="2901"/>
                      <a:pt x="1572" y="2856"/>
                      <a:pt x="1737" y="2781"/>
                    </a:cubicBezTo>
                    <a:cubicBezTo>
                      <a:pt x="1998" y="2665"/>
                      <a:pt x="2259" y="2550"/>
                      <a:pt x="2520" y="2434"/>
                    </a:cubicBezTo>
                    <a:cubicBezTo>
                      <a:pt x="3022" y="2214"/>
                      <a:pt x="3529" y="1998"/>
                      <a:pt x="4031" y="1777"/>
                    </a:cubicBezTo>
                    <a:cubicBezTo>
                      <a:pt x="4332" y="1646"/>
                      <a:pt x="4633" y="1516"/>
                      <a:pt x="4935" y="1385"/>
                    </a:cubicBezTo>
                    <a:cubicBezTo>
                      <a:pt x="4970" y="1365"/>
                      <a:pt x="5005" y="1355"/>
                      <a:pt x="5040" y="13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24"/>
              <p:cNvSpPr/>
              <p:nvPr/>
            </p:nvSpPr>
            <p:spPr>
              <a:xfrm>
                <a:off x="1137700" y="3257275"/>
                <a:ext cx="1095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164" fill="none" extrusionOk="0">
                    <a:moveTo>
                      <a:pt x="1" y="0"/>
                    </a:moveTo>
                    <a:cubicBezTo>
                      <a:pt x="1" y="11"/>
                      <a:pt x="1" y="16"/>
                      <a:pt x="1" y="21"/>
                    </a:cubicBezTo>
                    <a:cubicBezTo>
                      <a:pt x="101" y="743"/>
                      <a:pt x="241" y="1461"/>
                      <a:pt x="422" y="2164"/>
                    </a:cubicBezTo>
                    <a:cubicBezTo>
                      <a:pt x="447" y="2159"/>
                      <a:pt x="477" y="2149"/>
                      <a:pt x="502" y="2144"/>
                    </a:cubicBezTo>
                    <a:cubicBezTo>
                      <a:pt x="1752" y="1777"/>
                      <a:pt x="3052" y="1431"/>
                      <a:pt x="4302" y="1065"/>
                    </a:cubicBezTo>
                    <a:cubicBezTo>
                      <a:pt x="4332" y="1055"/>
                      <a:pt x="4357" y="1050"/>
                      <a:pt x="4382" y="103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24"/>
              <p:cNvSpPr/>
              <p:nvPr/>
            </p:nvSpPr>
            <p:spPr>
              <a:xfrm>
                <a:off x="1111725" y="3297300"/>
                <a:ext cx="1028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1974" fill="none" extrusionOk="0">
                    <a:moveTo>
                      <a:pt x="1" y="1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86" y="663"/>
                      <a:pt x="377" y="1321"/>
                      <a:pt x="563" y="1973"/>
                    </a:cubicBezTo>
                    <a:cubicBezTo>
                      <a:pt x="568" y="1973"/>
                      <a:pt x="573" y="1973"/>
                      <a:pt x="573" y="1973"/>
                    </a:cubicBezTo>
                    <a:cubicBezTo>
                      <a:pt x="829" y="1818"/>
                      <a:pt x="1185" y="1777"/>
                      <a:pt x="1471" y="1697"/>
                    </a:cubicBezTo>
                    <a:cubicBezTo>
                      <a:pt x="2340" y="1456"/>
                      <a:pt x="3208" y="1215"/>
                      <a:pt x="4071" y="969"/>
                    </a:cubicBezTo>
                    <a:cubicBezTo>
                      <a:pt x="4086" y="964"/>
                      <a:pt x="4096" y="964"/>
                      <a:pt x="4111" y="9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24"/>
              <p:cNvSpPr/>
              <p:nvPr/>
            </p:nvSpPr>
            <p:spPr>
              <a:xfrm>
                <a:off x="1241100" y="3081100"/>
                <a:ext cx="77950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6807" fill="none" extrusionOk="0">
                    <a:moveTo>
                      <a:pt x="3117" y="0"/>
                    </a:moveTo>
                    <a:cubicBezTo>
                      <a:pt x="2741" y="392"/>
                      <a:pt x="2480" y="869"/>
                      <a:pt x="2284" y="1376"/>
                    </a:cubicBezTo>
                    <a:cubicBezTo>
                      <a:pt x="2169" y="1692"/>
                      <a:pt x="2068" y="2018"/>
                      <a:pt x="1988" y="2344"/>
                    </a:cubicBezTo>
                    <a:cubicBezTo>
                      <a:pt x="1893" y="2736"/>
                      <a:pt x="1807" y="3127"/>
                      <a:pt x="1712" y="3519"/>
                    </a:cubicBezTo>
                    <a:cubicBezTo>
                      <a:pt x="1602" y="3981"/>
                      <a:pt x="1471" y="4437"/>
                      <a:pt x="1280" y="4874"/>
                    </a:cubicBezTo>
                    <a:cubicBezTo>
                      <a:pt x="964" y="5582"/>
                      <a:pt x="497" y="6209"/>
                      <a:pt x="0" y="68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24"/>
              <p:cNvSpPr/>
              <p:nvPr/>
            </p:nvSpPr>
            <p:spPr>
              <a:xfrm>
                <a:off x="1047350" y="3459425"/>
                <a:ext cx="1689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3505" fill="none" extrusionOk="0">
                    <a:moveTo>
                      <a:pt x="1" y="1"/>
                    </a:moveTo>
                    <a:cubicBezTo>
                      <a:pt x="16" y="26"/>
                      <a:pt x="31" y="46"/>
                      <a:pt x="46" y="66"/>
                    </a:cubicBezTo>
                    <a:cubicBezTo>
                      <a:pt x="809" y="1245"/>
                      <a:pt x="1647" y="2375"/>
                      <a:pt x="2560" y="3444"/>
                    </a:cubicBezTo>
                    <a:cubicBezTo>
                      <a:pt x="2576" y="3464"/>
                      <a:pt x="2596" y="3484"/>
                      <a:pt x="2611" y="3504"/>
                    </a:cubicBezTo>
                    <a:cubicBezTo>
                      <a:pt x="3504" y="2847"/>
                      <a:pt x="4387" y="2169"/>
                      <a:pt x="5286" y="1501"/>
                    </a:cubicBezTo>
                    <a:cubicBezTo>
                      <a:pt x="5763" y="1150"/>
                      <a:pt x="6240" y="799"/>
                      <a:pt x="6727" y="457"/>
                    </a:cubicBezTo>
                    <a:cubicBezTo>
                      <a:pt x="6737" y="452"/>
                      <a:pt x="6747" y="447"/>
                      <a:pt x="6757" y="44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24"/>
              <p:cNvSpPr/>
              <p:nvPr/>
            </p:nvSpPr>
            <p:spPr>
              <a:xfrm>
                <a:off x="1045975" y="3506100"/>
                <a:ext cx="16477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3364" fill="none" extrusionOk="0">
                    <a:moveTo>
                      <a:pt x="0" y="909"/>
                    </a:moveTo>
                    <a:cubicBezTo>
                      <a:pt x="10" y="919"/>
                      <a:pt x="10" y="924"/>
                      <a:pt x="20" y="934"/>
                    </a:cubicBezTo>
                    <a:cubicBezTo>
                      <a:pt x="608" y="1747"/>
                      <a:pt x="1250" y="2520"/>
                      <a:pt x="1943" y="3248"/>
                    </a:cubicBezTo>
                    <a:cubicBezTo>
                      <a:pt x="1948" y="3248"/>
                      <a:pt x="1948" y="3248"/>
                      <a:pt x="1948" y="3248"/>
                    </a:cubicBezTo>
                    <a:cubicBezTo>
                      <a:pt x="2103" y="3364"/>
                      <a:pt x="3961" y="2064"/>
                      <a:pt x="4181" y="1883"/>
                    </a:cubicBezTo>
                    <a:cubicBezTo>
                      <a:pt x="4342" y="1752"/>
                      <a:pt x="4508" y="1617"/>
                      <a:pt x="4673" y="1491"/>
                    </a:cubicBezTo>
                    <a:cubicBezTo>
                      <a:pt x="5311" y="990"/>
                      <a:pt x="5963" y="513"/>
                      <a:pt x="659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24"/>
              <p:cNvSpPr/>
              <p:nvPr/>
            </p:nvSpPr>
            <p:spPr>
              <a:xfrm>
                <a:off x="1000050" y="3622050"/>
                <a:ext cx="16930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459" fill="none" extrusionOk="0">
                    <a:moveTo>
                      <a:pt x="0" y="417"/>
                    </a:moveTo>
                    <a:cubicBezTo>
                      <a:pt x="5" y="417"/>
                      <a:pt x="10" y="427"/>
                      <a:pt x="10" y="427"/>
                    </a:cubicBezTo>
                    <a:cubicBezTo>
                      <a:pt x="823" y="1491"/>
                      <a:pt x="1707" y="2500"/>
                      <a:pt x="2640" y="3459"/>
                    </a:cubicBezTo>
                    <a:lnTo>
                      <a:pt x="2646" y="3459"/>
                    </a:lnTo>
                    <a:cubicBezTo>
                      <a:pt x="3624" y="2651"/>
                      <a:pt x="4618" y="1802"/>
                      <a:pt x="5607" y="969"/>
                    </a:cubicBezTo>
                    <a:cubicBezTo>
                      <a:pt x="5998" y="643"/>
                      <a:pt x="6385" y="317"/>
                      <a:pt x="6771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24"/>
              <p:cNvSpPr/>
              <p:nvPr/>
            </p:nvSpPr>
            <p:spPr>
              <a:xfrm>
                <a:off x="1139325" y="3427300"/>
                <a:ext cx="483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2349" fill="none" extrusionOk="0">
                    <a:moveTo>
                      <a:pt x="1627" y="1"/>
                    </a:moveTo>
                    <a:cubicBezTo>
                      <a:pt x="1933" y="894"/>
                      <a:pt x="1853" y="1863"/>
                      <a:pt x="1607" y="2786"/>
                    </a:cubicBezTo>
                    <a:cubicBezTo>
                      <a:pt x="1517" y="3128"/>
                      <a:pt x="1401" y="3459"/>
                      <a:pt x="1281" y="3785"/>
                    </a:cubicBezTo>
                    <a:cubicBezTo>
                      <a:pt x="1175" y="4071"/>
                      <a:pt x="1060" y="4357"/>
                      <a:pt x="939" y="4643"/>
                    </a:cubicBezTo>
                    <a:cubicBezTo>
                      <a:pt x="568" y="5557"/>
                      <a:pt x="186" y="6476"/>
                      <a:pt x="61" y="7449"/>
                    </a:cubicBezTo>
                    <a:cubicBezTo>
                      <a:pt x="6" y="7891"/>
                      <a:pt x="1" y="8323"/>
                      <a:pt x="36" y="8759"/>
                    </a:cubicBezTo>
                    <a:cubicBezTo>
                      <a:pt x="126" y="9974"/>
                      <a:pt x="518" y="11179"/>
                      <a:pt x="909" y="123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24"/>
              <p:cNvSpPr/>
              <p:nvPr/>
            </p:nvSpPr>
            <p:spPr>
              <a:xfrm>
                <a:off x="1013850" y="3770875"/>
                <a:ext cx="1804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4664" fill="none" extrusionOk="0">
                    <a:moveTo>
                      <a:pt x="0" y="2304"/>
                    </a:moveTo>
                    <a:cubicBezTo>
                      <a:pt x="16" y="2314"/>
                      <a:pt x="26" y="2324"/>
                      <a:pt x="36" y="2334"/>
                    </a:cubicBezTo>
                    <a:cubicBezTo>
                      <a:pt x="904" y="3143"/>
                      <a:pt x="1812" y="3910"/>
                      <a:pt x="2746" y="4633"/>
                    </a:cubicBezTo>
                    <a:cubicBezTo>
                      <a:pt x="2761" y="4643"/>
                      <a:pt x="2771" y="4653"/>
                      <a:pt x="2781" y="4663"/>
                    </a:cubicBezTo>
                    <a:cubicBezTo>
                      <a:pt x="4207" y="3067"/>
                      <a:pt x="5672" y="1511"/>
                      <a:pt x="7198" y="21"/>
                    </a:cubicBezTo>
                    <a:cubicBezTo>
                      <a:pt x="7203" y="10"/>
                      <a:pt x="7208" y="5"/>
                      <a:pt x="7218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24"/>
              <p:cNvSpPr/>
              <p:nvPr/>
            </p:nvSpPr>
            <p:spPr>
              <a:xfrm>
                <a:off x="1013975" y="3947550"/>
                <a:ext cx="305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675" fill="none" extrusionOk="0">
                    <a:moveTo>
                      <a:pt x="91" y="1"/>
                    </a:moveTo>
                    <a:cubicBezTo>
                      <a:pt x="0" y="1306"/>
                      <a:pt x="412" y="2641"/>
                      <a:pt x="1220" y="367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24"/>
              <p:cNvSpPr/>
              <p:nvPr/>
            </p:nvSpPr>
            <p:spPr>
              <a:xfrm>
                <a:off x="791000" y="3176850"/>
                <a:ext cx="708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22" fill="none" extrusionOk="0">
                    <a:moveTo>
                      <a:pt x="0" y="1757"/>
                    </a:moveTo>
                    <a:cubicBezTo>
                      <a:pt x="602" y="2138"/>
                      <a:pt x="1210" y="2515"/>
                      <a:pt x="1817" y="2896"/>
                    </a:cubicBezTo>
                    <a:cubicBezTo>
                      <a:pt x="1832" y="2901"/>
                      <a:pt x="1847" y="2916"/>
                      <a:pt x="1857" y="2921"/>
                    </a:cubicBezTo>
                    <a:cubicBezTo>
                      <a:pt x="2204" y="1983"/>
                      <a:pt x="2530" y="974"/>
                      <a:pt x="2831" y="20"/>
                    </a:cubicBezTo>
                    <a:cubicBezTo>
                      <a:pt x="2831" y="10"/>
                      <a:pt x="2831" y="10"/>
                      <a:pt x="283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24"/>
              <p:cNvSpPr/>
              <p:nvPr/>
            </p:nvSpPr>
            <p:spPr>
              <a:xfrm>
                <a:off x="811200" y="3253625"/>
                <a:ext cx="851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75" fill="none" extrusionOk="0">
                    <a:moveTo>
                      <a:pt x="0" y="2330"/>
                    </a:moveTo>
                    <a:cubicBezTo>
                      <a:pt x="321" y="2521"/>
                      <a:pt x="648" y="2701"/>
                      <a:pt x="984" y="2877"/>
                    </a:cubicBezTo>
                    <a:cubicBezTo>
                      <a:pt x="1381" y="3083"/>
                      <a:pt x="1792" y="3279"/>
                      <a:pt x="2209" y="3454"/>
                    </a:cubicBezTo>
                    <a:cubicBezTo>
                      <a:pt x="2224" y="3459"/>
                      <a:pt x="2239" y="3469"/>
                      <a:pt x="2259" y="3474"/>
                    </a:cubicBezTo>
                    <a:cubicBezTo>
                      <a:pt x="2545" y="2300"/>
                      <a:pt x="2916" y="1135"/>
                      <a:pt x="3398" y="21"/>
                    </a:cubicBezTo>
                    <a:cubicBezTo>
                      <a:pt x="3398" y="16"/>
                      <a:pt x="3403" y="6"/>
                      <a:pt x="3403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24"/>
              <p:cNvSpPr/>
              <p:nvPr/>
            </p:nvSpPr>
            <p:spPr>
              <a:xfrm>
                <a:off x="824250" y="3302075"/>
                <a:ext cx="35400" cy="1460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5843" fill="none" extrusionOk="0">
                    <a:moveTo>
                      <a:pt x="0" y="0"/>
                    </a:moveTo>
                    <a:cubicBezTo>
                      <a:pt x="156" y="312"/>
                      <a:pt x="316" y="623"/>
                      <a:pt x="462" y="939"/>
                    </a:cubicBezTo>
                    <a:cubicBezTo>
                      <a:pt x="828" y="1717"/>
                      <a:pt x="1145" y="2515"/>
                      <a:pt x="1280" y="3363"/>
                    </a:cubicBezTo>
                    <a:cubicBezTo>
                      <a:pt x="1416" y="4181"/>
                      <a:pt x="1371" y="5020"/>
                      <a:pt x="1280" y="584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24"/>
              <p:cNvSpPr/>
              <p:nvPr/>
            </p:nvSpPr>
            <p:spPr>
              <a:xfrm>
                <a:off x="830150" y="3456425"/>
                <a:ext cx="11997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4387" fill="none" extrusionOk="0">
                    <a:moveTo>
                      <a:pt x="0" y="3157"/>
                    </a:moveTo>
                    <a:cubicBezTo>
                      <a:pt x="10" y="3162"/>
                      <a:pt x="20" y="3167"/>
                      <a:pt x="30" y="3172"/>
                    </a:cubicBezTo>
                    <a:cubicBezTo>
                      <a:pt x="196" y="3278"/>
                      <a:pt x="377" y="3358"/>
                      <a:pt x="557" y="3443"/>
                    </a:cubicBezTo>
                    <a:cubicBezTo>
                      <a:pt x="1255" y="3750"/>
                      <a:pt x="1953" y="4061"/>
                      <a:pt x="2645" y="4372"/>
                    </a:cubicBezTo>
                    <a:cubicBezTo>
                      <a:pt x="2655" y="4377"/>
                      <a:pt x="2665" y="4382"/>
                      <a:pt x="2675" y="4387"/>
                    </a:cubicBezTo>
                    <a:cubicBezTo>
                      <a:pt x="3393" y="2936"/>
                      <a:pt x="4086" y="1446"/>
                      <a:pt x="479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24"/>
              <p:cNvSpPr/>
              <p:nvPr/>
            </p:nvSpPr>
            <p:spPr>
              <a:xfrm>
                <a:off x="974200" y="3734475"/>
                <a:ext cx="39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86" fill="none" extrusionOk="0">
                    <a:moveTo>
                      <a:pt x="156" y="1"/>
                    </a:moveTo>
                    <a:cubicBezTo>
                      <a:pt x="106" y="392"/>
                      <a:pt x="51" y="789"/>
                      <a:pt x="0" y="1185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24"/>
              <p:cNvSpPr/>
              <p:nvPr/>
            </p:nvSpPr>
            <p:spPr>
              <a:xfrm>
                <a:off x="988625" y="3749800"/>
                <a:ext cx="2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99" fill="none" extrusionOk="0">
                    <a:moveTo>
                      <a:pt x="81" y="0"/>
                    </a:moveTo>
                    <a:cubicBezTo>
                      <a:pt x="26" y="296"/>
                      <a:pt x="1" y="598"/>
                      <a:pt x="1" y="89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24"/>
              <p:cNvSpPr/>
              <p:nvPr/>
            </p:nvSpPr>
            <p:spPr>
              <a:xfrm>
                <a:off x="865150" y="3529575"/>
                <a:ext cx="124500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709" fill="none" extrusionOk="0">
                    <a:moveTo>
                      <a:pt x="1" y="4196"/>
                    </a:moveTo>
                    <a:cubicBezTo>
                      <a:pt x="11" y="4201"/>
                      <a:pt x="16" y="4201"/>
                      <a:pt x="26" y="4201"/>
                    </a:cubicBezTo>
                    <a:cubicBezTo>
                      <a:pt x="939" y="4367"/>
                      <a:pt x="1853" y="4538"/>
                      <a:pt x="2771" y="4708"/>
                    </a:cubicBezTo>
                    <a:cubicBezTo>
                      <a:pt x="2771" y="4708"/>
                      <a:pt x="2781" y="4708"/>
                      <a:pt x="2781" y="4708"/>
                    </a:cubicBezTo>
                    <a:cubicBezTo>
                      <a:pt x="3419" y="3102"/>
                      <a:pt x="4111" y="1516"/>
                      <a:pt x="4970" y="15"/>
                    </a:cubicBezTo>
                    <a:cubicBezTo>
                      <a:pt x="4975" y="10"/>
                      <a:pt x="4980" y="5"/>
                      <a:pt x="4980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24"/>
              <p:cNvSpPr/>
              <p:nvPr/>
            </p:nvSpPr>
            <p:spPr>
              <a:xfrm>
                <a:off x="910450" y="3822075"/>
                <a:ext cx="47825" cy="16202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6481" fill="none" extrusionOk="0">
                    <a:moveTo>
                      <a:pt x="201" y="0"/>
                    </a:moveTo>
                    <a:cubicBezTo>
                      <a:pt x="1" y="1110"/>
                      <a:pt x="327" y="2254"/>
                      <a:pt x="748" y="3303"/>
                    </a:cubicBezTo>
                    <a:cubicBezTo>
                      <a:pt x="1170" y="4352"/>
                      <a:pt x="1692" y="5371"/>
                      <a:pt x="1913" y="648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24"/>
              <p:cNvSpPr/>
              <p:nvPr/>
            </p:nvSpPr>
            <p:spPr>
              <a:xfrm>
                <a:off x="1465725" y="3338975"/>
                <a:ext cx="805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068" fill="none" extrusionOk="0">
                    <a:moveTo>
                      <a:pt x="296" y="0"/>
                    </a:moveTo>
                    <a:cubicBezTo>
                      <a:pt x="286" y="30"/>
                      <a:pt x="281" y="65"/>
                      <a:pt x="276" y="95"/>
                    </a:cubicBezTo>
                    <a:cubicBezTo>
                      <a:pt x="161" y="748"/>
                      <a:pt x="110" y="1410"/>
                      <a:pt x="0" y="2063"/>
                    </a:cubicBezTo>
                    <a:lnTo>
                      <a:pt x="0" y="2068"/>
                    </a:lnTo>
                    <a:cubicBezTo>
                      <a:pt x="1044" y="1877"/>
                      <a:pt x="2133" y="1656"/>
                      <a:pt x="3177" y="1466"/>
                    </a:cubicBezTo>
                    <a:cubicBezTo>
                      <a:pt x="3192" y="1461"/>
                      <a:pt x="3207" y="1456"/>
                      <a:pt x="3222" y="1456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24"/>
              <p:cNvSpPr/>
              <p:nvPr/>
            </p:nvSpPr>
            <p:spPr>
              <a:xfrm>
                <a:off x="1436975" y="3365325"/>
                <a:ext cx="6177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10" fill="none" extrusionOk="0">
                    <a:moveTo>
                      <a:pt x="56" y="0"/>
                    </a:moveTo>
                    <a:cubicBezTo>
                      <a:pt x="56" y="35"/>
                      <a:pt x="51" y="60"/>
                      <a:pt x="51" y="95"/>
                    </a:cubicBezTo>
                    <a:cubicBezTo>
                      <a:pt x="6" y="863"/>
                      <a:pt x="1" y="1636"/>
                      <a:pt x="36" y="2404"/>
                    </a:cubicBezTo>
                    <a:lnTo>
                      <a:pt x="36" y="2409"/>
                    </a:lnTo>
                    <a:cubicBezTo>
                      <a:pt x="824" y="2204"/>
                      <a:pt x="1642" y="1988"/>
                      <a:pt x="2445" y="1912"/>
                    </a:cubicBezTo>
                    <a:cubicBezTo>
                      <a:pt x="2455" y="1912"/>
                      <a:pt x="2460" y="1907"/>
                      <a:pt x="2470" y="1907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24"/>
              <p:cNvSpPr/>
              <p:nvPr/>
            </p:nvSpPr>
            <p:spPr>
              <a:xfrm>
                <a:off x="1359925" y="3494050"/>
                <a:ext cx="892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21" fill="none" extrusionOk="0">
                    <a:moveTo>
                      <a:pt x="71" y="1"/>
                    </a:moveTo>
                    <a:cubicBezTo>
                      <a:pt x="71" y="26"/>
                      <a:pt x="66" y="46"/>
                      <a:pt x="66" y="71"/>
                    </a:cubicBezTo>
                    <a:cubicBezTo>
                      <a:pt x="11" y="919"/>
                      <a:pt x="1" y="1773"/>
                      <a:pt x="46" y="2621"/>
                    </a:cubicBezTo>
                    <a:cubicBezTo>
                      <a:pt x="61" y="2616"/>
                      <a:pt x="71" y="2606"/>
                      <a:pt x="86" y="2601"/>
                    </a:cubicBezTo>
                    <a:cubicBezTo>
                      <a:pt x="1215" y="2089"/>
                      <a:pt x="2415" y="1557"/>
                      <a:pt x="3569" y="1110"/>
                    </a:cubicBezTo>
                    <a:lnTo>
                      <a:pt x="3569" y="1110"/>
                    </a:ln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24"/>
              <p:cNvSpPr/>
              <p:nvPr/>
            </p:nvSpPr>
            <p:spPr>
              <a:xfrm>
                <a:off x="1297575" y="3553150"/>
                <a:ext cx="628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3339" fill="none" extrusionOk="0">
                    <a:moveTo>
                      <a:pt x="0" y="1"/>
                    </a:moveTo>
                    <a:lnTo>
                      <a:pt x="0" y="41"/>
                    </a:lnTo>
                    <a:cubicBezTo>
                      <a:pt x="5" y="377"/>
                      <a:pt x="15" y="709"/>
                      <a:pt x="35" y="1045"/>
                    </a:cubicBezTo>
                    <a:cubicBezTo>
                      <a:pt x="75" y="1813"/>
                      <a:pt x="151" y="2576"/>
                      <a:pt x="261" y="3339"/>
                    </a:cubicBezTo>
                    <a:cubicBezTo>
                      <a:pt x="281" y="3329"/>
                      <a:pt x="301" y="3324"/>
                      <a:pt x="321" y="3314"/>
                    </a:cubicBezTo>
                    <a:cubicBezTo>
                      <a:pt x="1049" y="3038"/>
                      <a:pt x="1787" y="2757"/>
                      <a:pt x="2515" y="248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24"/>
              <p:cNvSpPr/>
              <p:nvPr/>
            </p:nvSpPr>
            <p:spPr>
              <a:xfrm>
                <a:off x="1236700" y="3736750"/>
                <a:ext cx="113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213" fill="none" extrusionOk="0">
                    <a:moveTo>
                      <a:pt x="1" y="0"/>
                    </a:moveTo>
                    <a:cubicBezTo>
                      <a:pt x="1" y="10"/>
                      <a:pt x="6" y="25"/>
                      <a:pt x="11" y="35"/>
                    </a:cubicBezTo>
                    <a:cubicBezTo>
                      <a:pt x="242" y="1054"/>
                      <a:pt x="478" y="2304"/>
                      <a:pt x="1015" y="3197"/>
                    </a:cubicBezTo>
                    <a:cubicBezTo>
                      <a:pt x="1020" y="3203"/>
                      <a:pt x="1020" y="3208"/>
                      <a:pt x="1025" y="3213"/>
                    </a:cubicBezTo>
                    <a:cubicBezTo>
                      <a:pt x="2204" y="2379"/>
                      <a:pt x="3369" y="1476"/>
                      <a:pt x="4513" y="592"/>
                    </a:cubicBezTo>
                    <a:cubicBezTo>
                      <a:pt x="4518" y="587"/>
                      <a:pt x="4518" y="587"/>
                      <a:pt x="4523" y="58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24"/>
              <p:cNvSpPr/>
              <p:nvPr/>
            </p:nvSpPr>
            <p:spPr>
              <a:xfrm>
                <a:off x="1315875" y="3694825"/>
                <a:ext cx="112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44" fill="none" extrusionOk="0">
                    <a:moveTo>
                      <a:pt x="448" y="1"/>
                    </a:moveTo>
                    <a:cubicBezTo>
                      <a:pt x="277" y="232"/>
                      <a:pt x="126" y="483"/>
                      <a:pt x="1" y="74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24"/>
              <p:cNvSpPr/>
              <p:nvPr/>
            </p:nvSpPr>
            <p:spPr>
              <a:xfrm>
                <a:off x="1322800" y="3708250"/>
                <a:ext cx="114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729" fill="none" extrusionOk="0">
                    <a:moveTo>
                      <a:pt x="457" y="1"/>
                    </a:moveTo>
                    <a:cubicBezTo>
                      <a:pt x="316" y="252"/>
                      <a:pt x="166" y="493"/>
                      <a:pt x="0" y="72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24"/>
              <p:cNvSpPr/>
              <p:nvPr/>
            </p:nvSpPr>
            <p:spPr>
              <a:xfrm>
                <a:off x="1135450" y="3947925"/>
                <a:ext cx="12135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400" fill="none" extrusionOk="0">
                    <a:moveTo>
                      <a:pt x="0" y="1"/>
                    </a:moveTo>
                    <a:cubicBezTo>
                      <a:pt x="5" y="16"/>
                      <a:pt x="15" y="36"/>
                      <a:pt x="20" y="51"/>
                    </a:cubicBezTo>
                    <a:cubicBezTo>
                      <a:pt x="357" y="879"/>
                      <a:pt x="773" y="1667"/>
                      <a:pt x="1280" y="2400"/>
                    </a:cubicBezTo>
                    <a:cubicBezTo>
                      <a:pt x="1305" y="2380"/>
                      <a:pt x="1330" y="2360"/>
                      <a:pt x="1355" y="2345"/>
                    </a:cubicBezTo>
                    <a:cubicBezTo>
                      <a:pt x="2475" y="1511"/>
                      <a:pt x="3654" y="764"/>
                      <a:pt x="4854" y="6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24"/>
              <p:cNvSpPr/>
              <p:nvPr/>
            </p:nvSpPr>
            <p:spPr>
              <a:xfrm>
                <a:off x="1255400" y="3556050"/>
                <a:ext cx="66900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742" fill="none" extrusionOk="0">
                    <a:moveTo>
                      <a:pt x="1" y="6741"/>
                    </a:moveTo>
                    <a:cubicBezTo>
                      <a:pt x="91" y="5497"/>
                      <a:pt x="216" y="4242"/>
                      <a:pt x="603" y="3057"/>
                    </a:cubicBezTo>
                    <a:cubicBezTo>
                      <a:pt x="854" y="2294"/>
                      <a:pt x="1220" y="1556"/>
                      <a:pt x="1722" y="929"/>
                    </a:cubicBezTo>
                    <a:cubicBezTo>
                      <a:pt x="1998" y="578"/>
                      <a:pt x="2315" y="266"/>
                      <a:pt x="2676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24"/>
              <p:cNvSpPr/>
              <p:nvPr/>
            </p:nvSpPr>
            <p:spPr>
              <a:xfrm>
                <a:off x="1567725" y="3747275"/>
                <a:ext cx="89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180" fill="none" extrusionOk="0">
                    <a:moveTo>
                      <a:pt x="673" y="1"/>
                    </a:moveTo>
                    <a:cubicBezTo>
                      <a:pt x="392" y="704"/>
                      <a:pt x="166" y="1431"/>
                      <a:pt x="1" y="2174"/>
                    </a:cubicBezTo>
                    <a:cubicBezTo>
                      <a:pt x="1" y="2174"/>
                      <a:pt x="1" y="2174"/>
                      <a:pt x="1" y="2179"/>
                    </a:cubicBezTo>
                    <a:cubicBezTo>
                      <a:pt x="1145" y="2099"/>
                      <a:pt x="2315" y="2119"/>
                      <a:pt x="3464" y="2149"/>
                    </a:cubicBezTo>
                    <a:cubicBezTo>
                      <a:pt x="3494" y="2149"/>
                      <a:pt x="3529" y="2149"/>
                      <a:pt x="3559" y="214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24"/>
              <p:cNvSpPr/>
              <p:nvPr/>
            </p:nvSpPr>
            <p:spPr>
              <a:xfrm>
                <a:off x="1520550" y="3788825"/>
                <a:ext cx="76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184" fill="none" extrusionOk="0">
                    <a:moveTo>
                      <a:pt x="126" y="0"/>
                    </a:moveTo>
                    <a:cubicBezTo>
                      <a:pt x="21" y="723"/>
                      <a:pt x="0" y="1456"/>
                      <a:pt x="61" y="2184"/>
                    </a:cubicBezTo>
                    <a:cubicBezTo>
                      <a:pt x="71" y="2179"/>
                      <a:pt x="91" y="2179"/>
                      <a:pt x="106" y="2174"/>
                    </a:cubicBezTo>
                    <a:cubicBezTo>
                      <a:pt x="653" y="2083"/>
                      <a:pt x="1200" y="2018"/>
                      <a:pt x="1752" y="1938"/>
                    </a:cubicBezTo>
                    <a:cubicBezTo>
                      <a:pt x="2169" y="1877"/>
                      <a:pt x="2585" y="1817"/>
                      <a:pt x="3002" y="1727"/>
                    </a:cubicBezTo>
                    <a:cubicBezTo>
                      <a:pt x="3022" y="1722"/>
                      <a:pt x="3042" y="1717"/>
                      <a:pt x="3062" y="1712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24"/>
              <p:cNvSpPr/>
              <p:nvPr/>
            </p:nvSpPr>
            <p:spPr>
              <a:xfrm>
                <a:off x="1413900" y="3895350"/>
                <a:ext cx="100650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450" fill="none" extrusionOk="0">
                    <a:moveTo>
                      <a:pt x="121" y="1"/>
                    </a:moveTo>
                    <a:cubicBezTo>
                      <a:pt x="0" y="814"/>
                      <a:pt x="10" y="1642"/>
                      <a:pt x="156" y="2450"/>
                    </a:cubicBezTo>
                    <a:cubicBezTo>
                      <a:pt x="161" y="2450"/>
                      <a:pt x="166" y="2450"/>
                      <a:pt x="171" y="2445"/>
                    </a:cubicBezTo>
                    <a:cubicBezTo>
                      <a:pt x="1421" y="2174"/>
                      <a:pt x="2705" y="2018"/>
                      <a:pt x="3980" y="1868"/>
                    </a:cubicBezTo>
                    <a:cubicBezTo>
                      <a:pt x="3995" y="1868"/>
                      <a:pt x="4010" y="1863"/>
                      <a:pt x="4026" y="186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24"/>
              <p:cNvSpPr/>
              <p:nvPr/>
            </p:nvSpPr>
            <p:spPr>
              <a:xfrm>
                <a:off x="1338850" y="3960600"/>
                <a:ext cx="103300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802" fill="none" extrusionOk="0">
                    <a:moveTo>
                      <a:pt x="36" y="1"/>
                    </a:moveTo>
                    <a:cubicBezTo>
                      <a:pt x="41" y="26"/>
                      <a:pt x="41" y="51"/>
                      <a:pt x="46" y="76"/>
                    </a:cubicBezTo>
                    <a:cubicBezTo>
                      <a:pt x="141" y="974"/>
                      <a:pt x="0" y="1903"/>
                      <a:pt x="246" y="2776"/>
                    </a:cubicBezTo>
                    <a:cubicBezTo>
                      <a:pt x="251" y="2786"/>
                      <a:pt x="256" y="2791"/>
                      <a:pt x="256" y="2801"/>
                    </a:cubicBezTo>
                    <a:cubicBezTo>
                      <a:pt x="1541" y="2721"/>
                      <a:pt x="2851" y="2626"/>
                      <a:pt x="4131" y="254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24"/>
              <p:cNvSpPr/>
              <p:nvPr/>
            </p:nvSpPr>
            <p:spPr>
              <a:xfrm>
                <a:off x="1462450" y="3857825"/>
                <a:ext cx="2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84" fill="none" extrusionOk="0">
                    <a:moveTo>
                      <a:pt x="106" y="1"/>
                    </a:moveTo>
                    <a:cubicBezTo>
                      <a:pt x="71" y="262"/>
                      <a:pt x="36" y="518"/>
                      <a:pt x="1" y="784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24"/>
              <p:cNvSpPr/>
              <p:nvPr/>
            </p:nvSpPr>
            <p:spPr>
              <a:xfrm>
                <a:off x="1476875" y="3852700"/>
                <a:ext cx="38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84" fill="none" extrusionOk="0">
                    <a:moveTo>
                      <a:pt x="151" y="0"/>
                    </a:moveTo>
                    <a:cubicBezTo>
                      <a:pt x="101" y="296"/>
                      <a:pt x="51" y="587"/>
                      <a:pt x="1" y="883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24"/>
              <p:cNvSpPr/>
              <p:nvPr/>
            </p:nvSpPr>
            <p:spPr>
              <a:xfrm>
                <a:off x="1525075" y="3816925"/>
                <a:ext cx="55350" cy="97525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01" fill="none" extrusionOk="0">
                    <a:moveTo>
                      <a:pt x="2214" y="1"/>
                    </a:moveTo>
                    <a:cubicBezTo>
                      <a:pt x="1948" y="231"/>
                      <a:pt x="1742" y="507"/>
                      <a:pt x="1571" y="814"/>
                    </a:cubicBezTo>
                    <a:cubicBezTo>
                      <a:pt x="1009" y="1807"/>
                      <a:pt x="818" y="3087"/>
                      <a:pt x="0" y="390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24"/>
              <p:cNvSpPr/>
              <p:nvPr/>
            </p:nvSpPr>
            <p:spPr>
              <a:xfrm>
                <a:off x="707675" y="3618675"/>
                <a:ext cx="92000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735" fill="none" extrusionOk="0">
                    <a:moveTo>
                      <a:pt x="0" y="2721"/>
                    </a:moveTo>
                    <a:cubicBezTo>
                      <a:pt x="91" y="2776"/>
                      <a:pt x="186" y="2826"/>
                      <a:pt x="281" y="2871"/>
                    </a:cubicBezTo>
                    <a:cubicBezTo>
                      <a:pt x="437" y="2936"/>
                      <a:pt x="593" y="2987"/>
                      <a:pt x="753" y="3037"/>
                    </a:cubicBezTo>
                    <a:cubicBezTo>
                      <a:pt x="1345" y="3232"/>
                      <a:pt x="1923" y="3468"/>
                      <a:pt x="2485" y="3729"/>
                    </a:cubicBezTo>
                    <a:lnTo>
                      <a:pt x="2490" y="3734"/>
                    </a:lnTo>
                    <a:cubicBezTo>
                      <a:pt x="2756" y="2961"/>
                      <a:pt x="3022" y="2173"/>
                      <a:pt x="3268" y="1385"/>
                    </a:cubicBezTo>
                    <a:cubicBezTo>
                      <a:pt x="3413" y="924"/>
                      <a:pt x="3549" y="462"/>
                      <a:pt x="3679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24"/>
              <p:cNvSpPr/>
              <p:nvPr/>
            </p:nvSpPr>
            <p:spPr>
              <a:xfrm>
                <a:off x="761000" y="3744650"/>
                <a:ext cx="1322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5146" fill="none" extrusionOk="0">
                    <a:moveTo>
                      <a:pt x="1" y="3926"/>
                    </a:moveTo>
                    <a:cubicBezTo>
                      <a:pt x="1040" y="4272"/>
                      <a:pt x="2058" y="4673"/>
                      <a:pt x="3052" y="5130"/>
                    </a:cubicBezTo>
                    <a:cubicBezTo>
                      <a:pt x="3062" y="5135"/>
                      <a:pt x="3072" y="5140"/>
                      <a:pt x="3082" y="5145"/>
                    </a:cubicBezTo>
                    <a:cubicBezTo>
                      <a:pt x="3715" y="3393"/>
                      <a:pt x="4423" y="1652"/>
                      <a:pt x="5291" y="0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24"/>
              <p:cNvSpPr/>
              <p:nvPr/>
            </p:nvSpPr>
            <p:spPr>
              <a:xfrm>
                <a:off x="771425" y="3973150"/>
                <a:ext cx="1595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3274" fill="none" extrusionOk="0">
                    <a:moveTo>
                      <a:pt x="0" y="1968"/>
                    </a:moveTo>
                    <a:cubicBezTo>
                      <a:pt x="20" y="1973"/>
                      <a:pt x="40" y="1978"/>
                      <a:pt x="55" y="1983"/>
                    </a:cubicBezTo>
                    <a:cubicBezTo>
                      <a:pt x="1707" y="2510"/>
                      <a:pt x="3378" y="2942"/>
                      <a:pt x="5075" y="3273"/>
                    </a:cubicBezTo>
                    <a:cubicBezTo>
                      <a:pt x="5080" y="3263"/>
                      <a:pt x="5080" y="3253"/>
                      <a:pt x="5080" y="3243"/>
                    </a:cubicBezTo>
                    <a:cubicBezTo>
                      <a:pt x="5120" y="2962"/>
                      <a:pt x="5255" y="2641"/>
                      <a:pt x="5366" y="2380"/>
                    </a:cubicBezTo>
                    <a:cubicBezTo>
                      <a:pt x="5702" y="1587"/>
                      <a:pt x="6043" y="794"/>
                      <a:pt x="6380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24"/>
              <p:cNvSpPr/>
              <p:nvPr/>
            </p:nvSpPr>
            <p:spPr>
              <a:xfrm>
                <a:off x="793375" y="3953825"/>
                <a:ext cx="216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9" fill="none" extrusionOk="0">
                    <a:moveTo>
                      <a:pt x="1" y="1"/>
                    </a:moveTo>
                    <a:cubicBezTo>
                      <a:pt x="277" y="231"/>
                      <a:pt x="563" y="447"/>
                      <a:pt x="864" y="648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24"/>
              <p:cNvSpPr/>
              <p:nvPr/>
            </p:nvSpPr>
            <p:spPr>
              <a:xfrm>
                <a:off x="795875" y="3930475"/>
                <a:ext cx="184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59" fill="none" extrusionOk="0">
                    <a:moveTo>
                      <a:pt x="1" y="1"/>
                    </a:moveTo>
                    <a:cubicBezTo>
                      <a:pt x="287" y="162"/>
                      <a:pt x="543" y="387"/>
                      <a:pt x="739" y="659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24"/>
              <p:cNvSpPr/>
              <p:nvPr/>
            </p:nvSpPr>
            <p:spPr>
              <a:xfrm>
                <a:off x="765150" y="3597950"/>
                <a:ext cx="857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231" fill="none" extrusionOk="0">
                    <a:moveTo>
                      <a:pt x="0" y="1"/>
                    </a:moveTo>
                    <a:cubicBezTo>
                      <a:pt x="216" y="779"/>
                      <a:pt x="542" y="1527"/>
                      <a:pt x="969" y="2214"/>
                    </a:cubicBezTo>
                    <a:cubicBezTo>
                      <a:pt x="1345" y="2827"/>
                      <a:pt x="1797" y="3389"/>
                      <a:pt x="2314" y="3891"/>
                    </a:cubicBezTo>
                    <a:cubicBezTo>
                      <a:pt x="2731" y="4302"/>
                      <a:pt x="3208" y="4689"/>
                      <a:pt x="3428" y="523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24"/>
              <p:cNvSpPr/>
              <p:nvPr/>
            </p:nvSpPr>
            <p:spPr>
              <a:xfrm>
                <a:off x="1214375" y="3799850"/>
                <a:ext cx="12537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682" fill="none" extrusionOk="0">
                    <a:moveTo>
                      <a:pt x="0" y="924"/>
                    </a:moveTo>
                    <a:cubicBezTo>
                      <a:pt x="166" y="1532"/>
                      <a:pt x="387" y="2119"/>
                      <a:pt x="668" y="2681"/>
                    </a:cubicBezTo>
                    <a:cubicBezTo>
                      <a:pt x="678" y="2676"/>
                      <a:pt x="688" y="2671"/>
                      <a:pt x="698" y="2661"/>
                    </a:cubicBezTo>
                    <a:cubicBezTo>
                      <a:pt x="2154" y="1868"/>
                      <a:pt x="3579" y="960"/>
                      <a:pt x="4954" y="36"/>
                    </a:cubicBezTo>
                    <a:cubicBezTo>
                      <a:pt x="4974" y="26"/>
                      <a:pt x="4995" y="11"/>
                      <a:pt x="5015" y="1"/>
                    </a:cubicBezTo>
                  </a:path>
                </a:pathLst>
              </a:custGeom>
              <a:noFill/>
              <a:ln w="5275" cap="flat" cmpd="sng">
                <a:solidFill>
                  <a:srgbClr val="000036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02" name="Google Shape;5002;p24"/>
          <p:cNvGrpSpPr/>
          <p:nvPr/>
        </p:nvGrpSpPr>
        <p:grpSpPr>
          <a:xfrm flipH="1">
            <a:off x="-295184" y="4241107"/>
            <a:ext cx="2108721" cy="724805"/>
            <a:chOff x="2360400" y="1877425"/>
            <a:chExt cx="873900" cy="300400"/>
          </a:xfrm>
        </p:grpSpPr>
        <p:sp>
          <p:nvSpPr>
            <p:cNvPr id="5003" name="Google Shape;5003;p24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4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4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4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4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4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4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4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4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4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4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4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4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4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4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4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4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4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4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4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4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4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4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4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4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8" name="Google Shape;5028;p24"/>
          <p:cNvSpPr txBox="1">
            <a:spLocks noGrp="1"/>
          </p:cNvSpPr>
          <p:nvPr>
            <p:ph type="title"/>
          </p:nvPr>
        </p:nvSpPr>
        <p:spPr>
          <a:xfrm>
            <a:off x="720000" y="2395438"/>
            <a:ext cx="2264100" cy="37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29" name="Google Shape;5029;p24"/>
          <p:cNvSpPr txBox="1">
            <a:spLocks noGrp="1"/>
          </p:cNvSpPr>
          <p:nvPr>
            <p:ph type="subTitle" idx="1"/>
          </p:nvPr>
        </p:nvSpPr>
        <p:spPr>
          <a:xfrm>
            <a:off x="720000" y="2774715"/>
            <a:ext cx="2264100" cy="88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0" name="Google Shape;5030;p24"/>
          <p:cNvSpPr txBox="1">
            <a:spLocks noGrp="1"/>
          </p:cNvSpPr>
          <p:nvPr>
            <p:ph type="title" idx="2"/>
          </p:nvPr>
        </p:nvSpPr>
        <p:spPr>
          <a:xfrm>
            <a:off x="3439950" y="2395438"/>
            <a:ext cx="2264100" cy="37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31" name="Google Shape;5031;p24"/>
          <p:cNvSpPr txBox="1">
            <a:spLocks noGrp="1"/>
          </p:cNvSpPr>
          <p:nvPr>
            <p:ph type="subTitle" idx="3"/>
          </p:nvPr>
        </p:nvSpPr>
        <p:spPr>
          <a:xfrm>
            <a:off x="3439950" y="2774715"/>
            <a:ext cx="2264100" cy="88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2" name="Google Shape;5032;p24"/>
          <p:cNvSpPr txBox="1">
            <a:spLocks noGrp="1"/>
          </p:cNvSpPr>
          <p:nvPr>
            <p:ph type="title" idx="4"/>
          </p:nvPr>
        </p:nvSpPr>
        <p:spPr>
          <a:xfrm>
            <a:off x="6201000" y="2395438"/>
            <a:ext cx="2223000" cy="37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33" name="Google Shape;5033;p24"/>
          <p:cNvSpPr txBox="1">
            <a:spLocks noGrp="1"/>
          </p:cNvSpPr>
          <p:nvPr>
            <p:ph type="subTitle" idx="5"/>
          </p:nvPr>
        </p:nvSpPr>
        <p:spPr>
          <a:xfrm>
            <a:off x="6201000" y="2774715"/>
            <a:ext cx="2223000" cy="88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4" name="Google Shape;5034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6" name="Google Shape;6566;p31"/>
          <p:cNvGrpSpPr/>
          <p:nvPr/>
        </p:nvGrpSpPr>
        <p:grpSpPr>
          <a:xfrm>
            <a:off x="5792167" y="0"/>
            <a:ext cx="2691494" cy="4811768"/>
            <a:chOff x="6536175" y="0"/>
            <a:chExt cx="2440158" cy="4362437"/>
          </a:xfrm>
        </p:grpSpPr>
        <p:sp>
          <p:nvSpPr>
            <p:cNvPr id="6567" name="Google Shape;6567;p31"/>
            <p:cNvSpPr/>
            <p:nvPr/>
          </p:nvSpPr>
          <p:spPr>
            <a:xfrm>
              <a:off x="6536175" y="0"/>
              <a:ext cx="2229678" cy="4362437"/>
            </a:xfrm>
            <a:custGeom>
              <a:avLst/>
              <a:gdLst/>
              <a:ahLst/>
              <a:cxnLst/>
              <a:rect l="l" t="t" r="r" b="b"/>
              <a:pathLst>
                <a:path w="64279" h="119339" extrusionOk="0">
                  <a:moveTo>
                    <a:pt x="59254" y="0"/>
                  </a:moveTo>
                  <a:cubicBezTo>
                    <a:pt x="59043" y="628"/>
                    <a:pt x="1" y="119339"/>
                    <a:pt x="1" y="119339"/>
                  </a:cubicBezTo>
                  <a:lnTo>
                    <a:pt x="19265" y="119339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1"/>
            <p:cNvSpPr/>
            <p:nvPr/>
          </p:nvSpPr>
          <p:spPr>
            <a:xfrm>
              <a:off x="7385842" y="0"/>
              <a:ext cx="1590491" cy="4362437"/>
            </a:xfrm>
            <a:custGeom>
              <a:avLst/>
              <a:gdLst/>
              <a:ahLst/>
              <a:cxnLst/>
              <a:rect l="l" t="t" r="r" b="b"/>
              <a:pathLst>
                <a:path w="45852" h="119339" extrusionOk="0">
                  <a:moveTo>
                    <a:pt x="42504" y="0"/>
                  </a:moveTo>
                  <a:lnTo>
                    <a:pt x="0" y="119339"/>
                  </a:lnTo>
                  <a:lnTo>
                    <a:pt x="10054" y="119339"/>
                  </a:lnTo>
                  <a:lnTo>
                    <a:pt x="45852" y="0"/>
                  </a:ln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9" name="Google Shape;6569;p31"/>
          <p:cNvSpPr/>
          <p:nvPr/>
        </p:nvSpPr>
        <p:spPr>
          <a:xfrm flipH="1">
            <a:off x="-120064" y="3866025"/>
            <a:ext cx="9523639" cy="2314868"/>
          </a:xfrm>
          <a:custGeom>
            <a:avLst/>
            <a:gdLst/>
            <a:ahLst/>
            <a:cxnLst/>
            <a:rect l="l" t="t" r="r" b="b"/>
            <a:pathLst>
              <a:path w="118908" h="80897" extrusionOk="0">
                <a:moveTo>
                  <a:pt x="2987" y="1"/>
                </a:moveTo>
                <a:lnTo>
                  <a:pt x="0" y="80596"/>
                </a:lnTo>
                <a:lnTo>
                  <a:pt x="117924" y="80596"/>
                </a:lnTo>
                <a:cubicBezTo>
                  <a:pt x="118004" y="80596"/>
                  <a:pt x="118828" y="80897"/>
                  <a:pt x="118908" y="80897"/>
                </a:cubicBezTo>
                <a:lnTo>
                  <a:pt x="118908" y="12007"/>
                </a:lnTo>
                <a:cubicBezTo>
                  <a:pt x="102670" y="14597"/>
                  <a:pt x="89982" y="28887"/>
                  <a:pt x="73654" y="30799"/>
                </a:cubicBezTo>
                <a:cubicBezTo>
                  <a:pt x="72398" y="30946"/>
                  <a:pt x="71145" y="31016"/>
                  <a:pt x="69894" y="31016"/>
                </a:cubicBezTo>
                <a:cubicBezTo>
                  <a:pt x="60336" y="31016"/>
                  <a:pt x="50986" y="26926"/>
                  <a:pt x="42770" y="21835"/>
                </a:cubicBezTo>
                <a:cubicBezTo>
                  <a:pt x="33484" y="16083"/>
                  <a:pt x="25032" y="8960"/>
                  <a:pt x="15294" y="4006"/>
                </a:cubicBezTo>
                <a:cubicBezTo>
                  <a:pt x="11429" y="2034"/>
                  <a:pt x="7308" y="402"/>
                  <a:pt x="2987" y="1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0" name="Google Shape;6570;p31"/>
          <p:cNvSpPr/>
          <p:nvPr/>
        </p:nvSpPr>
        <p:spPr>
          <a:xfrm flipH="1">
            <a:off x="-648050" y="4507368"/>
            <a:ext cx="6025358" cy="771850"/>
          </a:xfrm>
          <a:custGeom>
            <a:avLst/>
            <a:gdLst/>
            <a:ahLst/>
            <a:cxnLst/>
            <a:rect l="l" t="t" r="r" b="b"/>
            <a:pathLst>
              <a:path w="71325" h="21506" extrusionOk="0">
                <a:moveTo>
                  <a:pt x="66486" y="1"/>
                </a:moveTo>
                <a:cubicBezTo>
                  <a:pt x="57639" y="1"/>
                  <a:pt x="48667" y="1874"/>
                  <a:pt x="39989" y="3894"/>
                </a:cubicBezTo>
                <a:cubicBezTo>
                  <a:pt x="33911" y="5309"/>
                  <a:pt x="27832" y="6780"/>
                  <a:pt x="21658" y="7743"/>
                </a:cubicBezTo>
                <a:cubicBezTo>
                  <a:pt x="17551" y="8389"/>
                  <a:pt x="13389" y="8805"/>
                  <a:pt x="9228" y="8805"/>
                </a:cubicBezTo>
                <a:cubicBezTo>
                  <a:pt x="7182" y="8805"/>
                  <a:pt x="5136" y="8705"/>
                  <a:pt x="3097" y="8481"/>
                </a:cubicBezTo>
                <a:cubicBezTo>
                  <a:pt x="2058" y="8366"/>
                  <a:pt x="1029" y="8230"/>
                  <a:pt x="0" y="8050"/>
                </a:cubicBezTo>
                <a:lnTo>
                  <a:pt x="0" y="8050"/>
                </a:lnTo>
                <a:cubicBezTo>
                  <a:pt x="8438" y="12356"/>
                  <a:pt x="16850" y="16788"/>
                  <a:pt x="25985" y="19192"/>
                </a:cubicBezTo>
                <a:cubicBezTo>
                  <a:pt x="32371" y="20871"/>
                  <a:pt x="38900" y="21505"/>
                  <a:pt x="45482" y="21505"/>
                </a:cubicBezTo>
                <a:cubicBezTo>
                  <a:pt x="54073" y="21505"/>
                  <a:pt x="62753" y="20425"/>
                  <a:pt x="71325" y="19177"/>
                </a:cubicBezTo>
                <a:lnTo>
                  <a:pt x="71325" y="199"/>
                </a:lnTo>
                <a:cubicBezTo>
                  <a:pt x="69718" y="64"/>
                  <a:pt x="68104" y="1"/>
                  <a:pt x="664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1" name="Google Shape;6571;p31"/>
          <p:cNvSpPr/>
          <p:nvPr/>
        </p:nvSpPr>
        <p:spPr>
          <a:xfrm flipH="1">
            <a:off x="-7098" y="4301674"/>
            <a:ext cx="9799148" cy="977546"/>
          </a:xfrm>
          <a:custGeom>
            <a:avLst/>
            <a:gdLst/>
            <a:ahLst/>
            <a:cxnLst/>
            <a:rect l="l" t="t" r="r" b="b"/>
            <a:pathLst>
              <a:path w="108242" h="34046" extrusionOk="0">
                <a:moveTo>
                  <a:pt x="1249" y="1"/>
                </a:moveTo>
                <a:cubicBezTo>
                  <a:pt x="833" y="1"/>
                  <a:pt x="417" y="7"/>
                  <a:pt x="0" y="20"/>
                </a:cubicBezTo>
                <a:lnTo>
                  <a:pt x="0" y="34046"/>
                </a:lnTo>
                <a:lnTo>
                  <a:pt x="108242" y="34046"/>
                </a:lnTo>
                <a:lnTo>
                  <a:pt x="108242" y="22491"/>
                </a:lnTo>
                <a:cubicBezTo>
                  <a:pt x="99670" y="23739"/>
                  <a:pt x="90990" y="24819"/>
                  <a:pt x="82399" y="24819"/>
                </a:cubicBezTo>
                <a:cubicBezTo>
                  <a:pt x="75817" y="24819"/>
                  <a:pt x="69288" y="24185"/>
                  <a:pt x="62902" y="22506"/>
                </a:cubicBezTo>
                <a:cubicBezTo>
                  <a:pt x="53767" y="20102"/>
                  <a:pt x="45355" y="15670"/>
                  <a:pt x="36917" y="11364"/>
                </a:cubicBezTo>
                <a:cubicBezTo>
                  <a:pt x="35175" y="10475"/>
                  <a:pt x="33429" y="9592"/>
                  <a:pt x="31677" y="8733"/>
                </a:cubicBezTo>
                <a:cubicBezTo>
                  <a:pt x="22119" y="4054"/>
                  <a:pt x="11836" y="1"/>
                  <a:pt x="12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2" name="Google Shape;6572;p31"/>
          <p:cNvGrpSpPr/>
          <p:nvPr/>
        </p:nvGrpSpPr>
        <p:grpSpPr>
          <a:xfrm flipH="1">
            <a:off x="-28799" y="56688"/>
            <a:ext cx="9215523" cy="3180703"/>
            <a:chOff x="-28799" y="56688"/>
            <a:chExt cx="9215523" cy="3180703"/>
          </a:xfrm>
        </p:grpSpPr>
        <p:grpSp>
          <p:nvGrpSpPr>
            <p:cNvPr id="6573" name="Google Shape;6573;p31"/>
            <p:cNvGrpSpPr/>
            <p:nvPr/>
          </p:nvGrpSpPr>
          <p:grpSpPr>
            <a:xfrm flipH="1">
              <a:off x="-28799" y="56688"/>
              <a:ext cx="9215523" cy="3180703"/>
              <a:chOff x="-109049" y="56688"/>
              <a:chExt cx="9215523" cy="3180703"/>
            </a:xfrm>
          </p:grpSpPr>
          <p:grpSp>
            <p:nvGrpSpPr>
              <p:cNvPr id="6574" name="Google Shape;6574;p31"/>
              <p:cNvGrpSpPr/>
              <p:nvPr/>
            </p:nvGrpSpPr>
            <p:grpSpPr>
              <a:xfrm>
                <a:off x="-109049" y="2049025"/>
                <a:ext cx="316899" cy="316978"/>
                <a:chOff x="5052650" y="3025125"/>
                <a:chExt cx="316899" cy="316978"/>
              </a:xfrm>
            </p:grpSpPr>
            <p:sp>
              <p:nvSpPr>
                <p:cNvPr id="6575" name="Google Shape;6575;p31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6" name="Google Shape;6576;p31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7" name="Google Shape;6577;p31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78" name="Google Shape;6578;p31"/>
              <p:cNvGrpSpPr/>
              <p:nvPr/>
            </p:nvGrpSpPr>
            <p:grpSpPr>
              <a:xfrm flipH="1">
                <a:off x="8650043" y="3007393"/>
                <a:ext cx="80718" cy="80653"/>
                <a:chOff x="4788500" y="2618450"/>
                <a:chExt cx="130400" cy="130275"/>
              </a:xfrm>
            </p:grpSpPr>
            <p:sp>
              <p:nvSpPr>
                <p:cNvPr id="6579" name="Google Shape;6579;p31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0" name="Google Shape;6580;p31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1" name="Google Shape;6581;p31"/>
              <p:cNvGrpSpPr/>
              <p:nvPr/>
            </p:nvGrpSpPr>
            <p:grpSpPr>
              <a:xfrm>
                <a:off x="8767785" y="2447683"/>
                <a:ext cx="169351" cy="169361"/>
                <a:chOff x="5052650" y="3025125"/>
                <a:chExt cx="316899" cy="316978"/>
              </a:xfrm>
            </p:grpSpPr>
            <p:sp>
              <p:nvSpPr>
                <p:cNvPr id="6582" name="Google Shape;6582;p31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3" name="Google Shape;6583;p31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4" name="Google Shape;6584;p31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5" name="Google Shape;6585;p31"/>
              <p:cNvGrpSpPr/>
              <p:nvPr/>
            </p:nvGrpSpPr>
            <p:grpSpPr>
              <a:xfrm flipH="1">
                <a:off x="207852" y="3116782"/>
                <a:ext cx="120724" cy="120609"/>
                <a:chOff x="4788500" y="2618450"/>
                <a:chExt cx="130400" cy="130275"/>
              </a:xfrm>
            </p:grpSpPr>
            <p:sp>
              <p:nvSpPr>
                <p:cNvPr id="6586" name="Google Shape;6586;p31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7" name="Google Shape;6587;p31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8" name="Google Shape;6588;p31"/>
              <p:cNvGrpSpPr/>
              <p:nvPr/>
            </p:nvGrpSpPr>
            <p:grpSpPr>
              <a:xfrm flipH="1">
                <a:off x="8937123" y="1380396"/>
                <a:ext cx="169351" cy="169361"/>
                <a:chOff x="5052650" y="3025125"/>
                <a:chExt cx="316899" cy="316978"/>
              </a:xfrm>
            </p:grpSpPr>
            <p:sp>
              <p:nvSpPr>
                <p:cNvPr id="6589" name="Google Shape;6589;p31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0" name="Google Shape;6590;p31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1" name="Google Shape;6591;p31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2" name="Google Shape;6592;p31"/>
              <p:cNvGrpSpPr/>
              <p:nvPr/>
            </p:nvGrpSpPr>
            <p:grpSpPr>
              <a:xfrm flipH="1">
                <a:off x="442718" y="1424743"/>
                <a:ext cx="80718" cy="80653"/>
                <a:chOff x="4788500" y="2618450"/>
                <a:chExt cx="130400" cy="130275"/>
              </a:xfrm>
            </p:grpSpPr>
            <p:sp>
              <p:nvSpPr>
                <p:cNvPr id="6593" name="Google Shape;6593;p31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4" name="Google Shape;6594;p31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5" name="Google Shape;6595;p31"/>
              <p:cNvGrpSpPr/>
              <p:nvPr/>
            </p:nvGrpSpPr>
            <p:grpSpPr>
              <a:xfrm>
                <a:off x="6950445" y="56688"/>
                <a:ext cx="120739" cy="120737"/>
                <a:chOff x="5052650" y="3025125"/>
                <a:chExt cx="316899" cy="316978"/>
              </a:xfrm>
            </p:grpSpPr>
            <p:sp>
              <p:nvSpPr>
                <p:cNvPr id="6596" name="Google Shape;6596;p31"/>
                <p:cNvSpPr/>
                <p:nvPr/>
              </p:nvSpPr>
              <p:spPr>
                <a:xfrm>
                  <a:off x="5052650" y="3025125"/>
                  <a:ext cx="316899" cy="31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4012" extrusionOk="0">
                      <a:moveTo>
                        <a:pt x="2008" y="1"/>
                      </a:moveTo>
                      <a:cubicBezTo>
                        <a:pt x="899" y="1"/>
                        <a:pt x="0" y="899"/>
                        <a:pt x="0" y="2003"/>
                      </a:cubicBezTo>
                      <a:cubicBezTo>
                        <a:pt x="0" y="3113"/>
                        <a:pt x="899" y="4011"/>
                        <a:pt x="2008" y="4011"/>
                      </a:cubicBezTo>
                      <a:cubicBezTo>
                        <a:pt x="3112" y="4011"/>
                        <a:pt x="4011" y="3113"/>
                        <a:pt x="4011" y="2003"/>
                      </a:cubicBezTo>
                      <a:cubicBezTo>
                        <a:pt x="4011" y="899"/>
                        <a:pt x="3112" y="1"/>
                        <a:pt x="20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7" name="Google Shape;6597;p31"/>
                <p:cNvSpPr/>
                <p:nvPr/>
              </p:nvSpPr>
              <p:spPr>
                <a:xfrm>
                  <a:off x="5108192" y="3195308"/>
                  <a:ext cx="85723" cy="8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75" fill="none" extrusionOk="0">
                      <a:moveTo>
                        <a:pt x="0" y="0"/>
                      </a:moveTo>
                      <a:cubicBezTo>
                        <a:pt x="146" y="512"/>
                        <a:pt x="572" y="934"/>
                        <a:pt x="1084" y="107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8" name="Google Shape;6598;p31"/>
                <p:cNvSpPr/>
                <p:nvPr/>
              </p:nvSpPr>
              <p:spPr>
                <a:xfrm>
                  <a:off x="5164051" y="3190488"/>
                  <a:ext cx="35395" cy="31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03" fill="none" extrusionOk="0">
                      <a:moveTo>
                        <a:pt x="1" y="1"/>
                      </a:moveTo>
                      <a:cubicBezTo>
                        <a:pt x="36" y="217"/>
                        <a:pt x="232" y="392"/>
                        <a:pt x="448" y="402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9" name="Google Shape;6599;p31"/>
              <p:cNvGrpSpPr/>
              <p:nvPr/>
            </p:nvGrpSpPr>
            <p:grpSpPr>
              <a:xfrm flipH="1">
                <a:off x="6510043" y="229168"/>
                <a:ext cx="80718" cy="80653"/>
                <a:chOff x="4788500" y="2618450"/>
                <a:chExt cx="130400" cy="130275"/>
              </a:xfrm>
            </p:grpSpPr>
            <p:sp>
              <p:nvSpPr>
                <p:cNvPr id="6600" name="Google Shape;6600;p31"/>
                <p:cNvSpPr/>
                <p:nvPr/>
              </p:nvSpPr>
              <p:spPr>
                <a:xfrm>
                  <a:off x="4788500" y="2618450"/>
                  <a:ext cx="13040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211" extrusionOk="0">
                      <a:moveTo>
                        <a:pt x="2606" y="0"/>
                      </a:moveTo>
                      <a:cubicBezTo>
                        <a:pt x="1170" y="0"/>
                        <a:pt x="1" y="1170"/>
                        <a:pt x="1" y="2605"/>
                      </a:cubicBezTo>
                      <a:cubicBezTo>
                        <a:pt x="1" y="4046"/>
                        <a:pt x="1170" y="5210"/>
                        <a:pt x="2606" y="5210"/>
                      </a:cubicBezTo>
                      <a:cubicBezTo>
                        <a:pt x="4046" y="5210"/>
                        <a:pt x="5216" y="4046"/>
                        <a:pt x="5216" y="2605"/>
                      </a:cubicBezTo>
                      <a:cubicBezTo>
                        <a:pt x="5216" y="1170"/>
                        <a:pt x="4046" y="0"/>
                        <a:pt x="26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1" name="Google Shape;6601;p31"/>
                <p:cNvSpPr/>
                <p:nvPr/>
              </p:nvSpPr>
              <p:spPr>
                <a:xfrm>
                  <a:off x="4800425" y="2652075"/>
                  <a:ext cx="1772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245" fill="none" extrusionOk="0">
                      <a:moveTo>
                        <a:pt x="452" y="0"/>
                      </a:moveTo>
                      <a:cubicBezTo>
                        <a:pt x="1" y="683"/>
                        <a:pt x="111" y="1682"/>
                        <a:pt x="708" y="2244"/>
                      </a:cubicBezTo>
                    </a:path>
                  </a:pathLst>
                </a:custGeom>
                <a:noFill/>
                <a:ln w="5275" cap="flat" cmpd="sng">
                  <a:solidFill>
                    <a:srgbClr val="002255"/>
                  </a:solidFill>
                  <a:prstDash val="solid"/>
                  <a:miter lim="501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02" name="Google Shape;6602;p31"/>
            <p:cNvGrpSpPr/>
            <p:nvPr/>
          </p:nvGrpSpPr>
          <p:grpSpPr>
            <a:xfrm>
              <a:off x="7025714" y="174443"/>
              <a:ext cx="80718" cy="80653"/>
              <a:chOff x="4788500" y="2618450"/>
              <a:chExt cx="130400" cy="130275"/>
            </a:xfrm>
          </p:grpSpPr>
          <p:sp>
            <p:nvSpPr>
              <p:cNvPr id="6603" name="Google Shape;6603;p31"/>
              <p:cNvSpPr/>
              <p:nvPr/>
            </p:nvSpPr>
            <p:spPr>
              <a:xfrm>
                <a:off x="4788500" y="2618450"/>
                <a:ext cx="13040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11" extrusionOk="0">
                    <a:moveTo>
                      <a:pt x="2606" y="0"/>
                    </a:moveTo>
                    <a:cubicBezTo>
                      <a:pt x="1170" y="0"/>
                      <a:pt x="1" y="1170"/>
                      <a:pt x="1" y="2605"/>
                    </a:cubicBezTo>
                    <a:cubicBezTo>
                      <a:pt x="1" y="4046"/>
                      <a:pt x="1170" y="5210"/>
                      <a:pt x="2606" y="5210"/>
                    </a:cubicBezTo>
                    <a:cubicBezTo>
                      <a:pt x="4046" y="5210"/>
                      <a:pt x="5216" y="4046"/>
                      <a:pt x="5216" y="2605"/>
                    </a:cubicBezTo>
                    <a:cubicBezTo>
                      <a:pt x="5216" y="1170"/>
                      <a:pt x="4046" y="0"/>
                      <a:pt x="2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31"/>
              <p:cNvSpPr/>
              <p:nvPr/>
            </p:nvSpPr>
            <p:spPr>
              <a:xfrm>
                <a:off x="4800425" y="2652075"/>
                <a:ext cx="17725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245" fill="none" extrusionOk="0">
                    <a:moveTo>
                      <a:pt x="452" y="0"/>
                    </a:moveTo>
                    <a:cubicBezTo>
                      <a:pt x="1" y="683"/>
                      <a:pt x="111" y="1682"/>
                      <a:pt x="708" y="2244"/>
                    </a:cubicBezTo>
                  </a:path>
                </a:pathLst>
              </a:custGeom>
              <a:noFill/>
              <a:ln w="5275" cap="flat" cmpd="sng">
                <a:solidFill>
                  <a:srgbClr val="002255"/>
                </a:solidFill>
                <a:prstDash val="solid"/>
                <a:miter lim="50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05" name="Google Shape;6605;p31"/>
          <p:cNvGrpSpPr/>
          <p:nvPr/>
        </p:nvGrpSpPr>
        <p:grpSpPr>
          <a:xfrm flipH="1">
            <a:off x="7852709" y="226551"/>
            <a:ext cx="1334008" cy="458531"/>
            <a:chOff x="2360400" y="1877425"/>
            <a:chExt cx="873900" cy="300400"/>
          </a:xfrm>
        </p:grpSpPr>
        <p:sp>
          <p:nvSpPr>
            <p:cNvPr id="6606" name="Google Shape;6606;p31"/>
            <p:cNvSpPr/>
            <p:nvPr/>
          </p:nvSpPr>
          <p:spPr>
            <a:xfrm>
              <a:off x="2666825" y="2122925"/>
              <a:ext cx="173325" cy="54900"/>
            </a:xfrm>
            <a:custGeom>
              <a:avLst/>
              <a:gdLst/>
              <a:ahLst/>
              <a:cxnLst/>
              <a:rect l="l" t="t" r="r" b="b"/>
              <a:pathLst>
                <a:path w="6933" h="2196" extrusionOk="0">
                  <a:moveTo>
                    <a:pt x="5552" y="0"/>
                  </a:moveTo>
                  <a:cubicBezTo>
                    <a:pt x="4557" y="90"/>
                    <a:pt x="3549" y="137"/>
                    <a:pt x="2541" y="137"/>
                  </a:cubicBezTo>
                  <a:cubicBezTo>
                    <a:pt x="1694" y="137"/>
                    <a:pt x="847" y="104"/>
                    <a:pt x="6" y="35"/>
                  </a:cubicBezTo>
                  <a:lnTo>
                    <a:pt x="1" y="85"/>
                  </a:lnTo>
                  <a:cubicBezTo>
                    <a:pt x="1554" y="1442"/>
                    <a:pt x="3610" y="2195"/>
                    <a:pt x="5667" y="2195"/>
                  </a:cubicBezTo>
                  <a:cubicBezTo>
                    <a:pt x="6090" y="2195"/>
                    <a:pt x="6514" y="2163"/>
                    <a:pt x="6933" y="2098"/>
                  </a:cubicBezTo>
                  <a:cubicBezTo>
                    <a:pt x="6611" y="1315"/>
                    <a:pt x="6175" y="572"/>
                    <a:pt x="5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1"/>
            <p:cNvSpPr/>
            <p:nvPr/>
          </p:nvSpPr>
          <p:spPr>
            <a:xfrm>
              <a:off x="2675875" y="2014250"/>
              <a:ext cx="173325" cy="63950"/>
            </a:xfrm>
            <a:custGeom>
              <a:avLst/>
              <a:gdLst/>
              <a:ahLst/>
              <a:cxnLst/>
              <a:rect l="l" t="t" r="r" b="b"/>
              <a:pathLst>
                <a:path w="6933" h="2558" extrusionOk="0">
                  <a:moveTo>
                    <a:pt x="3445" y="0"/>
                  </a:moveTo>
                  <a:cubicBezTo>
                    <a:pt x="2099" y="0"/>
                    <a:pt x="884" y="835"/>
                    <a:pt x="0" y="1852"/>
                  </a:cubicBezTo>
                  <a:cubicBezTo>
                    <a:pt x="1053" y="2323"/>
                    <a:pt x="2205" y="2558"/>
                    <a:pt x="3357" y="2558"/>
                  </a:cubicBezTo>
                  <a:cubicBezTo>
                    <a:pt x="4589" y="2558"/>
                    <a:pt x="5822" y="2289"/>
                    <a:pt x="6932" y="1752"/>
                  </a:cubicBezTo>
                  <a:cubicBezTo>
                    <a:pt x="6064" y="718"/>
                    <a:pt x="4819" y="10"/>
                    <a:pt x="3469" y="0"/>
                  </a:cubicBezTo>
                  <a:cubicBezTo>
                    <a:pt x="3461" y="0"/>
                    <a:pt x="3453" y="0"/>
                    <a:pt x="3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1"/>
            <p:cNvSpPr/>
            <p:nvPr/>
          </p:nvSpPr>
          <p:spPr>
            <a:xfrm>
              <a:off x="2674875" y="1877425"/>
              <a:ext cx="176825" cy="50400"/>
            </a:xfrm>
            <a:custGeom>
              <a:avLst/>
              <a:gdLst/>
              <a:ahLst/>
              <a:cxnLst/>
              <a:rect l="l" t="t" r="r" b="b"/>
              <a:pathLst>
                <a:path w="7073" h="2016" extrusionOk="0">
                  <a:moveTo>
                    <a:pt x="5441" y="1"/>
                  </a:moveTo>
                  <a:cubicBezTo>
                    <a:pt x="3490" y="1"/>
                    <a:pt x="1537" y="657"/>
                    <a:pt x="0" y="1864"/>
                  </a:cubicBezTo>
                  <a:lnTo>
                    <a:pt x="0" y="1920"/>
                  </a:lnTo>
                  <a:cubicBezTo>
                    <a:pt x="751" y="1866"/>
                    <a:pt x="1505" y="1840"/>
                    <a:pt x="2257" y="1840"/>
                  </a:cubicBezTo>
                  <a:cubicBezTo>
                    <a:pt x="3400" y="1840"/>
                    <a:pt x="4541" y="1900"/>
                    <a:pt x="5667" y="2015"/>
                  </a:cubicBezTo>
                  <a:cubicBezTo>
                    <a:pt x="6249" y="1518"/>
                    <a:pt x="6761" y="856"/>
                    <a:pt x="7072" y="158"/>
                  </a:cubicBezTo>
                  <a:cubicBezTo>
                    <a:pt x="6535" y="52"/>
                    <a:pt x="5988" y="1"/>
                    <a:pt x="5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1"/>
            <p:cNvSpPr/>
            <p:nvPr/>
          </p:nvSpPr>
          <p:spPr>
            <a:xfrm>
              <a:off x="2360400" y="1936450"/>
              <a:ext cx="255400" cy="177825"/>
            </a:xfrm>
            <a:custGeom>
              <a:avLst/>
              <a:gdLst/>
              <a:ahLst/>
              <a:cxnLst/>
              <a:rect l="l" t="t" r="r" b="b"/>
              <a:pathLst>
                <a:path w="10216" h="7113" extrusionOk="0">
                  <a:moveTo>
                    <a:pt x="4861" y="2930"/>
                  </a:moveTo>
                  <a:cubicBezTo>
                    <a:pt x="5057" y="2930"/>
                    <a:pt x="5232" y="3063"/>
                    <a:pt x="5276" y="3263"/>
                  </a:cubicBezTo>
                  <a:cubicBezTo>
                    <a:pt x="5372" y="3230"/>
                    <a:pt x="5474" y="3210"/>
                    <a:pt x="5581" y="3210"/>
                  </a:cubicBezTo>
                  <a:cubicBezTo>
                    <a:pt x="5603" y="3210"/>
                    <a:pt x="5625" y="3211"/>
                    <a:pt x="5648" y="3213"/>
                  </a:cubicBezTo>
                  <a:cubicBezTo>
                    <a:pt x="6160" y="3253"/>
                    <a:pt x="6541" y="3700"/>
                    <a:pt x="6501" y="4212"/>
                  </a:cubicBezTo>
                  <a:cubicBezTo>
                    <a:pt x="6467" y="4699"/>
                    <a:pt x="6061" y="5068"/>
                    <a:pt x="5581" y="5068"/>
                  </a:cubicBezTo>
                  <a:cubicBezTo>
                    <a:pt x="5556" y="5068"/>
                    <a:pt x="5532" y="5067"/>
                    <a:pt x="5507" y="5065"/>
                  </a:cubicBezTo>
                  <a:cubicBezTo>
                    <a:pt x="4995" y="5025"/>
                    <a:pt x="4614" y="4578"/>
                    <a:pt x="4654" y="4071"/>
                  </a:cubicBezTo>
                  <a:cubicBezTo>
                    <a:pt x="4659" y="3966"/>
                    <a:pt x="4684" y="3865"/>
                    <a:pt x="4724" y="3770"/>
                  </a:cubicBezTo>
                  <a:cubicBezTo>
                    <a:pt x="4578" y="3725"/>
                    <a:pt x="4463" y="3599"/>
                    <a:pt x="4433" y="3439"/>
                  </a:cubicBezTo>
                  <a:cubicBezTo>
                    <a:pt x="4393" y="3203"/>
                    <a:pt x="4543" y="2977"/>
                    <a:pt x="4784" y="2937"/>
                  </a:cubicBezTo>
                  <a:cubicBezTo>
                    <a:pt x="4810" y="2932"/>
                    <a:pt x="4836" y="2930"/>
                    <a:pt x="4861" y="2930"/>
                  </a:cubicBezTo>
                  <a:close/>
                  <a:moveTo>
                    <a:pt x="9211" y="0"/>
                  </a:moveTo>
                  <a:cubicBezTo>
                    <a:pt x="7224" y="392"/>
                    <a:pt x="5296" y="1014"/>
                    <a:pt x="3509" y="1918"/>
                  </a:cubicBezTo>
                  <a:cubicBezTo>
                    <a:pt x="2402" y="2474"/>
                    <a:pt x="1280" y="3153"/>
                    <a:pt x="41" y="3153"/>
                  </a:cubicBezTo>
                  <a:cubicBezTo>
                    <a:pt x="28" y="3153"/>
                    <a:pt x="14" y="3153"/>
                    <a:pt x="1" y="3152"/>
                  </a:cubicBezTo>
                  <a:lnTo>
                    <a:pt x="1" y="3890"/>
                  </a:lnTo>
                  <a:cubicBezTo>
                    <a:pt x="56" y="3905"/>
                    <a:pt x="106" y="3915"/>
                    <a:pt x="161" y="3925"/>
                  </a:cubicBezTo>
                  <a:cubicBezTo>
                    <a:pt x="382" y="3930"/>
                    <a:pt x="603" y="3961"/>
                    <a:pt x="824" y="4011"/>
                  </a:cubicBezTo>
                  <a:cubicBezTo>
                    <a:pt x="1763" y="4207"/>
                    <a:pt x="2641" y="4719"/>
                    <a:pt x="3509" y="5155"/>
                  </a:cubicBezTo>
                  <a:cubicBezTo>
                    <a:pt x="5366" y="6089"/>
                    <a:pt x="7364" y="6726"/>
                    <a:pt x="9432" y="7113"/>
                  </a:cubicBezTo>
                  <a:cubicBezTo>
                    <a:pt x="10215" y="5773"/>
                    <a:pt x="10210" y="4121"/>
                    <a:pt x="10095" y="2565"/>
                  </a:cubicBezTo>
                  <a:cubicBezTo>
                    <a:pt x="10029" y="1642"/>
                    <a:pt x="9889" y="628"/>
                    <a:pt x="9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1"/>
            <p:cNvSpPr/>
            <p:nvPr/>
          </p:nvSpPr>
          <p:spPr>
            <a:xfrm>
              <a:off x="2590675" y="1923400"/>
              <a:ext cx="643625" cy="202975"/>
            </a:xfrm>
            <a:custGeom>
              <a:avLst/>
              <a:gdLst/>
              <a:ahLst/>
              <a:cxnLst/>
              <a:rect l="l" t="t" r="r" b="b"/>
              <a:pathLst>
                <a:path w="25745" h="8119" extrusionOk="0">
                  <a:moveTo>
                    <a:pt x="11307" y="1496"/>
                  </a:moveTo>
                  <a:cubicBezTo>
                    <a:pt x="11450" y="1496"/>
                    <a:pt x="11570" y="1608"/>
                    <a:pt x="11575" y="1752"/>
                  </a:cubicBezTo>
                  <a:cubicBezTo>
                    <a:pt x="11585" y="1908"/>
                    <a:pt x="11469" y="2033"/>
                    <a:pt x="11319" y="2043"/>
                  </a:cubicBezTo>
                  <a:cubicBezTo>
                    <a:pt x="11316" y="2043"/>
                    <a:pt x="11313" y="2043"/>
                    <a:pt x="11309" y="2043"/>
                  </a:cubicBezTo>
                  <a:cubicBezTo>
                    <a:pt x="11163" y="2043"/>
                    <a:pt x="11038" y="1930"/>
                    <a:pt x="11033" y="1782"/>
                  </a:cubicBezTo>
                  <a:cubicBezTo>
                    <a:pt x="11023" y="1632"/>
                    <a:pt x="11138" y="1501"/>
                    <a:pt x="11289" y="1496"/>
                  </a:cubicBezTo>
                  <a:cubicBezTo>
                    <a:pt x="11295" y="1496"/>
                    <a:pt x="11301" y="1496"/>
                    <a:pt x="11307" y="1496"/>
                  </a:cubicBezTo>
                  <a:close/>
                  <a:moveTo>
                    <a:pt x="14029" y="2184"/>
                  </a:moveTo>
                  <a:cubicBezTo>
                    <a:pt x="14180" y="2184"/>
                    <a:pt x="14301" y="2297"/>
                    <a:pt x="14310" y="2445"/>
                  </a:cubicBezTo>
                  <a:cubicBezTo>
                    <a:pt x="14315" y="2595"/>
                    <a:pt x="14200" y="2721"/>
                    <a:pt x="14049" y="2731"/>
                  </a:cubicBezTo>
                  <a:cubicBezTo>
                    <a:pt x="14046" y="2731"/>
                    <a:pt x="14043" y="2731"/>
                    <a:pt x="14040" y="2731"/>
                  </a:cubicBezTo>
                  <a:cubicBezTo>
                    <a:pt x="13893" y="2731"/>
                    <a:pt x="13768" y="2617"/>
                    <a:pt x="13763" y="2470"/>
                  </a:cubicBezTo>
                  <a:cubicBezTo>
                    <a:pt x="13753" y="2319"/>
                    <a:pt x="13869" y="2194"/>
                    <a:pt x="14019" y="2184"/>
                  </a:cubicBezTo>
                  <a:cubicBezTo>
                    <a:pt x="14022" y="2184"/>
                    <a:pt x="14026" y="2184"/>
                    <a:pt x="14029" y="2184"/>
                  </a:cubicBezTo>
                  <a:close/>
                  <a:moveTo>
                    <a:pt x="12257" y="2635"/>
                  </a:moveTo>
                  <a:cubicBezTo>
                    <a:pt x="12403" y="2635"/>
                    <a:pt x="12529" y="2749"/>
                    <a:pt x="12533" y="2897"/>
                  </a:cubicBezTo>
                  <a:cubicBezTo>
                    <a:pt x="12544" y="3047"/>
                    <a:pt x="12423" y="3178"/>
                    <a:pt x="12272" y="3183"/>
                  </a:cubicBezTo>
                  <a:cubicBezTo>
                    <a:pt x="12269" y="3183"/>
                    <a:pt x="12266" y="3183"/>
                    <a:pt x="12263" y="3183"/>
                  </a:cubicBezTo>
                  <a:cubicBezTo>
                    <a:pt x="12116" y="3183"/>
                    <a:pt x="11996" y="3074"/>
                    <a:pt x="11986" y="2922"/>
                  </a:cubicBezTo>
                  <a:cubicBezTo>
                    <a:pt x="11981" y="2771"/>
                    <a:pt x="12097" y="2646"/>
                    <a:pt x="12247" y="2636"/>
                  </a:cubicBezTo>
                  <a:cubicBezTo>
                    <a:pt x="12251" y="2635"/>
                    <a:pt x="12254" y="2635"/>
                    <a:pt x="12257" y="2635"/>
                  </a:cubicBezTo>
                  <a:close/>
                  <a:moveTo>
                    <a:pt x="20283" y="3895"/>
                  </a:moveTo>
                  <a:cubicBezTo>
                    <a:pt x="20429" y="3895"/>
                    <a:pt x="20554" y="4009"/>
                    <a:pt x="20559" y="4156"/>
                  </a:cubicBezTo>
                  <a:cubicBezTo>
                    <a:pt x="20569" y="4312"/>
                    <a:pt x="20454" y="4437"/>
                    <a:pt x="20303" y="4447"/>
                  </a:cubicBezTo>
                  <a:cubicBezTo>
                    <a:pt x="20300" y="4448"/>
                    <a:pt x="20297" y="4448"/>
                    <a:pt x="20294" y="4448"/>
                  </a:cubicBezTo>
                  <a:cubicBezTo>
                    <a:pt x="20143" y="4448"/>
                    <a:pt x="20022" y="4334"/>
                    <a:pt x="20012" y="4186"/>
                  </a:cubicBezTo>
                  <a:cubicBezTo>
                    <a:pt x="20007" y="4036"/>
                    <a:pt x="20123" y="3905"/>
                    <a:pt x="20273" y="3895"/>
                  </a:cubicBezTo>
                  <a:cubicBezTo>
                    <a:pt x="20276" y="3895"/>
                    <a:pt x="20280" y="3895"/>
                    <a:pt x="20283" y="3895"/>
                  </a:cubicBezTo>
                  <a:close/>
                  <a:moveTo>
                    <a:pt x="16533" y="4011"/>
                  </a:moveTo>
                  <a:cubicBezTo>
                    <a:pt x="16680" y="4011"/>
                    <a:pt x="16805" y="4129"/>
                    <a:pt x="16810" y="4277"/>
                  </a:cubicBezTo>
                  <a:cubicBezTo>
                    <a:pt x="16820" y="4427"/>
                    <a:pt x="16700" y="4553"/>
                    <a:pt x="16549" y="4563"/>
                  </a:cubicBezTo>
                  <a:cubicBezTo>
                    <a:pt x="16546" y="4563"/>
                    <a:pt x="16543" y="4563"/>
                    <a:pt x="16540" y="4563"/>
                  </a:cubicBezTo>
                  <a:cubicBezTo>
                    <a:pt x="16393" y="4563"/>
                    <a:pt x="16268" y="4449"/>
                    <a:pt x="16263" y="4302"/>
                  </a:cubicBezTo>
                  <a:cubicBezTo>
                    <a:pt x="16253" y="4151"/>
                    <a:pt x="16373" y="4021"/>
                    <a:pt x="16524" y="4011"/>
                  </a:cubicBezTo>
                  <a:cubicBezTo>
                    <a:pt x="16527" y="4011"/>
                    <a:pt x="16530" y="4011"/>
                    <a:pt x="16533" y="4011"/>
                  </a:cubicBezTo>
                  <a:close/>
                  <a:moveTo>
                    <a:pt x="15472" y="5260"/>
                  </a:moveTo>
                  <a:cubicBezTo>
                    <a:pt x="15615" y="5260"/>
                    <a:pt x="15731" y="5377"/>
                    <a:pt x="15741" y="5522"/>
                  </a:cubicBezTo>
                  <a:cubicBezTo>
                    <a:pt x="15746" y="5672"/>
                    <a:pt x="15630" y="5803"/>
                    <a:pt x="15480" y="5808"/>
                  </a:cubicBezTo>
                  <a:cubicBezTo>
                    <a:pt x="15474" y="5808"/>
                    <a:pt x="15468" y="5808"/>
                    <a:pt x="15462" y="5808"/>
                  </a:cubicBezTo>
                  <a:cubicBezTo>
                    <a:pt x="15320" y="5808"/>
                    <a:pt x="15203" y="5691"/>
                    <a:pt x="15194" y="5547"/>
                  </a:cubicBezTo>
                  <a:cubicBezTo>
                    <a:pt x="15189" y="5396"/>
                    <a:pt x="15304" y="5266"/>
                    <a:pt x="15455" y="5261"/>
                  </a:cubicBezTo>
                  <a:cubicBezTo>
                    <a:pt x="15461" y="5260"/>
                    <a:pt x="15466" y="5260"/>
                    <a:pt x="15472" y="5260"/>
                  </a:cubicBezTo>
                  <a:close/>
                  <a:moveTo>
                    <a:pt x="6853" y="3634"/>
                  </a:moveTo>
                  <a:cubicBezTo>
                    <a:pt x="6861" y="3634"/>
                    <a:pt x="6869" y="3634"/>
                    <a:pt x="6877" y="3634"/>
                  </a:cubicBezTo>
                  <a:cubicBezTo>
                    <a:pt x="8227" y="3644"/>
                    <a:pt x="9472" y="4352"/>
                    <a:pt x="10340" y="5386"/>
                  </a:cubicBezTo>
                  <a:cubicBezTo>
                    <a:pt x="9230" y="5923"/>
                    <a:pt x="7997" y="6192"/>
                    <a:pt x="6765" y="6192"/>
                  </a:cubicBezTo>
                  <a:cubicBezTo>
                    <a:pt x="5613" y="6192"/>
                    <a:pt x="4461" y="5957"/>
                    <a:pt x="3408" y="5486"/>
                  </a:cubicBezTo>
                  <a:cubicBezTo>
                    <a:pt x="4292" y="4469"/>
                    <a:pt x="5507" y="3634"/>
                    <a:pt x="6853" y="3634"/>
                  </a:cubicBezTo>
                  <a:close/>
                  <a:moveTo>
                    <a:pt x="5625" y="1"/>
                  </a:moveTo>
                  <a:cubicBezTo>
                    <a:pt x="4873" y="1"/>
                    <a:pt x="4119" y="27"/>
                    <a:pt x="3368" y="81"/>
                  </a:cubicBezTo>
                  <a:cubicBezTo>
                    <a:pt x="2234" y="161"/>
                    <a:pt x="1105" y="307"/>
                    <a:pt x="0" y="522"/>
                  </a:cubicBezTo>
                  <a:cubicBezTo>
                    <a:pt x="678" y="1150"/>
                    <a:pt x="818" y="2164"/>
                    <a:pt x="884" y="3087"/>
                  </a:cubicBezTo>
                  <a:cubicBezTo>
                    <a:pt x="999" y="4643"/>
                    <a:pt x="1004" y="6295"/>
                    <a:pt x="221" y="7635"/>
                  </a:cubicBezTo>
                  <a:cubicBezTo>
                    <a:pt x="1155" y="7810"/>
                    <a:pt x="2098" y="7936"/>
                    <a:pt x="3052" y="8016"/>
                  </a:cubicBezTo>
                  <a:cubicBezTo>
                    <a:pt x="3893" y="8085"/>
                    <a:pt x="4740" y="8118"/>
                    <a:pt x="5587" y="8118"/>
                  </a:cubicBezTo>
                  <a:cubicBezTo>
                    <a:pt x="6595" y="8118"/>
                    <a:pt x="7603" y="8071"/>
                    <a:pt x="8598" y="7981"/>
                  </a:cubicBezTo>
                  <a:cubicBezTo>
                    <a:pt x="9863" y="7876"/>
                    <a:pt x="11113" y="7695"/>
                    <a:pt x="12328" y="7459"/>
                  </a:cubicBezTo>
                  <a:cubicBezTo>
                    <a:pt x="15831" y="6781"/>
                    <a:pt x="19284" y="5848"/>
                    <a:pt x="22647" y="4668"/>
                  </a:cubicBezTo>
                  <a:cubicBezTo>
                    <a:pt x="23430" y="5416"/>
                    <a:pt x="24665" y="5567"/>
                    <a:pt x="25744" y="5647"/>
                  </a:cubicBezTo>
                  <a:cubicBezTo>
                    <a:pt x="25428" y="5271"/>
                    <a:pt x="25062" y="4919"/>
                    <a:pt x="24655" y="4638"/>
                  </a:cubicBezTo>
                  <a:cubicBezTo>
                    <a:pt x="24249" y="4357"/>
                    <a:pt x="23802" y="4141"/>
                    <a:pt x="23320" y="4031"/>
                  </a:cubicBezTo>
                  <a:cubicBezTo>
                    <a:pt x="24279" y="3815"/>
                    <a:pt x="25112" y="3223"/>
                    <a:pt x="25744" y="2470"/>
                  </a:cubicBezTo>
                  <a:lnTo>
                    <a:pt x="25744" y="2470"/>
                  </a:lnTo>
                  <a:cubicBezTo>
                    <a:pt x="24665" y="2555"/>
                    <a:pt x="23430" y="2701"/>
                    <a:pt x="22647" y="3449"/>
                  </a:cubicBezTo>
                  <a:cubicBezTo>
                    <a:pt x="19284" y="2269"/>
                    <a:pt x="15831" y="1336"/>
                    <a:pt x="12328" y="658"/>
                  </a:cubicBezTo>
                  <a:cubicBezTo>
                    <a:pt x="11254" y="452"/>
                    <a:pt x="10149" y="286"/>
                    <a:pt x="9035" y="176"/>
                  </a:cubicBezTo>
                  <a:cubicBezTo>
                    <a:pt x="7909" y="61"/>
                    <a:pt x="6768" y="1"/>
                    <a:pt x="5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1"/>
            <p:cNvSpPr/>
            <p:nvPr/>
          </p:nvSpPr>
          <p:spPr>
            <a:xfrm>
              <a:off x="3090850" y="2020775"/>
              <a:ext cx="14075" cy="13825"/>
            </a:xfrm>
            <a:custGeom>
              <a:avLst/>
              <a:gdLst/>
              <a:ahLst/>
              <a:cxnLst/>
              <a:rect l="l" t="t" r="r" b="b"/>
              <a:pathLst>
                <a:path w="563" h="553" extrusionOk="0">
                  <a:moveTo>
                    <a:pt x="276" y="0"/>
                  </a:moveTo>
                  <a:cubicBezTo>
                    <a:pt x="273" y="0"/>
                    <a:pt x="269" y="0"/>
                    <a:pt x="266" y="0"/>
                  </a:cubicBezTo>
                  <a:cubicBezTo>
                    <a:pt x="116" y="10"/>
                    <a:pt x="0" y="141"/>
                    <a:pt x="5" y="291"/>
                  </a:cubicBezTo>
                  <a:cubicBezTo>
                    <a:pt x="15" y="439"/>
                    <a:pt x="136" y="553"/>
                    <a:pt x="287" y="553"/>
                  </a:cubicBezTo>
                  <a:cubicBezTo>
                    <a:pt x="290" y="553"/>
                    <a:pt x="293" y="553"/>
                    <a:pt x="296" y="552"/>
                  </a:cubicBezTo>
                  <a:cubicBezTo>
                    <a:pt x="447" y="542"/>
                    <a:pt x="562" y="417"/>
                    <a:pt x="552" y="261"/>
                  </a:cubicBezTo>
                  <a:cubicBezTo>
                    <a:pt x="547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1"/>
            <p:cNvSpPr/>
            <p:nvPr/>
          </p:nvSpPr>
          <p:spPr>
            <a:xfrm>
              <a:off x="2996975" y="2023650"/>
              <a:ext cx="14200" cy="13850"/>
            </a:xfrm>
            <a:custGeom>
              <a:avLst/>
              <a:gdLst/>
              <a:ahLst/>
              <a:cxnLst/>
              <a:rect l="l" t="t" r="r" b="b"/>
              <a:pathLst>
                <a:path w="568" h="554" extrusionOk="0">
                  <a:moveTo>
                    <a:pt x="281" y="1"/>
                  </a:moveTo>
                  <a:cubicBezTo>
                    <a:pt x="278" y="1"/>
                    <a:pt x="275" y="1"/>
                    <a:pt x="272" y="1"/>
                  </a:cubicBezTo>
                  <a:cubicBezTo>
                    <a:pt x="121" y="11"/>
                    <a:pt x="1" y="141"/>
                    <a:pt x="11" y="292"/>
                  </a:cubicBezTo>
                  <a:cubicBezTo>
                    <a:pt x="16" y="439"/>
                    <a:pt x="141" y="553"/>
                    <a:pt x="288" y="553"/>
                  </a:cubicBezTo>
                  <a:cubicBezTo>
                    <a:pt x="291" y="553"/>
                    <a:pt x="294" y="553"/>
                    <a:pt x="297" y="553"/>
                  </a:cubicBezTo>
                  <a:cubicBezTo>
                    <a:pt x="448" y="543"/>
                    <a:pt x="568" y="417"/>
                    <a:pt x="558" y="267"/>
                  </a:cubicBezTo>
                  <a:cubicBezTo>
                    <a:pt x="553" y="119"/>
                    <a:pt x="42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1"/>
            <p:cNvSpPr/>
            <p:nvPr/>
          </p:nvSpPr>
          <p:spPr>
            <a:xfrm>
              <a:off x="2970375" y="2054900"/>
              <a:ext cx="13950" cy="13725"/>
            </a:xfrm>
            <a:custGeom>
              <a:avLst/>
              <a:gdLst/>
              <a:ahLst/>
              <a:cxnLst/>
              <a:rect l="l" t="t" r="r" b="b"/>
              <a:pathLst>
                <a:path w="558" h="549" extrusionOk="0">
                  <a:moveTo>
                    <a:pt x="284" y="0"/>
                  </a:moveTo>
                  <a:cubicBezTo>
                    <a:pt x="278" y="0"/>
                    <a:pt x="273" y="0"/>
                    <a:pt x="267" y="1"/>
                  </a:cubicBezTo>
                  <a:cubicBezTo>
                    <a:pt x="116" y="6"/>
                    <a:pt x="1" y="136"/>
                    <a:pt x="6" y="287"/>
                  </a:cubicBezTo>
                  <a:cubicBezTo>
                    <a:pt x="15" y="431"/>
                    <a:pt x="132" y="548"/>
                    <a:pt x="274" y="548"/>
                  </a:cubicBezTo>
                  <a:cubicBezTo>
                    <a:pt x="280" y="548"/>
                    <a:pt x="286" y="548"/>
                    <a:pt x="292" y="548"/>
                  </a:cubicBezTo>
                  <a:cubicBezTo>
                    <a:pt x="442" y="543"/>
                    <a:pt x="558" y="412"/>
                    <a:pt x="553" y="262"/>
                  </a:cubicBezTo>
                  <a:cubicBezTo>
                    <a:pt x="543" y="117"/>
                    <a:pt x="427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1"/>
            <p:cNvSpPr/>
            <p:nvPr/>
          </p:nvSpPr>
          <p:spPr>
            <a:xfrm>
              <a:off x="2934500" y="19779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76" y="1"/>
                  </a:moveTo>
                  <a:cubicBezTo>
                    <a:pt x="273" y="1"/>
                    <a:pt x="269" y="1"/>
                    <a:pt x="266" y="1"/>
                  </a:cubicBezTo>
                  <a:cubicBezTo>
                    <a:pt x="116" y="11"/>
                    <a:pt x="0" y="136"/>
                    <a:pt x="10" y="287"/>
                  </a:cubicBezTo>
                  <a:cubicBezTo>
                    <a:pt x="15" y="434"/>
                    <a:pt x="140" y="548"/>
                    <a:pt x="287" y="548"/>
                  </a:cubicBezTo>
                  <a:cubicBezTo>
                    <a:pt x="290" y="548"/>
                    <a:pt x="293" y="548"/>
                    <a:pt x="296" y="548"/>
                  </a:cubicBezTo>
                  <a:cubicBezTo>
                    <a:pt x="447" y="538"/>
                    <a:pt x="562" y="412"/>
                    <a:pt x="557" y="262"/>
                  </a:cubicBezTo>
                  <a:cubicBezTo>
                    <a:pt x="548" y="114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1"/>
            <p:cNvSpPr/>
            <p:nvPr/>
          </p:nvSpPr>
          <p:spPr>
            <a:xfrm>
              <a:off x="2890200" y="1989275"/>
              <a:ext cx="14075" cy="13700"/>
            </a:xfrm>
            <a:custGeom>
              <a:avLst/>
              <a:gdLst/>
              <a:ahLst/>
              <a:cxnLst/>
              <a:rect l="l" t="t" r="r" b="b"/>
              <a:pathLst>
                <a:path w="563" h="548" extrusionOk="0">
                  <a:moveTo>
                    <a:pt x="276" y="0"/>
                  </a:moveTo>
                  <a:cubicBezTo>
                    <a:pt x="273" y="0"/>
                    <a:pt x="270" y="0"/>
                    <a:pt x="266" y="1"/>
                  </a:cubicBezTo>
                  <a:cubicBezTo>
                    <a:pt x="116" y="11"/>
                    <a:pt x="0" y="136"/>
                    <a:pt x="5" y="287"/>
                  </a:cubicBezTo>
                  <a:cubicBezTo>
                    <a:pt x="10" y="439"/>
                    <a:pt x="135" y="548"/>
                    <a:pt x="282" y="548"/>
                  </a:cubicBezTo>
                  <a:cubicBezTo>
                    <a:pt x="285" y="548"/>
                    <a:pt x="288" y="548"/>
                    <a:pt x="291" y="548"/>
                  </a:cubicBezTo>
                  <a:cubicBezTo>
                    <a:pt x="442" y="543"/>
                    <a:pt x="563" y="412"/>
                    <a:pt x="552" y="262"/>
                  </a:cubicBezTo>
                  <a:cubicBezTo>
                    <a:pt x="548" y="114"/>
                    <a:pt x="42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1"/>
            <p:cNvSpPr/>
            <p:nvPr/>
          </p:nvSpPr>
          <p:spPr>
            <a:xfrm>
              <a:off x="2866225" y="196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5" y="1"/>
                  </a:moveTo>
                  <a:cubicBezTo>
                    <a:pt x="279" y="1"/>
                    <a:pt x="273" y="1"/>
                    <a:pt x="267" y="1"/>
                  </a:cubicBezTo>
                  <a:cubicBezTo>
                    <a:pt x="116" y="6"/>
                    <a:pt x="1" y="137"/>
                    <a:pt x="11" y="287"/>
                  </a:cubicBezTo>
                  <a:cubicBezTo>
                    <a:pt x="16" y="435"/>
                    <a:pt x="141" y="548"/>
                    <a:pt x="287" y="548"/>
                  </a:cubicBezTo>
                  <a:cubicBezTo>
                    <a:pt x="291" y="548"/>
                    <a:pt x="294" y="548"/>
                    <a:pt x="297" y="548"/>
                  </a:cubicBezTo>
                  <a:cubicBezTo>
                    <a:pt x="447" y="538"/>
                    <a:pt x="563" y="413"/>
                    <a:pt x="553" y="257"/>
                  </a:cubicBezTo>
                  <a:cubicBezTo>
                    <a:pt x="548" y="113"/>
                    <a:pt x="42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1"/>
            <p:cNvSpPr/>
            <p:nvPr/>
          </p:nvSpPr>
          <p:spPr>
            <a:xfrm>
              <a:off x="2475725" y="2016700"/>
              <a:ext cx="48200" cy="46450"/>
            </a:xfrm>
            <a:custGeom>
              <a:avLst/>
              <a:gdLst/>
              <a:ahLst/>
              <a:cxnLst/>
              <a:rect l="l" t="t" r="r" b="b"/>
              <a:pathLst>
                <a:path w="1928" h="1858" extrusionOk="0">
                  <a:moveTo>
                    <a:pt x="968" y="0"/>
                  </a:moveTo>
                  <a:cubicBezTo>
                    <a:pt x="861" y="0"/>
                    <a:pt x="759" y="20"/>
                    <a:pt x="663" y="53"/>
                  </a:cubicBezTo>
                  <a:cubicBezTo>
                    <a:pt x="668" y="58"/>
                    <a:pt x="668" y="68"/>
                    <a:pt x="673" y="73"/>
                  </a:cubicBezTo>
                  <a:cubicBezTo>
                    <a:pt x="713" y="309"/>
                    <a:pt x="558" y="535"/>
                    <a:pt x="322" y="575"/>
                  </a:cubicBezTo>
                  <a:cubicBezTo>
                    <a:pt x="295" y="581"/>
                    <a:pt x="268" y="583"/>
                    <a:pt x="241" y="583"/>
                  </a:cubicBezTo>
                  <a:cubicBezTo>
                    <a:pt x="196" y="583"/>
                    <a:pt x="152" y="576"/>
                    <a:pt x="111" y="560"/>
                  </a:cubicBezTo>
                  <a:cubicBezTo>
                    <a:pt x="71" y="655"/>
                    <a:pt x="46" y="756"/>
                    <a:pt x="41" y="861"/>
                  </a:cubicBezTo>
                  <a:cubicBezTo>
                    <a:pt x="1" y="1368"/>
                    <a:pt x="382" y="1815"/>
                    <a:pt x="894" y="1855"/>
                  </a:cubicBezTo>
                  <a:cubicBezTo>
                    <a:pt x="919" y="1857"/>
                    <a:pt x="943" y="1858"/>
                    <a:pt x="968" y="1858"/>
                  </a:cubicBezTo>
                  <a:cubicBezTo>
                    <a:pt x="1448" y="1858"/>
                    <a:pt x="1854" y="1489"/>
                    <a:pt x="1888" y="1002"/>
                  </a:cubicBezTo>
                  <a:cubicBezTo>
                    <a:pt x="1928" y="490"/>
                    <a:pt x="1547" y="43"/>
                    <a:pt x="1035" y="3"/>
                  </a:cubicBezTo>
                  <a:cubicBezTo>
                    <a:pt x="1012" y="1"/>
                    <a:pt x="990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1"/>
            <p:cNvSpPr/>
            <p:nvPr/>
          </p:nvSpPr>
          <p:spPr>
            <a:xfrm>
              <a:off x="2478475" y="2018000"/>
              <a:ext cx="15100" cy="13300"/>
            </a:xfrm>
            <a:custGeom>
              <a:avLst/>
              <a:gdLst/>
              <a:ahLst/>
              <a:cxnLst/>
              <a:rect l="l" t="t" r="r" b="b"/>
              <a:pathLst>
                <a:path w="604" h="532" extrusionOk="0">
                  <a:moveTo>
                    <a:pt x="553" y="1"/>
                  </a:moveTo>
                  <a:cubicBezTo>
                    <a:pt x="307" y="81"/>
                    <a:pt x="106" y="267"/>
                    <a:pt x="1" y="508"/>
                  </a:cubicBezTo>
                  <a:cubicBezTo>
                    <a:pt x="42" y="524"/>
                    <a:pt x="86" y="531"/>
                    <a:pt x="131" y="531"/>
                  </a:cubicBezTo>
                  <a:cubicBezTo>
                    <a:pt x="158" y="531"/>
                    <a:pt x="185" y="529"/>
                    <a:pt x="212" y="523"/>
                  </a:cubicBezTo>
                  <a:cubicBezTo>
                    <a:pt x="448" y="483"/>
                    <a:pt x="603" y="257"/>
                    <a:pt x="563" y="21"/>
                  </a:cubicBezTo>
                  <a:cubicBezTo>
                    <a:pt x="558" y="16"/>
                    <a:pt x="558" y="6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1"/>
            <p:cNvSpPr/>
            <p:nvPr/>
          </p:nvSpPr>
          <p:spPr>
            <a:xfrm>
              <a:off x="2470200" y="2009675"/>
              <a:ext cx="22125" cy="21025"/>
            </a:xfrm>
            <a:custGeom>
              <a:avLst/>
              <a:gdLst/>
              <a:ahLst/>
              <a:cxnLst/>
              <a:rect l="l" t="t" r="r" b="b"/>
              <a:pathLst>
                <a:path w="885" h="841" extrusionOk="0">
                  <a:moveTo>
                    <a:pt x="469" y="1"/>
                  </a:moveTo>
                  <a:cubicBezTo>
                    <a:pt x="444" y="1"/>
                    <a:pt x="418" y="3"/>
                    <a:pt x="392" y="8"/>
                  </a:cubicBezTo>
                  <a:cubicBezTo>
                    <a:pt x="151" y="48"/>
                    <a:pt x="1" y="274"/>
                    <a:pt x="41" y="510"/>
                  </a:cubicBezTo>
                  <a:cubicBezTo>
                    <a:pt x="71" y="670"/>
                    <a:pt x="186" y="796"/>
                    <a:pt x="332" y="841"/>
                  </a:cubicBezTo>
                  <a:cubicBezTo>
                    <a:pt x="437" y="600"/>
                    <a:pt x="638" y="414"/>
                    <a:pt x="884" y="334"/>
                  </a:cubicBezTo>
                  <a:cubicBezTo>
                    <a:pt x="840" y="134"/>
                    <a:pt x="66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1"/>
            <p:cNvSpPr/>
            <p:nvPr/>
          </p:nvSpPr>
          <p:spPr>
            <a:xfrm>
              <a:off x="2666975" y="2122925"/>
              <a:ext cx="138675" cy="4650"/>
            </a:xfrm>
            <a:custGeom>
              <a:avLst/>
              <a:gdLst/>
              <a:ahLst/>
              <a:cxnLst/>
              <a:rect l="l" t="t" r="r" b="b"/>
              <a:pathLst>
                <a:path w="5547" h="186" fill="none" extrusionOk="0">
                  <a:moveTo>
                    <a:pt x="5546" y="0"/>
                  </a:moveTo>
                  <a:cubicBezTo>
                    <a:pt x="3714" y="166"/>
                    <a:pt x="1842" y="186"/>
                    <a:pt x="0" y="35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1"/>
            <p:cNvSpPr/>
            <p:nvPr/>
          </p:nvSpPr>
          <p:spPr>
            <a:xfrm>
              <a:off x="2674875" y="1922025"/>
              <a:ext cx="141700" cy="5800"/>
            </a:xfrm>
            <a:custGeom>
              <a:avLst/>
              <a:gdLst/>
              <a:ahLst/>
              <a:cxnLst/>
              <a:rect l="l" t="t" r="r" b="b"/>
              <a:pathLst>
                <a:path w="5668" h="232" fill="none" extrusionOk="0">
                  <a:moveTo>
                    <a:pt x="0" y="136"/>
                  </a:moveTo>
                  <a:cubicBezTo>
                    <a:pt x="1893" y="0"/>
                    <a:pt x="3800" y="40"/>
                    <a:pt x="5667" y="231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1"/>
            <p:cNvSpPr/>
            <p:nvPr/>
          </p:nvSpPr>
          <p:spPr>
            <a:xfrm>
              <a:off x="2360400" y="2026175"/>
              <a:ext cx="85475" cy="11675"/>
            </a:xfrm>
            <a:custGeom>
              <a:avLst/>
              <a:gdLst/>
              <a:ahLst/>
              <a:cxnLst/>
              <a:rect l="l" t="t" r="r" b="b"/>
              <a:pathLst>
                <a:path w="3419" h="467" fill="none" extrusionOk="0">
                  <a:moveTo>
                    <a:pt x="1" y="301"/>
                  </a:moveTo>
                  <a:lnTo>
                    <a:pt x="1" y="301"/>
                  </a:lnTo>
                  <a:cubicBezTo>
                    <a:pt x="56" y="316"/>
                    <a:pt x="106" y="326"/>
                    <a:pt x="161" y="336"/>
                  </a:cubicBezTo>
                  <a:cubicBezTo>
                    <a:pt x="377" y="382"/>
                    <a:pt x="603" y="407"/>
                    <a:pt x="824" y="422"/>
                  </a:cubicBezTo>
                  <a:cubicBezTo>
                    <a:pt x="824" y="417"/>
                    <a:pt x="824" y="422"/>
                    <a:pt x="824" y="422"/>
                  </a:cubicBezTo>
                  <a:cubicBezTo>
                    <a:pt x="1697" y="467"/>
                    <a:pt x="2586" y="286"/>
                    <a:pt x="3419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1"/>
            <p:cNvSpPr/>
            <p:nvPr/>
          </p:nvSpPr>
          <p:spPr>
            <a:xfrm>
              <a:off x="2436450" y="2014750"/>
              <a:ext cx="14575" cy="19100"/>
            </a:xfrm>
            <a:custGeom>
              <a:avLst/>
              <a:gdLst/>
              <a:ahLst/>
              <a:cxnLst/>
              <a:rect l="l" t="t" r="r" b="b"/>
              <a:pathLst>
                <a:path w="583" h="764" fill="none" extrusionOk="0">
                  <a:moveTo>
                    <a:pt x="1" y="0"/>
                  </a:moveTo>
                  <a:cubicBezTo>
                    <a:pt x="241" y="216"/>
                    <a:pt x="437" y="477"/>
                    <a:pt x="583" y="7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1"/>
            <p:cNvSpPr/>
            <p:nvPr/>
          </p:nvSpPr>
          <p:spPr>
            <a:xfrm>
              <a:off x="2590050" y="1935825"/>
              <a:ext cx="25750" cy="179325"/>
            </a:xfrm>
            <a:custGeom>
              <a:avLst/>
              <a:gdLst/>
              <a:ahLst/>
              <a:cxnLst/>
              <a:rect l="l" t="t" r="r" b="b"/>
              <a:pathLst>
                <a:path w="1030" h="7173" fill="none" extrusionOk="0">
                  <a:moveTo>
                    <a:pt x="0" y="0"/>
                  </a:moveTo>
                  <a:cubicBezTo>
                    <a:pt x="5" y="10"/>
                    <a:pt x="15" y="15"/>
                    <a:pt x="25" y="25"/>
                  </a:cubicBezTo>
                  <a:cubicBezTo>
                    <a:pt x="703" y="653"/>
                    <a:pt x="843" y="1667"/>
                    <a:pt x="909" y="2590"/>
                  </a:cubicBezTo>
                  <a:cubicBezTo>
                    <a:pt x="1024" y="4146"/>
                    <a:pt x="1029" y="5798"/>
                    <a:pt x="246" y="7138"/>
                  </a:cubicBezTo>
                  <a:cubicBezTo>
                    <a:pt x="241" y="7153"/>
                    <a:pt x="236" y="7163"/>
                    <a:pt x="231" y="717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1"/>
            <p:cNvSpPr/>
            <p:nvPr/>
          </p:nvSpPr>
          <p:spPr>
            <a:xfrm>
              <a:off x="2726575" y="2141100"/>
              <a:ext cx="64275" cy="16600"/>
            </a:xfrm>
            <a:custGeom>
              <a:avLst/>
              <a:gdLst/>
              <a:ahLst/>
              <a:cxnLst/>
              <a:rect l="l" t="t" r="r" b="b"/>
              <a:pathLst>
                <a:path w="2571" h="664" fill="none" extrusionOk="0">
                  <a:moveTo>
                    <a:pt x="0" y="1"/>
                  </a:moveTo>
                  <a:cubicBezTo>
                    <a:pt x="798" y="392"/>
                    <a:pt x="1682" y="618"/>
                    <a:pt x="2570" y="66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1"/>
            <p:cNvSpPr/>
            <p:nvPr/>
          </p:nvSpPr>
          <p:spPr>
            <a:xfrm>
              <a:off x="2675875" y="2014000"/>
              <a:ext cx="173325" cy="70925"/>
            </a:xfrm>
            <a:custGeom>
              <a:avLst/>
              <a:gdLst/>
              <a:ahLst/>
              <a:cxnLst/>
              <a:rect l="l" t="t" r="r" b="b"/>
              <a:pathLst>
                <a:path w="6933" h="2837" fill="none" extrusionOk="0">
                  <a:moveTo>
                    <a:pt x="0" y="1862"/>
                  </a:moveTo>
                  <a:cubicBezTo>
                    <a:pt x="2179" y="2836"/>
                    <a:pt x="4784" y="2801"/>
                    <a:pt x="6932" y="1762"/>
                  </a:cubicBezTo>
                  <a:cubicBezTo>
                    <a:pt x="6064" y="728"/>
                    <a:pt x="4819" y="20"/>
                    <a:pt x="3469" y="10"/>
                  </a:cubicBezTo>
                  <a:cubicBezTo>
                    <a:pt x="2114" y="0"/>
                    <a:pt x="889" y="839"/>
                    <a:pt x="0" y="1862"/>
                  </a:cubicBezTo>
                  <a:close/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1"/>
            <p:cNvSpPr/>
            <p:nvPr/>
          </p:nvSpPr>
          <p:spPr>
            <a:xfrm>
              <a:off x="2568325" y="2076850"/>
              <a:ext cx="21375" cy="6950"/>
            </a:xfrm>
            <a:custGeom>
              <a:avLst/>
              <a:gdLst/>
              <a:ahLst/>
              <a:cxnLst/>
              <a:rect l="l" t="t" r="r" b="b"/>
              <a:pathLst>
                <a:path w="855" h="278" fill="none" extrusionOk="0">
                  <a:moveTo>
                    <a:pt x="1" y="1"/>
                  </a:moveTo>
                  <a:cubicBezTo>
                    <a:pt x="277" y="116"/>
                    <a:pt x="563" y="207"/>
                    <a:pt x="854" y="27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1"/>
            <p:cNvSpPr/>
            <p:nvPr/>
          </p:nvSpPr>
          <p:spPr>
            <a:xfrm>
              <a:off x="2572850" y="2063675"/>
              <a:ext cx="17475" cy="3425"/>
            </a:xfrm>
            <a:custGeom>
              <a:avLst/>
              <a:gdLst/>
              <a:ahLst/>
              <a:cxnLst/>
              <a:rect l="l" t="t" r="r" b="b"/>
              <a:pathLst>
                <a:path w="699" h="137" fill="none" extrusionOk="0">
                  <a:moveTo>
                    <a:pt x="1" y="1"/>
                  </a:moveTo>
                  <a:cubicBezTo>
                    <a:pt x="236" y="46"/>
                    <a:pt x="467" y="91"/>
                    <a:pt x="698" y="13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1"/>
            <p:cNvSpPr/>
            <p:nvPr/>
          </p:nvSpPr>
          <p:spPr>
            <a:xfrm>
              <a:off x="2558675" y="1982500"/>
              <a:ext cx="32900" cy="4800"/>
            </a:xfrm>
            <a:custGeom>
              <a:avLst/>
              <a:gdLst/>
              <a:ahLst/>
              <a:cxnLst/>
              <a:rect l="l" t="t" r="r" b="b"/>
              <a:pathLst>
                <a:path w="1316" h="192" fill="none" extrusionOk="0">
                  <a:moveTo>
                    <a:pt x="0" y="191"/>
                  </a:moveTo>
                  <a:cubicBezTo>
                    <a:pt x="442" y="126"/>
                    <a:pt x="879" y="61"/>
                    <a:pt x="1315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1"/>
            <p:cNvSpPr/>
            <p:nvPr/>
          </p:nvSpPr>
          <p:spPr>
            <a:xfrm>
              <a:off x="2486900" y="1980125"/>
              <a:ext cx="42425" cy="38275"/>
            </a:xfrm>
            <a:custGeom>
              <a:avLst/>
              <a:gdLst/>
              <a:ahLst/>
              <a:cxnLst/>
              <a:rect l="l" t="t" r="r" b="b"/>
              <a:pathLst>
                <a:path w="1697" h="1531" fill="none" extrusionOk="0">
                  <a:moveTo>
                    <a:pt x="0" y="15"/>
                  </a:moveTo>
                  <a:cubicBezTo>
                    <a:pt x="909" y="0"/>
                    <a:pt x="1606" y="698"/>
                    <a:pt x="1697" y="1531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1" name="Google Shape;6631;p31"/>
          <p:cNvGrpSpPr/>
          <p:nvPr/>
        </p:nvGrpSpPr>
        <p:grpSpPr>
          <a:xfrm flipH="1">
            <a:off x="3538893" y="4686749"/>
            <a:ext cx="1033110" cy="413093"/>
            <a:chOff x="6176600" y="3023250"/>
            <a:chExt cx="444100" cy="177575"/>
          </a:xfrm>
        </p:grpSpPr>
        <p:sp>
          <p:nvSpPr>
            <p:cNvPr id="6632" name="Google Shape;6632;p31"/>
            <p:cNvSpPr/>
            <p:nvPr/>
          </p:nvSpPr>
          <p:spPr>
            <a:xfrm>
              <a:off x="6347375" y="3025125"/>
              <a:ext cx="39425" cy="44825"/>
            </a:xfrm>
            <a:custGeom>
              <a:avLst/>
              <a:gdLst/>
              <a:ahLst/>
              <a:cxnLst/>
              <a:rect l="l" t="t" r="r" b="b"/>
              <a:pathLst>
                <a:path w="1577" h="1793" extrusionOk="0">
                  <a:moveTo>
                    <a:pt x="11" y="1"/>
                  </a:moveTo>
                  <a:lnTo>
                    <a:pt x="1" y="66"/>
                  </a:lnTo>
                  <a:cubicBezTo>
                    <a:pt x="126" y="638"/>
                    <a:pt x="242" y="1210"/>
                    <a:pt x="337" y="1783"/>
                  </a:cubicBezTo>
                  <a:lnTo>
                    <a:pt x="342" y="1793"/>
                  </a:lnTo>
                  <a:cubicBezTo>
                    <a:pt x="744" y="1652"/>
                    <a:pt x="1160" y="1537"/>
                    <a:pt x="1577" y="1456"/>
                  </a:cubicBezTo>
                  <a:lnTo>
                    <a:pt x="1577" y="1431"/>
                  </a:lnTo>
                  <a:cubicBezTo>
                    <a:pt x="1537" y="1055"/>
                    <a:pt x="1471" y="678"/>
                    <a:pt x="1381" y="307"/>
                  </a:cubicBezTo>
                  <a:lnTo>
                    <a:pt x="1391" y="277"/>
                  </a:lnTo>
                  <a:cubicBezTo>
                    <a:pt x="939" y="146"/>
                    <a:pt x="478" y="56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1"/>
            <p:cNvSpPr/>
            <p:nvPr/>
          </p:nvSpPr>
          <p:spPr>
            <a:xfrm>
              <a:off x="6290525" y="3023525"/>
              <a:ext cx="47725" cy="68400"/>
            </a:xfrm>
            <a:custGeom>
              <a:avLst/>
              <a:gdLst/>
              <a:ahLst/>
              <a:cxnLst/>
              <a:rect l="l" t="t" r="r" b="b"/>
              <a:pathLst>
                <a:path w="1909" h="2736" extrusionOk="0">
                  <a:moveTo>
                    <a:pt x="1230" y="0"/>
                  </a:moveTo>
                  <a:cubicBezTo>
                    <a:pt x="817" y="0"/>
                    <a:pt x="406" y="28"/>
                    <a:pt x="1" y="85"/>
                  </a:cubicBezTo>
                  <a:lnTo>
                    <a:pt x="11" y="180"/>
                  </a:lnTo>
                  <a:cubicBezTo>
                    <a:pt x="172" y="1013"/>
                    <a:pt x="332" y="1842"/>
                    <a:pt x="493" y="2670"/>
                  </a:cubicBezTo>
                  <a:lnTo>
                    <a:pt x="523" y="2735"/>
                  </a:lnTo>
                  <a:cubicBezTo>
                    <a:pt x="985" y="2544"/>
                    <a:pt x="1447" y="2334"/>
                    <a:pt x="1908" y="2138"/>
                  </a:cubicBezTo>
                  <a:lnTo>
                    <a:pt x="1908" y="2128"/>
                  </a:lnTo>
                  <a:cubicBezTo>
                    <a:pt x="1758" y="1420"/>
                    <a:pt x="1627" y="712"/>
                    <a:pt x="1512" y="5"/>
                  </a:cubicBezTo>
                  <a:cubicBezTo>
                    <a:pt x="1418" y="2"/>
                    <a:pt x="1324" y="0"/>
                    <a:pt x="1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1"/>
            <p:cNvSpPr/>
            <p:nvPr/>
          </p:nvSpPr>
          <p:spPr>
            <a:xfrm>
              <a:off x="6328300" y="3023625"/>
              <a:ext cx="27650" cy="53350"/>
            </a:xfrm>
            <a:custGeom>
              <a:avLst/>
              <a:gdLst/>
              <a:ahLst/>
              <a:cxnLst/>
              <a:rect l="l" t="t" r="r" b="b"/>
              <a:pathLst>
                <a:path w="1106" h="2134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708"/>
                    <a:pt x="247" y="1416"/>
                    <a:pt x="397" y="2124"/>
                  </a:cubicBezTo>
                  <a:lnTo>
                    <a:pt x="397" y="2134"/>
                  </a:lnTo>
                  <a:cubicBezTo>
                    <a:pt x="633" y="2033"/>
                    <a:pt x="864" y="1938"/>
                    <a:pt x="1100" y="1858"/>
                  </a:cubicBezTo>
                  <a:cubicBezTo>
                    <a:pt x="1105" y="1858"/>
                    <a:pt x="1105" y="1858"/>
                    <a:pt x="1105" y="1853"/>
                  </a:cubicBezTo>
                  <a:lnTo>
                    <a:pt x="1100" y="1843"/>
                  </a:lnTo>
                  <a:cubicBezTo>
                    <a:pt x="1005" y="1270"/>
                    <a:pt x="889" y="698"/>
                    <a:pt x="764" y="126"/>
                  </a:cubicBezTo>
                  <a:lnTo>
                    <a:pt x="774" y="61"/>
                  </a:lnTo>
                  <a:cubicBezTo>
                    <a:pt x="518" y="26"/>
                    <a:pt x="257" y="1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1"/>
            <p:cNvSpPr/>
            <p:nvPr/>
          </p:nvSpPr>
          <p:spPr>
            <a:xfrm>
              <a:off x="6265575" y="3025625"/>
              <a:ext cx="38025" cy="76700"/>
            </a:xfrm>
            <a:custGeom>
              <a:avLst/>
              <a:gdLst/>
              <a:ahLst/>
              <a:cxnLst/>
              <a:rect l="l" t="t" r="r" b="b"/>
              <a:pathLst>
                <a:path w="1521" h="3068" extrusionOk="0">
                  <a:moveTo>
                    <a:pt x="999" y="1"/>
                  </a:moveTo>
                  <a:cubicBezTo>
                    <a:pt x="688" y="41"/>
                    <a:pt x="387" y="101"/>
                    <a:pt x="85" y="177"/>
                  </a:cubicBezTo>
                  <a:cubicBezTo>
                    <a:pt x="0" y="1125"/>
                    <a:pt x="101" y="2134"/>
                    <a:pt x="276" y="3068"/>
                  </a:cubicBezTo>
                  <a:cubicBezTo>
                    <a:pt x="698" y="2967"/>
                    <a:pt x="1114" y="2817"/>
                    <a:pt x="1521" y="2651"/>
                  </a:cubicBezTo>
                  <a:lnTo>
                    <a:pt x="1491" y="2586"/>
                  </a:lnTo>
                  <a:cubicBezTo>
                    <a:pt x="1330" y="1758"/>
                    <a:pt x="1170" y="929"/>
                    <a:pt x="1009" y="96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1"/>
            <p:cNvSpPr/>
            <p:nvPr/>
          </p:nvSpPr>
          <p:spPr>
            <a:xfrm>
              <a:off x="6415400" y="3058375"/>
              <a:ext cx="185725" cy="141325"/>
            </a:xfrm>
            <a:custGeom>
              <a:avLst/>
              <a:gdLst/>
              <a:ahLst/>
              <a:cxnLst/>
              <a:rect l="l" t="t" r="r" b="b"/>
              <a:pathLst>
                <a:path w="7429" h="5653" extrusionOk="0">
                  <a:moveTo>
                    <a:pt x="1727" y="1"/>
                  </a:moveTo>
                  <a:cubicBezTo>
                    <a:pt x="1431" y="116"/>
                    <a:pt x="1210" y="367"/>
                    <a:pt x="1034" y="628"/>
                  </a:cubicBezTo>
                  <a:cubicBezTo>
                    <a:pt x="0" y="2149"/>
                    <a:pt x="146" y="4277"/>
                    <a:pt x="1406" y="5653"/>
                  </a:cubicBezTo>
                  <a:cubicBezTo>
                    <a:pt x="2023" y="5607"/>
                    <a:pt x="2635" y="5502"/>
                    <a:pt x="3233" y="5336"/>
                  </a:cubicBezTo>
                  <a:cubicBezTo>
                    <a:pt x="4759" y="4910"/>
                    <a:pt x="5893" y="3821"/>
                    <a:pt x="7429" y="3504"/>
                  </a:cubicBezTo>
                  <a:lnTo>
                    <a:pt x="7429" y="3504"/>
                  </a:lnTo>
                  <a:cubicBezTo>
                    <a:pt x="7075" y="3550"/>
                    <a:pt x="6718" y="3573"/>
                    <a:pt x="6362" y="3573"/>
                  </a:cubicBezTo>
                  <a:cubicBezTo>
                    <a:pt x="5934" y="3573"/>
                    <a:pt x="5506" y="3540"/>
                    <a:pt x="5085" y="3474"/>
                  </a:cubicBezTo>
                  <a:cubicBezTo>
                    <a:pt x="4939" y="3449"/>
                    <a:pt x="4794" y="3424"/>
                    <a:pt x="4653" y="3374"/>
                  </a:cubicBezTo>
                  <a:cubicBezTo>
                    <a:pt x="4563" y="3545"/>
                    <a:pt x="4397" y="3675"/>
                    <a:pt x="4191" y="3710"/>
                  </a:cubicBezTo>
                  <a:cubicBezTo>
                    <a:pt x="4154" y="3716"/>
                    <a:pt x="4117" y="3720"/>
                    <a:pt x="4080" y="3720"/>
                  </a:cubicBezTo>
                  <a:cubicBezTo>
                    <a:pt x="3767" y="3720"/>
                    <a:pt x="3492" y="3497"/>
                    <a:pt x="3438" y="3178"/>
                  </a:cubicBezTo>
                  <a:cubicBezTo>
                    <a:pt x="3403" y="2982"/>
                    <a:pt x="3464" y="2792"/>
                    <a:pt x="3579" y="2646"/>
                  </a:cubicBezTo>
                  <a:lnTo>
                    <a:pt x="3172" y="2280"/>
                  </a:lnTo>
                  <a:cubicBezTo>
                    <a:pt x="3182" y="1687"/>
                    <a:pt x="3619" y="1150"/>
                    <a:pt x="4262" y="1100"/>
                  </a:cubicBezTo>
                  <a:lnTo>
                    <a:pt x="4578" y="799"/>
                  </a:lnTo>
                  <a:cubicBezTo>
                    <a:pt x="4352" y="668"/>
                    <a:pt x="4121" y="548"/>
                    <a:pt x="3875" y="453"/>
                  </a:cubicBezTo>
                  <a:cubicBezTo>
                    <a:pt x="3273" y="217"/>
                    <a:pt x="2550" y="101"/>
                    <a:pt x="1913" y="21"/>
                  </a:cubicBezTo>
                  <a:cubicBezTo>
                    <a:pt x="1852" y="11"/>
                    <a:pt x="1787" y="6"/>
                    <a:pt x="1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1"/>
            <p:cNvSpPr/>
            <p:nvPr/>
          </p:nvSpPr>
          <p:spPr>
            <a:xfrm>
              <a:off x="6494700" y="3078325"/>
              <a:ext cx="126000" cy="69375"/>
            </a:xfrm>
            <a:custGeom>
              <a:avLst/>
              <a:gdLst/>
              <a:ahLst/>
              <a:cxnLst/>
              <a:rect l="l" t="t" r="r" b="b"/>
              <a:pathLst>
                <a:path w="5040" h="2775" extrusionOk="0">
                  <a:moveTo>
                    <a:pt x="1406" y="1"/>
                  </a:moveTo>
                  <a:lnTo>
                    <a:pt x="1090" y="302"/>
                  </a:lnTo>
                  <a:cubicBezTo>
                    <a:pt x="447" y="352"/>
                    <a:pt x="10" y="889"/>
                    <a:pt x="0" y="1482"/>
                  </a:cubicBezTo>
                  <a:lnTo>
                    <a:pt x="407" y="1848"/>
                  </a:lnTo>
                  <a:cubicBezTo>
                    <a:pt x="502" y="1733"/>
                    <a:pt x="638" y="1652"/>
                    <a:pt x="798" y="1622"/>
                  </a:cubicBezTo>
                  <a:cubicBezTo>
                    <a:pt x="834" y="1616"/>
                    <a:pt x="870" y="1613"/>
                    <a:pt x="905" y="1613"/>
                  </a:cubicBezTo>
                  <a:cubicBezTo>
                    <a:pt x="959" y="1613"/>
                    <a:pt x="1011" y="1620"/>
                    <a:pt x="1059" y="1632"/>
                  </a:cubicBezTo>
                  <a:cubicBezTo>
                    <a:pt x="1078" y="1481"/>
                    <a:pt x="1208" y="1370"/>
                    <a:pt x="1358" y="1370"/>
                  </a:cubicBezTo>
                  <a:cubicBezTo>
                    <a:pt x="1367" y="1370"/>
                    <a:pt x="1376" y="1370"/>
                    <a:pt x="1386" y="1371"/>
                  </a:cubicBezTo>
                  <a:cubicBezTo>
                    <a:pt x="1556" y="1381"/>
                    <a:pt x="1682" y="1532"/>
                    <a:pt x="1667" y="1697"/>
                  </a:cubicBezTo>
                  <a:cubicBezTo>
                    <a:pt x="1657" y="1813"/>
                    <a:pt x="1581" y="1908"/>
                    <a:pt x="1481" y="1953"/>
                  </a:cubicBezTo>
                  <a:cubicBezTo>
                    <a:pt x="1516" y="2014"/>
                    <a:pt x="1541" y="2084"/>
                    <a:pt x="1556" y="2154"/>
                  </a:cubicBezTo>
                  <a:cubicBezTo>
                    <a:pt x="1581" y="2305"/>
                    <a:pt x="1551" y="2455"/>
                    <a:pt x="1481" y="2576"/>
                  </a:cubicBezTo>
                  <a:cubicBezTo>
                    <a:pt x="1622" y="2626"/>
                    <a:pt x="1767" y="2651"/>
                    <a:pt x="1913" y="2676"/>
                  </a:cubicBezTo>
                  <a:cubicBezTo>
                    <a:pt x="2334" y="2742"/>
                    <a:pt x="2762" y="2775"/>
                    <a:pt x="3190" y="2775"/>
                  </a:cubicBezTo>
                  <a:cubicBezTo>
                    <a:pt x="3546" y="2775"/>
                    <a:pt x="3903" y="2752"/>
                    <a:pt x="4257" y="2706"/>
                  </a:cubicBezTo>
                  <a:cubicBezTo>
                    <a:pt x="4498" y="2656"/>
                    <a:pt x="4754" y="2626"/>
                    <a:pt x="5015" y="2616"/>
                  </a:cubicBezTo>
                  <a:cubicBezTo>
                    <a:pt x="4995" y="2616"/>
                    <a:pt x="5040" y="1878"/>
                    <a:pt x="5040" y="1793"/>
                  </a:cubicBezTo>
                  <a:cubicBezTo>
                    <a:pt x="4116" y="1718"/>
                    <a:pt x="3358" y="1321"/>
                    <a:pt x="2605" y="799"/>
                  </a:cubicBezTo>
                  <a:cubicBezTo>
                    <a:pt x="2570" y="779"/>
                    <a:pt x="2535" y="754"/>
                    <a:pt x="2500" y="729"/>
                  </a:cubicBezTo>
                  <a:cubicBezTo>
                    <a:pt x="2144" y="478"/>
                    <a:pt x="1787" y="222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1"/>
            <p:cNvSpPr/>
            <p:nvPr/>
          </p:nvSpPr>
          <p:spPr>
            <a:xfrm>
              <a:off x="6176600" y="3056950"/>
              <a:ext cx="281975" cy="143425"/>
            </a:xfrm>
            <a:custGeom>
              <a:avLst/>
              <a:gdLst/>
              <a:ahLst/>
              <a:cxnLst/>
              <a:rect l="l" t="t" r="r" b="b"/>
              <a:pathLst>
                <a:path w="11279" h="5737" extrusionOk="0">
                  <a:moveTo>
                    <a:pt x="10190" y="0"/>
                  </a:moveTo>
                  <a:cubicBezTo>
                    <a:pt x="9590" y="0"/>
                    <a:pt x="8995" y="61"/>
                    <a:pt x="8408" y="183"/>
                  </a:cubicBezTo>
                  <a:cubicBezTo>
                    <a:pt x="7991" y="264"/>
                    <a:pt x="7575" y="379"/>
                    <a:pt x="7173" y="520"/>
                  </a:cubicBezTo>
                  <a:cubicBezTo>
                    <a:pt x="7173" y="525"/>
                    <a:pt x="7173" y="525"/>
                    <a:pt x="7168" y="525"/>
                  </a:cubicBezTo>
                  <a:cubicBezTo>
                    <a:pt x="6932" y="605"/>
                    <a:pt x="6701" y="700"/>
                    <a:pt x="6465" y="801"/>
                  </a:cubicBezTo>
                  <a:cubicBezTo>
                    <a:pt x="6004" y="997"/>
                    <a:pt x="5542" y="1207"/>
                    <a:pt x="5080" y="1398"/>
                  </a:cubicBezTo>
                  <a:cubicBezTo>
                    <a:pt x="4673" y="1564"/>
                    <a:pt x="4257" y="1714"/>
                    <a:pt x="3835" y="1815"/>
                  </a:cubicBezTo>
                  <a:cubicBezTo>
                    <a:pt x="3579" y="1875"/>
                    <a:pt x="3318" y="1920"/>
                    <a:pt x="3052" y="1940"/>
                  </a:cubicBezTo>
                  <a:cubicBezTo>
                    <a:pt x="2279" y="1376"/>
                    <a:pt x="1320" y="1130"/>
                    <a:pt x="368" y="1130"/>
                  </a:cubicBezTo>
                  <a:cubicBezTo>
                    <a:pt x="246" y="1130"/>
                    <a:pt x="123" y="1134"/>
                    <a:pt x="0" y="1142"/>
                  </a:cubicBezTo>
                  <a:cubicBezTo>
                    <a:pt x="618" y="1975"/>
                    <a:pt x="1602" y="2653"/>
                    <a:pt x="2621" y="2869"/>
                  </a:cubicBezTo>
                  <a:cubicBezTo>
                    <a:pt x="1602" y="3080"/>
                    <a:pt x="618" y="3762"/>
                    <a:pt x="0" y="4595"/>
                  </a:cubicBezTo>
                  <a:cubicBezTo>
                    <a:pt x="123" y="4603"/>
                    <a:pt x="246" y="4607"/>
                    <a:pt x="368" y="4607"/>
                  </a:cubicBezTo>
                  <a:cubicBezTo>
                    <a:pt x="1320" y="4607"/>
                    <a:pt x="2279" y="4362"/>
                    <a:pt x="3052" y="3797"/>
                  </a:cubicBezTo>
                  <a:cubicBezTo>
                    <a:pt x="4508" y="3903"/>
                    <a:pt x="5798" y="4726"/>
                    <a:pt x="7168" y="5213"/>
                  </a:cubicBezTo>
                  <a:cubicBezTo>
                    <a:pt x="8154" y="5564"/>
                    <a:pt x="9199" y="5736"/>
                    <a:pt x="10245" y="5736"/>
                  </a:cubicBezTo>
                  <a:cubicBezTo>
                    <a:pt x="10483" y="5736"/>
                    <a:pt x="10720" y="5727"/>
                    <a:pt x="10958" y="5710"/>
                  </a:cubicBezTo>
                  <a:cubicBezTo>
                    <a:pt x="9698" y="4334"/>
                    <a:pt x="9552" y="2206"/>
                    <a:pt x="10586" y="685"/>
                  </a:cubicBezTo>
                  <a:cubicBezTo>
                    <a:pt x="10762" y="424"/>
                    <a:pt x="10983" y="173"/>
                    <a:pt x="11279" y="58"/>
                  </a:cubicBezTo>
                  <a:cubicBezTo>
                    <a:pt x="10983" y="23"/>
                    <a:pt x="10687" y="8"/>
                    <a:pt x="10390" y="3"/>
                  </a:cubicBezTo>
                  <a:cubicBezTo>
                    <a:pt x="10324" y="1"/>
                    <a:pt x="10257" y="0"/>
                    <a:pt x="10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1"/>
            <p:cNvSpPr/>
            <p:nvPr/>
          </p:nvSpPr>
          <p:spPr>
            <a:xfrm>
              <a:off x="6521175" y="3112550"/>
              <a:ext cx="15575" cy="14625"/>
            </a:xfrm>
            <a:custGeom>
              <a:avLst/>
              <a:gdLst/>
              <a:ahLst/>
              <a:cxnLst/>
              <a:rect l="l" t="t" r="r" b="b"/>
              <a:pathLst>
                <a:path w="623" h="585" extrusionOk="0">
                  <a:moveTo>
                    <a:pt x="299" y="1"/>
                  </a:moveTo>
                  <a:cubicBezTo>
                    <a:pt x="149" y="1"/>
                    <a:pt x="19" y="112"/>
                    <a:pt x="0" y="263"/>
                  </a:cubicBezTo>
                  <a:cubicBezTo>
                    <a:pt x="181" y="303"/>
                    <a:pt x="337" y="424"/>
                    <a:pt x="422" y="584"/>
                  </a:cubicBezTo>
                  <a:cubicBezTo>
                    <a:pt x="522" y="539"/>
                    <a:pt x="598" y="444"/>
                    <a:pt x="608" y="328"/>
                  </a:cubicBezTo>
                  <a:cubicBezTo>
                    <a:pt x="623" y="163"/>
                    <a:pt x="497" y="12"/>
                    <a:pt x="327" y="2"/>
                  </a:cubicBezTo>
                  <a:cubicBezTo>
                    <a:pt x="317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1"/>
            <p:cNvSpPr/>
            <p:nvPr/>
          </p:nvSpPr>
          <p:spPr>
            <a:xfrm>
              <a:off x="6520800" y="3119125"/>
              <a:ext cx="10950" cy="8700"/>
            </a:xfrm>
            <a:custGeom>
              <a:avLst/>
              <a:gdLst/>
              <a:ahLst/>
              <a:cxnLst/>
              <a:rect l="l" t="t" r="r" b="b"/>
              <a:pathLst>
                <a:path w="438" h="348" extrusionOk="0">
                  <a:moveTo>
                    <a:pt x="15" y="0"/>
                  </a:moveTo>
                  <a:cubicBezTo>
                    <a:pt x="15" y="5"/>
                    <a:pt x="15" y="10"/>
                    <a:pt x="15" y="15"/>
                  </a:cubicBezTo>
                  <a:cubicBezTo>
                    <a:pt x="0" y="186"/>
                    <a:pt x="121" y="332"/>
                    <a:pt x="292" y="347"/>
                  </a:cubicBezTo>
                  <a:cubicBezTo>
                    <a:pt x="300" y="347"/>
                    <a:pt x="309" y="348"/>
                    <a:pt x="318" y="348"/>
                  </a:cubicBezTo>
                  <a:cubicBezTo>
                    <a:pt x="360" y="348"/>
                    <a:pt x="404" y="338"/>
                    <a:pt x="437" y="321"/>
                  </a:cubicBezTo>
                  <a:cubicBezTo>
                    <a:pt x="352" y="161"/>
                    <a:pt x="196" y="4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1"/>
            <p:cNvSpPr/>
            <p:nvPr/>
          </p:nvSpPr>
          <p:spPr>
            <a:xfrm>
              <a:off x="6500475" y="3118650"/>
              <a:ext cx="33775" cy="32725"/>
            </a:xfrm>
            <a:custGeom>
              <a:avLst/>
              <a:gdLst/>
              <a:ahLst/>
              <a:cxnLst/>
              <a:rect l="l" t="t" r="r" b="b"/>
              <a:pathLst>
                <a:path w="1351" h="1309" extrusionOk="0">
                  <a:moveTo>
                    <a:pt x="674" y="0"/>
                  </a:moveTo>
                  <a:cubicBezTo>
                    <a:pt x="639" y="0"/>
                    <a:pt x="603" y="3"/>
                    <a:pt x="567" y="9"/>
                  </a:cubicBezTo>
                  <a:cubicBezTo>
                    <a:pt x="407" y="39"/>
                    <a:pt x="271" y="120"/>
                    <a:pt x="176" y="235"/>
                  </a:cubicBezTo>
                  <a:cubicBezTo>
                    <a:pt x="61" y="381"/>
                    <a:pt x="0" y="571"/>
                    <a:pt x="35" y="767"/>
                  </a:cubicBezTo>
                  <a:cubicBezTo>
                    <a:pt x="89" y="1086"/>
                    <a:pt x="364" y="1309"/>
                    <a:pt x="677" y="1309"/>
                  </a:cubicBezTo>
                  <a:cubicBezTo>
                    <a:pt x="714" y="1309"/>
                    <a:pt x="751" y="1305"/>
                    <a:pt x="788" y="1299"/>
                  </a:cubicBezTo>
                  <a:cubicBezTo>
                    <a:pt x="994" y="1264"/>
                    <a:pt x="1160" y="1134"/>
                    <a:pt x="1250" y="963"/>
                  </a:cubicBezTo>
                  <a:cubicBezTo>
                    <a:pt x="1320" y="842"/>
                    <a:pt x="1350" y="692"/>
                    <a:pt x="1325" y="541"/>
                  </a:cubicBezTo>
                  <a:cubicBezTo>
                    <a:pt x="1310" y="471"/>
                    <a:pt x="1285" y="401"/>
                    <a:pt x="1250" y="340"/>
                  </a:cubicBezTo>
                  <a:cubicBezTo>
                    <a:pt x="1217" y="357"/>
                    <a:pt x="1173" y="367"/>
                    <a:pt x="1131" y="367"/>
                  </a:cubicBezTo>
                  <a:cubicBezTo>
                    <a:pt x="1122" y="367"/>
                    <a:pt x="1113" y="366"/>
                    <a:pt x="1105" y="366"/>
                  </a:cubicBezTo>
                  <a:cubicBezTo>
                    <a:pt x="934" y="351"/>
                    <a:pt x="813" y="205"/>
                    <a:pt x="828" y="34"/>
                  </a:cubicBezTo>
                  <a:cubicBezTo>
                    <a:pt x="828" y="29"/>
                    <a:pt x="828" y="24"/>
                    <a:pt x="828" y="19"/>
                  </a:cubicBezTo>
                  <a:cubicBezTo>
                    <a:pt x="780" y="7"/>
                    <a:pt x="728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1"/>
            <p:cNvSpPr/>
            <p:nvPr/>
          </p:nvSpPr>
          <p:spPr>
            <a:xfrm>
              <a:off x="6494700" y="3085875"/>
              <a:ext cx="27250" cy="29500"/>
            </a:xfrm>
            <a:custGeom>
              <a:avLst/>
              <a:gdLst/>
              <a:ahLst/>
              <a:cxnLst/>
              <a:rect l="l" t="t" r="r" b="b"/>
              <a:pathLst>
                <a:path w="1090" h="1180" fill="none" extrusionOk="0">
                  <a:moveTo>
                    <a:pt x="1090" y="0"/>
                  </a:moveTo>
                  <a:cubicBezTo>
                    <a:pt x="447" y="50"/>
                    <a:pt x="10" y="587"/>
                    <a:pt x="0" y="1180"/>
                  </a:cubicBezTo>
                </a:path>
              </a:pathLst>
            </a:custGeom>
            <a:noFill/>
            <a:ln w="10425" cap="rnd" cmpd="sng">
              <a:solidFill>
                <a:schemeClr val="accent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1"/>
            <p:cNvSpPr/>
            <p:nvPr/>
          </p:nvSpPr>
          <p:spPr>
            <a:xfrm>
              <a:off x="6272475" y="3056625"/>
              <a:ext cx="163900" cy="45700"/>
            </a:xfrm>
            <a:custGeom>
              <a:avLst/>
              <a:gdLst/>
              <a:ahLst/>
              <a:cxnLst/>
              <a:rect l="l" t="t" r="r" b="b"/>
              <a:pathLst>
                <a:path w="6556" h="1828" fill="none" extrusionOk="0">
                  <a:moveTo>
                    <a:pt x="0" y="1828"/>
                  </a:moveTo>
                  <a:cubicBezTo>
                    <a:pt x="422" y="1727"/>
                    <a:pt x="838" y="1577"/>
                    <a:pt x="1245" y="1411"/>
                  </a:cubicBezTo>
                  <a:cubicBezTo>
                    <a:pt x="1707" y="1220"/>
                    <a:pt x="2169" y="1010"/>
                    <a:pt x="2630" y="814"/>
                  </a:cubicBezTo>
                  <a:cubicBezTo>
                    <a:pt x="2866" y="713"/>
                    <a:pt x="3097" y="618"/>
                    <a:pt x="3333" y="538"/>
                  </a:cubicBezTo>
                  <a:cubicBezTo>
                    <a:pt x="3338" y="538"/>
                    <a:pt x="3338" y="538"/>
                    <a:pt x="3338" y="533"/>
                  </a:cubicBezTo>
                  <a:cubicBezTo>
                    <a:pt x="3740" y="392"/>
                    <a:pt x="4156" y="277"/>
                    <a:pt x="4573" y="196"/>
                  </a:cubicBezTo>
                  <a:cubicBezTo>
                    <a:pt x="5225" y="61"/>
                    <a:pt x="5888" y="1"/>
                    <a:pt x="6555" y="16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1"/>
            <p:cNvSpPr/>
            <p:nvPr/>
          </p:nvSpPr>
          <p:spPr>
            <a:xfrm>
              <a:off x="6415400" y="3058000"/>
              <a:ext cx="44050" cy="142825"/>
            </a:xfrm>
            <a:custGeom>
              <a:avLst/>
              <a:gdLst/>
              <a:ahLst/>
              <a:cxnLst/>
              <a:rect l="l" t="t" r="r" b="b"/>
              <a:pathLst>
                <a:path w="1762" h="5713" fill="none" extrusionOk="0">
                  <a:moveTo>
                    <a:pt x="1762" y="1"/>
                  </a:moveTo>
                  <a:cubicBezTo>
                    <a:pt x="1747" y="6"/>
                    <a:pt x="1737" y="6"/>
                    <a:pt x="1727" y="16"/>
                  </a:cubicBezTo>
                  <a:cubicBezTo>
                    <a:pt x="1431" y="131"/>
                    <a:pt x="1210" y="382"/>
                    <a:pt x="1034" y="643"/>
                  </a:cubicBezTo>
                  <a:cubicBezTo>
                    <a:pt x="0" y="2164"/>
                    <a:pt x="146" y="4292"/>
                    <a:pt x="1406" y="5668"/>
                  </a:cubicBezTo>
                  <a:cubicBezTo>
                    <a:pt x="1416" y="5683"/>
                    <a:pt x="1431" y="5698"/>
                    <a:pt x="1446" y="5713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1"/>
            <p:cNvSpPr/>
            <p:nvPr/>
          </p:nvSpPr>
          <p:spPr>
            <a:xfrm>
              <a:off x="6347375" y="3026775"/>
              <a:ext cx="8425" cy="42925"/>
            </a:xfrm>
            <a:custGeom>
              <a:avLst/>
              <a:gdLst/>
              <a:ahLst/>
              <a:cxnLst/>
              <a:rect l="l" t="t" r="r" b="b"/>
              <a:pathLst>
                <a:path w="337" h="1717" fill="none" extrusionOk="0">
                  <a:moveTo>
                    <a:pt x="1" y="0"/>
                  </a:moveTo>
                  <a:cubicBezTo>
                    <a:pt x="126" y="572"/>
                    <a:pt x="242" y="1144"/>
                    <a:pt x="337" y="1717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1"/>
            <p:cNvSpPr/>
            <p:nvPr/>
          </p:nvSpPr>
          <p:spPr>
            <a:xfrm>
              <a:off x="6328175" y="3023250"/>
              <a:ext cx="10075" cy="53475"/>
            </a:xfrm>
            <a:custGeom>
              <a:avLst/>
              <a:gdLst/>
              <a:ahLst/>
              <a:cxnLst/>
              <a:rect l="l" t="t" r="r" b="b"/>
              <a:pathLst>
                <a:path w="403" h="2139" fill="none" extrusionOk="0">
                  <a:moveTo>
                    <a:pt x="1" y="0"/>
                  </a:moveTo>
                  <a:cubicBezTo>
                    <a:pt x="1" y="6"/>
                    <a:pt x="6" y="11"/>
                    <a:pt x="6" y="16"/>
                  </a:cubicBezTo>
                  <a:cubicBezTo>
                    <a:pt x="121" y="723"/>
                    <a:pt x="252" y="1431"/>
                    <a:pt x="402" y="2139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1"/>
            <p:cNvSpPr/>
            <p:nvPr/>
          </p:nvSpPr>
          <p:spPr>
            <a:xfrm>
              <a:off x="6290800" y="3028025"/>
              <a:ext cx="12050" cy="62250"/>
            </a:xfrm>
            <a:custGeom>
              <a:avLst/>
              <a:gdLst/>
              <a:ahLst/>
              <a:cxnLst/>
              <a:rect l="l" t="t" r="r" b="b"/>
              <a:pathLst>
                <a:path w="482" h="2490" fill="none" extrusionOk="0">
                  <a:moveTo>
                    <a:pt x="0" y="0"/>
                  </a:moveTo>
                  <a:cubicBezTo>
                    <a:pt x="161" y="833"/>
                    <a:pt x="321" y="1662"/>
                    <a:pt x="482" y="249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1"/>
            <p:cNvSpPr/>
            <p:nvPr/>
          </p:nvSpPr>
          <p:spPr>
            <a:xfrm>
              <a:off x="6323025" y="3118000"/>
              <a:ext cx="78725" cy="42425"/>
            </a:xfrm>
            <a:custGeom>
              <a:avLst/>
              <a:gdLst/>
              <a:ahLst/>
              <a:cxnLst/>
              <a:rect l="l" t="t" r="r" b="b"/>
              <a:pathLst>
                <a:path w="3149" h="1697" fill="none" extrusionOk="0">
                  <a:moveTo>
                    <a:pt x="3148" y="899"/>
                  </a:moveTo>
                  <a:cubicBezTo>
                    <a:pt x="2255" y="1546"/>
                    <a:pt x="1025" y="1697"/>
                    <a:pt x="1" y="1290"/>
                  </a:cubicBezTo>
                  <a:cubicBezTo>
                    <a:pt x="739" y="627"/>
                    <a:pt x="1738" y="100"/>
                    <a:pt x="27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1"/>
            <p:cNvSpPr/>
            <p:nvPr/>
          </p:nvSpPr>
          <p:spPr>
            <a:xfrm>
              <a:off x="6523550" y="3139075"/>
              <a:ext cx="83850" cy="9425"/>
            </a:xfrm>
            <a:custGeom>
              <a:avLst/>
              <a:gdLst/>
              <a:ahLst/>
              <a:cxnLst/>
              <a:rect l="l" t="t" r="r" b="b"/>
              <a:pathLst>
                <a:path w="3354" h="377" fill="none" extrusionOk="0">
                  <a:moveTo>
                    <a:pt x="3354" y="241"/>
                  </a:moveTo>
                  <a:cubicBezTo>
                    <a:pt x="3273" y="251"/>
                    <a:pt x="3188" y="266"/>
                    <a:pt x="3103" y="276"/>
                  </a:cubicBezTo>
                  <a:cubicBezTo>
                    <a:pt x="2325" y="377"/>
                    <a:pt x="1532" y="367"/>
                    <a:pt x="759" y="246"/>
                  </a:cubicBezTo>
                  <a:cubicBezTo>
                    <a:pt x="613" y="221"/>
                    <a:pt x="468" y="196"/>
                    <a:pt x="327" y="146"/>
                  </a:cubicBezTo>
                  <a:cubicBezTo>
                    <a:pt x="217" y="111"/>
                    <a:pt x="101" y="66"/>
                    <a:pt x="1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1"/>
            <p:cNvSpPr/>
            <p:nvPr/>
          </p:nvSpPr>
          <p:spPr>
            <a:xfrm>
              <a:off x="6521300" y="3131675"/>
              <a:ext cx="5675" cy="15825"/>
            </a:xfrm>
            <a:custGeom>
              <a:avLst/>
              <a:gdLst/>
              <a:ahLst/>
              <a:cxnLst/>
              <a:rect l="l" t="t" r="r" b="b"/>
              <a:pathLst>
                <a:path w="227" h="633" fill="none" extrusionOk="0">
                  <a:moveTo>
                    <a:pt x="11" y="633"/>
                  </a:moveTo>
                  <a:cubicBezTo>
                    <a:pt x="0" y="407"/>
                    <a:pt x="76" y="176"/>
                    <a:pt x="226" y="0"/>
                  </a:cubicBezTo>
                </a:path>
              </a:pathLst>
            </a:custGeom>
            <a:solidFill>
              <a:schemeClr val="accent6"/>
            </a:solidFill>
            <a:ln w="5275" cap="flat" cmpd="sng">
              <a:solidFill>
                <a:srgbClr val="002255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1" name="Google Shape;6651;p31"/>
          <p:cNvGrpSpPr/>
          <p:nvPr/>
        </p:nvGrpSpPr>
        <p:grpSpPr>
          <a:xfrm flipH="1">
            <a:off x="7540729" y="4725107"/>
            <a:ext cx="1484070" cy="486702"/>
            <a:chOff x="1656825" y="3872400"/>
            <a:chExt cx="835625" cy="274075"/>
          </a:xfrm>
        </p:grpSpPr>
        <p:sp>
          <p:nvSpPr>
            <p:cNvPr id="6652" name="Google Shape;6652;p31"/>
            <p:cNvSpPr/>
            <p:nvPr/>
          </p:nvSpPr>
          <p:spPr>
            <a:xfrm>
              <a:off x="1725475" y="4015575"/>
              <a:ext cx="191500" cy="105050"/>
            </a:xfrm>
            <a:custGeom>
              <a:avLst/>
              <a:gdLst/>
              <a:ahLst/>
              <a:cxnLst/>
              <a:rect l="l" t="t" r="r" b="b"/>
              <a:pathLst>
                <a:path w="7660" h="4202" extrusionOk="0">
                  <a:moveTo>
                    <a:pt x="2329" y="0"/>
                  </a:moveTo>
                  <a:cubicBezTo>
                    <a:pt x="1792" y="633"/>
                    <a:pt x="1320" y="1310"/>
                    <a:pt x="924" y="2023"/>
                  </a:cubicBezTo>
                  <a:cubicBezTo>
                    <a:pt x="542" y="2716"/>
                    <a:pt x="231" y="3443"/>
                    <a:pt x="0" y="4201"/>
                  </a:cubicBezTo>
                  <a:lnTo>
                    <a:pt x="7660" y="4201"/>
                  </a:lnTo>
                  <a:cubicBezTo>
                    <a:pt x="5963" y="2721"/>
                    <a:pt x="4096" y="1395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1"/>
            <p:cNvSpPr/>
            <p:nvPr/>
          </p:nvSpPr>
          <p:spPr>
            <a:xfrm>
              <a:off x="1916575" y="3874275"/>
              <a:ext cx="173200" cy="246350"/>
            </a:xfrm>
            <a:custGeom>
              <a:avLst/>
              <a:gdLst/>
              <a:ahLst/>
              <a:cxnLst/>
              <a:rect l="l" t="t" r="r" b="b"/>
              <a:pathLst>
                <a:path w="6928" h="9854" extrusionOk="0">
                  <a:moveTo>
                    <a:pt x="5768" y="0"/>
                  </a:moveTo>
                  <a:cubicBezTo>
                    <a:pt x="3830" y="196"/>
                    <a:pt x="1843" y="758"/>
                    <a:pt x="0" y="1642"/>
                  </a:cubicBezTo>
                  <a:cubicBezTo>
                    <a:pt x="1521" y="4382"/>
                    <a:pt x="3042" y="7118"/>
                    <a:pt x="4563" y="9853"/>
                  </a:cubicBezTo>
                  <a:lnTo>
                    <a:pt x="6927" y="9853"/>
                  </a:lnTo>
                  <a:cubicBezTo>
                    <a:pt x="6701" y="6581"/>
                    <a:pt x="6516" y="3308"/>
                    <a:pt x="6370" y="25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1"/>
            <p:cNvSpPr/>
            <p:nvPr/>
          </p:nvSpPr>
          <p:spPr>
            <a:xfrm>
              <a:off x="2123000" y="3883300"/>
              <a:ext cx="110450" cy="237325"/>
            </a:xfrm>
            <a:custGeom>
              <a:avLst/>
              <a:gdLst/>
              <a:ahLst/>
              <a:cxnLst/>
              <a:rect l="l" t="t" r="r" b="b"/>
              <a:pathLst>
                <a:path w="4418" h="9493" extrusionOk="0">
                  <a:moveTo>
                    <a:pt x="2500" y="1"/>
                  </a:moveTo>
                  <a:lnTo>
                    <a:pt x="2485" y="41"/>
                  </a:lnTo>
                  <a:cubicBezTo>
                    <a:pt x="1611" y="3178"/>
                    <a:pt x="788" y="6330"/>
                    <a:pt x="0" y="9492"/>
                  </a:cubicBezTo>
                  <a:lnTo>
                    <a:pt x="1481" y="9492"/>
                  </a:lnTo>
                  <a:cubicBezTo>
                    <a:pt x="2550" y="6596"/>
                    <a:pt x="3514" y="3660"/>
                    <a:pt x="4382" y="698"/>
                  </a:cubicBezTo>
                  <a:lnTo>
                    <a:pt x="4417" y="613"/>
                  </a:lnTo>
                  <a:cubicBezTo>
                    <a:pt x="3790" y="367"/>
                    <a:pt x="3147" y="161"/>
                    <a:pt x="2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1"/>
            <p:cNvSpPr/>
            <p:nvPr/>
          </p:nvSpPr>
          <p:spPr>
            <a:xfrm>
              <a:off x="2160000" y="3898625"/>
              <a:ext cx="244600" cy="222000"/>
            </a:xfrm>
            <a:custGeom>
              <a:avLst/>
              <a:gdLst/>
              <a:ahLst/>
              <a:cxnLst/>
              <a:rect l="l" t="t" r="r" b="b"/>
              <a:pathLst>
                <a:path w="9784" h="8880" extrusionOk="0">
                  <a:moveTo>
                    <a:pt x="2937" y="0"/>
                  </a:moveTo>
                  <a:lnTo>
                    <a:pt x="2902" y="85"/>
                  </a:lnTo>
                  <a:cubicBezTo>
                    <a:pt x="2034" y="3047"/>
                    <a:pt x="1070" y="5983"/>
                    <a:pt x="1" y="8879"/>
                  </a:cubicBezTo>
                  <a:lnTo>
                    <a:pt x="5121" y="8879"/>
                  </a:lnTo>
                  <a:cubicBezTo>
                    <a:pt x="6702" y="7685"/>
                    <a:pt x="8253" y="6445"/>
                    <a:pt x="9774" y="5165"/>
                  </a:cubicBezTo>
                  <a:lnTo>
                    <a:pt x="9784" y="5165"/>
                  </a:lnTo>
                  <a:cubicBezTo>
                    <a:pt x="9272" y="4482"/>
                    <a:pt x="8699" y="3850"/>
                    <a:pt x="8082" y="3268"/>
                  </a:cubicBezTo>
                  <a:cubicBezTo>
                    <a:pt x="6601" y="1862"/>
                    <a:pt x="4845" y="743"/>
                    <a:pt x="2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1"/>
            <p:cNvSpPr/>
            <p:nvPr/>
          </p:nvSpPr>
          <p:spPr>
            <a:xfrm>
              <a:off x="1895625" y="3915300"/>
              <a:ext cx="135050" cy="205325"/>
            </a:xfrm>
            <a:custGeom>
              <a:avLst/>
              <a:gdLst/>
              <a:ahLst/>
              <a:cxnLst/>
              <a:rect l="l" t="t" r="r" b="b"/>
              <a:pathLst>
                <a:path w="5402" h="8213" extrusionOk="0">
                  <a:moveTo>
                    <a:pt x="838" y="1"/>
                  </a:moveTo>
                  <a:cubicBezTo>
                    <a:pt x="557" y="136"/>
                    <a:pt x="276" y="282"/>
                    <a:pt x="0" y="432"/>
                  </a:cubicBezTo>
                  <a:lnTo>
                    <a:pt x="55" y="533"/>
                  </a:lnTo>
                  <a:cubicBezTo>
                    <a:pt x="1360" y="3148"/>
                    <a:pt x="2766" y="5713"/>
                    <a:pt x="4267" y="8212"/>
                  </a:cubicBezTo>
                  <a:lnTo>
                    <a:pt x="5401" y="8212"/>
                  </a:lnTo>
                  <a:cubicBezTo>
                    <a:pt x="3880" y="5477"/>
                    <a:pt x="2359" y="274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1"/>
            <p:cNvSpPr/>
            <p:nvPr/>
          </p:nvSpPr>
          <p:spPr>
            <a:xfrm>
              <a:off x="1783675" y="3926100"/>
              <a:ext cx="218625" cy="194525"/>
            </a:xfrm>
            <a:custGeom>
              <a:avLst/>
              <a:gdLst/>
              <a:ahLst/>
              <a:cxnLst/>
              <a:rect l="l" t="t" r="r" b="b"/>
              <a:pathLst>
                <a:path w="8745" h="7781" extrusionOk="0">
                  <a:moveTo>
                    <a:pt x="4478" y="0"/>
                  </a:moveTo>
                  <a:cubicBezTo>
                    <a:pt x="3690" y="427"/>
                    <a:pt x="2937" y="914"/>
                    <a:pt x="2235" y="1461"/>
                  </a:cubicBezTo>
                  <a:cubicBezTo>
                    <a:pt x="1989" y="1652"/>
                    <a:pt x="1748" y="1847"/>
                    <a:pt x="1512" y="2053"/>
                  </a:cubicBezTo>
                  <a:cubicBezTo>
                    <a:pt x="970" y="2525"/>
                    <a:pt x="463" y="3037"/>
                    <a:pt x="1" y="3579"/>
                  </a:cubicBezTo>
                  <a:cubicBezTo>
                    <a:pt x="1768" y="4974"/>
                    <a:pt x="3635" y="6305"/>
                    <a:pt x="5332" y="7780"/>
                  </a:cubicBezTo>
                  <a:lnTo>
                    <a:pt x="8745" y="7780"/>
                  </a:lnTo>
                  <a:cubicBezTo>
                    <a:pt x="7244" y="5281"/>
                    <a:pt x="5838" y="2716"/>
                    <a:pt x="4533" y="101"/>
                  </a:cubicBez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1"/>
            <p:cNvSpPr/>
            <p:nvPr/>
          </p:nvSpPr>
          <p:spPr>
            <a:xfrm>
              <a:off x="2288000" y="4027725"/>
              <a:ext cx="166800" cy="92900"/>
            </a:xfrm>
            <a:custGeom>
              <a:avLst/>
              <a:gdLst/>
              <a:ahLst/>
              <a:cxnLst/>
              <a:rect l="l" t="t" r="r" b="b"/>
              <a:pathLst>
                <a:path w="6672" h="3716" extrusionOk="0">
                  <a:moveTo>
                    <a:pt x="4654" y="1"/>
                  </a:moveTo>
                  <a:cubicBezTo>
                    <a:pt x="3133" y="1281"/>
                    <a:pt x="1582" y="2521"/>
                    <a:pt x="1" y="3715"/>
                  </a:cubicBezTo>
                  <a:lnTo>
                    <a:pt x="6671" y="3715"/>
                  </a:lnTo>
                  <a:cubicBezTo>
                    <a:pt x="6380" y="2892"/>
                    <a:pt x="6009" y="2109"/>
                    <a:pt x="5567" y="1361"/>
                  </a:cubicBezTo>
                  <a:cubicBezTo>
                    <a:pt x="5291" y="889"/>
                    <a:pt x="4990" y="433"/>
                    <a:pt x="4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1"/>
            <p:cNvSpPr/>
            <p:nvPr/>
          </p:nvSpPr>
          <p:spPr>
            <a:xfrm>
              <a:off x="2060750" y="3872400"/>
              <a:ext cx="124750" cy="248225"/>
            </a:xfrm>
            <a:custGeom>
              <a:avLst/>
              <a:gdLst/>
              <a:ahLst/>
              <a:cxnLst/>
              <a:rect l="l" t="t" r="r" b="b"/>
              <a:pathLst>
                <a:path w="4990" h="9929" extrusionOk="0">
                  <a:moveTo>
                    <a:pt x="1535" y="1"/>
                  </a:moveTo>
                  <a:cubicBezTo>
                    <a:pt x="1030" y="1"/>
                    <a:pt x="517" y="27"/>
                    <a:pt x="1" y="75"/>
                  </a:cubicBezTo>
                  <a:lnTo>
                    <a:pt x="603" y="100"/>
                  </a:lnTo>
                  <a:cubicBezTo>
                    <a:pt x="749" y="3383"/>
                    <a:pt x="934" y="6656"/>
                    <a:pt x="1160" y="9928"/>
                  </a:cubicBezTo>
                  <a:lnTo>
                    <a:pt x="2490" y="9928"/>
                  </a:lnTo>
                  <a:cubicBezTo>
                    <a:pt x="3278" y="6766"/>
                    <a:pt x="4101" y="3614"/>
                    <a:pt x="4975" y="477"/>
                  </a:cubicBezTo>
                  <a:lnTo>
                    <a:pt x="4990" y="437"/>
                  </a:lnTo>
                  <a:cubicBezTo>
                    <a:pt x="3976" y="181"/>
                    <a:pt x="2932" y="35"/>
                    <a:pt x="1888" y="5"/>
                  </a:cubicBezTo>
                  <a:cubicBezTo>
                    <a:pt x="1771" y="2"/>
                    <a:pt x="1653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1"/>
            <p:cNvSpPr/>
            <p:nvPr/>
          </p:nvSpPr>
          <p:spPr>
            <a:xfrm>
              <a:off x="1783425" y="4015450"/>
              <a:ext cx="147850" cy="118100"/>
            </a:xfrm>
            <a:custGeom>
              <a:avLst/>
              <a:gdLst/>
              <a:ahLst/>
              <a:cxnLst/>
              <a:rect l="l" t="t" r="r" b="b"/>
              <a:pathLst>
                <a:path w="5914" h="4724" fill="none" extrusionOk="0">
                  <a:moveTo>
                    <a:pt x="1" y="0"/>
                  </a:moveTo>
                  <a:cubicBezTo>
                    <a:pt x="6" y="0"/>
                    <a:pt x="11" y="5"/>
                    <a:pt x="11" y="5"/>
                  </a:cubicBezTo>
                  <a:cubicBezTo>
                    <a:pt x="1778" y="1400"/>
                    <a:pt x="3645" y="2726"/>
                    <a:pt x="5342" y="4206"/>
                  </a:cubicBezTo>
                  <a:cubicBezTo>
                    <a:pt x="5537" y="4377"/>
                    <a:pt x="5728" y="4548"/>
                    <a:pt x="5914" y="47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1"/>
            <p:cNvSpPr/>
            <p:nvPr/>
          </p:nvSpPr>
          <p:spPr>
            <a:xfrm>
              <a:off x="2075800" y="3874900"/>
              <a:ext cx="14850" cy="258275"/>
            </a:xfrm>
            <a:custGeom>
              <a:avLst/>
              <a:gdLst/>
              <a:ahLst/>
              <a:cxnLst/>
              <a:rect l="l" t="t" r="r" b="b"/>
              <a:pathLst>
                <a:path w="594" h="10331" fill="none" extrusionOk="0">
                  <a:moveTo>
                    <a:pt x="1" y="0"/>
                  </a:moveTo>
                  <a:cubicBezTo>
                    <a:pt x="147" y="3283"/>
                    <a:pt x="332" y="6556"/>
                    <a:pt x="558" y="9828"/>
                  </a:cubicBezTo>
                  <a:cubicBezTo>
                    <a:pt x="573" y="9999"/>
                    <a:pt x="583" y="10165"/>
                    <a:pt x="593" y="1033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1"/>
            <p:cNvSpPr/>
            <p:nvPr/>
          </p:nvSpPr>
          <p:spPr>
            <a:xfrm>
              <a:off x="2118600" y="3884300"/>
              <a:ext cx="66525" cy="254250"/>
            </a:xfrm>
            <a:custGeom>
              <a:avLst/>
              <a:gdLst/>
              <a:ahLst/>
              <a:cxnLst/>
              <a:rect l="l" t="t" r="r" b="b"/>
              <a:pathLst>
                <a:path w="2661" h="10170" fill="none" extrusionOk="0">
                  <a:moveTo>
                    <a:pt x="2661" y="1"/>
                  </a:moveTo>
                  <a:cubicBezTo>
                    <a:pt x="1787" y="3138"/>
                    <a:pt x="964" y="6290"/>
                    <a:pt x="176" y="9452"/>
                  </a:cubicBezTo>
                  <a:cubicBezTo>
                    <a:pt x="116" y="9693"/>
                    <a:pt x="61" y="9934"/>
                    <a:pt x="1" y="10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31"/>
            <p:cNvSpPr/>
            <p:nvPr/>
          </p:nvSpPr>
          <p:spPr>
            <a:xfrm>
              <a:off x="2152225" y="3900750"/>
              <a:ext cx="80350" cy="241075"/>
            </a:xfrm>
            <a:custGeom>
              <a:avLst/>
              <a:gdLst/>
              <a:ahLst/>
              <a:cxnLst/>
              <a:rect l="l" t="t" r="r" b="b"/>
              <a:pathLst>
                <a:path w="3214" h="9643" fill="none" extrusionOk="0">
                  <a:moveTo>
                    <a:pt x="3213" y="0"/>
                  </a:moveTo>
                  <a:cubicBezTo>
                    <a:pt x="2345" y="2962"/>
                    <a:pt x="1381" y="5898"/>
                    <a:pt x="312" y="8794"/>
                  </a:cubicBezTo>
                  <a:cubicBezTo>
                    <a:pt x="212" y="9080"/>
                    <a:pt x="106" y="9361"/>
                    <a:pt x="1" y="964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31"/>
            <p:cNvSpPr/>
            <p:nvPr/>
          </p:nvSpPr>
          <p:spPr>
            <a:xfrm>
              <a:off x="2242700" y="3994850"/>
              <a:ext cx="21350" cy="38425"/>
            </a:xfrm>
            <a:custGeom>
              <a:avLst/>
              <a:gdLst/>
              <a:ahLst/>
              <a:cxnLst/>
              <a:rect l="l" t="t" r="r" b="b"/>
              <a:pathLst>
                <a:path w="854" h="1537" fill="none" extrusionOk="0">
                  <a:moveTo>
                    <a:pt x="854" y="1"/>
                  </a:moveTo>
                  <a:cubicBezTo>
                    <a:pt x="523" y="483"/>
                    <a:pt x="237" y="1000"/>
                    <a:pt x="1" y="153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1"/>
            <p:cNvSpPr/>
            <p:nvPr/>
          </p:nvSpPr>
          <p:spPr>
            <a:xfrm>
              <a:off x="2272325" y="4004025"/>
              <a:ext cx="20975" cy="29625"/>
            </a:xfrm>
            <a:custGeom>
              <a:avLst/>
              <a:gdLst/>
              <a:ahLst/>
              <a:cxnLst/>
              <a:rect l="l" t="t" r="r" b="b"/>
              <a:pathLst>
                <a:path w="839" h="1185" fill="none" extrusionOk="0">
                  <a:moveTo>
                    <a:pt x="838" y="0"/>
                  </a:moveTo>
                  <a:cubicBezTo>
                    <a:pt x="557" y="392"/>
                    <a:pt x="281" y="788"/>
                    <a:pt x="0" y="118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1"/>
            <p:cNvSpPr/>
            <p:nvPr/>
          </p:nvSpPr>
          <p:spPr>
            <a:xfrm>
              <a:off x="2254875" y="4027725"/>
              <a:ext cx="149475" cy="117750"/>
            </a:xfrm>
            <a:custGeom>
              <a:avLst/>
              <a:gdLst/>
              <a:ahLst/>
              <a:cxnLst/>
              <a:rect l="l" t="t" r="r" b="b"/>
              <a:pathLst>
                <a:path w="5979" h="4710" fill="none" extrusionOk="0">
                  <a:moveTo>
                    <a:pt x="5979" y="1"/>
                  </a:moveTo>
                  <a:cubicBezTo>
                    <a:pt x="4458" y="1281"/>
                    <a:pt x="2907" y="2521"/>
                    <a:pt x="1326" y="3715"/>
                  </a:cubicBezTo>
                  <a:cubicBezTo>
                    <a:pt x="884" y="4052"/>
                    <a:pt x="442" y="4383"/>
                    <a:pt x="1" y="470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1"/>
            <p:cNvSpPr/>
            <p:nvPr/>
          </p:nvSpPr>
          <p:spPr>
            <a:xfrm>
              <a:off x="1897000" y="3928600"/>
              <a:ext cx="116725" cy="210975"/>
            </a:xfrm>
            <a:custGeom>
              <a:avLst/>
              <a:gdLst/>
              <a:ahLst/>
              <a:cxnLst/>
              <a:rect l="l" t="t" r="r" b="b"/>
              <a:pathLst>
                <a:path w="4669" h="8439" fill="none" extrusionOk="0">
                  <a:moveTo>
                    <a:pt x="0" y="1"/>
                  </a:moveTo>
                  <a:cubicBezTo>
                    <a:pt x="1305" y="2616"/>
                    <a:pt x="2711" y="5181"/>
                    <a:pt x="4212" y="7680"/>
                  </a:cubicBezTo>
                  <a:cubicBezTo>
                    <a:pt x="4362" y="7936"/>
                    <a:pt x="4513" y="8187"/>
                    <a:pt x="4668" y="843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1"/>
            <p:cNvSpPr/>
            <p:nvPr/>
          </p:nvSpPr>
          <p:spPr>
            <a:xfrm>
              <a:off x="1916075" y="3914425"/>
              <a:ext cx="128900" cy="232050"/>
            </a:xfrm>
            <a:custGeom>
              <a:avLst/>
              <a:gdLst/>
              <a:ahLst/>
              <a:cxnLst/>
              <a:rect l="l" t="t" r="r" b="b"/>
              <a:pathLst>
                <a:path w="5156" h="9282" fill="none" extrusionOk="0">
                  <a:moveTo>
                    <a:pt x="0" y="1"/>
                  </a:moveTo>
                  <a:cubicBezTo>
                    <a:pt x="10" y="11"/>
                    <a:pt x="15" y="26"/>
                    <a:pt x="20" y="36"/>
                  </a:cubicBezTo>
                  <a:cubicBezTo>
                    <a:pt x="1541" y="2776"/>
                    <a:pt x="3062" y="5512"/>
                    <a:pt x="4583" y="8247"/>
                  </a:cubicBezTo>
                  <a:cubicBezTo>
                    <a:pt x="4774" y="8594"/>
                    <a:pt x="4964" y="8940"/>
                    <a:pt x="5155" y="928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1"/>
            <p:cNvSpPr/>
            <p:nvPr/>
          </p:nvSpPr>
          <p:spPr>
            <a:xfrm>
              <a:off x="2000775" y="3951325"/>
              <a:ext cx="19600" cy="43800"/>
            </a:xfrm>
            <a:custGeom>
              <a:avLst/>
              <a:gdLst/>
              <a:ahLst/>
              <a:cxnLst/>
              <a:rect l="l" t="t" r="r" b="b"/>
              <a:pathLst>
                <a:path w="784" h="1752" fill="none" extrusionOk="0">
                  <a:moveTo>
                    <a:pt x="0" y="0"/>
                  </a:moveTo>
                  <a:cubicBezTo>
                    <a:pt x="231" y="597"/>
                    <a:pt x="492" y="1180"/>
                    <a:pt x="783" y="175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1"/>
            <p:cNvSpPr/>
            <p:nvPr/>
          </p:nvSpPr>
          <p:spPr>
            <a:xfrm>
              <a:off x="2033025" y="3944175"/>
              <a:ext cx="9550" cy="34400"/>
            </a:xfrm>
            <a:custGeom>
              <a:avLst/>
              <a:gdLst/>
              <a:ahLst/>
              <a:cxnLst/>
              <a:rect l="l" t="t" r="r" b="b"/>
              <a:pathLst>
                <a:path w="382" h="1376" fill="none" extrusionOk="0">
                  <a:moveTo>
                    <a:pt x="0" y="0"/>
                  </a:moveTo>
                  <a:cubicBezTo>
                    <a:pt x="126" y="462"/>
                    <a:pt x="256" y="919"/>
                    <a:pt x="382" y="137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1"/>
            <p:cNvSpPr/>
            <p:nvPr/>
          </p:nvSpPr>
          <p:spPr>
            <a:xfrm>
              <a:off x="1813300" y="3964125"/>
              <a:ext cx="20225" cy="27250"/>
            </a:xfrm>
            <a:custGeom>
              <a:avLst/>
              <a:gdLst/>
              <a:ahLst/>
              <a:cxnLst/>
              <a:rect l="l" t="t" r="r" b="b"/>
              <a:pathLst>
                <a:path w="809" h="1090" fill="none" extrusionOk="0">
                  <a:moveTo>
                    <a:pt x="1" y="0"/>
                  </a:moveTo>
                  <a:cubicBezTo>
                    <a:pt x="96" y="186"/>
                    <a:pt x="201" y="367"/>
                    <a:pt x="327" y="532"/>
                  </a:cubicBezTo>
                  <a:cubicBezTo>
                    <a:pt x="467" y="733"/>
                    <a:pt x="628" y="919"/>
                    <a:pt x="809" y="108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1"/>
            <p:cNvSpPr/>
            <p:nvPr/>
          </p:nvSpPr>
          <p:spPr>
            <a:xfrm>
              <a:off x="1831500" y="3949550"/>
              <a:ext cx="18100" cy="29275"/>
            </a:xfrm>
            <a:custGeom>
              <a:avLst/>
              <a:gdLst/>
              <a:ahLst/>
              <a:cxnLst/>
              <a:rect l="l" t="t" r="r" b="b"/>
              <a:pathLst>
                <a:path w="724" h="1171" fill="none" extrusionOk="0">
                  <a:moveTo>
                    <a:pt x="0" y="1"/>
                  </a:moveTo>
                  <a:cubicBezTo>
                    <a:pt x="111" y="177"/>
                    <a:pt x="216" y="352"/>
                    <a:pt x="322" y="523"/>
                  </a:cubicBezTo>
                  <a:cubicBezTo>
                    <a:pt x="452" y="739"/>
                    <a:pt x="588" y="955"/>
                    <a:pt x="723" y="117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1"/>
            <p:cNvSpPr/>
            <p:nvPr/>
          </p:nvSpPr>
          <p:spPr>
            <a:xfrm>
              <a:off x="1733250" y="4053325"/>
              <a:ext cx="23850" cy="19850"/>
            </a:xfrm>
            <a:custGeom>
              <a:avLst/>
              <a:gdLst/>
              <a:ahLst/>
              <a:cxnLst/>
              <a:rect l="l" t="t" r="r" b="b"/>
              <a:pathLst>
                <a:path w="954" h="794" fill="none" extrusionOk="0">
                  <a:moveTo>
                    <a:pt x="0" y="1"/>
                  </a:moveTo>
                  <a:cubicBezTo>
                    <a:pt x="206" y="172"/>
                    <a:pt x="412" y="342"/>
                    <a:pt x="613" y="513"/>
                  </a:cubicBezTo>
                  <a:cubicBezTo>
                    <a:pt x="728" y="608"/>
                    <a:pt x="838" y="704"/>
                    <a:pt x="954" y="79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1"/>
            <p:cNvSpPr/>
            <p:nvPr/>
          </p:nvSpPr>
          <p:spPr>
            <a:xfrm>
              <a:off x="2347850" y="3969775"/>
              <a:ext cx="24125" cy="21475"/>
            </a:xfrm>
            <a:custGeom>
              <a:avLst/>
              <a:gdLst/>
              <a:ahLst/>
              <a:cxnLst/>
              <a:rect l="l" t="t" r="r" b="b"/>
              <a:pathLst>
                <a:path w="965" h="859" fill="none" extrusionOk="0">
                  <a:moveTo>
                    <a:pt x="1" y="858"/>
                  </a:moveTo>
                  <a:cubicBezTo>
                    <a:pt x="207" y="733"/>
                    <a:pt x="397" y="587"/>
                    <a:pt x="568" y="422"/>
                  </a:cubicBezTo>
                  <a:cubicBezTo>
                    <a:pt x="714" y="291"/>
                    <a:pt x="844" y="151"/>
                    <a:pt x="965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1"/>
            <p:cNvSpPr/>
            <p:nvPr/>
          </p:nvSpPr>
          <p:spPr>
            <a:xfrm>
              <a:off x="2417250" y="4053075"/>
              <a:ext cx="28875" cy="13200"/>
            </a:xfrm>
            <a:custGeom>
              <a:avLst/>
              <a:gdLst/>
              <a:ahLst/>
              <a:cxnLst/>
              <a:rect l="l" t="t" r="r" b="b"/>
              <a:pathLst>
                <a:path w="1155" h="528" fill="none" extrusionOk="0">
                  <a:moveTo>
                    <a:pt x="1" y="528"/>
                  </a:moveTo>
                  <a:cubicBezTo>
                    <a:pt x="131" y="468"/>
                    <a:pt x="262" y="407"/>
                    <a:pt x="397" y="347"/>
                  </a:cubicBezTo>
                  <a:cubicBezTo>
                    <a:pt x="648" y="232"/>
                    <a:pt x="904" y="116"/>
                    <a:pt x="115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1"/>
            <p:cNvSpPr/>
            <p:nvPr/>
          </p:nvSpPr>
          <p:spPr>
            <a:xfrm>
              <a:off x="1709900" y="4120600"/>
              <a:ext cx="782550" cy="25"/>
            </a:xfrm>
            <a:custGeom>
              <a:avLst/>
              <a:gdLst/>
              <a:ahLst/>
              <a:cxnLst/>
              <a:rect l="l" t="t" r="r" b="b"/>
              <a:pathLst>
                <a:path w="31302" h="1" fill="none" extrusionOk="0">
                  <a:moveTo>
                    <a:pt x="1" y="0"/>
                  </a:moveTo>
                  <a:lnTo>
                    <a:pt x="623" y="0"/>
                  </a:lnTo>
                  <a:lnTo>
                    <a:pt x="8283" y="0"/>
                  </a:lnTo>
                  <a:lnTo>
                    <a:pt x="11696" y="0"/>
                  </a:lnTo>
                  <a:lnTo>
                    <a:pt x="12830" y="0"/>
                  </a:lnTo>
                  <a:lnTo>
                    <a:pt x="15194" y="0"/>
                  </a:lnTo>
                  <a:lnTo>
                    <a:pt x="16524" y="0"/>
                  </a:lnTo>
                  <a:lnTo>
                    <a:pt x="18005" y="0"/>
                  </a:lnTo>
                  <a:lnTo>
                    <a:pt x="23125" y="0"/>
                  </a:lnTo>
                  <a:lnTo>
                    <a:pt x="29795" y="0"/>
                  </a:lnTo>
                  <a:lnTo>
                    <a:pt x="31301" y="0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1"/>
            <p:cNvSpPr/>
            <p:nvPr/>
          </p:nvSpPr>
          <p:spPr>
            <a:xfrm>
              <a:off x="1656825" y="4109800"/>
              <a:ext cx="830225" cy="25"/>
            </a:xfrm>
            <a:custGeom>
              <a:avLst/>
              <a:gdLst/>
              <a:ahLst/>
              <a:cxnLst/>
              <a:rect l="l" t="t" r="r" b="b"/>
              <a:pathLst>
                <a:path w="33209" h="1" fill="none" extrusionOk="0">
                  <a:moveTo>
                    <a:pt x="33208" y="1"/>
                  </a:moveTo>
                  <a:lnTo>
                    <a:pt x="32987" y="1"/>
                  </a:lnTo>
                  <a:lnTo>
                    <a:pt x="0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8" name="Google Shape;6678;p31"/>
          <p:cNvGrpSpPr/>
          <p:nvPr/>
        </p:nvGrpSpPr>
        <p:grpSpPr>
          <a:xfrm>
            <a:off x="-1504672" y="3453275"/>
            <a:ext cx="2074856" cy="1830674"/>
            <a:chOff x="2489900" y="3367200"/>
            <a:chExt cx="903250" cy="796950"/>
          </a:xfrm>
        </p:grpSpPr>
        <p:sp>
          <p:nvSpPr>
            <p:cNvPr id="6679" name="Google Shape;6679;p31"/>
            <p:cNvSpPr/>
            <p:nvPr/>
          </p:nvSpPr>
          <p:spPr>
            <a:xfrm>
              <a:off x="2713025" y="3820200"/>
              <a:ext cx="71425" cy="42300"/>
            </a:xfrm>
            <a:custGeom>
              <a:avLst/>
              <a:gdLst/>
              <a:ahLst/>
              <a:cxnLst/>
              <a:rect l="l" t="t" r="r" b="b"/>
              <a:pathLst>
                <a:path w="2857" h="1692" extrusionOk="0">
                  <a:moveTo>
                    <a:pt x="1817" y="0"/>
                  </a:moveTo>
                  <a:cubicBezTo>
                    <a:pt x="1205" y="131"/>
                    <a:pt x="597" y="286"/>
                    <a:pt x="0" y="477"/>
                  </a:cubicBezTo>
                  <a:cubicBezTo>
                    <a:pt x="226" y="868"/>
                    <a:pt x="417" y="1290"/>
                    <a:pt x="633" y="1692"/>
                  </a:cubicBezTo>
                  <a:cubicBezTo>
                    <a:pt x="1365" y="1521"/>
                    <a:pt x="2108" y="1395"/>
                    <a:pt x="2856" y="1300"/>
                  </a:cubicBezTo>
                  <a:cubicBezTo>
                    <a:pt x="2610" y="1104"/>
                    <a:pt x="2389" y="888"/>
                    <a:pt x="2199" y="637"/>
                  </a:cubicBezTo>
                  <a:cubicBezTo>
                    <a:pt x="2053" y="442"/>
                    <a:pt x="1928" y="221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1"/>
            <p:cNvSpPr/>
            <p:nvPr/>
          </p:nvSpPr>
          <p:spPr>
            <a:xfrm>
              <a:off x="2908525" y="3960850"/>
              <a:ext cx="141175" cy="150100"/>
            </a:xfrm>
            <a:custGeom>
              <a:avLst/>
              <a:gdLst/>
              <a:ahLst/>
              <a:cxnLst/>
              <a:rect l="l" t="t" r="r" b="b"/>
              <a:pathLst>
                <a:path w="5647" h="6004" extrusionOk="0">
                  <a:moveTo>
                    <a:pt x="0" y="1"/>
                  </a:moveTo>
                  <a:cubicBezTo>
                    <a:pt x="141" y="764"/>
                    <a:pt x="276" y="1527"/>
                    <a:pt x="412" y="2294"/>
                  </a:cubicBezTo>
                  <a:cubicBezTo>
                    <a:pt x="1747" y="3444"/>
                    <a:pt x="3233" y="4498"/>
                    <a:pt x="3840" y="6004"/>
                  </a:cubicBezTo>
                  <a:lnTo>
                    <a:pt x="5647" y="6004"/>
                  </a:ln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1"/>
            <p:cNvSpPr/>
            <p:nvPr/>
          </p:nvSpPr>
          <p:spPr>
            <a:xfrm>
              <a:off x="2671350" y="3718300"/>
              <a:ext cx="89875" cy="101925"/>
            </a:xfrm>
            <a:custGeom>
              <a:avLst/>
              <a:gdLst/>
              <a:ahLst/>
              <a:cxnLst/>
              <a:rect l="l" t="t" r="r" b="b"/>
              <a:pathLst>
                <a:path w="3595" h="4077" extrusionOk="0">
                  <a:moveTo>
                    <a:pt x="16" y="0"/>
                  </a:moveTo>
                  <a:lnTo>
                    <a:pt x="1" y="41"/>
                  </a:lnTo>
                  <a:cubicBezTo>
                    <a:pt x="181" y="487"/>
                    <a:pt x="297" y="954"/>
                    <a:pt x="472" y="1396"/>
                  </a:cubicBezTo>
                  <a:cubicBezTo>
                    <a:pt x="1195" y="1662"/>
                    <a:pt x="1963" y="1868"/>
                    <a:pt x="2505" y="2410"/>
                  </a:cubicBezTo>
                  <a:cubicBezTo>
                    <a:pt x="2967" y="2866"/>
                    <a:pt x="3193" y="3494"/>
                    <a:pt x="3484" y="4076"/>
                  </a:cubicBezTo>
                  <a:cubicBezTo>
                    <a:pt x="3494" y="4071"/>
                    <a:pt x="3504" y="4071"/>
                    <a:pt x="3514" y="4066"/>
                  </a:cubicBezTo>
                  <a:cubicBezTo>
                    <a:pt x="3564" y="3238"/>
                    <a:pt x="3595" y="2400"/>
                    <a:pt x="3564" y="1566"/>
                  </a:cubicBezTo>
                  <a:lnTo>
                    <a:pt x="3579" y="1556"/>
                  </a:lnTo>
                  <a:cubicBezTo>
                    <a:pt x="3208" y="1004"/>
                    <a:pt x="2781" y="537"/>
                    <a:pt x="2149" y="342"/>
                  </a:cubicBezTo>
                  <a:cubicBezTo>
                    <a:pt x="1617" y="176"/>
                    <a:pt x="1050" y="246"/>
                    <a:pt x="508" y="141"/>
                  </a:cubicBezTo>
                  <a:cubicBezTo>
                    <a:pt x="342" y="111"/>
                    <a:pt x="176" y="61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1"/>
            <p:cNvSpPr/>
            <p:nvPr/>
          </p:nvSpPr>
          <p:spPr>
            <a:xfrm>
              <a:off x="3088950" y="3831350"/>
              <a:ext cx="93025" cy="154125"/>
            </a:xfrm>
            <a:custGeom>
              <a:avLst/>
              <a:gdLst/>
              <a:ahLst/>
              <a:cxnLst/>
              <a:rect l="l" t="t" r="r" b="b"/>
              <a:pathLst>
                <a:path w="3721" h="6165" extrusionOk="0">
                  <a:moveTo>
                    <a:pt x="1045" y="1"/>
                  </a:moveTo>
                  <a:cubicBezTo>
                    <a:pt x="739" y="959"/>
                    <a:pt x="327" y="1893"/>
                    <a:pt x="1" y="2852"/>
                  </a:cubicBezTo>
                  <a:lnTo>
                    <a:pt x="66" y="2877"/>
                  </a:lnTo>
                  <a:cubicBezTo>
                    <a:pt x="935" y="4006"/>
                    <a:pt x="1848" y="5105"/>
                    <a:pt x="2807" y="6164"/>
                  </a:cubicBezTo>
                  <a:cubicBezTo>
                    <a:pt x="3123" y="5135"/>
                    <a:pt x="3494" y="4112"/>
                    <a:pt x="3720" y="3073"/>
                  </a:cubicBezTo>
                  <a:cubicBezTo>
                    <a:pt x="2772" y="2099"/>
                    <a:pt x="1878" y="1070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1"/>
            <p:cNvSpPr/>
            <p:nvPr/>
          </p:nvSpPr>
          <p:spPr>
            <a:xfrm>
              <a:off x="3157725" y="3563950"/>
              <a:ext cx="41800" cy="101425"/>
            </a:xfrm>
            <a:custGeom>
              <a:avLst/>
              <a:gdLst/>
              <a:ahLst/>
              <a:cxnLst/>
              <a:rect l="l" t="t" r="r" b="b"/>
              <a:pathLst>
                <a:path w="1672" h="4057" extrusionOk="0">
                  <a:moveTo>
                    <a:pt x="1401" y="1"/>
                  </a:moveTo>
                  <a:cubicBezTo>
                    <a:pt x="1014" y="819"/>
                    <a:pt x="578" y="1667"/>
                    <a:pt x="156" y="2465"/>
                  </a:cubicBezTo>
                  <a:cubicBezTo>
                    <a:pt x="136" y="2445"/>
                    <a:pt x="116" y="2425"/>
                    <a:pt x="96" y="2400"/>
                  </a:cubicBezTo>
                  <a:cubicBezTo>
                    <a:pt x="61" y="2922"/>
                    <a:pt x="21" y="3444"/>
                    <a:pt x="1" y="3966"/>
                  </a:cubicBezTo>
                  <a:cubicBezTo>
                    <a:pt x="31" y="3996"/>
                    <a:pt x="61" y="4026"/>
                    <a:pt x="91" y="4056"/>
                  </a:cubicBezTo>
                  <a:cubicBezTo>
                    <a:pt x="618" y="3379"/>
                    <a:pt x="1080" y="2691"/>
                    <a:pt x="1607" y="2013"/>
                  </a:cubicBezTo>
                  <a:lnTo>
                    <a:pt x="1672" y="2003"/>
                  </a:lnTo>
                  <a:cubicBezTo>
                    <a:pt x="1592" y="1336"/>
                    <a:pt x="1516" y="668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1"/>
            <p:cNvSpPr/>
            <p:nvPr/>
          </p:nvSpPr>
          <p:spPr>
            <a:xfrm>
              <a:off x="2728825" y="3852700"/>
              <a:ext cx="190125" cy="166275"/>
            </a:xfrm>
            <a:custGeom>
              <a:avLst/>
              <a:gdLst/>
              <a:ahLst/>
              <a:cxnLst/>
              <a:rect l="l" t="t" r="r" b="b"/>
              <a:pathLst>
                <a:path w="7605" h="6651" extrusionOk="0">
                  <a:moveTo>
                    <a:pt x="2224" y="0"/>
                  </a:moveTo>
                  <a:cubicBezTo>
                    <a:pt x="1476" y="95"/>
                    <a:pt x="733" y="221"/>
                    <a:pt x="1" y="392"/>
                  </a:cubicBezTo>
                  <a:cubicBezTo>
                    <a:pt x="201" y="758"/>
                    <a:pt x="422" y="1109"/>
                    <a:pt x="708" y="1410"/>
                  </a:cubicBezTo>
                  <a:cubicBezTo>
                    <a:pt x="1481" y="2229"/>
                    <a:pt x="2651" y="2610"/>
                    <a:pt x="3353" y="3493"/>
                  </a:cubicBezTo>
                  <a:cubicBezTo>
                    <a:pt x="3966" y="4261"/>
                    <a:pt x="4126" y="5285"/>
                    <a:pt x="4443" y="6214"/>
                  </a:cubicBezTo>
                  <a:cubicBezTo>
                    <a:pt x="4458" y="6259"/>
                    <a:pt x="4473" y="6299"/>
                    <a:pt x="4488" y="6339"/>
                  </a:cubicBezTo>
                  <a:lnTo>
                    <a:pt x="4548" y="6319"/>
                  </a:lnTo>
                  <a:cubicBezTo>
                    <a:pt x="4814" y="6334"/>
                    <a:pt x="5080" y="6354"/>
                    <a:pt x="5346" y="6380"/>
                  </a:cubicBezTo>
                  <a:cubicBezTo>
                    <a:pt x="6104" y="6450"/>
                    <a:pt x="6857" y="6545"/>
                    <a:pt x="7605" y="6651"/>
                  </a:cubicBezTo>
                  <a:cubicBezTo>
                    <a:pt x="7605" y="6641"/>
                    <a:pt x="7600" y="6631"/>
                    <a:pt x="7600" y="6620"/>
                  </a:cubicBezTo>
                  <a:cubicBezTo>
                    <a:pt x="6606" y="5767"/>
                    <a:pt x="5692" y="4864"/>
                    <a:pt x="5271" y="3679"/>
                  </a:cubicBezTo>
                  <a:cubicBezTo>
                    <a:pt x="5090" y="3177"/>
                    <a:pt x="5005" y="2640"/>
                    <a:pt x="4754" y="2173"/>
                  </a:cubicBezTo>
                  <a:cubicBezTo>
                    <a:pt x="4227" y="1180"/>
                    <a:pt x="3097" y="708"/>
                    <a:pt x="2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1"/>
            <p:cNvSpPr/>
            <p:nvPr/>
          </p:nvSpPr>
          <p:spPr>
            <a:xfrm>
              <a:off x="2512875" y="3681350"/>
              <a:ext cx="170425" cy="86025"/>
            </a:xfrm>
            <a:custGeom>
              <a:avLst/>
              <a:gdLst/>
              <a:ahLst/>
              <a:cxnLst/>
              <a:rect l="l" t="t" r="r" b="b"/>
              <a:pathLst>
                <a:path w="6817" h="3441" extrusionOk="0">
                  <a:moveTo>
                    <a:pt x="371" y="1"/>
                  </a:moveTo>
                  <a:cubicBezTo>
                    <a:pt x="252" y="1"/>
                    <a:pt x="132" y="6"/>
                    <a:pt x="10" y="18"/>
                  </a:cubicBezTo>
                  <a:lnTo>
                    <a:pt x="0" y="98"/>
                  </a:lnTo>
                  <a:cubicBezTo>
                    <a:pt x="849" y="203"/>
                    <a:pt x="1777" y="821"/>
                    <a:pt x="2329" y="1403"/>
                  </a:cubicBezTo>
                  <a:cubicBezTo>
                    <a:pt x="2957" y="2071"/>
                    <a:pt x="3474" y="2874"/>
                    <a:pt x="4176" y="3441"/>
                  </a:cubicBezTo>
                  <a:cubicBezTo>
                    <a:pt x="4508" y="3371"/>
                    <a:pt x="4839" y="3300"/>
                    <a:pt x="5165" y="3230"/>
                  </a:cubicBezTo>
                  <a:cubicBezTo>
                    <a:pt x="5717" y="3115"/>
                    <a:pt x="6264" y="2994"/>
                    <a:pt x="6817" y="2879"/>
                  </a:cubicBezTo>
                  <a:cubicBezTo>
                    <a:pt x="6817" y="2879"/>
                    <a:pt x="6811" y="2879"/>
                    <a:pt x="6811" y="2874"/>
                  </a:cubicBezTo>
                  <a:cubicBezTo>
                    <a:pt x="6726" y="2844"/>
                    <a:pt x="6641" y="2808"/>
                    <a:pt x="6556" y="2778"/>
                  </a:cubicBezTo>
                  <a:cubicBezTo>
                    <a:pt x="4435" y="1930"/>
                    <a:pt x="2600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1"/>
            <p:cNvSpPr/>
            <p:nvPr/>
          </p:nvSpPr>
          <p:spPr>
            <a:xfrm>
              <a:off x="2758450" y="3757200"/>
              <a:ext cx="28625" cy="95525"/>
            </a:xfrm>
            <a:custGeom>
              <a:avLst/>
              <a:gdLst/>
              <a:ahLst/>
              <a:cxnLst/>
              <a:rect l="l" t="t" r="r" b="b"/>
              <a:pathLst>
                <a:path w="1145" h="3821" extrusionOk="0">
                  <a:moveTo>
                    <a:pt x="95" y="0"/>
                  </a:moveTo>
                  <a:lnTo>
                    <a:pt x="80" y="10"/>
                  </a:lnTo>
                  <a:cubicBezTo>
                    <a:pt x="111" y="844"/>
                    <a:pt x="80" y="1682"/>
                    <a:pt x="30" y="2510"/>
                  </a:cubicBezTo>
                  <a:cubicBezTo>
                    <a:pt x="20" y="2515"/>
                    <a:pt x="10" y="2515"/>
                    <a:pt x="0" y="2520"/>
                  </a:cubicBezTo>
                  <a:cubicBezTo>
                    <a:pt x="111" y="2741"/>
                    <a:pt x="236" y="2962"/>
                    <a:pt x="382" y="3157"/>
                  </a:cubicBezTo>
                  <a:cubicBezTo>
                    <a:pt x="572" y="3408"/>
                    <a:pt x="793" y="3624"/>
                    <a:pt x="1039" y="3820"/>
                  </a:cubicBezTo>
                  <a:cubicBezTo>
                    <a:pt x="1064" y="3815"/>
                    <a:pt x="1089" y="3815"/>
                    <a:pt x="1114" y="3810"/>
                  </a:cubicBezTo>
                  <a:cubicBezTo>
                    <a:pt x="1144" y="3107"/>
                    <a:pt x="1104" y="2369"/>
                    <a:pt x="1124" y="1667"/>
                  </a:cubicBezTo>
                  <a:cubicBezTo>
                    <a:pt x="748" y="1135"/>
                    <a:pt x="447" y="527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1"/>
            <p:cNvSpPr/>
            <p:nvPr/>
          </p:nvSpPr>
          <p:spPr>
            <a:xfrm>
              <a:off x="3069250" y="3902625"/>
              <a:ext cx="89875" cy="208325"/>
            </a:xfrm>
            <a:custGeom>
              <a:avLst/>
              <a:gdLst/>
              <a:ahLst/>
              <a:cxnLst/>
              <a:rect l="l" t="t" r="r" b="b"/>
              <a:pathLst>
                <a:path w="3595" h="8333" extrusionOk="0">
                  <a:moveTo>
                    <a:pt x="789" y="1"/>
                  </a:moveTo>
                  <a:cubicBezTo>
                    <a:pt x="754" y="101"/>
                    <a:pt x="719" y="201"/>
                    <a:pt x="689" y="302"/>
                  </a:cubicBezTo>
                  <a:cubicBezTo>
                    <a:pt x="302" y="1522"/>
                    <a:pt x="1" y="2917"/>
                    <a:pt x="237" y="4202"/>
                  </a:cubicBezTo>
                  <a:cubicBezTo>
                    <a:pt x="458" y="4694"/>
                    <a:pt x="684" y="5181"/>
                    <a:pt x="874" y="5688"/>
                  </a:cubicBezTo>
                  <a:cubicBezTo>
                    <a:pt x="1196" y="6521"/>
                    <a:pt x="1421" y="7444"/>
                    <a:pt x="1411" y="8333"/>
                  </a:cubicBezTo>
                  <a:lnTo>
                    <a:pt x="3063" y="8333"/>
                  </a:lnTo>
                  <a:cubicBezTo>
                    <a:pt x="3033" y="7650"/>
                    <a:pt x="2967" y="6957"/>
                    <a:pt x="2997" y="6275"/>
                  </a:cubicBezTo>
                  <a:cubicBezTo>
                    <a:pt x="3043" y="5271"/>
                    <a:pt x="3299" y="4287"/>
                    <a:pt x="3595" y="3313"/>
                  </a:cubicBezTo>
                  <a:cubicBezTo>
                    <a:pt x="2636" y="2254"/>
                    <a:pt x="1723" y="1155"/>
                    <a:pt x="854" y="26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1"/>
            <p:cNvSpPr/>
            <p:nvPr/>
          </p:nvSpPr>
          <p:spPr>
            <a:xfrm>
              <a:off x="3156850" y="3614025"/>
              <a:ext cx="95650" cy="296775"/>
            </a:xfrm>
            <a:custGeom>
              <a:avLst/>
              <a:gdLst/>
              <a:ahLst/>
              <a:cxnLst/>
              <a:rect l="l" t="t" r="r" b="b"/>
              <a:pathLst>
                <a:path w="3826" h="11871" extrusionOk="0">
                  <a:moveTo>
                    <a:pt x="1707" y="0"/>
                  </a:moveTo>
                  <a:lnTo>
                    <a:pt x="1642" y="10"/>
                  </a:lnTo>
                  <a:cubicBezTo>
                    <a:pt x="1115" y="688"/>
                    <a:pt x="653" y="1376"/>
                    <a:pt x="126" y="2053"/>
                  </a:cubicBezTo>
                  <a:cubicBezTo>
                    <a:pt x="96" y="2023"/>
                    <a:pt x="66" y="1993"/>
                    <a:pt x="36" y="1963"/>
                  </a:cubicBezTo>
                  <a:lnTo>
                    <a:pt x="36" y="1963"/>
                  </a:lnTo>
                  <a:cubicBezTo>
                    <a:pt x="0" y="2826"/>
                    <a:pt x="10" y="3690"/>
                    <a:pt x="141" y="4543"/>
                  </a:cubicBezTo>
                  <a:cubicBezTo>
                    <a:pt x="407" y="6295"/>
                    <a:pt x="1175" y="7961"/>
                    <a:pt x="1225" y="9733"/>
                  </a:cubicBezTo>
                  <a:cubicBezTo>
                    <a:pt x="1245" y="10420"/>
                    <a:pt x="1155" y="11093"/>
                    <a:pt x="1004" y="11766"/>
                  </a:cubicBezTo>
                  <a:cubicBezTo>
                    <a:pt x="1039" y="11801"/>
                    <a:pt x="1075" y="11836"/>
                    <a:pt x="1105" y="11871"/>
                  </a:cubicBezTo>
                  <a:cubicBezTo>
                    <a:pt x="2013" y="10601"/>
                    <a:pt x="2927" y="9276"/>
                    <a:pt x="3825" y="8006"/>
                  </a:cubicBezTo>
                  <a:cubicBezTo>
                    <a:pt x="3785" y="7765"/>
                    <a:pt x="3735" y="7524"/>
                    <a:pt x="3675" y="7288"/>
                  </a:cubicBezTo>
                  <a:cubicBezTo>
                    <a:pt x="3514" y="6666"/>
                    <a:pt x="3293" y="6054"/>
                    <a:pt x="3062" y="5441"/>
                  </a:cubicBezTo>
                  <a:cubicBezTo>
                    <a:pt x="2751" y="4608"/>
                    <a:pt x="2415" y="3780"/>
                    <a:pt x="2189" y="2922"/>
                  </a:cubicBezTo>
                  <a:cubicBezTo>
                    <a:pt x="1938" y="1968"/>
                    <a:pt x="1817" y="984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1"/>
            <p:cNvSpPr/>
            <p:nvPr/>
          </p:nvSpPr>
          <p:spPr>
            <a:xfrm>
              <a:off x="3123350" y="3437975"/>
              <a:ext cx="69400" cy="187625"/>
            </a:xfrm>
            <a:custGeom>
              <a:avLst/>
              <a:gdLst/>
              <a:ahLst/>
              <a:cxnLst/>
              <a:rect l="l" t="t" r="r" b="b"/>
              <a:pathLst>
                <a:path w="2776" h="7505" extrusionOk="0">
                  <a:moveTo>
                    <a:pt x="0" y="0"/>
                  </a:moveTo>
                  <a:lnTo>
                    <a:pt x="0" y="0"/>
                  </a:lnTo>
                  <a:cubicBezTo>
                    <a:pt x="1325" y="1476"/>
                    <a:pt x="1627" y="3609"/>
                    <a:pt x="1576" y="5597"/>
                  </a:cubicBezTo>
                  <a:cubicBezTo>
                    <a:pt x="1561" y="6214"/>
                    <a:pt x="1516" y="6827"/>
                    <a:pt x="1471" y="7439"/>
                  </a:cubicBezTo>
                  <a:cubicBezTo>
                    <a:pt x="1491" y="7464"/>
                    <a:pt x="1511" y="7484"/>
                    <a:pt x="1531" y="7504"/>
                  </a:cubicBezTo>
                  <a:cubicBezTo>
                    <a:pt x="1953" y="6706"/>
                    <a:pt x="2389" y="5858"/>
                    <a:pt x="2776" y="5040"/>
                  </a:cubicBezTo>
                  <a:cubicBezTo>
                    <a:pt x="2736" y="4829"/>
                    <a:pt x="2701" y="4623"/>
                    <a:pt x="2650" y="4412"/>
                  </a:cubicBezTo>
                  <a:cubicBezTo>
                    <a:pt x="2284" y="2741"/>
                    <a:pt x="1441" y="89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1"/>
            <p:cNvSpPr/>
            <p:nvPr/>
          </p:nvSpPr>
          <p:spPr>
            <a:xfrm>
              <a:off x="3095100" y="3562075"/>
              <a:ext cx="65025" cy="101025"/>
            </a:xfrm>
            <a:custGeom>
              <a:avLst/>
              <a:gdLst/>
              <a:ahLst/>
              <a:cxnLst/>
              <a:rect l="l" t="t" r="r" b="b"/>
              <a:pathLst>
                <a:path w="2601" h="4041" extrusionOk="0">
                  <a:moveTo>
                    <a:pt x="242" y="0"/>
                  </a:moveTo>
                  <a:cubicBezTo>
                    <a:pt x="101" y="527"/>
                    <a:pt x="1" y="1054"/>
                    <a:pt x="6" y="1602"/>
                  </a:cubicBezTo>
                  <a:cubicBezTo>
                    <a:pt x="6" y="1637"/>
                    <a:pt x="11" y="1672"/>
                    <a:pt x="11" y="1702"/>
                  </a:cubicBezTo>
                  <a:cubicBezTo>
                    <a:pt x="864" y="2460"/>
                    <a:pt x="1692" y="3243"/>
                    <a:pt x="2506" y="4041"/>
                  </a:cubicBezTo>
                  <a:cubicBezTo>
                    <a:pt x="2526" y="3519"/>
                    <a:pt x="2566" y="2997"/>
                    <a:pt x="2601" y="2475"/>
                  </a:cubicBezTo>
                  <a:cubicBezTo>
                    <a:pt x="1833" y="1657"/>
                    <a:pt x="1065" y="834"/>
                    <a:pt x="297" y="15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1"/>
            <p:cNvSpPr/>
            <p:nvPr/>
          </p:nvSpPr>
          <p:spPr>
            <a:xfrm>
              <a:off x="2841000" y="4010675"/>
              <a:ext cx="163525" cy="100275"/>
            </a:xfrm>
            <a:custGeom>
              <a:avLst/>
              <a:gdLst/>
              <a:ahLst/>
              <a:cxnLst/>
              <a:rect l="l" t="t" r="r" b="b"/>
              <a:pathLst>
                <a:path w="6541" h="4011" extrusionOk="0">
                  <a:moveTo>
                    <a:pt x="61" y="0"/>
                  </a:moveTo>
                  <a:lnTo>
                    <a:pt x="1" y="20"/>
                  </a:lnTo>
                  <a:cubicBezTo>
                    <a:pt x="583" y="1657"/>
                    <a:pt x="1743" y="3057"/>
                    <a:pt x="3198" y="4011"/>
                  </a:cubicBezTo>
                  <a:lnTo>
                    <a:pt x="6541" y="4011"/>
                  </a:lnTo>
                  <a:cubicBezTo>
                    <a:pt x="5934" y="2505"/>
                    <a:pt x="4448" y="1451"/>
                    <a:pt x="3113" y="301"/>
                  </a:cubicBezTo>
                  <a:lnTo>
                    <a:pt x="3113" y="301"/>
                  </a:lnTo>
                  <a:cubicBezTo>
                    <a:pt x="3113" y="312"/>
                    <a:pt x="3118" y="322"/>
                    <a:pt x="3118" y="332"/>
                  </a:cubicBezTo>
                  <a:cubicBezTo>
                    <a:pt x="2370" y="226"/>
                    <a:pt x="1617" y="131"/>
                    <a:pt x="859" y="61"/>
                  </a:cubicBezTo>
                  <a:cubicBezTo>
                    <a:pt x="593" y="35"/>
                    <a:pt x="327" y="15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1"/>
            <p:cNvSpPr/>
            <p:nvPr/>
          </p:nvSpPr>
          <p:spPr>
            <a:xfrm>
              <a:off x="2489900" y="3671900"/>
              <a:ext cx="193275" cy="81300"/>
            </a:xfrm>
            <a:custGeom>
              <a:avLst/>
              <a:gdLst/>
              <a:ahLst/>
              <a:cxnLst/>
              <a:rect l="l" t="t" r="r" b="b"/>
              <a:pathLst>
                <a:path w="7731" h="3252" extrusionOk="0">
                  <a:moveTo>
                    <a:pt x="2535" y="1"/>
                  </a:moveTo>
                  <a:cubicBezTo>
                    <a:pt x="1659" y="1"/>
                    <a:pt x="783" y="199"/>
                    <a:pt x="1" y="597"/>
                  </a:cubicBezTo>
                  <a:cubicBezTo>
                    <a:pt x="201" y="502"/>
                    <a:pt x="423" y="457"/>
                    <a:pt x="654" y="457"/>
                  </a:cubicBezTo>
                  <a:cubicBezTo>
                    <a:pt x="741" y="457"/>
                    <a:pt x="830" y="464"/>
                    <a:pt x="919" y="476"/>
                  </a:cubicBezTo>
                  <a:lnTo>
                    <a:pt x="929" y="396"/>
                  </a:lnTo>
                  <a:cubicBezTo>
                    <a:pt x="1051" y="384"/>
                    <a:pt x="1171" y="379"/>
                    <a:pt x="1290" y="379"/>
                  </a:cubicBezTo>
                  <a:cubicBezTo>
                    <a:pt x="3519" y="379"/>
                    <a:pt x="5354" y="2308"/>
                    <a:pt x="7475" y="3156"/>
                  </a:cubicBezTo>
                  <a:cubicBezTo>
                    <a:pt x="7560" y="3186"/>
                    <a:pt x="7645" y="3222"/>
                    <a:pt x="7730" y="3252"/>
                  </a:cubicBezTo>
                  <a:cubicBezTo>
                    <a:pt x="7555" y="2810"/>
                    <a:pt x="7439" y="2343"/>
                    <a:pt x="7259" y="1897"/>
                  </a:cubicBezTo>
                  <a:lnTo>
                    <a:pt x="7274" y="1856"/>
                  </a:lnTo>
                  <a:cubicBezTo>
                    <a:pt x="6531" y="1575"/>
                    <a:pt x="5888" y="1033"/>
                    <a:pt x="5181" y="652"/>
                  </a:cubicBezTo>
                  <a:cubicBezTo>
                    <a:pt x="4370" y="218"/>
                    <a:pt x="3452" y="1"/>
                    <a:pt x="2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1"/>
            <p:cNvSpPr/>
            <p:nvPr/>
          </p:nvSpPr>
          <p:spPr>
            <a:xfrm>
              <a:off x="2617275" y="3753175"/>
              <a:ext cx="141200" cy="78950"/>
            </a:xfrm>
            <a:custGeom>
              <a:avLst/>
              <a:gdLst/>
              <a:ahLst/>
              <a:cxnLst/>
              <a:rect l="l" t="t" r="r" b="b"/>
              <a:pathLst>
                <a:path w="5648" h="3158" extrusionOk="0">
                  <a:moveTo>
                    <a:pt x="2635" y="1"/>
                  </a:moveTo>
                  <a:cubicBezTo>
                    <a:pt x="2635" y="6"/>
                    <a:pt x="2641" y="6"/>
                    <a:pt x="2641" y="6"/>
                  </a:cubicBezTo>
                  <a:cubicBezTo>
                    <a:pt x="2088" y="121"/>
                    <a:pt x="1541" y="242"/>
                    <a:pt x="989" y="357"/>
                  </a:cubicBezTo>
                  <a:cubicBezTo>
                    <a:pt x="663" y="427"/>
                    <a:pt x="332" y="498"/>
                    <a:pt x="0" y="568"/>
                  </a:cubicBezTo>
                  <a:cubicBezTo>
                    <a:pt x="151" y="688"/>
                    <a:pt x="307" y="799"/>
                    <a:pt x="477" y="894"/>
                  </a:cubicBezTo>
                  <a:cubicBezTo>
                    <a:pt x="1215" y="1311"/>
                    <a:pt x="2103" y="1411"/>
                    <a:pt x="2791" y="1898"/>
                  </a:cubicBezTo>
                  <a:cubicBezTo>
                    <a:pt x="3248" y="2219"/>
                    <a:pt x="3559" y="2671"/>
                    <a:pt x="3830" y="3158"/>
                  </a:cubicBezTo>
                  <a:cubicBezTo>
                    <a:pt x="4427" y="2967"/>
                    <a:pt x="5035" y="2812"/>
                    <a:pt x="5647" y="2681"/>
                  </a:cubicBezTo>
                  <a:cubicBezTo>
                    <a:pt x="5356" y="2099"/>
                    <a:pt x="5130" y="1471"/>
                    <a:pt x="4668" y="1015"/>
                  </a:cubicBezTo>
                  <a:cubicBezTo>
                    <a:pt x="4126" y="473"/>
                    <a:pt x="3358" y="267"/>
                    <a:pt x="2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1"/>
            <p:cNvSpPr/>
            <p:nvPr/>
          </p:nvSpPr>
          <p:spPr>
            <a:xfrm>
              <a:off x="2784425" y="3798850"/>
              <a:ext cx="134400" cy="219375"/>
            </a:xfrm>
            <a:custGeom>
              <a:avLst/>
              <a:gdLst/>
              <a:ahLst/>
              <a:cxnLst/>
              <a:rect l="l" t="t" r="r" b="b"/>
              <a:pathLst>
                <a:path w="5376" h="8775" extrusionOk="0">
                  <a:moveTo>
                    <a:pt x="85" y="1"/>
                  </a:moveTo>
                  <a:cubicBezTo>
                    <a:pt x="65" y="703"/>
                    <a:pt x="105" y="1441"/>
                    <a:pt x="75" y="2144"/>
                  </a:cubicBezTo>
                  <a:cubicBezTo>
                    <a:pt x="50" y="2149"/>
                    <a:pt x="25" y="2149"/>
                    <a:pt x="0" y="2154"/>
                  </a:cubicBezTo>
                  <a:cubicBezTo>
                    <a:pt x="873" y="2862"/>
                    <a:pt x="2003" y="3334"/>
                    <a:pt x="2530" y="4327"/>
                  </a:cubicBezTo>
                  <a:cubicBezTo>
                    <a:pt x="2781" y="4794"/>
                    <a:pt x="2866" y="5331"/>
                    <a:pt x="3047" y="5833"/>
                  </a:cubicBezTo>
                  <a:cubicBezTo>
                    <a:pt x="3468" y="7018"/>
                    <a:pt x="4382" y="7921"/>
                    <a:pt x="5376" y="8774"/>
                  </a:cubicBezTo>
                  <a:cubicBezTo>
                    <a:pt x="5240" y="8007"/>
                    <a:pt x="5105" y="7244"/>
                    <a:pt x="4964" y="6481"/>
                  </a:cubicBezTo>
                  <a:cubicBezTo>
                    <a:pt x="4658" y="6099"/>
                    <a:pt x="4402" y="5678"/>
                    <a:pt x="4231" y="5206"/>
                  </a:cubicBezTo>
                  <a:cubicBezTo>
                    <a:pt x="3800" y="4041"/>
                    <a:pt x="3473" y="2761"/>
                    <a:pt x="2540" y="1943"/>
                  </a:cubicBezTo>
                  <a:cubicBezTo>
                    <a:pt x="1968" y="1441"/>
                    <a:pt x="1225" y="1165"/>
                    <a:pt x="658" y="653"/>
                  </a:cubicBezTo>
                  <a:cubicBezTo>
                    <a:pt x="442" y="463"/>
                    <a:pt x="256" y="237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1"/>
            <p:cNvSpPr/>
            <p:nvPr/>
          </p:nvSpPr>
          <p:spPr>
            <a:xfrm>
              <a:off x="3101125" y="3432075"/>
              <a:ext cx="62900" cy="191875"/>
            </a:xfrm>
            <a:custGeom>
              <a:avLst/>
              <a:gdLst/>
              <a:ahLst/>
              <a:cxnLst/>
              <a:rect l="l" t="t" r="r" b="b"/>
              <a:pathLst>
                <a:path w="2516" h="7675" extrusionOk="0">
                  <a:moveTo>
                    <a:pt x="453" y="0"/>
                  </a:moveTo>
                  <a:cubicBezTo>
                    <a:pt x="1030" y="1014"/>
                    <a:pt x="869" y="2279"/>
                    <a:pt x="548" y="3403"/>
                  </a:cubicBezTo>
                  <a:cubicBezTo>
                    <a:pt x="377" y="4001"/>
                    <a:pt x="161" y="4598"/>
                    <a:pt x="1" y="5200"/>
                  </a:cubicBezTo>
                  <a:lnTo>
                    <a:pt x="56" y="5215"/>
                  </a:lnTo>
                  <a:cubicBezTo>
                    <a:pt x="824" y="6034"/>
                    <a:pt x="1592" y="6857"/>
                    <a:pt x="2360" y="7675"/>
                  </a:cubicBezTo>
                  <a:cubicBezTo>
                    <a:pt x="2405" y="7063"/>
                    <a:pt x="2450" y="6450"/>
                    <a:pt x="2465" y="5833"/>
                  </a:cubicBezTo>
                  <a:cubicBezTo>
                    <a:pt x="2516" y="3845"/>
                    <a:pt x="2214" y="1712"/>
                    <a:pt x="889" y="236"/>
                  </a:cubicBezTo>
                  <a:cubicBezTo>
                    <a:pt x="749" y="146"/>
                    <a:pt x="608" y="71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1"/>
            <p:cNvSpPr/>
            <p:nvPr/>
          </p:nvSpPr>
          <p:spPr>
            <a:xfrm>
              <a:off x="3143425" y="3814175"/>
              <a:ext cx="114325" cy="296775"/>
            </a:xfrm>
            <a:custGeom>
              <a:avLst/>
              <a:gdLst/>
              <a:ahLst/>
              <a:cxnLst/>
              <a:rect l="l" t="t" r="r" b="b"/>
              <a:pathLst>
                <a:path w="4573" h="11871" extrusionOk="0">
                  <a:moveTo>
                    <a:pt x="4362" y="0"/>
                  </a:moveTo>
                  <a:cubicBezTo>
                    <a:pt x="3464" y="1270"/>
                    <a:pt x="2550" y="2595"/>
                    <a:pt x="1642" y="3865"/>
                  </a:cubicBezTo>
                  <a:cubicBezTo>
                    <a:pt x="1612" y="3830"/>
                    <a:pt x="1576" y="3795"/>
                    <a:pt x="1541" y="3760"/>
                  </a:cubicBezTo>
                  <a:cubicBezTo>
                    <a:pt x="1315" y="4799"/>
                    <a:pt x="944" y="5822"/>
                    <a:pt x="628" y="6851"/>
                  </a:cubicBezTo>
                  <a:cubicBezTo>
                    <a:pt x="327" y="7825"/>
                    <a:pt x="76" y="8809"/>
                    <a:pt x="30" y="9813"/>
                  </a:cubicBezTo>
                  <a:cubicBezTo>
                    <a:pt x="0" y="10495"/>
                    <a:pt x="66" y="11188"/>
                    <a:pt x="96" y="11871"/>
                  </a:cubicBezTo>
                  <a:lnTo>
                    <a:pt x="3147" y="11871"/>
                  </a:lnTo>
                  <a:cubicBezTo>
                    <a:pt x="3599" y="11253"/>
                    <a:pt x="3875" y="10470"/>
                    <a:pt x="3981" y="9707"/>
                  </a:cubicBezTo>
                  <a:cubicBezTo>
                    <a:pt x="4166" y="8322"/>
                    <a:pt x="3941" y="6912"/>
                    <a:pt x="4006" y="5511"/>
                  </a:cubicBezTo>
                  <a:cubicBezTo>
                    <a:pt x="4081" y="3865"/>
                    <a:pt x="4573" y="2229"/>
                    <a:pt x="4437" y="582"/>
                  </a:cubicBezTo>
                  <a:cubicBezTo>
                    <a:pt x="4422" y="387"/>
                    <a:pt x="4397" y="191"/>
                    <a:pt x="4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1"/>
            <p:cNvSpPr/>
            <p:nvPr/>
          </p:nvSpPr>
          <p:spPr>
            <a:xfrm>
              <a:off x="3095350" y="3604600"/>
              <a:ext cx="92650" cy="303575"/>
            </a:xfrm>
            <a:custGeom>
              <a:avLst/>
              <a:gdLst/>
              <a:ahLst/>
              <a:cxnLst/>
              <a:rect l="l" t="t" r="r" b="b"/>
              <a:pathLst>
                <a:path w="3706" h="12143" extrusionOk="0">
                  <a:moveTo>
                    <a:pt x="1" y="1"/>
                  </a:moveTo>
                  <a:lnTo>
                    <a:pt x="1" y="1"/>
                  </a:lnTo>
                  <a:cubicBezTo>
                    <a:pt x="41" y="1291"/>
                    <a:pt x="638" y="2495"/>
                    <a:pt x="975" y="3750"/>
                  </a:cubicBezTo>
                  <a:cubicBezTo>
                    <a:pt x="1351" y="5161"/>
                    <a:pt x="1381" y="6667"/>
                    <a:pt x="1060" y="8092"/>
                  </a:cubicBezTo>
                  <a:cubicBezTo>
                    <a:pt x="985" y="8423"/>
                    <a:pt x="894" y="8750"/>
                    <a:pt x="789" y="9071"/>
                  </a:cubicBezTo>
                  <a:cubicBezTo>
                    <a:pt x="1622" y="10140"/>
                    <a:pt x="2516" y="11169"/>
                    <a:pt x="3464" y="12143"/>
                  </a:cubicBezTo>
                  <a:cubicBezTo>
                    <a:pt x="3615" y="11470"/>
                    <a:pt x="3705" y="10797"/>
                    <a:pt x="3685" y="10110"/>
                  </a:cubicBezTo>
                  <a:cubicBezTo>
                    <a:pt x="3635" y="8338"/>
                    <a:pt x="2867" y="6672"/>
                    <a:pt x="2601" y="4920"/>
                  </a:cubicBezTo>
                  <a:cubicBezTo>
                    <a:pt x="2470" y="4067"/>
                    <a:pt x="2460" y="3203"/>
                    <a:pt x="2496" y="2340"/>
                  </a:cubicBezTo>
                  <a:cubicBezTo>
                    <a:pt x="1682" y="1542"/>
                    <a:pt x="854" y="75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1"/>
            <p:cNvSpPr/>
            <p:nvPr/>
          </p:nvSpPr>
          <p:spPr>
            <a:xfrm>
              <a:off x="2990700" y="3914175"/>
              <a:ext cx="114100" cy="196775"/>
            </a:xfrm>
            <a:custGeom>
              <a:avLst/>
              <a:gdLst/>
              <a:ahLst/>
              <a:cxnLst/>
              <a:rect l="l" t="t" r="r" b="b"/>
              <a:pathLst>
                <a:path w="4564" h="7871" extrusionOk="0">
                  <a:moveTo>
                    <a:pt x="2174" y="0"/>
                  </a:moveTo>
                  <a:lnTo>
                    <a:pt x="2099" y="11"/>
                  </a:lnTo>
                  <a:cubicBezTo>
                    <a:pt x="1441" y="849"/>
                    <a:pt x="829" y="1772"/>
                    <a:pt x="237" y="2661"/>
                  </a:cubicBezTo>
                  <a:cubicBezTo>
                    <a:pt x="161" y="2636"/>
                    <a:pt x="81" y="2605"/>
                    <a:pt x="1" y="2575"/>
                  </a:cubicBezTo>
                  <a:lnTo>
                    <a:pt x="1" y="2575"/>
                  </a:lnTo>
                  <a:cubicBezTo>
                    <a:pt x="929" y="4357"/>
                    <a:pt x="2305" y="5999"/>
                    <a:pt x="2686" y="7871"/>
                  </a:cubicBezTo>
                  <a:lnTo>
                    <a:pt x="4553" y="7871"/>
                  </a:lnTo>
                  <a:cubicBezTo>
                    <a:pt x="4563" y="6982"/>
                    <a:pt x="4338" y="6059"/>
                    <a:pt x="4016" y="5226"/>
                  </a:cubicBezTo>
                  <a:cubicBezTo>
                    <a:pt x="3826" y="4719"/>
                    <a:pt x="3600" y="4232"/>
                    <a:pt x="3379" y="3740"/>
                  </a:cubicBezTo>
                  <a:cubicBezTo>
                    <a:pt x="2942" y="2786"/>
                    <a:pt x="2505" y="1833"/>
                    <a:pt x="2295" y="809"/>
                  </a:cubicBezTo>
                  <a:cubicBezTo>
                    <a:pt x="2239" y="543"/>
                    <a:pt x="2199" y="272"/>
                    <a:pt x="2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1"/>
            <p:cNvSpPr/>
            <p:nvPr/>
          </p:nvSpPr>
          <p:spPr>
            <a:xfrm>
              <a:off x="2880525" y="3568850"/>
              <a:ext cx="52875" cy="114200"/>
            </a:xfrm>
            <a:custGeom>
              <a:avLst/>
              <a:gdLst/>
              <a:ahLst/>
              <a:cxnLst/>
              <a:rect l="l" t="t" r="r" b="b"/>
              <a:pathLst>
                <a:path w="2115" h="4568" extrusionOk="0">
                  <a:moveTo>
                    <a:pt x="689" y="0"/>
                  </a:moveTo>
                  <a:cubicBezTo>
                    <a:pt x="438" y="487"/>
                    <a:pt x="182" y="979"/>
                    <a:pt x="1" y="1491"/>
                  </a:cubicBezTo>
                  <a:cubicBezTo>
                    <a:pt x="558" y="2535"/>
                    <a:pt x="1150" y="3564"/>
                    <a:pt x="1783" y="4568"/>
                  </a:cubicBezTo>
                  <a:cubicBezTo>
                    <a:pt x="1738" y="3780"/>
                    <a:pt x="1898" y="2997"/>
                    <a:pt x="2114" y="2219"/>
                  </a:cubicBezTo>
                  <a:cubicBezTo>
                    <a:pt x="1587" y="1526"/>
                    <a:pt x="1125" y="788"/>
                    <a:pt x="724" y="15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1"/>
            <p:cNvSpPr/>
            <p:nvPr/>
          </p:nvSpPr>
          <p:spPr>
            <a:xfrm>
              <a:off x="2933375" y="3367825"/>
              <a:ext cx="86350" cy="258775"/>
            </a:xfrm>
            <a:custGeom>
              <a:avLst/>
              <a:gdLst/>
              <a:ahLst/>
              <a:cxnLst/>
              <a:rect l="l" t="t" r="r" b="b"/>
              <a:pathLst>
                <a:path w="3454" h="10351" extrusionOk="0">
                  <a:moveTo>
                    <a:pt x="2695" y="0"/>
                  </a:moveTo>
                  <a:lnTo>
                    <a:pt x="2695" y="0"/>
                  </a:lnTo>
                  <a:cubicBezTo>
                    <a:pt x="2670" y="11"/>
                    <a:pt x="2650" y="26"/>
                    <a:pt x="2625" y="36"/>
                  </a:cubicBezTo>
                  <a:cubicBezTo>
                    <a:pt x="1727" y="999"/>
                    <a:pt x="1340" y="2339"/>
                    <a:pt x="1170" y="3644"/>
                  </a:cubicBezTo>
                  <a:cubicBezTo>
                    <a:pt x="994" y="4975"/>
                    <a:pt x="1009" y="6340"/>
                    <a:pt x="733" y="7655"/>
                  </a:cubicBezTo>
                  <a:cubicBezTo>
                    <a:pt x="547" y="8528"/>
                    <a:pt x="236" y="9397"/>
                    <a:pt x="0" y="10260"/>
                  </a:cubicBezTo>
                  <a:cubicBezTo>
                    <a:pt x="20" y="10295"/>
                    <a:pt x="40" y="10320"/>
                    <a:pt x="65" y="10350"/>
                  </a:cubicBezTo>
                  <a:cubicBezTo>
                    <a:pt x="502" y="9964"/>
                    <a:pt x="939" y="9562"/>
                    <a:pt x="1365" y="9151"/>
                  </a:cubicBezTo>
                  <a:cubicBezTo>
                    <a:pt x="1687" y="8839"/>
                    <a:pt x="2008" y="8533"/>
                    <a:pt x="2314" y="8227"/>
                  </a:cubicBezTo>
                  <a:lnTo>
                    <a:pt x="2349" y="8232"/>
                  </a:lnTo>
                  <a:cubicBezTo>
                    <a:pt x="2660" y="5466"/>
                    <a:pt x="3453" y="259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1"/>
            <p:cNvSpPr/>
            <p:nvPr/>
          </p:nvSpPr>
          <p:spPr>
            <a:xfrm>
              <a:off x="2903000" y="3799975"/>
              <a:ext cx="87725" cy="178600"/>
            </a:xfrm>
            <a:custGeom>
              <a:avLst/>
              <a:gdLst/>
              <a:ahLst/>
              <a:cxnLst/>
              <a:rect l="l" t="t" r="r" b="b"/>
              <a:pathLst>
                <a:path w="3509" h="7144" extrusionOk="0">
                  <a:moveTo>
                    <a:pt x="71" y="1"/>
                  </a:moveTo>
                  <a:lnTo>
                    <a:pt x="71" y="1"/>
                  </a:lnTo>
                  <a:cubicBezTo>
                    <a:pt x="86" y="1025"/>
                    <a:pt x="0" y="2054"/>
                    <a:pt x="96" y="3073"/>
                  </a:cubicBezTo>
                  <a:cubicBezTo>
                    <a:pt x="176" y="3981"/>
                    <a:pt x="412" y="4875"/>
                    <a:pt x="773" y="5713"/>
                  </a:cubicBezTo>
                  <a:cubicBezTo>
                    <a:pt x="1205" y="5934"/>
                    <a:pt x="1576" y="6285"/>
                    <a:pt x="2023" y="6506"/>
                  </a:cubicBezTo>
                  <a:cubicBezTo>
                    <a:pt x="2505" y="6742"/>
                    <a:pt x="3002" y="6958"/>
                    <a:pt x="3509" y="7143"/>
                  </a:cubicBezTo>
                  <a:cubicBezTo>
                    <a:pt x="3157" y="6466"/>
                    <a:pt x="2871" y="5773"/>
                    <a:pt x="2731" y="5035"/>
                  </a:cubicBezTo>
                  <a:cubicBezTo>
                    <a:pt x="2520" y="3966"/>
                    <a:pt x="2620" y="2862"/>
                    <a:pt x="2620" y="1768"/>
                  </a:cubicBezTo>
                  <a:cubicBezTo>
                    <a:pt x="1772" y="1180"/>
                    <a:pt x="919" y="588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1"/>
            <p:cNvSpPr/>
            <p:nvPr/>
          </p:nvSpPr>
          <p:spPr>
            <a:xfrm>
              <a:off x="2925075" y="3621300"/>
              <a:ext cx="109075" cy="223375"/>
            </a:xfrm>
            <a:custGeom>
              <a:avLst/>
              <a:gdLst/>
              <a:ahLst/>
              <a:cxnLst/>
              <a:rect l="l" t="t" r="r" b="b"/>
              <a:pathLst>
                <a:path w="4363" h="8935" extrusionOk="0">
                  <a:moveTo>
                    <a:pt x="2556" y="0"/>
                  </a:moveTo>
                  <a:cubicBezTo>
                    <a:pt x="2254" y="327"/>
                    <a:pt x="1948" y="643"/>
                    <a:pt x="1637" y="959"/>
                  </a:cubicBezTo>
                  <a:cubicBezTo>
                    <a:pt x="1115" y="1491"/>
                    <a:pt x="583" y="2018"/>
                    <a:pt x="41" y="2535"/>
                  </a:cubicBezTo>
                  <a:cubicBezTo>
                    <a:pt x="31" y="2515"/>
                    <a:pt x="16" y="2490"/>
                    <a:pt x="1" y="2470"/>
                  </a:cubicBezTo>
                  <a:lnTo>
                    <a:pt x="1" y="2470"/>
                  </a:lnTo>
                  <a:cubicBezTo>
                    <a:pt x="6" y="2600"/>
                    <a:pt x="21" y="2726"/>
                    <a:pt x="36" y="2851"/>
                  </a:cubicBezTo>
                  <a:cubicBezTo>
                    <a:pt x="247" y="4337"/>
                    <a:pt x="1215" y="5612"/>
                    <a:pt x="1562" y="7073"/>
                  </a:cubicBezTo>
                  <a:cubicBezTo>
                    <a:pt x="1707" y="7675"/>
                    <a:pt x="1737" y="8292"/>
                    <a:pt x="1737" y="8915"/>
                  </a:cubicBezTo>
                  <a:cubicBezTo>
                    <a:pt x="1752" y="8920"/>
                    <a:pt x="1763" y="8930"/>
                    <a:pt x="1773" y="8935"/>
                  </a:cubicBezTo>
                  <a:cubicBezTo>
                    <a:pt x="2586" y="7780"/>
                    <a:pt x="3474" y="6601"/>
                    <a:pt x="4363" y="5497"/>
                  </a:cubicBezTo>
                  <a:cubicBezTo>
                    <a:pt x="4363" y="5492"/>
                    <a:pt x="4358" y="5482"/>
                    <a:pt x="4352" y="5471"/>
                  </a:cubicBezTo>
                  <a:cubicBezTo>
                    <a:pt x="4031" y="4603"/>
                    <a:pt x="3484" y="3825"/>
                    <a:pt x="3123" y="2967"/>
                  </a:cubicBezTo>
                  <a:cubicBezTo>
                    <a:pt x="2726" y="2023"/>
                    <a:pt x="2576" y="1024"/>
                    <a:pt x="2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1"/>
            <p:cNvSpPr/>
            <p:nvPr/>
          </p:nvSpPr>
          <p:spPr>
            <a:xfrm>
              <a:off x="2897725" y="3368700"/>
              <a:ext cx="101300" cy="255625"/>
            </a:xfrm>
            <a:custGeom>
              <a:avLst/>
              <a:gdLst/>
              <a:ahLst/>
              <a:cxnLst/>
              <a:rect l="l" t="t" r="r" b="b"/>
              <a:pathLst>
                <a:path w="4052" h="10225" extrusionOk="0">
                  <a:moveTo>
                    <a:pt x="4051" y="1"/>
                  </a:moveTo>
                  <a:cubicBezTo>
                    <a:pt x="2706" y="613"/>
                    <a:pt x="1662" y="1863"/>
                    <a:pt x="1306" y="3298"/>
                  </a:cubicBezTo>
                  <a:cubicBezTo>
                    <a:pt x="1095" y="4172"/>
                    <a:pt x="1120" y="5090"/>
                    <a:pt x="894" y="5959"/>
                  </a:cubicBezTo>
                  <a:cubicBezTo>
                    <a:pt x="708" y="6676"/>
                    <a:pt x="352" y="7344"/>
                    <a:pt x="1" y="8006"/>
                  </a:cubicBezTo>
                  <a:lnTo>
                    <a:pt x="36" y="8021"/>
                  </a:lnTo>
                  <a:cubicBezTo>
                    <a:pt x="437" y="8794"/>
                    <a:pt x="899" y="9532"/>
                    <a:pt x="1426" y="10225"/>
                  </a:cubicBezTo>
                  <a:cubicBezTo>
                    <a:pt x="1662" y="9362"/>
                    <a:pt x="1973" y="8493"/>
                    <a:pt x="2159" y="7620"/>
                  </a:cubicBezTo>
                  <a:cubicBezTo>
                    <a:pt x="2435" y="6305"/>
                    <a:pt x="2420" y="4940"/>
                    <a:pt x="2596" y="3609"/>
                  </a:cubicBezTo>
                  <a:cubicBezTo>
                    <a:pt x="2766" y="2304"/>
                    <a:pt x="3153" y="964"/>
                    <a:pt x="4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1"/>
            <p:cNvSpPr/>
            <p:nvPr/>
          </p:nvSpPr>
          <p:spPr>
            <a:xfrm>
              <a:off x="2965100" y="3573500"/>
              <a:ext cx="27025" cy="71800"/>
            </a:xfrm>
            <a:custGeom>
              <a:avLst/>
              <a:gdLst/>
              <a:ahLst/>
              <a:cxnLst/>
              <a:rect l="l" t="t" r="r" b="b"/>
              <a:pathLst>
                <a:path w="1081" h="2872" extrusionOk="0">
                  <a:moveTo>
                    <a:pt x="1045" y="0"/>
                  </a:moveTo>
                  <a:cubicBezTo>
                    <a:pt x="739" y="306"/>
                    <a:pt x="418" y="612"/>
                    <a:pt x="96" y="924"/>
                  </a:cubicBezTo>
                  <a:cubicBezTo>
                    <a:pt x="61" y="1260"/>
                    <a:pt x="36" y="1601"/>
                    <a:pt x="16" y="1938"/>
                  </a:cubicBezTo>
                  <a:cubicBezTo>
                    <a:pt x="1" y="2244"/>
                    <a:pt x="11" y="2560"/>
                    <a:pt x="36" y="2871"/>
                  </a:cubicBezTo>
                  <a:cubicBezTo>
                    <a:pt x="347" y="2555"/>
                    <a:pt x="653" y="2239"/>
                    <a:pt x="955" y="1912"/>
                  </a:cubicBezTo>
                  <a:lnTo>
                    <a:pt x="970" y="1912"/>
                  </a:lnTo>
                  <a:cubicBezTo>
                    <a:pt x="960" y="1285"/>
                    <a:pt x="1005" y="648"/>
                    <a:pt x="1080" y="5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1"/>
            <p:cNvSpPr/>
            <p:nvPr/>
          </p:nvSpPr>
          <p:spPr>
            <a:xfrm>
              <a:off x="2923950" y="3596575"/>
              <a:ext cx="43575" cy="88125"/>
            </a:xfrm>
            <a:custGeom>
              <a:avLst/>
              <a:gdLst/>
              <a:ahLst/>
              <a:cxnLst/>
              <a:rect l="l" t="t" r="r" b="b"/>
              <a:pathLst>
                <a:path w="1743" h="3525" extrusionOk="0">
                  <a:moveTo>
                    <a:pt x="1742" y="1"/>
                  </a:moveTo>
                  <a:cubicBezTo>
                    <a:pt x="1316" y="412"/>
                    <a:pt x="879" y="814"/>
                    <a:pt x="442" y="1200"/>
                  </a:cubicBezTo>
                  <a:cubicBezTo>
                    <a:pt x="417" y="1170"/>
                    <a:pt x="397" y="1145"/>
                    <a:pt x="377" y="1110"/>
                  </a:cubicBezTo>
                  <a:cubicBezTo>
                    <a:pt x="161" y="1888"/>
                    <a:pt x="1" y="2671"/>
                    <a:pt x="46" y="3459"/>
                  </a:cubicBezTo>
                  <a:cubicBezTo>
                    <a:pt x="61" y="3479"/>
                    <a:pt x="76" y="3504"/>
                    <a:pt x="86" y="3524"/>
                  </a:cubicBezTo>
                  <a:cubicBezTo>
                    <a:pt x="628" y="3007"/>
                    <a:pt x="1160" y="2480"/>
                    <a:pt x="1682" y="1948"/>
                  </a:cubicBezTo>
                  <a:cubicBezTo>
                    <a:pt x="1657" y="1637"/>
                    <a:pt x="1647" y="1321"/>
                    <a:pt x="1662" y="1015"/>
                  </a:cubicBezTo>
                  <a:cubicBezTo>
                    <a:pt x="1682" y="678"/>
                    <a:pt x="1707" y="337"/>
                    <a:pt x="1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1"/>
            <p:cNvSpPr/>
            <p:nvPr/>
          </p:nvSpPr>
          <p:spPr>
            <a:xfrm>
              <a:off x="2867600" y="3606125"/>
              <a:ext cx="100925" cy="238050"/>
            </a:xfrm>
            <a:custGeom>
              <a:avLst/>
              <a:gdLst/>
              <a:ahLst/>
              <a:cxnLst/>
              <a:rect l="l" t="t" r="r" b="b"/>
              <a:pathLst>
                <a:path w="4037" h="9522" extrusionOk="0">
                  <a:moveTo>
                    <a:pt x="518" y="0"/>
                  </a:moveTo>
                  <a:cubicBezTo>
                    <a:pt x="423" y="266"/>
                    <a:pt x="347" y="537"/>
                    <a:pt x="302" y="818"/>
                  </a:cubicBezTo>
                  <a:cubicBezTo>
                    <a:pt x="1" y="2711"/>
                    <a:pt x="1080" y="4528"/>
                    <a:pt x="1381" y="6420"/>
                  </a:cubicBezTo>
                  <a:cubicBezTo>
                    <a:pt x="1451" y="6861"/>
                    <a:pt x="1477" y="7308"/>
                    <a:pt x="1487" y="7755"/>
                  </a:cubicBezTo>
                  <a:cubicBezTo>
                    <a:pt x="2335" y="8342"/>
                    <a:pt x="3188" y="8934"/>
                    <a:pt x="4036" y="9522"/>
                  </a:cubicBezTo>
                  <a:cubicBezTo>
                    <a:pt x="4036" y="8899"/>
                    <a:pt x="4006" y="8282"/>
                    <a:pt x="3861" y="7680"/>
                  </a:cubicBezTo>
                  <a:cubicBezTo>
                    <a:pt x="3514" y="6219"/>
                    <a:pt x="2546" y="4944"/>
                    <a:pt x="2335" y="3458"/>
                  </a:cubicBezTo>
                  <a:cubicBezTo>
                    <a:pt x="2320" y="3333"/>
                    <a:pt x="2305" y="3207"/>
                    <a:pt x="2300" y="3077"/>
                  </a:cubicBezTo>
                  <a:cubicBezTo>
                    <a:pt x="1667" y="2073"/>
                    <a:pt x="1075" y="1044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1"/>
            <p:cNvSpPr/>
            <p:nvPr/>
          </p:nvSpPr>
          <p:spPr>
            <a:xfrm>
              <a:off x="2966000" y="3758700"/>
              <a:ext cx="85975" cy="222000"/>
            </a:xfrm>
            <a:custGeom>
              <a:avLst/>
              <a:gdLst/>
              <a:ahLst/>
              <a:cxnLst/>
              <a:rect l="l" t="t" r="r" b="b"/>
              <a:pathLst>
                <a:path w="3439" h="8880" extrusionOk="0">
                  <a:moveTo>
                    <a:pt x="2726" y="1"/>
                  </a:moveTo>
                  <a:cubicBezTo>
                    <a:pt x="1837" y="1105"/>
                    <a:pt x="949" y="2284"/>
                    <a:pt x="136" y="3439"/>
                  </a:cubicBezTo>
                  <a:cubicBezTo>
                    <a:pt x="126" y="3434"/>
                    <a:pt x="115" y="3424"/>
                    <a:pt x="100" y="3419"/>
                  </a:cubicBezTo>
                  <a:lnTo>
                    <a:pt x="100" y="3419"/>
                  </a:lnTo>
                  <a:cubicBezTo>
                    <a:pt x="100" y="4513"/>
                    <a:pt x="0" y="5617"/>
                    <a:pt x="211" y="6686"/>
                  </a:cubicBezTo>
                  <a:cubicBezTo>
                    <a:pt x="351" y="7424"/>
                    <a:pt x="637" y="8117"/>
                    <a:pt x="989" y="8794"/>
                  </a:cubicBezTo>
                  <a:cubicBezTo>
                    <a:pt x="1069" y="8824"/>
                    <a:pt x="1149" y="8855"/>
                    <a:pt x="1225" y="8880"/>
                  </a:cubicBezTo>
                  <a:cubicBezTo>
                    <a:pt x="1817" y="7991"/>
                    <a:pt x="2429" y="7068"/>
                    <a:pt x="3087" y="6230"/>
                  </a:cubicBezTo>
                  <a:lnTo>
                    <a:pt x="3162" y="6219"/>
                  </a:lnTo>
                  <a:cubicBezTo>
                    <a:pt x="2956" y="4141"/>
                    <a:pt x="3438" y="1963"/>
                    <a:pt x="2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1"/>
            <p:cNvSpPr/>
            <p:nvPr/>
          </p:nvSpPr>
          <p:spPr>
            <a:xfrm>
              <a:off x="2922325" y="3942775"/>
              <a:ext cx="135550" cy="168175"/>
            </a:xfrm>
            <a:custGeom>
              <a:avLst/>
              <a:gdLst/>
              <a:ahLst/>
              <a:cxnLst/>
              <a:rect l="l" t="t" r="r" b="b"/>
              <a:pathLst>
                <a:path w="5422" h="6727" extrusionOk="0">
                  <a:moveTo>
                    <a:pt x="0" y="1"/>
                  </a:moveTo>
                  <a:lnTo>
                    <a:pt x="0" y="1"/>
                  </a:lnTo>
                  <a:cubicBezTo>
                    <a:pt x="492" y="1135"/>
                    <a:pt x="1215" y="2164"/>
                    <a:pt x="2123" y="2992"/>
                  </a:cubicBezTo>
                  <a:lnTo>
                    <a:pt x="2123" y="2997"/>
                  </a:lnTo>
                  <a:cubicBezTo>
                    <a:pt x="3504" y="3996"/>
                    <a:pt x="4809" y="5030"/>
                    <a:pt x="5095" y="6727"/>
                  </a:cubicBezTo>
                  <a:lnTo>
                    <a:pt x="5421" y="6727"/>
                  </a:lnTo>
                  <a:cubicBezTo>
                    <a:pt x="5040" y="4855"/>
                    <a:pt x="3664" y="3213"/>
                    <a:pt x="2736" y="1431"/>
                  </a:cubicBezTo>
                  <a:cubicBezTo>
                    <a:pt x="2229" y="1246"/>
                    <a:pt x="1732" y="1030"/>
                    <a:pt x="1250" y="794"/>
                  </a:cubicBezTo>
                  <a:cubicBezTo>
                    <a:pt x="803" y="573"/>
                    <a:pt x="432" y="22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1"/>
            <p:cNvSpPr/>
            <p:nvPr/>
          </p:nvSpPr>
          <p:spPr>
            <a:xfrm>
              <a:off x="3233400" y="3647900"/>
              <a:ext cx="42925" cy="148350"/>
            </a:xfrm>
            <a:custGeom>
              <a:avLst/>
              <a:gdLst/>
              <a:ahLst/>
              <a:cxnLst/>
              <a:rect l="l" t="t" r="r" b="b"/>
              <a:pathLst>
                <a:path w="1717" h="5934" extrusionOk="0">
                  <a:moveTo>
                    <a:pt x="1190" y="1"/>
                  </a:moveTo>
                  <a:cubicBezTo>
                    <a:pt x="261" y="1050"/>
                    <a:pt x="70" y="2631"/>
                    <a:pt x="45" y="4066"/>
                  </a:cubicBezTo>
                  <a:lnTo>
                    <a:pt x="0" y="4086"/>
                  </a:lnTo>
                  <a:cubicBezTo>
                    <a:pt x="231" y="4699"/>
                    <a:pt x="452" y="5311"/>
                    <a:pt x="613" y="5933"/>
                  </a:cubicBezTo>
                  <a:lnTo>
                    <a:pt x="628" y="5928"/>
                  </a:lnTo>
                  <a:cubicBezTo>
                    <a:pt x="407" y="4518"/>
                    <a:pt x="813" y="3017"/>
                    <a:pt x="1717" y="1913"/>
                  </a:cubicBezTo>
                  <a:lnTo>
                    <a:pt x="1707" y="1903"/>
                  </a:lnTo>
                  <a:cubicBezTo>
                    <a:pt x="1431" y="1301"/>
                    <a:pt x="1250" y="658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1"/>
            <p:cNvSpPr/>
            <p:nvPr/>
          </p:nvSpPr>
          <p:spPr>
            <a:xfrm>
              <a:off x="3282700" y="3499825"/>
              <a:ext cx="110450" cy="173325"/>
            </a:xfrm>
            <a:custGeom>
              <a:avLst/>
              <a:gdLst/>
              <a:ahLst/>
              <a:cxnLst/>
              <a:rect l="l" t="t" r="r" b="b"/>
              <a:pathLst>
                <a:path w="4418" h="6933" extrusionOk="0">
                  <a:moveTo>
                    <a:pt x="4418" y="1"/>
                  </a:moveTo>
                  <a:lnTo>
                    <a:pt x="4418" y="1"/>
                  </a:lnTo>
                  <a:cubicBezTo>
                    <a:pt x="3449" y="332"/>
                    <a:pt x="2626" y="1075"/>
                    <a:pt x="2194" y="2003"/>
                  </a:cubicBezTo>
                  <a:cubicBezTo>
                    <a:pt x="1818" y="2812"/>
                    <a:pt x="1712" y="3765"/>
                    <a:pt x="1120" y="4433"/>
                  </a:cubicBezTo>
                  <a:cubicBezTo>
                    <a:pt x="809" y="4779"/>
                    <a:pt x="392" y="5010"/>
                    <a:pt x="1" y="5266"/>
                  </a:cubicBezTo>
                  <a:cubicBezTo>
                    <a:pt x="141" y="5838"/>
                    <a:pt x="347" y="6400"/>
                    <a:pt x="603" y="6932"/>
                  </a:cubicBezTo>
                  <a:cubicBezTo>
                    <a:pt x="739" y="6802"/>
                    <a:pt x="869" y="6661"/>
                    <a:pt x="990" y="6516"/>
                  </a:cubicBezTo>
                  <a:cubicBezTo>
                    <a:pt x="2521" y="4674"/>
                    <a:pt x="2435" y="1768"/>
                    <a:pt x="4242" y="197"/>
                  </a:cubicBezTo>
                  <a:lnTo>
                    <a:pt x="4363" y="227"/>
                  </a:lnTo>
                  <a:cubicBezTo>
                    <a:pt x="4383" y="151"/>
                    <a:pt x="4398" y="76"/>
                    <a:pt x="4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1"/>
            <p:cNvSpPr/>
            <p:nvPr/>
          </p:nvSpPr>
          <p:spPr>
            <a:xfrm>
              <a:off x="3263125" y="3631475"/>
              <a:ext cx="34675" cy="64250"/>
            </a:xfrm>
            <a:custGeom>
              <a:avLst/>
              <a:gdLst/>
              <a:ahLst/>
              <a:cxnLst/>
              <a:rect l="l" t="t" r="r" b="b"/>
              <a:pathLst>
                <a:path w="1387" h="2570" extrusionOk="0">
                  <a:moveTo>
                    <a:pt x="784" y="0"/>
                  </a:moveTo>
                  <a:cubicBezTo>
                    <a:pt x="638" y="95"/>
                    <a:pt x="493" y="196"/>
                    <a:pt x="357" y="306"/>
                  </a:cubicBezTo>
                  <a:cubicBezTo>
                    <a:pt x="227" y="417"/>
                    <a:pt x="106" y="532"/>
                    <a:pt x="1" y="658"/>
                  </a:cubicBezTo>
                  <a:cubicBezTo>
                    <a:pt x="61" y="1315"/>
                    <a:pt x="242" y="1958"/>
                    <a:pt x="518" y="2560"/>
                  </a:cubicBezTo>
                  <a:lnTo>
                    <a:pt x="528" y="2570"/>
                  </a:lnTo>
                  <a:cubicBezTo>
                    <a:pt x="563" y="2525"/>
                    <a:pt x="603" y="2475"/>
                    <a:pt x="643" y="2429"/>
                  </a:cubicBezTo>
                  <a:cubicBezTo>
                    <a:pt x="874" y="2163"/>
                    <a:pt x="1135" y="1922"/>
                    <a:pt x="1386" y="1666"/>
                  </a:cubicBezTo>
                  <a:cubicBezTo>
                    <a:pt x="1130" y="1134"/>
                    <a:pt x="924" y="572"/>
                    <a:pt x="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1"/>
            <p:cNvSpPr/>
            <p:nvPr/>
          </p:nvSpPr>
          <p:spPr>
            <a:xfrm>
              <a:off x="3222100" y="3504725"/>
              <a:ext cx="169675" cy="606225"/>
            </a:xfrm>
            <a:custGeom>
              <a:avLst/>
              <a:gdLst/>
              <a:ahLst/>
              <a:cxnLst/>
              <a:rect l="l" t="t" r="r" b="b"/>
              <a:pathLst>
                <a:path w="6787" h="24249" extrusionOk="0">
                  <a:moveTo>
                    <a:pt x="6666" y="1"/>
                  </a:moveTo>
                  <a:cubicBezTo>
                    <a:pt x="4859" y="1572"/>
                    <a:pt x="4945" y="4478"/>
                    <a:pt x="3414" y="6320"/>
                  </a:cubicBezTo>
                  <a:cubicBezTo>
                    <a:pt x="3293" y="6465"/>
                    <a:pt x="3163" y="6606"/>
                    <a:pt x="3027" y="6736"/>
                  </a:cubicBezTo>
                  <a:cubicBezTo>
                    <a:pt x="2776" y="6992"/>
                    <a:pt x="2515" y="7233"/>
                    <a:pt x="2284" y="7499"/>
                  </a:cubicBezTo>
                  <a:cubicBezTo>
                    <a:pt x="2244" y="7545"/>
                    <a:pt x="2204" y="7595"/>
                    <a:pt x="2169" y="7640"/>
                  </a:cubicBezTo>
                  <a:cubicBezTo>
                    <a:pt x="1265" y="8744"/>
                    <a:pt x="859" y="10245"/>
                    <a:pt x="1080" y="11655"/>
                  </a:cubicBezTo>
                  <a:lnTo>
                    <a:pt x="1065" y="11660"/>
                  </a:lnTo>
                  <a:cubicBezTo>
                    <a:pt x="1125" y="11896"/>
                    <a:pt x="1175" y="12137"/>
                    <a:pt x="1215" y="12378"/>
                  </a:cubicBezTo>
                  <a:cubicBezTo>
                    <a:pt x="1250" y="12569"/>
                    <a:pt x="1275" y="12765"/>
                    <a:pt x="1290" y="12960"/>
                  </a:cubicBezTo>
                  <a:cubicBezTo>
                    <a:pt x="1426" y="14607"/>
                    <a:pt x="934" y="16243"/>
                    <a:pt x="859" y="17889"/>
                  </a:cubicBezTo>
                  <a:cubicBezTo>
                    <a:pt x="794" y="19290"/>
                    <a:pt x="1019" y="20700"/>
                    <a:pt x="834" y="22085"/>
                  </a:cubicBezTo>
                  <a:cubicBezTo>
                    <a:pt x="728" y="22848"/>
                    <a:pt x="452" y="23631"/>
                    <a:pt x="0" y="24249"/>
                  </a:cubicBezTo>
                  <a:lnTo>
                    <a:pt x="2053" y="24249"/>
                  </a:lnTo>
                  <a:cubicBezTo>
                    <a:pt x="2219" y="23039"/>
                    <a:pt x="2028" y="21769"/>
                    <a:pt x="2194" y="20545"/>
                  </a:cubicBezTo>
                  <a:cubicBezTo>
                    <a:pt x="2390" y="19089"/>
                    <a:pt x="3087" y="17729"/>
                    <a:pt x="3188" y="16268"/>
                  </a:cubicBezTo>
                  <a:cubicBezTo>
                    <a:pt x="3288" y="14883"/>
                    <a:pt x="2851" y="13533"/>
                    <a:pt x="2646" y="12162"/>
                  </a:cubicBezTo>
                  <a:cubicBezTo>
                    <a:pt x="2440" y="10792"/>
                    <a:pt x="2520" y="9246"/>
                    <a:pt x="3459" y="8227"/>
                  </a:cubicBezTo>
                  <a:cubicBezTo>
                    <a:pt x="3906" y="7745"/>
                    <a:pt x="4523" y="7409"/>
                    <a:pt x="4874" y="6852"/>
                  </a:cubicBezTo>
                  <a:cubicBezTo>
                    <a:pt x="5090" y="6511"/>
                    <a:pt x="5185" y="6119"/>
                    <a:pt x="5281" y="5733"/>
                  </a:cubicBezTo>
                  <a:cubicBezTo>
                    <a:pt x="5728" y="3906"/>
                    <a:pt x="6325" y="1873"/>
                    <a:pt x="6787" y="31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1"/>
            <p:cNvSpPr/>
            <p:nvPr/>
          </p:nvSpPr>
          <p:spPr>
            <a:xfrm>
              <a:off x="2908525" y="3960850"/>
              <a:ext cx="142575" cy="163525"/>
            </a:xfrm>
            <a:custGeom>
              <a:avLst/>
              <a:gdLst/>
              <a:ahLst/>
              <a:cxnLst/>
              <a:rect l="l" t="t" r="r" b="b"/>
              <a:pathLst>
                <a:path w="5703" h="6541" fill="none" extrusionOk="0">
                  <a:moveTo>
                    <a:pt x="5702" y="6541"/>
                  </a:moveTo>
                  <a:cubicBezTo>
                    <a:pt x="5697" y="6355"/>
                    <a:pt x="5677" y="6174"/>
                    <a:pt x="5647" y="6004"/>
                  </a:cubicBezTo>
                  <a:cubicBezTo>
                    <a:pt x="5361" y="4307"/>
                    <a:pt x="4056" y="3273"/>
                    <a:pt x="2675" y="2274"/>
                  </a:cubicBezTo>
                  <a:cubicBezTo>
                    <a:pt x="1712" y="1572"/>
                    <a:pt x="713" y="884"/>
                    <a:pt x="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1"/>
            <p:cNvSpPr/>
            <p:nvPr/>
          </p:nvSpPr>
          <p:spPr>
            <a:xfrm>
              <a:off x="3075150" y="4007650"/>
              <a:ext cx="29650" cy="151875"/>
            </a:xfrm>
            <a:custGeom>
              <a:avLst/>
              <a:gdLst/>
              <a:ahLst/>
              <a:cxnLst/>
              <a:rect l="l" t="t" r="r" b="b"/>
              <a:pathLst>
                <a:path w="1186" h="6075" fill="none" extrusionOk="0">
                  <a:moveTo>
                    <a:pt x="1" y="1"/>
                  </a:moveTo>
                  <a:cubicBezTo>
                    <a:pt x="222" y="493"/>
                    <a:pt x="448" y="980"/>
                    <a:pt x="638" y="1487"/>
                  </a:cubicBezTo>
                  <a:cubicBezTo>
                    <a:pt x="960" y="2320"/>
                    <a:pt x="1185" y="3243"/>
                    <a:pt x="1175" y="4132"/>
                  </a:cubicBezTo>
                  <a:cubicBezTo>
                    <a:pt x="1170" y="4814"/>
                    <a:pt x="1025" y="5477"/>
                    <a:pt x="678" y="607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1"/>
            <p:cNvSpPr/>
            <p:nvPr/>
          </p:nvSpPr>
          <p:spPr>
            <a:xfrm>
              <a:off x="3185950" y="3750050"/>
              <a:ext cx="71800" cy="388500"/>
            </a:xfrm>
            <a:custGeom>
              <a:avLst/>
              <a:gdLst/>
              <a:ahLst/>
              <a:cxnLst/>
              <a:rect l="l" t="t" r="r" b="b"/>
              <a:pathLst>
                <a:path w="2872" h="15540" fill="none" extrusionOk="0">
                  <a:moveTo>
                    <a:pt x="1898" y="0"/>
                  </a:moveTo>
                  <a:cubicBezTo>
                    <a:pt x="2129" y="613"/>
                    <a:pt x="2350" y="1225"/>
                    <a:pt x="2511" y="1847"/>
                  </a:cubicBezTo>
                  <a:cubicBezTo>
                    <a:pt x="2571" y="2083"/>
                    <a:pt x="2621" y="2324"/>
                    <a:pt x="2661" y="2565"/>
                  </a:cubicBezTo>
                  <a:cubicBezTo>
                    <a:pt x="2696" y="2756"/>
                    <a:pt x="2721" y="2952"/>
                    <a:pt x="2736" y="3147"/>
                  </a:cubicBezTo>
                  <a:cubicBezTo>
                    <a:pt x="2872" y="4794"/>
                    <a:pt x="2380" y="6430"/>
                    <a:pt x="2305" y="8076"/>
                  </a:cubicBezTo>
                  <a:cubicBezTo>
                    <a:pt x="2240" y="9477"/>
                    <a:pt x="2465" y="10887"/>
                    <a:pt x="2280" y="12272"/>
                  </a:cubicBezTo>
                  <a:cubicBezTo>
                    <a:pt x="2174" y="13035"/>
                    <a:pt x="1898" y="13818"/>
                    <a:pt x="1446" y="14436"/>
                  </a:cubicBezTo>
                  <a:cubicBezTo>
                    <a:pt x="1080" y="14943"/>
                    <a:pt x="598" y="15344"/>
                    <a:pt x="1" y="1554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1"/>
            <p:cNvSpPr/>
            <p:nvPr/>
          </p:nvSpPr>
          <p:spPr>
            <a:xfrm>
              <a:off x="2815275" y="4110925"/>
              <a:ext cx="498950" cy="25"/>
            </a:xfrm>
            <a:custGeom>
              <a:avLst/>
              <a:gdLst/>
              <a:ahLst/>
              <a:cxnLst/>
              <a:rect l="l" t="t" r="r" b="b"/>
              <a:pathLst>
                <a:path w="19958" h="1" fill="none" extrusionOk="0">
                  <a:moveTo>
                    <a:pt x="19958" y="1"/>
                  </a:moveTo>
                  <a:lnTo>
                    <a:pt x="19762" y="1"/>
                  </a:lnTo>
                  <a:lnTo>
                    <a:pt x="18326" y="1"/>
                  </a:lnTo>
                  <a:lnTo>
                    <a:pt x="16273" y="1"/>
                  </a:lnTo>
                  <a:lnTo>
                    <a:pt x="13222" y="1"/>
                  </a:lnTo>
                  <a:lnTo>
                    <a:pt x="11570" y="1"/>
                  </a:lnTo>
                  <a:lnTo>
                    <a:pt x="9703" y="1"/>
                  </a:lnTo>
                  <a:lnTo>
                    <a:pt x="9377" y="1"/>
                  </a:lnTo>
                  <a:lnTo>
                    <a:pt x="7570" y="1"/>
                  </a:lnTo>
                  <a:lnTo>
                    <a:pt x="4227" y="1"/>
                  </a:lnTo>
                  <a:lnTo>
                    <a:pt x="1" y="1"/>
                  </a:ln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1"/>
            <p:cNvSpPr/>
            <p:nvPr/>
          </p:nvSpPr>
          <p:spPr>
            <a:xfrm>
              <a:off x="3122725" y="3437225"/>
              <a:ext cx="65275" cy="726925"/>
            </a:xfrm>
            <a:custGeom>
              <a:avLst/>
              <a:gdLst/>
              <a:ahLst/>
              <a:cxnLst/>
              <a:rect l="l" t="t" r="r" b="b"/>
              <a:pathLst>
                <a:path w="2611" h="29077" fill="none" extrusionOk="0">
                  <a:moveTo>
                    <a:pt x="0" y="0"/>
                  </a:moveTo>
                  <a:cubicBezTo>
                    <a:pt x="10" y="10"/>
                    <a:pt x="20" y="20"/>
                    <a:pt x="25" y="30"/>
                  </a:cubicBezTo>
                  <a:cubicBezTo>
                    <a:pt x="1350" y="1506"/>
                    <a:pt x="1652" y="3639"/>
                    <a:pt x="1601" y="5627"/>
                  </a:cubicBezTo>
                  <a:cubicBezTo>
                    <a:pt x="1586" y="6244"/>
                    <a:pt x="1541" y="6857"/>
                    <a:pt x="1496" y="7469"/>
                  </a:cubicBezTo>
                  <a:cubicBezTo>
                    <a:pt x="1461" y="7991"/>
                    <a:pt x="1421" y="8513"/>
                    <a:pt x="1401" y="9035"/>
                  </a:cubicBezTo>
                  <a:cubicBezTo>
                    <a:pt x="1365" y="9898"/>
                    <a:pt x="1375" y="10762"/>
                    <a:pt x="1506" y="11615"/>
                  </a:cubicBezTo>
                  <a:cubicBezTo>
                    <a:pt x="1772" y="13367"/>
                    <a:pt x="2540" y="15033"/>
                    <a:pt x="2590" y="16805"/>
                  </a:cubicBezTo>
                  <a:cubicBezTo>
                    <a:pt x="2610" y="17492"/>
                    <a:pt x="2520" y="18165"/>
                    <a:pt x="2369" y="18838"/>
                  </a:cubicBezTo>
                  <a:cubicBezTo>
                    <a:pt x="2143" y="19877"/>
                    <a:pt x="1772" y="20900"/>
                    <a:pt x="1456" y="21929"/>
                  </a:cubicBezTo>
                  <a:cubicBezTo>
                    <a:pt x="1155" y="22903"/>
                    <a:pt x="904" y="23887"/>
                    <a:pt x="858" y="24891"/>
                  </a:cubicBezTo>
                  <a:cubicBezTo>
                    <a:pt x="828" y="25573"/>
                    <a:pt x="894" y="26266"/>
                    <a:pt x="924" y="26949"/>
                  </a:cubicBezTo>
                  <a:cubicBezTo>
                    <a:pt x="954" y="27672"/>
                    <a:pt x="954" y="28384"/>
                    <a:pt x="763" y="2907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1"/>
            <p:cNvSpPr/>
            <p:nvPr/>
          </p:nvSpPr>
          <p:spPr>
            <a:xfrm>
              <a:off x="2966000" y="3844150"/>
              <a:ext cx="94750" cy="296175"/>
            </a:xfrm>
            <a:custGeom>
              <a:avLst/>
              <a:gdLst/>
              <a:ahLst/>
              <a:cxnLst/>
              <a:rect l="l" t="t" r="r" b="b"/>
              <a:pathLst>
                <a:path w="3790" h="11847" fill="none" extrusionOk="0">
                  <a:moveTo>
                    <a:pt x="100" y="1"/>
                  </a:moveTo>
                  <a:cubicBezTo>
                    <a:pt x="100" y="1095"/>
                    <a:pt x="0" y="2199"/>
                    <a:pt x="211" y="3268"/>
                  </a:cubicBezTo>
                  <a:cubicBezTo>
                    <a:pt x="351" y="4006"/>
                    <a:pt x="637" y="4699"/>
                    <a:pt x="989" y="5376"/>
                  </a:cubicBezTo>
                  <a:cubicBezTo>
                    <a:pt x="1917" y="7158"/>
                    <a:pt x="3293" y="8800"/>
                    <a:pt x="3674" y="10672"/>
                  </a:cubicBezTo>
                  <a:cubicBezTo>
                    <a:pt x="3754" y="11053"/>
                    <a:pt x="3790" y="11445"/>
                    <a:pt x="3775" y="1184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1"/>
            <p:cNvSpPr/>
            <p:nvPr/>
          </p:nvSpPr>
          <p:spPr>
            <a:xfrm>
              <a:off x="2923950" y="3367200"/>
              <a:ext cx="76450" cy="476975"/>
            </a:xfrm>
            <a:custGeom>
              <a:avLst/>
              <a:gdLst/>
              <a:ahLst/>
              <a:cxnLst/>
              <a:rect l="l" t="t" r="r" b="b"/>
              <a:pathLst>
                <a:path w="3058" h="19079" fill="none" extrusionOk="0">
                  <a:moveTo>
                    <a:pt x="3057" y="0"/>
                  </a:moveTo>
                  <a:cubicBezTo>
                    <a:pt x="3037" y="20"/>
                    <a:pt x="3022" y="41"/>
                    <a:pt x="3002" y="61"/>
                  </a:cubicBezTo>
                  <a:cubicBezTo>
                    <a:pt x="2104" y="1024"/>
                    <a:pt x="1717" y="2359"/>
                    <a:pt x="1547" y="3669"/>
                  </a:cubicBezTo>
                  <a:cubicBezTo>
                    <a:pt x="1371" y="5000"/>
                    <a:pt x="1386" y="6365"/>
                    <a:pt x="1110" y="7680"/>
                  </a:cubicBezTo>
                  <a:cubicBezTo>
                    <a:pt x="924" y="8553"/>
                    <a:pt x="613" y="9422"/>
                    <a:pt x="377" y="10285"/>
                  </a:cubicBezTo>
                  <a:cubicBezTo>
                    <a:pt x="161" y="11063"/>
                    <a:pt x="1" y="11846"/>
                    <a:pt x="46" y="12634"/>
                  </a:cubicBezTo>
                  <a:cubicBezTo>
                    <a:pt x="51" y="12764"/>
                    <a:pt x="66" y="12890"/>
                    <a:pt x="81" y="13015"/>
                  </a:cubicBezTo>
                  <a:cubicBezTo>
                    <a:pt x="292" y="14501"/>
                    <a:pt x="1260" y="15776"/>
                    <a:pt x="1607" y="17237"/>
                  </a:cubicBezTo>
                  <a:cubicBezTo>
                    <a:pt x="1752" y="17839"/>
                    <a:pt x="1782" y="18456"/>
                    <a:pt x="1782" y="19079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1"/>
            <p:cNvSpPr/>
            <p:nvPr/>
          </p:nvSpPr>
          <p:spPr>
            <a:xfrm>
              <a:off x="2513125" y="3676125"/>
              <a:ext cx="497175" cy="454900"/>
            </a:xfrm>
            <a:custGeom>
              <a:avLst/>
              <a:gdLst/>
              <a:ahLst/>
              <a:cxnLst/>
              <a:rect l="l" t="t" r="r" b="b"/>
              <a:pathLst>
                <a:path w="19887" h="18196" fill="none" extrusionOk="0">
                  <a:moveTo>
                    <a:pt x="0" y="227"/>
                  </a:moveTo>
                  <a:cubicBezTo>
                    <a:pt x="2395" y="1"/>
                    <a:pt x="4312" y="2094"/>
                    <a:pt x="6546" y="2987"/>
                  </a:cubicBezTo>
                  <a:cubicBezTo>
                    <a:pt x="6631" y="3017"/>
                    <a:pt x="6716" y="3053"/>
                    <a:pt x="6801" y="3083"/>
                  </a:cubicBezTo>
                  <a:cubicBezTo>
                    <a:pt x="7524" y="3349"/>
                    <a:pt x="8292" y="3555"/>
                    <a:pt x="8834" y="4097"/>
                  </a:cubicBezTo>
                  <a:cubicBezTo>
                    <a:pt x="9296" y="4553"/>
                    <a:pt x="9522" y="5181"/>
                    <a:pt x="9813" y="5763"/>
                  </a:cubicBezTo>
                  <a:cubicBezTo>
                    <a:pt x="9924" y="5984"/>
                    <a:pt x="10049" y="6205"/>
                    <a:pt x="10195" y="6400"/>
                  </a:cubicBezTo>
                  <a:cubicBezTo>
                    <a:pt x="10385" y="6651"/>
                    <a:pt x="10606" y="6867"/>
                    <a:pt x="10852" y="7063"/>
                  </a:cubicBezTo>
                  <a:cubicBezTo>
                    <a:pt x="11725" y="7771"/>
                    <a:pt x="12855" y="8243"/>
                    <a:pt x="13382" y="9236"/>
                  </a:cubicBezTo>
                  <a:cubicBezTo>
                    <a:pt x="13633" y="9703"/>
                    <a:pt x="13718" y="10240"/>
                    <a:pt x="13899" y="10742"/>
                  </a:cubicBezTo>
                  <a:cubicBezTo>
                    <a:pt x="14320" y="11927"/>
                    <a:pt x="15234" y="12830"/>
                    <a:pt x="16228" y="13683"/>
                  </a:cubicBezTo>
                  <a:cubicBezTo>
                    <a:pt x="17563" y="14833"/>
                    <a:pt x="19049" y="15887"/>
                    <a:pt x="19656" y="17393"/>
                  </a:cubicBezTo>
                  <a:cubicBezTo>
                    <a:pt x="19756" y="17649"/>
                    <a:pt x="19837" y="17915"/>
                    <a:pt x="19887" y="18196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1"/>
            <p:cNvSpPr/>
            <p:nvPr/>
          </p:nvSpPr>
          <p:spPr>
            <a:xfrm>
              <a:off x="3243550" y="3504725"/>
              <a:ext cx="145225" cy="291400"/>
            </a:xfrm>
            <a:custGeom>
              <a:avLst/>
              <a:gdLst/>
              <a:ahLst/>
              <a:cxnLst/>
              <a:rect l="l" t="t" r="r" b="b"/>
              <a:pathLst>
                <a:path w="5809" h="11656" fill="none" extrusionOk="0">
                  <a:moveTo>
                    <a:pt x="5808" y="1"/>
                  </a:moveTo>
                  <a:cubicBezTo>
                    <a:pt x="4001" y="1572"/>
                    <a:pt x="4087" y="4478"/>
                    <a:pt x="2556" y="6320"/>
                  </a:cubicBezTo>
                  <a:cubicBezTo>
                    <a:pt x="2435" y="6465"/>
                    <a:pt x="2305" y="6606"/>
                    <a:pt x="2169" y="6736"/>
                  </a:cubicBezTo>
                  <a:cubicBezTo>
                    <a:pt x="1918" y="6992"/>
                    <a:pt x="1657" y="7233"/>
                    <a:pt x="1426" y="7499"/>
                  </a:cubicBezTo>
                  <a:cubicBezTo>
                    <a:pt x="1386" y="7545"/>
                    <a:pt x="1346" y="7595"/>
                    <a:pt x="1311" y="7640"/>
                  </a:cubicBezTo>
                  <a:cubicBezTo>
                    <a:pt x="407" y="8744"/>
                    <a:pt x="1" y="10245"/>
                    <a:pt x="222" y="1165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1"/>
            <p:cNvSpPr/>
            <p:nvPr/>
          </p:nvSpPr>
          <p:spPr>
            <a:xfrm>
              <a:off x="3102525" y="3562450"/>
              <a:ext cx="90475" cy="63150"/>
            </a:xfrm>
            <a:custGeom>
              <a:avLst/>
              <a:gdLst/>
              <a:ahLst/>
              <a:cxnLst/>
              <a:rect l="l" t="t" r="r" b="b"/>
              <a:pathLst>
                <a:path w="3619" h="2526" fill="none" extrusionOk="0">
                  <a:moveTo>
                    <a:pt x="0" y="0"/>
                  </a:moveTo>
                  <a:cubicBezTo>
                    <a:pt x="768" y="819"/>
                    <a:pt x="1536" y="1642"/>
                    <a:pt x="2304" y="2460"/>
                  </a:cubicBezTo>
                  <a:cubicBezTo>
                    <a:pt x="2324" y="2485"/>
                    <a:pt x="2344" y="2505"/>
                    <a:pt x="2364" y="2525"/>
                  </a:cubicBezTo>
                  <a:cubicBezTo>
                    <a:pt x="2786" y="1727"/>
                    <a:pt x="3222" y="879"/>
                    <a:pt x="3609" y="61"/>
                  </a:cubicBezTo>
                  <a:cubicBezTo>
                    <a:pt x="3614" y="56"/>
                    <a:pt x="3614" y="46"/>
                    <a:pt x="3619" y="4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1"/>
            <p:cNvSpPr/>
            <p:nvPr/>
          </p:nvSpPr>
          <p:spPr>
            <a:xfrm>
              <a:off x="3094475" y="3603850"/>
              <a:ext cx="103425" cy="61525"/>
            </a:xfrm>
            <a:custGeom>
              <a:avLst/>
              <a:gdLst/>
              <a:ahLst/>
              <a:cxnLst/>
              <a:rect l="l" t="t" r="r" b="b"/>
              <a:pathLst>
                <a:path w="4137" h="2461" fill="none" extrusionOk="0">
                  <a:moveTo>
                    <a:pt x="1" y="1"/>
                  </a:moveTo>
                  <a:cubicBezTo>
                    <a:pt x="16" y="11"/>
                    <a:pt x="26" y="21"/>
                    <a:pt x="36" y="31"/>
                  </a:cubicBezTo>
                  <a:cubicBezTo>
                    <a:pt x="889" y="789"/>
                    <a:pt x="1717" y="1572"/>
                    <a:pt x="2531" y="2370"/>
                  </a:cubicBezTo>
                  <a:cubicBezTo>
                    <a:pt x="2561" y="2400"/>
                    <a:pt x="2591" y="2430"/>
                    <a:pt x="2621" y="2460"/>
                  </a:cubicBezTo>
                  <a:cubicBezTo>
                    <a:pt x="3148" y="1783"/>
                    <a:pt x="3610" y="1095"/>
                    <a:pt x="4137" y="41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1"/>
            <p:cNvSpPr/>
            <p:nvPr/>
          </p:nvSpPr>
          <p:spPr>
            <a:xfrm>
              <a:off x="3113425" y="3813925"/>
              <a:ext cx="139325" cy="96875"/>
            </a:xfrm>
            <a:custGeom>
              <a:avLst/>
              <a:gdLst/>
              <a:ahLst/>
              <a:cxnLst/>
              <a:rect l="l" t="t" r="r" b="b"/>
              <a:pathLst>
                <a:path w="5573" h="3875" fill="none" extrusionOk="0">
                  <a:moveTo>
                    <a:pt x="1" y="617"/>
                  </a:moveTo>
                  <a:cubicBezTo>
                    <a:pt x="26" y="643"/>
                    <a:pt x="46" y="668"/>
                    <a:pt x="66" y="698"/>
                  </a:cubicBezTo>
                  <a:cubicBezTo>
                    <a:pt x="899" y="1767"/>
                    <a:pt x="1793" y="2796"/>
                    <a:pt x="2741" y="3770"/>
                  </a:cubicBezTo>
                  <a:cubicBezTo>
                    <a:pt x="2776" y="3805"/>
                    <a:pt x="2812" y="3840"/>
                    <a:pt x="2842" y="3875"/>
                  </a:cubicBezTo>
                  <a:cubicBezTo>
                    <a:pt x="3750" y="2605"/>
                    <a:pt x="4664" y="1280"/>
                    <a:pt x="5562" y="10"/>
                  </a:cubicBezTo>
                  <a:cubicBezTo>
                    <a:pt x="5567" y="5"/>
                    <a:pt x="5572" y="5"/>
                    <a:pt x="5572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1"/>
            <p:cNvSpPr/>
            <p:nvPr/>
          </p:nvSpPr>
          <p:spPr>
            <a:xfrm>
              <a:off x="3195000" y="3746275"/>
              <a:ext cx="15950" cy="38175"/>
            </a:xfrm>
            <a:custGeom>
              <a:avLst/>
              <a:gdLst/>
              <a:ahLst/>
              <a:cxnLst/>
              <a:rect l="l" t="t" r="r" b="b"/>
              <a:pathLst>
                <a:path w="638" h="1527" fill="none" extrusionOk="0">
                  <a:moveTo>
                    <a:pt x="638" y="1"/>
                  </a:moveTo>
                  <a:cubicBezTo>
                    <a:pt x="427" y="513"/>
                    <a:pt x="211" y="1020"/>
                    <a:pt x="0" y="152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1"/>
            <p:cNvSpPr/>
            <p:nvPr/>
          </p:nvSpPr>
          <p:spPr>
            <a:xfrm>
              <a:off x="3206175" y="3770125"/>
              <a:ext cx="12675" cy="30250"/>
            </a:xfrm>
            <a:custGeom>
              <a:avLst/>
              <a:gdLst/>
              <a:ahLst/>
              <a:cxnLst/>
              <a:rect l="l" t="t" r="r" b="b"/>
              <a:pathLst>
                <a:path w="507" h="1210" fill="none" extrusionOk="0">
                  <a:moveTo>
                    <a:pt x="507" y="0"/>
                  </a:moveTo>
                  <a:cubicBezTo>
                    <a:pt x="381" y="422"/>
                    <a:pt x="211" y="824"/>
                    <a:pt x="0" y="121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1"/>
            <p:cNvSpPr/>
            <p:nvPr/>
          </p:nvSpPr>
          <p:spPr>
            <a:xfrm>
              <a:off x="3090600" y="3903250"/>
              <a:ext cx="69275" cy="83100"/>
            </a:xfrm>
            <a:custGeom>
              <a:avLst/>
              <a:gdLst/>
              <a:ahLst/>
              <a:cxnLst/>
              <a:rect l="l" t="t" r="r" b="b"/>
              <a:pathLst>
                <a:path w="2771" h="3324" fill="none" extrusionOk="0">
                  <a:moveTo>
                    <a:pt x="0" y="1"/>
                  </a:moveTo>
                  <a:cubicBezTo>
                    <a:pt x="869" y="1130"/>
                    <a:pt x="1782" y="2229"/>
                    <a:pt x="2741" y="3288"/>
                  </a:cubicBezTo>
                  <a:cubicBezTo>
                    <a:pt x="2746" y="3298"/>
                    <a:pt x="2756" y="3314"/>
                    <a:pt x="2771" y="3324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1"/>
            <p:cNvSpPr/>
            <p:nvPr/>
          </p:nvSpPr>
          <p:spPr>
            <a:xfrm>
              <a:off x="3262875" y="3646275"/>
              <a:ext cx="13200" cy="49200"/>
            </a:xfrm>
            <a:custGeom>
              <a:avLst/>
              <a:gdLst/>
              <a:ahLst/>
              <a:cxnLst/>
              <a:rect l="l" t="t" r="r" b="b"/>
              <a:pathLst>
                <a:path w="528" h="1968" fill="none" extrusionOk="0">
                  <a:moveTo>
                    <a:pt x="1" y="0"/>
                  </a:moveTo>
                  <a:cubicBezTo>
                    <a:pt x="1" y="20"/>
                    <a:pt x="6" y="45"/>
                    <a:pt x="11" y="66"/>
                  </a:cubicBezTo>
                  <a:cubicBezTo>
                    <a:pt x="71" y="723"/>
                    <a:pt x="252" y="1366"/>
                    <a:pt x="528" y="196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1"/>
            <p:cNvSpPr/>
            <p:nvPr/>
          </p:nvSpPr>
          <p:spPr>
            <a:xfrm>
              <a:off x="3282325" y="3630325"/>
              <a:ext cx="15600" cy="43200"/>
            </a:xfrm>
            <a:custGeom>
              <a:avLst/>
              <a:gdLst/>
              <a:ahLst/>
              <a:cxnLst/>
              <a:rect l="l" t="t" r="r" b="b"/>
              <a:pathLst>
                <a:path w="624" h="1728" fill="none" extrusionOk="0">
                  <a:moveTo>
                    <a:pt x="1" y="1"/>
                  </a:moveTo>
                  <a:cubicBezTo>
                    <a:pt x="6" y="16"/>
                    <a:pt x="11" y="31"/>
                    <a:pt x="16" y="46"/>
                  </a:cubicBezTo>
                  <a:cubicBezTo>
                    <a:pt x="156" y="618"/>
                    <a:pt x="362" y="1180"/>
                    <a:pt x="618" y="1712"/>
                  </a:cubicBezTo>
                  <a:cubicBezTo>
                    <a:pt x="618" y="1717"/>
                    <a:pt x="623" y="1722"/>
                    <a:pt x="623" y="1727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1"/>
            <p:cNvSpPr/>
            <p:nvPr/>
          </p:nvSpPr>
          <p:spPr>
            <a:xfrm>
              <a:off x="3271675" y="3824075"/>
              <a:ext cx="17950" cy="109825"/>
            </a:xfrm>
            <a:custGeom>
              <a:avLst/>
              <a:gdLst/>
              <a:ahLst/>
              <a:cxnLst/>
              <a:rect l="l" t="t" r="r" b="b"/>
              <a:pathLst>
                <a:path w="718" h="4393" fill="none" extrusionOk="0">
                  <a:moveTo>
                    <a:pt x="0" y="1"/>
                  </a:moveTo>
                  <a:cubicBezTo>
                    <a:pt x="206" y="1471"/>
                    <a:pt x="718" y="2992"/>
                    <a:pt x="241" y="439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1"/>
            <p:cNvSpPr/>
            <p:nvPr/>
          </p:nvSpPr>
          <p:spPr>
            <a:xfrm>
              <a:off x="2880275" y="3605750"/>
              <a:ext cx="108700" cy="78950"/>
            </a:xfrm>
            <a:custGeom>
              <a:avLst/>
              <a:gdLst/>
              <a:ahLst/>
              <a:cxnLst/>
              <a:rect l="l" t="t" r="r" b="b"/>
              <a:pathLst>
                <a:path w="4348" h="3158" fill="none" extrusionOk="0">
                  <a:moveTo>
                    <a:pt x="1" y="0"/>
                  </a:moveTo>
                  <a:cubicBezTo>
                    <a:pt x="6" y="5"/>
                    <a:pt x="6" y="10"/>
                    <a:pt x="11" y="15"/>
                  </a:cubicBezTo>
                  <a:cubicBezTo>
                    <a:pt x="568" y="1059"/>
                    <a:pt x="1160" y="2088"/>
                    <a:pt x="1793" y="3092"/>
                  </a:cubicBezTo>
                  <a:cubicBezTo>
                    <a:pt x="1808" y="3112"/>
                    <a:pt x="1823" y="3137"/>
                    <a:pt x="1833" y="3157"/>
                  </a:cubicBezTo>
                  <a:cubicBezTo>
                    <a:pt x="2375" y="2640"/>
                    <a:pt x="2907" y="2113"/>
                    <a:pt x="3429" y="1581"/>
                  </a:cubicBezTo>
                  <a:cubicBezTo>
                    <a:pt x="3740" y="1265"/>
                    <a:pt x="4046" y="949"/>
                    <a:pt x="4348" y="622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1"/>
            <p:cNvSpPr/>
            <p:nvPr/>
          </p:nvSpPr>
          <p:spPr>
            <a:xfrm>
              <a:off x="2898600" y="3569225"/>
              <a:ext cx="92625" cy="57375"/>
            </a:xfrm>
            <a:custGeom>
              <a:avLst/>
              <a:gdLst/>
              <a:ahLst/>
              <a:cxnLst/>
              <a:rect l="l" t="t" r="r" b="b"/>
              <a:pathLst>
                <a:path w="3705" h="2295" fill="none" extrusionOk="0">
                  <a:moveTo>
                    <a:pt x="1" y="0"/>
                  </a:moveTo>
                  <a:cubicBezTo>
                    <a:pt x="402" y="773"/>
                    <a:pt x="864" y="1511"/>
                    <a:pt x="1391" y="2204"/>
                  </a:cubicBezTo>
                  <a:cubicBezTo>
                    <a:pt x="1411" y="2239"/>
                    <a:pt x="1431" y="2264"/>
                    <a:pt x="1456" y="2294"/>
                  </a:cubicBezTo>
                  <a:cubicBezTo>
                    <a:pt x="1893" y="1908"/>
                    <a:pt x="2330" y="1506"/>
                    <a:pt x="2756" y="1095"/>
                  </a:cubicBezTo>
                  <a:cubicBezTo>
                    <a:pt x="3078" y="783"/>
                    <a:pt x="3399" y="477"/>
                    <a:pt x="3705" y="17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1"/>
            <p:cNvSpPr/>
            <p:nvPr/>
          </p:nvSpPr>
          <p:spPr>
            <a:xfrm>
              <a:off x="2965100" y="3433325"/>
              <a:ext cx="29150" cy="278100"/>
            </a:xfrm>
            <a:custGeom>
              <a:avLst/>
              <a:gdLst/>
              <a:ahLst/>
              <a:cxnLst/>
              <a:rect l="l" t="t" r="r" b="b"/>
              <a:pathLst>
                <a:path w="1166" h="11124" fill="none" extrusionOk="0">
                  <a:moveTo>
                    <a:pt x="1075" y="1"/>
                  </a:moveTo>
                  <a:cubicBezTo>
                    <a:pt x="1165" y="553"/>
                    <a:pt x="1000" y="1009"/>
                    <a:pt x="919" y="1552"/>
                  </a:cubicBezTo>
                  <a:cubicBezTo>
                    <a:pt x="824" y="2229"/>
                    <a:pt x="699" y="2902"/>
                    <a:pt x="573" y="3574"/>
                  </a:cubicBezTo>
                  <a:cubicBezTo>
                    <a:pt x="392" y="4558"/>
                    <a:pt x="207" y="5542"/>
                    <a:pt x="96" y="6531"/>
                  </a:cubicBezTo>
                  <a:cubicBezTo>
                    <a:pt x="61" y="6867"/>
                    <a:pt x="36" y="7208"/>
                    <a:pt x="16" y="7545"/>
                  </a:cubicBezTo>
                  <a:cubicBezTo>
                    <a:pt x="1" y="7851"/>
                    <a:pt x="11" y="8167"/>
                    <a:pt x="36" y="8478"/>
                  </a:cubicBezTo>
                  <a:cubicBezTo>
                    <a:pt x="126" y="9452"/>
                    <a:pt x="443" y="10401"/>
                    <a:pt x="1090" y="11123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1"/>
            <p:cNvSpPr/>
            <p:nvPr/>
          </p:nvSpPr>
          <p:spPr>
            <a:xfrm>
              <a:off x="2904000" y="3758325"/>
              <a:ext cx="130525" cy="86350"/>
            </a:xfrm>
            <a:custGeom>
              <a:avLst/>
              <a:gdLst/>
              <a:ahLst/>
              <a:cxnLst/>
              <a:rect l="l" t="t" r="r" b="b"/>
              <a:pathLst>
                <a:path w="5221" h="3454" fill="none" extrusionOk="0">
                  <a:moveTo>
                    <a:pt x="0" y="1647"/>
                  </a:moveTo>
                  <a:cubicBezTo>
                    <a:pt x="11" y="1657"/>
                    <a:pt x="16" y="1662"/>
                    <a:pt x="31" y="1667"/>
                  </a:cubicBezTo>
                  <a:cubicBezTo>
                    <a:pt x="879" y="2254"/>
                    <a:pt x="1732" y="2846"/>
                    <a:pt x="2580" y="3434"/>
                  </a:cubicBezTo>
                  <a:lnTo>
                    <a:pt x="2580" y="3434"/>
                  </a:lnTo>
                  <a:cubicBezTo>
                    <a:pt x="2595" y="3439"/>
                    <a:pt x="2606" y="3449"/>
                    <a:pt x="2616" y="3454"/>
                  </a:cubicBezTo>
                  <a:cubicBezTo>
                    <a:pt x="3429" y="2299"/>
                    <a:pt x="4317" y="1120"/>
                    <a:pt x="5206" y="16"/>
                  </a:cubicBezTo>
                  <a:cubicBezTo>
                    <a:pt x="5211" y="11"/>
                    <a:pt x="5216" y="6"/>
                    <a:pt x="5221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1"/>
            <p:cNvSpPr/>
            <p:nvPr/>
          </p:nvSpPr>
          <p:spPr>
            <a:xfrm>
              <a:off x="2919800" y="3914425"/>
              <a:ext cx="123375" cy="66275"/>
            </a:xfrm>
            <a:custGeom>
              <a:avLst/>
              <a:gdLst/>
              <a:ahLst/>
              <a:cxnLst/>
              <a:rect l="l" t="t" r="r" b="b"/>
              <a:pathLst>
                <a:path w="4935" h="2651" fill="none" extrusionOk="0">
                  <a:moveTo>
                    <a:pt x="1" y="1085"/>
                  </a:moveTo>
                  <a:cubicBezTo>
                    <a:pt x="36" y="1100"/>
                    <a:pt x="66" y="1120"/>
                    <a:pt x="101" y="1135"/>
                  </a:cubicBezTo>
                  <a:cubicBezTo>
                    <a:pt x="533" y="1356"/>
                    <a:pt x="904" y="1707"/>
                    <a:pt x="1351" y="1928"/>
                  </a:cubicBezTo>
                  <a:cubicBezTo>
                    <a:pt x="1833" y="2164"/>
                    <a:pt x="2330" y="2380"/>
                    <a:pt x="2837" y="2565"/>
                  </a:cubicBezTo>
                  <a:cubicBezTo>
                    <a:pt x="2917" y="2595"/>
                    <a:pt x="2997" y="2626"/>
                    <a:pt x="3073" y="2651"/>
                  </a:cubicBezTo>
                  <a:cubicBezTo>
                    <a:pt x="3665" y="1762"/>
                    <a:pt x="4277" y="839"/>
                    <a:pt x="49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1"/>
            <p:cNvSpPr/>
            <p:nvPr/>
          </p:nvSpPr>
          <p:spPr>
            <a:xfrm>
              <a:off x="2613375" y="3719300"/>
              <a:ext cx="69925" cy="48975"/>
            </a:xfrm>
            <a:custGeom>
              <a:avLst/>
              <a:gdLst/>
              <a:ahLst/>
              <a:cxnLst/>
              <a:rect l="l" t="t" r="r" b="b"/>
              <a:pathLst>
                <a:path w="2797" h="1959" fill="none" extrusionOk="0">
                  <a:moveTo>
                    <a:pt x="1" y="1958"/>
                  </a:moveTo>
                  <a:cubicBezTo>
                    <a:pt x="51" y="1948"/>
                    <a:pt x="106" y="1933"/>
                    <a:pt x="156" y="1923"/>
                  </a:cubicBezTo>
                  <a:cubicBezTo>
                    <a:pt x="488" y="1853"/>
                    <a:pt x="819" y="1782"/>
                    <a:pt x="1145" y="1712"/>
                  </a:cubicBezTo>
                  <a:cubicBezTo>
                    <a:pt x="1697" y="1597"/>
                    <a:pt x="2244" y="1476"/>
                    <a:pt x="2797" y="1361"/>
                  </a:cubicBezTo>
                  <a:cubicBezTo>
                    <a:pt x="2797" y="1361"/>
                    <a:pt x="2791" y="1361"/>
                    <a:pt x="2791" y="1356"/>
                  </a:cubicBezTo>
                  <a:cubicBezTo>
                    <a:pt x="2616" y="914"/>
                    <a:pt x="2500" y="447"/>
                    <a:pt x="2320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1"/>
            <p:cNvSpPr/>
            <p:nvPr/>
          </p:nvSpPr>
          <p:spPr>
            <a:xfrm>
              <a:off x="2712125" y="3757450"/>
              <a:ext cx="49100" cy="74925"/>
            </a:xfrm>
            <a:custGeom>
              <a:avLst/>
              <a:gdLst/>
              <a:ahLst/>
              <a:cxnLst/>
              <a:rect l="l" t="t" r="r" b="b"/>
              <a:pathLst>
                <a:path w="1964" h="2997" fill="none" extrusionOk="0">
                  <a:moveTo>
                    <a:pt x="1" y="2997"/>
                  </a:moveTo>
                  <a:cubicBezTo>
                    <a:pt x="11" y="2992"/>
                    <a:pt x="26" y="2987"/>
                    <a:pt x="36" y="2987"/>
                  </a:cubicBezTo>
                  <a:cubicBezTo>
                    <a:pt x="633" y="2796"/>
                    <a:pt x="1241" y="2641"/>
                    <a:pt x="1853" y="2510"/>
                  </a:cubicBezTo>
                  <a:cubicBezTo>
                    <a:pt x="1863" y="2505"/>
                    <a:pt x="1873" y="2505"/>
                    <a:pt x="1883" y="2500"/>
                  </a:cubicBezTo>
                  <a:cubicBezTo>
                    <a:pt x="1933" y="1672"/>
                    <a:pt x="1964" y="834"/>
                    <a:pt x="1933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1"/>
            <p:cNvSpPr/>
            <p:nvPr/>
          </p:nvSpPr>
          <p:spPr>
            <a:xfrm>
              <a:off x="2617025" y="3739875"/>
              <a:ext cx="95525" cy="59875"/>
            </a:xfrm>
            <a:custGeom>
              <a:avLst/>
              <a:gdLst/>
              <a:ahLst/>
              <a:cxnLst/>
              <a:rect l="l" t="t" r="r" b="b"/>
              <a:pathLst>
                <a:path w="3821" h="2395" fill="none" extrusionOk="0">
                  <a:moveTo>
                    <a:pt x="0" y="1"/>
                  </a:moveTo>
                  <a:cubicBezTo>
                    <a:pt x="236" y="392"/>
                    <a:pt x="598" y="673"/>
                    <a:pt x="999" y="889"/>
                  </a:cubicBezTo>
                  <a:cubicBezTo>
                    <a:pt x="1280" y="1035"/>
                    <a:pt x="1571" y="1155"/>
                    <a:pt x="1862" y="1266"/>
                  </a:cubicBezTo>
                  <a:cubicBezTo>
                    <a:pt x="2580" y="1537"/>
                    <a:pt x="3338" y="1803"/>
                    <a:pt x="3820" y="2395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1"/>
            <p:cNvSpPr/>
            <p:nvPr/>
          </p:nvSpPr>
          <p:spPr>
            <a:xfrm>
              <a:off x="2727325" y="3796975"/>
              <a:ext cx="59750" cy="65775"/>
            </a:xfrm>
            <a:custGeom>
              <a:avLst/>
              <a:gdLst/>
              <a:ahLst/>
              <a:cxnLst/>
              <a:rect l="l" t="t" r="r" b="b"/>
              <a:pathLst>
                <a:path w="2390" h="2631" fill="none" extrusionOk="0">
                  <a:moveTo>
                    <a:pt x="0" y="2631"/>
                  </a:moveTo>
                  <a:cubicBezTo>
                    <a:pt x="20" y="2626"/>
                    <a:pt x="40" y="2621"/>
                    <a:pt x="61" y="2621"/>
                  </a:cubicBezTo>
                  <a:cubicBezTo>
                    <a:pt x="793" y="2450"/>
                    <a:pt x="1536" y="2324"/>
                    <a:pt x="2284" y="2229"/>
                  </a:cubicBezTo>
                  <a:cubicBezTo>
                    <a:pt x="2309" y="2224"/>
                    <a:pt x="2334" y="2224"/>
                    <a:pt x="2359" y="2219"/>
                  </a:cubicBezTo>
                  <a:cubicBezTo>
                    <a:pt x="2389" y="1516"/>
                    <a:pt x="2349" y="778"/>
                    <a:pt x="2369" y="76"/>
                  </a:cubicBezTo>
                  <a:cubicBezTo>
                    <a:pt x="2369" y="51"/>
                    <a:pt x="2374" y="26"/>
                    <a:pt x="2374" y="0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1"/>
            <p:cNvSpPr/>
            <p:nvPr/>
          </p:nvSpPr>
          <p:spPr>
            <a:xfrm>
              <a:off x="2842525" y="3960100"/>
              <a:ext cx="76425" cy="58875"/>
            </a:xfrm>
            <a:custGeom>
              <a:avLst/>
              <a:gdLst/>
              <a:ahLst/>
              <a:cxnLst/>
              <a:rect l="l" t="t" r="r" b="b"/>
              <a:pathLst>
                <a:path w="3057" h="2355" fill="none" extrusionOk="0">
                  <a:moveTo>
                    <a:pt x="0" y="2023"/>
                  </a:moveTo>
                  <a:cubicBezTo>
                    <a:pt x="266" y="2038"/>
                    <a:pt x="532" y="2058"/>
                    <a:pt x="798" y="2084"/>
                  </a:cubicBezTo>
                  <a:cubicBezTo>
                    <a:pt x="1556" y="2154"/>
                    <a:pt x="2309" y="2249"/>
                    <a:pt x="3057" y="2355"/>
                  </a:cubicBezTo>
                  <a:cubicBezTo>
                    <a:pt x="3057" y="2345"/>
                    <a:pt x="3052" y="2335"/>
                    <a:pt x="3052" y="2324"/>
                  </a:cubicBezTo>
                  <a:cubicBezTo>
                    <a:pt x="2916" y="1557"/>
                    <a:pt x="2781" y="794"/>
                    <a:pt x="2640" y="31"/>
                  </a:cubicBezTo>
                  <a:cubicBezTo>
                    <a:pt x="2640" y="21"/>
                    <a:pt x="2640" y="11"/>
                    <a:pt x="2635" y="1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1"/>
            <p:cNvSpPr/>
            <p:nvPr/>
          </p:nvSpPr>
          <p:spPr>
            <a:xfrm>
              <a:off x="2851800" y="3980550"/>
              <a:ext cx="51600" cy="80475"/>
            </a:xfrm>
            <a:custGeom>
              <a:avLst/>
              <a:gdLst/>
              <a:ahLst/>
              <a:cxnLst/>
              <a:rect l="l" t="t" r="r" b="b"/>
              <a:pathLst>
                <a:path w="2064" h="3219" fill="none" extrusionOk="0">
                  <a:moveTo>
                    <a:pt x="0" y="1"/>
                  </a:moveTo>
                  <a:cubicBezTo>
                    <a:pt x="86" y="442"/>
                    <a:pt x="226" y="864"/>
                    <a:pt x="422" y="1266"/>
                  </a:cubicBezTo>
                  <a:cubicBezTo>
                    <a:pt x="799" y="2039"/>
                    <a:pt x="1361" y="2721"/>
                    <a:pt x="2063" y="3218"/>
                  </a:cubicBezTo>
                </a:path>
              </a:pathLst>
            </a:custGeom>
            <a:noFill/>
            <a:ln w="5275" cap="flat" cmpd="sng">
              <a:solidFill>
                <a:srgbClr val="000036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5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uckiest Guy"/>
              <a:buNone/>
              <a:defRPr sz="36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539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3" r:id="rId6"/>
    <p:sldLayoutId id="2147483669" r:id="rId7"/>
    <p:sldLayoutId id="2147483670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" name="Google Shape;7086;p35"/>
          <p:cNvSpPr txBox="1">
            <a:spLocks noGrp="1"/>
          </p:cNvSpPr>
          <p:nvPr>
            <p:ph type="ctrTitle"/>
          </p:nvPr>
        </p:nvSpPr>
        <p:spPr>
          <a:xfrm>
            <a:off x="1778550" y="857775"/>
            <a:ext cx="5586900" cy="22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neptun</a:t>
            </a:r>
            <a:endParaRPr b="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4" name="Google Shape;7104;p38"/>
          <p:cNvSpPr/>
          <p:nvPr/>
        </p:nvSpPr>
        <p:spPr>
          <a:xfrm>
            <a:off x="5393600" y="2951150"/>
            <a:ext cx="569100" cy="56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5" name="Google Shape;7105;p38"/>
          <p:cNvSpPr/>
          <p:nvPr/>
        </p:nvSpPr>
        <p:spPr>
          <a:xfrm>
            <a:off x="5393600" y="1163425"/>
            <a:ext cx="569100" cy="56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6" name="Google Shape;7106;p38"/>
          <p:cNvSpPr/>
          <p:nvPr/>
        </p:nvSpPr>
        <p:spPr>
          <a:xfrm>
            <a:off x="3056400" y="2951150"/>
            <a:ext cx="569100" cy="56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7" name="Google Shape;7107;p38"/>
          <p:cNvSpPr/>
          <p:nvPr/>
        </p:nvSpPr>
        <p:spPr>
          <a:xfrm>
            <a:off x="745025" y="2951150"/>
            <a:ext cx="569100" cy="56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8" name="Google Shape;7108;p38"/>
          <p:cNvSpPr/>
          <p:nvPr/>
        </p:nvSpPr>
        <p:spPr>
          <a:xfrm>
            <a:off x="3056400" y="1163425"/>
            <a:ext cx="569100" cy="56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9" name="Google Shape;7109;p38"/>
          <p:cNvSpPr/>
          <p:nvPr/>
        </p:nvSpPr>
        <p:spPr>
          <a:xfrm>
            <a:off x="725825" y="1163425"/>
            <a:ext cx="569100" cy="569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0" name="Google Shape;7110;p38"/>
          <p:cNvSpPr txBox="1">
            <a:spLocks noGrp="1"/>
          </p:cNvSpPr>
          <p:nvPr>
            <p:ph type="title"/>
          </p:nvPr>
        </p:nvSpPr>
        <p:spPr>
          <a:xfrm>
            <a:off x="720000" y="2027923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Petar dyakov</a:t>
            </a:r>
            <a:br>
              <a:rPr lang="en" dirty="0"/>
            </a:br>
            <a:r>
              <a:rPr lang="en" dirty="0"/>
              <a:t>Scrum trainer</a:t>
            </a:r>
            <a:endParaRPr dirty="0"/>
          </a:p>
        </p:txBody>
      </p:sp>
      <p:sp>
        <p:nvSpPr>
          <p:cNvPr id="7111" name="Google Shape;7111;p38"/>
          <p:cNvSpPr txBox="1">
            <a:spLocks noGrp="1"/>
          </p:cNvSpPr>
          <p:nvPr>
            <p:ph type="title" idx="2"/>
          </p:nvPr>
        </p:nvSpPr>
        <p:spPr>
          <a:xfrm>
            <a:off x="745025" y="1244125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3" name="Google Shape;7113;p38"/>
          <p:cNvSpPr txBox="1">
            <a:spLocks noGrp="1"/>
          </p:cNvSpPr>
          <p:nvPr>
            <p:ph type="title" idx="3"/>
          </p:nvPr>
        </p:nvSpPr>
        <p:spPr>
          <a:xfrm>
            <a:off x="3096971" y="2076745"/>
            <a:ext cx="23368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Jacqueline Yordanova</a:t>
            </a:r>
            <a:br>
              <a:rPr lang="en" dirty="0"/>
            </a:br>
            <a:r>
              <a:rPr lang="en" dirty="0"/>
              <a:t>Doc and pres</a:t>
            </a:r>
            <a:endParaRPr dirty="0"/>
          </a:p>
        </p:txBody>
      </p:sp>
      <p:sp>
        <p:nvSpPr>
          <p:cNvPr id="7114" name="Google Shape;7114;p38"/>
          <p:cNvSpPr txBox="1">
            <a:spLocks noGrp="1"/>
          </p:cNvSpPr>
          <p:nvPr>
            <p:ph type="title" idx="4"/>
          </p:nvPr>
        </p:nvSpPr>
        <p:spPr>
          <a:xfrm>
            <a:off x="3075600" y="1244125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16" name="Google Shape;7116;p38"/>
          <p:cNvSpPr txBox="1">
            <a:spLocks noGrp="1"/>
          </p:cNvSpPr>
          <p:nvPr>
            <p:ph type="title" idx="6"/>
          </p:nvPr>
        </p:nvSpPr>
        <p:spPr>
          <a:xfrm>
            <a:off x="720000" y="3892923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Mario Z</a:t>
            </a:r>
            <a:r>
              <a:rPr lang="en-US" dirty="0"/>
              <a:t>l</a:t>
            </a:r>
            <a:r>
              <a:rPr lang="en" dirty="0"/>
              <a:t>atev</a:t>
            </a:r>
            <a:br>
              <a:rPr lang="en" dirty="0"/>
            </a:br>
            <a:r>
              <a:rPr lang="en" dirty="0"/>
              <a:t>website</a:t>
            </a:r>
            <a:endParaRPr dirty="0"/>
          </a:p>
        </p:txBody>
      </p:sp>
      <p:sp>
        <p:nvSpPr>
          <p:cNvPr id="7117" name="Google Shape;7117;p38"/>
          <p:cNvSpPr txBox="1">
            <a:spLocks noGrp="1"/>
          </p:cNvSpPr>
          <p:nvPr>
            <p:ph type="title" idx="7"/>
          </p:nvPr>
        </p:nvSpPr>
        <p:spPr>
          <a:xfrm>
            <a:off x="764225" y="3031850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19" name="Google Shape;7119;p38"/>
          <p:cNvSpPr txBox="1">
            <a:spLocks noGrp="1"/>
          </p:cNvSpPr>
          <p:nvPr>
            <p:ph type="title" idx="9"/>
          </p:nvPr>
        </p:nvSpPr>
        <p:spPr>
          <a:xfrm>
            <a:off x="3056400" y="3891944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Venilin donchev</a:t>
            </a:r>
            <a:br>
              <a:rPr lang="en" dirty="0"/>
            </a:br>
            <a:r>
              <a:rPr lang="en" dirty="0"/>
              <a:t>c++ developer</a:t>
            </a:r>
            <a:endParaRPr dirty="0"/>
          </a:p>
        </p:txBody>
      </p:sp>
      <p:sp>
        <p:nvSpPr>
          <p:cNvPr id="7120" name="Google Shape;7120;p38"/>
          <p:cNvSpPr txBox="1">
            <a:spLocks noGrp="1"/>
          </p:cNvSpPr>
          <p:nvPr>
            <p:ph type="title" idx="13"/>
          </p:nvPr>
        </p:nvSpPr>
        <p:spPr>
          <a:xfrm>
            <a:off x="3075600" y="3031850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22" name="Google Shape;7122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Our team</a:t>
            </a:r>
            <a:endParaRPr dirty="0"/>
          </a:p>
        </p:txBody>
      </p:sp>
      <p:sp>
        <p:nvSpPr>
          <p:cNvPr id="7123" name="Google Shape;7123;p38"/>
          <p:cNvSpPr txBox="1">
            <a:spLocks noGrp="1"/>
          </p:cNvSpPr>
          <p:nvPr>
            <p:ph type="title" idx="16"/>
          </p:nvPr>
        </p:nvSpPr>
        <p:spPr>
          <a:xfrm>
            <a:off x="5320629" y="2066061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Mario Boshev</a:t>
            </a:r>
            <a:br>
              <a:rPr lang="en" dirty="0"/>
            </a:br>
            <a:r>
              <a:rPr lang="en" dirty="0"/>
              <a:t>Website</a:t>
            </a:r>
            <a:endParaRPr dirty="0"/>
          </a:p>
        </p:txBody>
      </p:sp>
      <p:sp>
        <p:nvSpPr>
          <p:cNvPr id="7124" name="Google Shape;7124;p38"/>
          <p:cNvSpPr txBox="1">
            <a:spLocks noGrp="1"/>
          </p:cNvSpPr>
          <p:nvPr>
            <p:ph type="title" idx="17"/>
          </p:nvPr>
        </p:nvSpPr>
        <p:spPr>
          <a:xfrm>
            <a:off x="5412000" y="1244125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26" name="Google Shape;7126;p38"/>
          <p:cNvSpPr txBox="1">
            <a:spLocks noGrp="1"/>
          </p:cNvSpPr>
          <p:nvPr>
            <p:ph type="title" idx="19"/>
          </p:nvPr>
        </p:nvSpPr>
        <p:spPr>
          <a:xfrm>
            <a:off x="5392800" y="3847354"/>
            <a:ext cx="2093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Georgi trendafilov</a:t>
            </a:r>
            <a:br>
              <a:rPr lang="en" dirty="0"/>
            </a:br>
            <a:r>
              <a:rPr lang="en" dirty="0"/>
              <a:t>c++ developer</a:t>
            </a:r>
            <a:endParaRPr dirty="0"/>
          </a:p>
        </p:txBody>
      </p:sp>
      <p:sp>
        <p:nvSpPr>
          <p:cNvPr id="7127" name="Google Shape;7127;p38"/>
          <p:cNvSpPr txBox="1">
            <a:spLocks noGrp="1"/>
          </p:cNvSpPr>
          <p:nvPr>
            <p:ph type="title" idx="20"/>
          </p:nvPr>
        </p:nvSpPr>
        <p:spPr>
          <a:xfrm>
            <a:off x="5412000" y="3031850"/>
            <a:ext cx="530700" cy="40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" name="Google Shape;7168;p43"/>
          <p:cNvSpPr txBox="1">
            <a:spLocks noGrp="1"/>
          </p:cNvSpPr>
          <p:nvPr>
            <p:ph type="title"/>
          </p:nvPr>
        </p:nvSpPr>
        <p:spPr>
          <a:xfrm>
            <a:off x="2148840" y="361415"/>
            <a:ext cx="554172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1032" name="Picture 8" descr="Part 1 github icon - Free Social Media Native Glyph Icons">
            <a:extLst>
              <a:ext uri="{FF2B5EF4-FFF2-40B4-BE49-F238E27FC236}">
                <a16:creationId xmlns:a16="http://schemas.microsoft.com/office/drawing/2014/main" id="{825301B0-4BCF-493D-8194-C1B43838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51928"/>
            <a:ext cx="955101" cy="95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- PNG and Vector - Logo Download">
            <a:extLst>
              <a:ext uri="{FF2B5EF4-FFF2-40B4-BE49-F238E27FC236}">
                <a16:creationId xmlns:a16="http://schemas.microsoft.com/office/drawing/2014/main" id="{60EBA0AC-E202-417D-BD5E-F954626D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21" y="1738359"/>
            <a:ext cx="977505" cy="95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Point изтегли безплатно - 2021 най-нова версия">
            <a:extLst>
              <a:ext uri="{FF2B5EF4-FFF2-40B4-BE49-F238E27FC236}">
                <a16:creationId xmlns:a16="http://schemas.microsoft.com/office/drawing/2014/main" id="{0565DD72-516D-4C0B-A027-BE8EDBBD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35" y="2571750"/>
            <a:ext cx="1142365" cy="106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++ – Уикипедия">
            <a:extLst>
              <a:ext uri="{FF2B5EF4-FFF2-40B4-BE49-F238E27FC236}">
                <a16:creationId xmlns:a16="http://schemas.microsoft.com/office/drawing/2014/main" id="{3047DB72-6E2E-4B93-AAD1-B442C4B6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01" y="2659060"/>
            <a:ext cx="786447" cy="88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426A61D-0C80-4E41-B619-C454291B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17" y="1687611"/>
            <a:ext cx="857670" cy="8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B7E15A9-3ADE-453E-A575-B604799B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7" y="1638895"/>
            <a:ext cx="955101" cy="95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SS logo and symbol, meaning, history, PNG">
            <a:extLst>
              <a:ext uri="{FF2B5EF4-FFF2-40B4-BE49-F238E27FC236}">
                <a16:creationId xmlns:a16="http://schemas.microsoft.com/office/drawing/2014/main" id="{4277993E-C8E6-4A6F-88CF-23ADCB4A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34" y="1606362"/>
            <a:ext cx="1632263" cy="102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iscord Logo Png - Free Transparent PNG Logos">
            <a:extLst>
              <a:ext uri="{FF2B5EF4-FFF2-40B4-BE49-F238E27FC236}">
                <a16:creationId xmlns:a16="http://schemas.microsoft.com/office/drawing/2014/main" id="{08CF6A90-5021-4486-9D0B-D00325DF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94" y="2747010"/>
            <a:ext cx="1070610" cy="107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1BDD9E-1B7D-4F98-BA27-EECC4E1BCDF3}"/>
              </a:ext>
            </a:extLst>
          </p:cNvPr>
          <p:cNvCxnSpPr>
            <a:cxnSpLocks/>
          </p:cNvCxnSpPr>
          <p:nvPr/>
        </p:nvCxnSpPr>
        <p:spPr>
          <a:xfrm flipH="1" flipV="1">
            <a:off x="4661117" y="2274844"/>
            <a:ext cx="735906" cy="5852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47DD0-C117-4D8C-851E-74BC433D9393}"/>
              </a:ext>
            </a:extLst>
          </p:cNvPr>
          <p:cNvCxnSpPr>
            <a:cxnSpLocks/>
          </p:cNvCxnSpPr>
          <p:nvPr/>
        </p:nvCxnSpPr>
        <p:spPr>
          <a:xfrm>
            <a:off x="4123769" y="2364867"/>
            <a:ext cx="0" cy="5377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76563-1A09-4287-8259-58DA8F3C43C0}"/>
              </a:ext>
            </a:extLst>
          </p:cNvPr>
          <p:cNvCxnSpPr>
            <a:cxnSpLocks/>
          </p:cNvCxnSpPr>
          <p:nvPr/>
        </p:nvCxnSpPr>
        <p:spPr>
          <a:xfrm>
            <a:off x="2399400" y="3245682"/>
            <a:ext cx="0" cy="6799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83BE11-0159-4261-97B5-A51D6607147A}"/>
              </a:ext>
            </a:extLst>
          </p:cNvPr>
          <p:cNvCxnSpPr>
            <a:cxnSpLocks/>
          </p:cNvCxnSpPr>
          <p:nvPr/>
        </p:nvCxnSpPr>
        <p:spPr>
          <a:xfrm>
            <a:off x="4152891" y="3242342"/>
            <a:ext cx="0" cy="6956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391B70-EAA7-490F-B5F2-B96A7C7E1157}"/>
              </a:ext>
            </a:extLst>
          </p:cNvPr>
          <p:cNvCxnSpPr>
            <a:cxnSpLocks/>
          </p:cNvCxnSpPr>
          <p:nvPr/>
        </p:nvCxnSpPr>
        <p:spPr>
          <a:xfrm>
            <a:off x="5912701" y="3258098"/>
            <a:ext cx="0" cy="6799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DED8B0-4E5C-44EB-A774-11F5C1839B54}"/>
              </a:ext>
            </a:extLst>
          </p:cNvPr>
          <p:cNvCxnSpPr>
            <a:cxnSpLocks/>
          </p:cNvCxnSpPr>
          <p:nvPr/>
        </p:nvCxnSpPr>
        <p:spPr>
          <a:xfrm flipH="1">
            <a:off x="4606265" y="2154538"/>
            <a:ext cx="7907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49884-7870-4DEF-A4CE-FA3A8A2FCE7F}"/>
              </a:ext>
            </a:extLst>
          </p:cNvPr>
          <p:cNvCxnSpPr/>
          <p:nvPr/>
        </p:nvCxnSpPr>
        <p:spPr>
          <a:xfrm flipH="1">
            <a:off x="2866953" y="2335875"/>
            <a:ext cx="763146" cy="5242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81" name="Google Shape;7181;p4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About the website</a:t>
            </a:r>
            <a:endParaRPr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D1D5E7-00DF-46A4-B5A7-E5B418EF68A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91720" y="1312309"/>
            <a:ext cx="2264100" cy="379200"/>
          </a:xfrm>
        </p:spPr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441C59-2134-4808-A056-7B07DE80A91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5502" y="1461580"/>
            <a:ext cx="2264100" cy="88410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46106C-D78F-4BF6-B8AD-950346FADB7F}"/>
              </a:ext>
            </a:extLst>
          </p:cNvPr>
          <p:cNvSpPr/>
          <p:nvPr/>
        </p:nvSpPr>
        <p:spPr>
          <a:xfrm>
            <a:off x="3529066" y="1839826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7334A9-B48F-4DBF-AC28-9E13932EE191}"/>
              </a:ext>
            </a:extLst>
          </p:cNvPr>
          <p:cNvSpPr/>
          <p:nvPr/>
        </p:nvSpPr>
        <p:spPr>
          <a:xfrm>
            <a:off x="5317998" y="2737676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download.html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28F658-E4D4-416E-88EF-8F93B0969A5F}"/>
              </a:ext>
            </a:extLst>
          </p:cNvPr>
          <p:cNvSpPr/>
          <p:nvPr/>
        </p:nvSpPr>
        <p:spPr>
          <a:xfrm>
            <a:off x="3529066" y="2737676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about_us.html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C5F828-5203-45EF-AE11-235F7EA5DD2F}"/>
              </a:ext>
            </a:extLst>
          </p:cNvPr>
          <p:cNvSpPr/>
          <p:nvPr/>
        </p:nvSpPr>
        <p:spPr>
          <a:xfrm>
            <a:off x="1804698" y="2737676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gallery.html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EB7A9F-FE59-498F-A5C9-8C49D4FD8863}"/>
              </a:ext>
            </a:extLst>
          </p:cNvPr>
          <p:cNvSpPr/>
          <p:nvPr/>
        </p:nvSpPr>
        <p:spPr>
          <a:xfrm>
            <a:off x="1804697" y="3717898"/>
            <a:ext cx="1189407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gallery_style.css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AAE17E-B3E7-4981-8BA5-CF5ED246D65F}"/>
              </a:ext>
            </a:extLst>
          </p:cNvPr>
          <p:cNvSpPr/>
          <p:nvPr/>
        </p:nvSpPr>
        <p:spPr>
          <a:xfrm>
            <a:off x="5317998" y="3712177"/>
            <a:ext cx="1189407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download_style.css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43DC65-ED40-436C-B1F6-183102E53255}"/>
              </a:ext>
            </a:extLst>
          </p:cNvPr>
          <p:cNvSpPr/>
          <p:nvPr/>
        </p:nvSpPr>
        <p:spPr>
          <a:xfrm>
            <a:off x="3558188" y="3717898"/>
            <a:ext cx="1189407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about_us_style.css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1B98A2-69BE-4ADF-AF48-0E8728BAFD68}"/>
              </a:ext>
            </a:extLst>
          </p:cNvPr>
          <p:cNvSpPr/>
          <p:nvPr/>
        </p:nvSpPr>
        <p:spPr>
          <a:xfrm>
            <a:off x="5255819" y="1843079"/>
            <a:ext cx="1189407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index_style.css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C64C9F-D361-46C4-A51B-B4480726CAF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61116" y="3752088"/>
            <a:ext cx="1" cy="3736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38ECFA-6B02-40B3-930D-5D80377A90A9}"/>
              </a:ext>
            </a:extLst>
          </p:cNvPr>
          <p:cNvCxnSpPr/>
          <p:nvPr/>
        </p:nvCxnSpPr>
        <p:spPr>
          <a:xfrm flipH="1">
            <a:off x="2946217" y="1836455"/>
            <a:ext cx="763146" cy="5242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7C84AB-42E0-4970-9CD4-E1D548CA4F3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61117" y="2858100"/>
            <a:ext cx="1" cy="321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B3E3C3-98A7-49CC-A37C-015BC83C215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45229" y="1926826"/>
            <a:ext cx="1" cy="3434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C736CC-7D52-4AED-AA99-C5CBE85565E9}"/>
              </a:ext>
            </a:extLst>
          </p:cNvPr>
          <p:cNvCxnSpPr>
            <a:cxnSpLocks/>
          </p:cNvCxnSpPr>
          <p:nvPr/>
        </p:nvCxnSpPr>
        <p:spPr>
          <a:xfrm flipH="1" flipV="1">
            <a:off x="4789166" y="1885389"/>
            <a:ext cx="755078" cy="4752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84" name="Google Shape;728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About the code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E7FC5-F393-4987-B656-C3668E301182}"/>
              </a:ext>
            </a:extLst>
          </p:cNvPr>
          <p:cNvSpPr/>
          <p:nvPr/>
        </p:nvSpPr>
        <p:spPr>
          <a:xfrm>
            <a:off x="3650527" y="1354126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1DD59C-0882-41C6-9D31-F6207CA3DE96}"/>
              </a:ext>
            </a:extLst>
          </p:cNvPr>
          <p:cNvSpPr/>
          <p:nvPr/>
        </p:nvSpPr>
        <p:spPr>
          <a:xfrm>
            <a:off x="3650526" y="2270287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info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926509-5B81-4939-BEAA-38FBF73301AF}"/>
              </a:ext>
            </a:extLst>
          </p:cNvPr>
          <p:cNvSpPr/>
          <p:nvPr/>
        </p:nvSpPr>
        <p:spPr>
          <a:xfrm>
            <a:off x="1866414" y="2285400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C2D236-FCA2-44D1-8ED2-2B225D85657C}"/>
              </a:ext>
            </a:extLst>
          </p:cNvPr>
          <p:cNvSpPr/>
          <p:nvPr/>
        </p:nvSpPr>
        <p:spPr>
          <a:xfrm>
            <a:off x="5434638" y="2270287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5D1DF6-0ECD-48B2-9D44-1DA8B10858FD}"/>
              </a:ext>
            </a:extLst>
          </p:cNvPr>
          <p:cNvSpPr/>
          <p:nvPr/>
        </p:nvSpPr>
        <p:spPr>
          <a:xfrm>
            <a:off x="1866414" y="3179388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Pacific Ocean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FFBAD4-9C37-4B32-80DF-A739F5D016B3}"/>
              </a:ext>
            </a:extLst>
          </p:cNvPr>
          <p:cNvSpPr/>
          <p:nvPr/>
        </p:nvSpPr>
        <p:spPr>
          <a:xfrm>
            <a:off x="1866413" y="4125775"/>
            <a:ext cx="1189407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Atlantic Ocean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p70"/>
          <p:cNvSpPr txBox="1">
            <a:spLocks noGrp="1"/>
          </p:cNvSpPr>
          <p:nvPr>
            <p:ph type="subTitle" idx="1"/>
          </p:nvPr>
        </p:nvSpPr>
        <p:spPr>
          <a:xfrm>
            <a:off x="1774427" y="2949100"/>
            <a:ext cx="2066053" cy="39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optimization</a:t>
            </a:r>
            <a:endParaRPr dirty="0"/>
          </a:p>
        </p:txBody>
      </p:sp>
      <p:sp>
        <p:nvSpPr>
          <p:cNvPr id="7938" name="Google Shape;7938;p70"/>
          <p:cNvSpPr txBox="1">
            <a:spLocks noGrp="1"/>
          </p:cNvSpPr>
          <p:nvPr>
            <p:ph type="subTitle" idx="2"/>
          </p:nvPr>
        </p:nvSpPr>
        <p:spPr>
          <a:xfrm>
            <a:off x="5299705" y="2949100"/>
            <a:ext cx="2070000" cy="39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U</a:t>
            </a:r>
            <a:r>
              <a:rPr lang="en" dirty="0"/>
              <a:t>ser-friendly interface </a:t>
            </a:r>
            <a:endParaRPr dirty="0"/>
          </a:p>
        </p:txBody>
      </p:sp>
      <p:sp>
        <p:nvSpPr>
          <p:cNvPr id="7941" name="Google Shape;7941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</a:t>
            </a:r>
            <a:r>
              <a:rPr lang="en-US" dirty="0" err="1"/>
              <a:t>ENHANceMENTS</a:t>
            </a:r>
            <a:r>
              <a:rPr lang="en-US" dirty="0"/>
              <a:t>​</a:t>
            </a:r>
            <a:endParaRPr dirty="0"/>
          </a:p>
        </p:txBody>
      </p:sp>
      <p:grpSp>
        <p:nvGrpSpPr>
          <p:cNvPr id="13" name="Google Shape;13038;p85">
            <a:extLst>
              <a:ext uri="{FF2B5EF4-FFF2-40B4-BE49-F238E27FC236}">
                <a16:creationId xmlns:a16="http://schemas.microsoft.com/office/drawing/2014/main" id="{1351725A-911F-4579-AFA7-F3A230F50291}"/>
              </a:ext>
            </a:extLst>
          </p:cNvPr>
          <p:cNvGrpSpPr/>
          <p:nvPr/>
        </p:nvGrpSpPr>
        <p:grpSpPr>
          <a:xfrm>
            <a:off x="5968689" y="1756762"/>
            <a:ext cx="732032" cy="712117"/>
            <a:chOff x="5049725" y="2635825"/>
            <a:chExt cx="481825" cy="451700"/>
          </a:xfrm>
          <a:solidFill>
            <a:schemeClr val="bg2"/>
          </a:solidFill>
        </p:grpSpPr>
        <p:sp>
          <p:nvSpPr>
            <p:cNvPr id="14" name="Google Shape;13039;p85">
              <a:extLst>
                <a:ext uri="{FF2B5EF4-FFF2-40B4-BE49-F238E27FC236}">
                  <a16:creationId xmlns:a16="http://schemas.microsoft.com/office/drawing/2014/main" id="{3F130592-9EE6-4BB5-B32F-69BD513ED113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3040;p85">
              <a:extLst>
                <a:ext uri="{FF2B5EF4-FFF2-40B4-BE49-F238E27FC236}">
                  <a16:creationId xmlns:a16="http://schemas.microsoft.com/office/drawing/2014/main" id="{76417641-5D16-4D47-B577-AB38E0A6353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3041;p85">
              <a:extLst>
                <a:ext uri="{FF2B5EF4-FFF2-40B4-BE49-F238E27FC236}">
                  <a16:creationId xmlns:a16="http://schemas.microsoft.com/office/drawing/2014/main" id="{3CEB02B4-8F04-4873-8FBB-FCDA87C65A1B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Google Shape;15677;p91">
            <a:extLst>
              <a:ext uri="{FF2B5EF4-FFF2-40B4-BE49-F238E27FC236}">
                <a16:creationId xmlns:a16="http://schemas.microsoft.com/office/drawing/2014/main" id="{14F11E82-DC1B-47EF-A54F-EFF3E59DCADF}"/>
              </a:ext>
            </a:extLst>
          </p:cNvPr>
          <p:cNvGrpSpPr/>
          <p:nvPr/>
        </p:nvGrpSpPr>
        <p:grpSpPr>
          <a:xfrm>
            <a:off x="2443279" y="1959963"/>
            <a:ext cx="732033" cy="572700"/>
            <a:chOff x="-3030525" y="3973150"/>
            <a:chExt cx="293025" cy="257575"/>
          </a:xfrm>
          <a:solidFill>
            <a:schemeClr val="bg2"/>
          </a:solidFill>
        </p:grpSpPr>
        <p:sp>
          <p:nvSpPr>
            <p:cNvPr id="18" name="Google Shape;15678;p91">
              <a:extLst>
                <a:ext uri="{FF2B5EF4-FFF2-40B4-BE49-F238E27FC236}">
                  <a16:creationId xmlns:a16="http://schemas.microsoft.com/office/drawing/2014/main" id="{9B35EBCF-6BFC-45FB-B48E-D7CCFDE188C7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679;p91">
              <a:extLst>
                <a:ext uri="{FF2B5EF4-FFF2-40B4-BE49-F238E27FC236}">
                  <a16:creationId xmlns:a16="http://schemas.microsoft.com/office/drawing/2014/main" id="{0FE200CE-E02C-433A-85A4-FF85C7BF45F5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7" name="Google Shape;7537;p54"/>
          <p:cNvSpPr txBox="1">
            <a:spLocks noGrp="1"/>
          </p:cNvSpPr>
          <p:nvPr>
            <p:ph type="title"/>
          </p:nvPr>
        </p:nvSpPr>
        <p:spPr>
          <a:xfrm>
            <a:off x="324436" y="367280"/>
            <a:ext cx="353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539" name="Google Shape;7539;p54"/>
          <p:cNvSpPr txBox="1">
            <a:spLocks noGrp="1"/>
          </p:cNvSpPr>
          <p:nvPr>
            <p:ph type="subTitle" idx="1"/>
          </p:nvPr>
        </p:nvSpPr>
        <p:spPr>
          <a:xfrm>
            <a:off x="521880" y="1897552"/>
            <a:ext cx="4735920" cy="10980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b="0" i="0" u="none" strike="noStrike" dirty="0"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en-US" dirty="0">
                <a:solidFill>
                  <a:srgbClr val="FEFFFF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dirty="0"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project was completed with a lot of effort. During the whole project development phase, we came face to face with different aspect of programming which may guide us in developing future projects.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BC657A3-4206-4B00-8A3B-DC73F314EB0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384720" y="2106185"/>
            <a:ext cx="7704000" cy="572700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087337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Oceans Day by Slidesgo">
  <a:themeElements>
    <a:clrScheme name="Simple Light">
      <a:dk1>
        <a:srgbClr val="FFFFFF"/>
      </a:dk1>
      <a:lt1>
        <a:srgbClr val="0066A7"/>
      </a:lt1>
      <a:dk2>
        <a:srgbClr val="FFFFFF"/>
      </a:dk2>
      <a:lt2>
        <a:srgbClr val="57DECF"/>
      </a:lt2>
      <a:accent1>
        <a:srgbClr val="35C9B9"/>
      </a:accent1>
      <a:accent2>
        <a:srgbClr val="B0DAD6"/>
      </a:accent2>
      <a:accent3>
        <a:srgbClr val="FF89D7"/>
      </a:accent3>
      <a:accent4>
        <a:srgbClr val="9476CE"/>
      </a:accent4>
      <a:accent5>
        <a:srgbClr val="252363"/>
      </a:accent5>
      <a:accent6>
        <a:srgbClr val="00103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151</Words>
  <Application>Microsoft Office PowerPoint</Application>
  <PresentationFormat>On-screen Show (16:9)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Poppins SemiBold</vt:lpstr>
      <vt:lpstr>Didact Gothic</vt:lpstr>
      <vt:lpstr>Bebas Neue</vt:lpstr>
      <vt:lpstr>Arial</vt:lpstr>
      <vt:lpstr>Calibri</vt:lpstr>
      <vt:lpstr>Luckiest Guy</vt:lpstr>
      <vt:lpstr>World Oceans Day by Slidesgo</vt:lpstr>
      <vt:lpstr>Team neptun</vt:lpstr>
      <vt:lpstr>Petar dyakov Scrum trainer</vt:lpstr>
      <vt:lpstr>Used technologies</vt:lpstr>
      <vt:lpstr>About the website</vt:lpstr>
      <vt:lpstr>About the code</vt:lpstr>
      <vt:lpstr>Future ENHANceMENTS​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neptun</dc:title>
  <dc:creator>Acer</dc:creator>
  <cp:lastModifiedBy>Георги Трендафилов</cp:lastModifiedBy>
  <cp:revision>13</cp:revision>
  <dcterms:modified xsi:type="dcterms:W3CDTF">2021-06-27T20:29:10Z</dcterms:modified>
</cp:coreProperties>
</file>