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00F5F-E89B-03F0-BA9E-AD85E35A87C3}" v="1076" dt="2020-04-30T16:30:58.582"/>
    <p1510:client id="{2BC25E10-5FB1-2975-91AE-A00DA0883A32}" v="1182" dt="2020-04-30T16:14:17.448"/>
    <p1510:client id="{37D7B0F1-5DA3-3B5E-A8CD-A9F9884BC864}" v="109" dt="2020-04-30T14:46:00.835"/>
    <p1510:client id="{49D00D90-BCCB-4A67-A033-C2607E052A1D}" v="120" dt="2020-04-30T14:46:28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1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0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0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0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5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9730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1" name="Rectangle 11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8800">
                <a:latin typeface="Times New Roman"/>
                <a:cs typeface="Times New Roman"/>
              </a:rPr>
              <a:t>Car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4198" y="5397027"/>
            <a:ext cx="7400781" cy="92303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Times New Roman"/>
                <a:cs typeface="Times New Roman"/>
              </a:rPr>
              <a:t>Made by Mario </a:t>
            </a:r>
            <a:r>
              <a:rPr lang="en-US" sz="2400" dirty="0" err="1">
                <a:latin typeface="Times New Roman"/>
                <a:cs typeface="Times New Roman"/>
              </a:rPr>
              <a:t>Slavov</a:t>
            </a:r>
            <a:r>
              <a:rPr lang="en-US" sz="2400" dirty="0">
                <a:latin typeface="Times New Roman"/>
                <a:cs typeface="Times New Roman"/>
              </a:rPr>
              <a:t> from 9A, </a:t>
            </a:r>
            <a:r>
              <a:rPr lang="en-US" sz="2400" dirty="0" err="1">
                <a:latin typeface="Times New Roman"/>
                <a:cs typeface="Times New Roman"/>
              </a:rPr>
              <a:t>Teodor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Dimov</a:t>
            </a:r>
            <a:r>
              <a:rPr lang="en-US" sz="2400" dirty="0">
                <a:latin typeface="Times New Roman"/>
                <a:cs typeface="Times New Roman"/>
              </a:rPr>
              <a:t> from 9B, </a:t>
            </a:r>
            <a:r>
              <a:rPr lang="en-US" sz="2400" dirty="0" err="1">
                <a:latin typeface="Times New Roman"/>
                <a:cs typeface="Times New Roman"/>
              </a:rPr>
              <a:t>Petar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Dyakov</a:t>
            </a:r>
            <a:r>
              <a:rPr lang="en-US" sz="2400" dirty="0">
                <a:latin typeface="Times New Roman"/>
                <a:cs typeface="Times New Roman"/>
              </a:rPr>
              <a:t> from 9V,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 </a:t>
            </a:r>
            <a:r>
              <a:rPr lang="en-US" sz="2400" dirty="0" err="1">
                <a:latin typeface="Times New Roman"/>
                <a:ea typeface="+mn-lt"/>
                <a:cs typeface="Times New Roman"/>
              </a:rPr>
              <a:t>Zhelyazko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 Ivanov from 9G</a:t>
            </a:r>
            <a:r>
              <a:rPr lang="en-US" sz="2400" dirty="0">
                <a:latin typeface="Times New Roman"/>
                <a:cs typeface="Times New Roman"/>
              </a:rPr>
              <a:t> 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68040-672F-4149-B2BB-59D1B7A3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442" y="1022548"/>
            <a:ext cx="7493697" cy="992112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  <a:latin typeface="Times New Roman"/>
                <a:cs typeface="Times New Roman"/>
              </a:rPr>
              <a:t>About the Team</a:t>
            </a:r>
          </a:p>
        </p:txBody>
      </p:sp>
      <p:graphicFrame>
        <p:nvGraphicFramePr>
          <p:cNvPr id="9" name="Таблица 10">
            <a:extLst>
              <a:ext uri="{FF2B5EF4-FFF2-40B4-BE49-F238E27FC236}">
                <a16:creationId xmlns:a16="http://schemas.microsoft.com/office/drawing/2014/main" id="{3D33B6AE-E7B3-4BD3-B246-90568B5FB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12820"/>
              </p:ext>
            </p:extLst>
          </p:nvPr>
        </p:nvGraphicFramePr>
        <p:xfrm>
          <a:off x="3117192" y="2954028"/>
          <a:ext cx="7796212" cy="3028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106">
                  <a:extLst>
                    <a:ext uri="{9D8B030D-6E8A-4147-A177-3AD203B41FA5}">
                      <a16:colId xmlns:a16="http://schemas.microsoft.com/office/drawing/2014/main" val="1206896246"/>
                    </a:ext>
                  </a:extLst>
                </a:gridCol>
                <a:gridCol w="3898106">
                  <a:extLst>
                    <a:ext uri="{9D8B030D-6E8A-4147-A177-3AD203B41FA5}">
                      <a16:colId xmlns:a16="http://schemas.microsoft.com/office/drawing/2014/main" val="159438416"/>
                    </a:ext>
                  </a:extLst>
                </a:gridCol>
              </a:tblGrid>
              <a:tr h="468351">
                <a:tc>
                  <a:txBody>
                    <a:bodyPr/>
                    <a:lstStyle/>
                    <a:p>
                      <a:pPr algn="ctr"/>
                      <a:r>
                        <a:rPr lang="bg-BG" err="1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err="1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50962"/>
                  </a:ext>
                </a:extLst>
              </a:tr>
              <a:tr h="468351">
                <a:tc>
                  <a:txBody>
                    <a:bodyPr/>
                    <a:lstStyle/>
                    <a:p>
                      <a:pPr algn="l"/>
                      <a:r>
                        <a:rPr lang="bg-BG" err="1"/>
                        <a:t>Mario</a:t>
                      </a:r>
                      <a:r>
                        <a:rPr lang="bg-BG"/>
                        <a:t> </a:t>
                      </a:r>
                      <a:r>
                        <a:rPr lang="bg-BG" err="1"/>
                        <a:t>Nikolaev</a:t>
                      </a:r>
                      <a:r>
                        <a:rPr lang="bg-BG"/>
                        <a:t> Slavov-9A</a:t>
                      </a:r>
                    </a:p>
                    <a:p>
                      <a:pPr lvl="0" algn="l">
                        <a:buNone/>
                      </a:pP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err="1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496201"/>
                  </a:ext>
                </a:extLst>
              </a:tr>
              <a:tr h="468351">
                <a:tc>
                  <a:txBody>
                    <a:bodyPr/>
                    <a:lstStyle/>
                    <a:p>
                      <a:r>
                        <a:rPr lang="bg-BG" dirty="0" err="1"/>
                        <a:t>Teodor</a:t>
                      </a:r>
                      <a:r>
                        <a:rPr lang="bg-BG" dirty="0"/>
                        <a:t> </a:t>
                      </a:r>
                      <a:r>
                        <a:rPr lang="bg-BG" dirty="0" err="1"/>
                        <a:t>Bo</a:t>
                      </a:r>
                      <a:r>
                        <a:rPr lang="en-US" dirty="0" err="1"/>
                        <a:t>ya</a:t>
                      </a:r>
                      <a:r>
                        <a:rPr lang="bg-BG" dirty="0" err="1"/>
                        <a:t>nov</a:t>
                      </a:r>
                      <a:r>
                        <a:rPr lang="bg-BG" dirty="0"/>
                        <a:t> Dimov-9B</a:t>
                      </a:r>
                    </a:p>
                    <a:p>
                      <a:pPr lvl="0">
                        <a:buNone/>
                      </a:pPr>
                      <a:endParaRPr lang="bg-BG" sz="18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bg-BG" sz="1800" b="0" i="0" u="none" strike="noStrike" noProof="0" dirty="0" err="1">
                          <a:latin typeface="Arial"/>
                        </a:rPr>
                        <a:t>Designer</a:t>
                      </a:r>
                      <a:endParaRPr lang="bg-BG" sz="18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57012"/>
                  </a:ext>
                </a:extLst>
              </a:tr>
              <a:tr h="4683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bg-BG" sz="1800" b="0" i="0" u="none" strike="noStrike" noProof="0" dirty="0" err="1">
                          <a:latin typeface="Arial"/>
                        </a:rPr>
                        <a:t>Pet</a:t>
                      </a:r>
                      <a:r>
                        <a:rPr lang="en-US" sz="1800" b="0" i="0" u="none" strike="noStrike" noProof="0" dirty="0">
                          <a:latin typeface="Arial"/>
                        </a:rPr>
                        <a:t>a</a:t>
                      </a:r>
                      <a:r>
                        <a:rPr lang="bg-BG" sz="1800" b="0" i="0" u="none" strike="noStrike" noProof="0" dirty="0">
                          <a:latin typeface="Arial"/>
                        </a:rPr>
                        <a:t>r </a:t>
                      </a:r>
                      <a:r>
                        <a:rPr lang="bg-BG" sz="1800" b="0" i="0" u="none" strike="noStrike" noProof="0" dirty="0" err="1">
                          <a:latin typeface="Arial"/>
                        </a:rPr>
                        <a:t>Mitkov</a:t>
                      </a:r>
                      <a:r>
                        <a:rPr lang="bg-BG" sz="1800" b="0" i="0" u="none" strike="noStrike" noProof="0" dirty="0">
                          <a:latin typeface="Arial"/>
                        </a:rPr>
                        <a:t> Dyakov-9V</a:t>
                      </a:r>
                    </a:p>
                    <a:p>
                      <a:pPr lvl="0">
                        <a:buNone/>
                      </a:pPr>
                      <a:endParaRPr lang="bg-BG" sz="18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bg-BG" sz="1800" b="0" i="0" u="none" strike="noStrike" noProof="0" err="1">
                          <a:latin typeface="Arial"/>
                        </a:rPr>
                        <a:t>Developer</a:t>
                      </a:r>
                      <a:endParaRPr lang="bg-BG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290982"/>
                  </a:ext>
                </a:extLst>
              </a:tr>
              <a:tr h="468351">
                <a:tc>
                  <a:txBody>
                    <a:bodyPr/>
                    <a:lstStyle/>
                    <a:p>
                      <a:r>
                        <a:rPr lang="bg-BG" dirty="0" err="1"/>
                        <a:t>Zhel</a:t>
                      </a:r>
                      <a:r>
                        <a:rPr lang="en-US" dirty="0" err="1"/>
                        <a:t>ya</a:t>
                      </a:r>
                      <a:r>
                        <a:rPr lang="bg-BG" dirty="0" err="1"/>
                        <a:t>zko</a:t>
                      </a:r>
                      <a:r>
                        <a:rPr lang="bg-BG" dirty="0"/>
                        <a:t> </a:t>
                      </a:r>
                      <a:r>
                        <a:rPr lang="bg-BG" dirty="0" err="1"/>
                        <a:t>Aleksandrov</a:t>
                      </a:r>
                      <a:r>
                        <a:rPr lang="bg-BG" dirty="0"/>
                        <a:t> Ivanov-9G</a:t>
                      </a:r>
                    </a:p>
                    <a:p>
                      <a:pPr lvl="0">
                        <a:buNone/>
                      </a:pPr>
                      <a:endParaRPr lang="bg-BG" sz="18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bg-BG" sz="1800" b="0" i="0" u="none" strike="noStrike" noProof="0" dirty="0" err="1">
                          <a:latin typeface="Arial"/>
                        </a:rPr>
                        <a:t>Developer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65754"/>
                  </a:ext>
                </a:extLst>
              </a:tr>
            </a:tbl>
          </a:graphicData>
        </a:graphic>
      </p:graphicFrame>
      <p:pic>
        <p:nvPicPr>
          <p:cNvPr id="13" name="Картина 14">
            <a:extLst>
              <a:ext uri="{FF2B5EF4-FFF2-40B4-BE49-F238E27FC236}">
                <a16:creationId xmlns:a16="http://schemas.microsoft.com/office/drawing/2014/main" id="{CC9CC0A8-AF35-41C9-ABEA-4788709A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522" y="3801592"/>
            <a:ext cx="2743200" cy="267721"/>
          </a:xfrm>
          <a:prstGeom prst="rect">
            <a:avLst/>
          </a:prstGeom>
        </p:spPr>
      </p:pic>
      <p:pic>
        <p:nvPicPr>
          <p:cNvPr id="16" name="Картина 16">
            <a:extLst>
              <a:ext uri="{FF2B5EF4-FFF2-40B4-BE49-F238E27FC236}">
                <a16:creationId xmlns:a16="http://schemas.microsoft.com/office/drawing/2014/main" id="{B187985A-EB46-4F0C-BEA2-094D60A71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522" y="4437304"/>
            <a:ext cx="2743200" cy="278685"/>
          </a:xfrm>
          <a:prstGeom prst="rect">
            <a:avLst/>
          </a:prstGeom>
        </p:spPr>
      </p:pic>
      <p:pic>
        <p:nvPicPr>
          <p:cNvPr id="18" name="Картина 18">
            <a:extLst>
              <a:ext uri="{FF2B5EF4-FFF2-40B4-BE49-F238E27FC236}">
                <a16:creationId xmlns:a16="http://schemas.microsoft.com/office/drawing/2014/main" id="{B391BCF3-28B0-42CC-A804-5CD2FFD24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522" y="5033228"/>
            <a:ext cx="2743200" cy="313470"/>
          </a:xfrm>
          <a:prstGeom prst="rect">
            <a:avLst/>
          </a:prstGeom>
        </p:spPr>
      </p:pic>
      <p:pic>
        <p:nvPicPr>
          <p:cNvPr id="20" name="Картина 20">
            <a:extLst>
              <a:ext uri="{FF2B5EF4-FFF2-40B4-BE49-F238E27FC236}">
                <a16:creationId xmlns:a16="http://schemas.microsoft.com/office/drawing/2014/main" id="{C7D530E8-44F4-4881-A7CC-91CAF5A18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2522" y="5705802"/>
            <a:ext cx="2743200" cy="2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12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20FC2A-4BEE-4873-8518-83C5D008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765" y="1171634"/>
            <a:ext cx="7958331" cy="852520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  <a:cs typeface="Arial"/>
              </a:rPr>
              <a:t>About Project</a:t>
            </a:r>
            <a:endParaRPr lang="en-US" sz="440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A7A9-3555-4BB5-9046-73A25DFC6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346" y="2740995"/>
            <a:ext cx="7621606" cy="3443107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en-US" sz="2400" dirty="0">
                <a:latin typeface="Times New Roman"/>
                <a:ea typeface="+mn-lt"/>
                <a:cs typeface="Times New Roman"/>
              </a:rPr>
              <a:t>We wanted to challenge ourselves and try to create something that makes the process of comprising a list of all existing cars in a car dealership and editing it far easier.</a:t>
            </a:r>
            <a:endParaRPr lang="en-US" sz="2400" dirty="0">
              <a:solidFill>
                <a:srgbClr val="1F2D29"/>
              </a:solidFill>
              <a:latin typeface="Times New Roman"/>
              <a:cs typeface="Times New Roman"/>
            </a:endParaRPr>
          </a:p>
          <a:p>
            <a:pPr marL="344170" indent="-344170"/>
            <a:r>
              <a:rPr lang="en-US" sz="2400" dirty="0">
                <a:latin typeface="Times New Roman"/>
                <a:ea typeface="+mn-lt"/>
                <a:cs typeface="Times New Roman"/>
              </a:rPr>
              <a:t>You can insert new cars, review the already existing list, edit the list and then </a:t>
            </a:r>
            <a:r>
              <a:rPr lang="en-US" sz="2400">
                <a:latin typeface="Times New Roman"/>
                <a:ea typeface="+mn-lt"/>
                <a:cs typeface="Times New Roman"/>
              </a:rPr>
              <a:t>delete them.</a:t>
            </a:r>
            <a:endParaRPr lang="en-US" sz="2400" dirty="0">
              <a:latin typeface="Times New Roman"/>
              <a:cs typeface="Times New Roman"/>
            </a:endParaRPr>
          </a:p>
          <a:p>
            <a:pPr marL="344170" indent="-344170"/>
            <a:endParaRPr lang="en-US" sz="1600" dirty="0">
              <a:solidFill>
                <a:srgbClr val="1F2D29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373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8F2D0-9465-4CAD-81C0-F974F6CD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710" y="799523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  <a:cs typeface="Arial"/>
              </a:rPr>
              <a:t>Logical Scheme</a:t>
            </a:r>
            <a:endParaRPr lang="en-US" sz="4400">
              <a:solidFill>
                <a:srgbClr val="1F2D29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D5C786-346A-48E5-9A14-ED752DC7B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10" y="2107586"/>
            <a:ext cx="5992576" cy="4239234"/>
          </a:xfrm>
        </p:spPr>
      </p:pic>
    </p:spTree>
    <p:extLst>
      <p:ext uri="{BB962C8B-B14F-4D97-AF65-F5344CB8AC3E}">
        <p14:creationId xmlns:p14="http://schemas.microsoft.com/office/powerpoint/2010/main" val="4028897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2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TextBox 3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3E740FE0-94C1-44D5-825E-CEF14886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34">
            <a:extLst>
              <a:ext uri="{FF2B5EF4-FFF2-40B4-BE49-F238E27FC236}">
                <a16:creationId xmlns:a16="http://schemas.microsoft.com/office/drawing/2014/main" id="{4B75EF86-8A3C-4191-8E2E-A8B9D7C32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6">
            <a:extLst>
              <a:ext uri="{FF2B5EF4-FFF2-40B4-BE49-F238E27FC236}">
                <a16:creationId xmlns:a16="http://schemas.microsoft.com/office/drawing/2014/main" id="{8CF53495-6465-4C40-8A80-2655A60D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8">
            <a:extLst>
              <a:ext uri="{FF2B5EF4-FFF2-40B4-BE49-F238E27FC236}">
                <a16:creationId xmlns:a16="http://schemas.microsoft.com/office/drawing/2014/main" id="{4CDE0F52-E392-4D74-AF11-D595AF168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40">
            <a:extLst>
              <a:ext uri="{FF2B5EF4-FFF2-40B4-BE49-F238E27FC236}">
                <a16:creationId xmlns:a16="http://schemas.microsoft.com/office/drawing/2014/main" id="{FF2B2AAC-A754-4682-AAC3-FC47D5326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2">
            <a:extLst>
              <a:ext uri="{FF2B5EF4-FFF2-40B4-BE49-F238E27FC236}">
                <a16:creationId xmlns:a16="http://schemas.microsoft.com/office/drawing/2014/main" id="{649B73AD-36D2-497A-B737-17A27B4D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631134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907B4-8509-45D8-8770-3507113A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4533194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/>
              <a:t>Used Technologies</a:t>
            </a:r>
          </a:p>
        </p:txBody>
      </p:sp>
      <p:sp>
        <p:nvSpPr>
          <p:cNvPr id="40" name="Rectangle 44">
            <a:extLst>
              <a:ext uri="{FF2B5EF4-FFF2-40B4-BE49-F238E27FC236}">
                <a16:creationId xmlns:a16="http://schemas.microsoft.com/office/drawing/2014/main" id="{79331AFD-DAB8-4BF5-A691-454AB3FD1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8874" y="0"/>
            <a:ext cx="40660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Картина 6" descr="Картина, която съдържа рисунка&#10;&#10;Описание, генерирано с много висока достоверност">
            <a:extLst>
              <a:ext uri="{FF2B5EF4-FFF2-40B4-BE49-F238E27FC236}">
                <a16:creationId xmlns:a16="http://schemas.microsoft.com/office/drawing/2014/main" id="{506C5CED-D199-4BA2-863A-E79200457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519" y="1572145"/>
            <a:ext cx="3425327" cy="3845414"/>
          </a:xfrm>
          <a:prstGeom prst="rect">
            <a:avLst/>
          </a:prstGeom>
          <a:ln w="12700">
            <a:noFill/>
          </a:ln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C4B09FC-4E62-44E1-AE24-817BF91D1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8" y="231959"/>
            <a:ext cx="3587890" cy="6383912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9FE900-2765-4A0A-8695-2329E0C8A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EDE23A-1497-4444-BD85-F4640FC0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125" y="1096890"/>
            <a:ext cx="7958331" cy="1010697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  <a:cs typeface="Arial"/>
              </a:rPr>
              <a:t>Future Improvements</a:t>
            </a:r>
            <a:endParaRPr lang="en-US" sz="440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46F7C-2615-4DC2-AC37-F97B2DDD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909" y="2808872"/>
            <a:ext cx="7942448" cy="3443107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en-US" sz="1600" dirty="0">
                <a:solidFill>
                  <a:srgbClr val="1F2D29"/>
                </a:solidFill>
                <a:cs typeface="Arial"/>
              </a:rPr>
              <a:t>Make it usable for almost all car dealerships</a:t>
            </a:r>
          </a:p>
          <a:p>
            <a:pPr marL="344170" indent="-344170"/>
            <a:r>
              <a:rPr lang="en-US" sz="1600" dirty="0">
                <a:solidFill>
                  <a:srgbClr val="1F2D29"/>
                </a:solidFill>
                <a:cs typeface="Arial"/>
              </a:rPr>
              <a:t>Add more options for example:</a:t>
            </a:r>
            <a:endParaRPr lang="en-US" sz="1400" dirty="0">
              <a:solidFill>
                <a:srgbClr val="1F2D29"/>
              </a:solidFill>
              <a:ea typeface="+mn-lt"/>
              <a:cs typeface="+mn-lt"/>
            </a:endParaRPr>
          </a:p>
          <a:p>
            <a:pPr marL="795020" lvl="1" indent="-337820"/>
            <a:r>
              <a:rPr lang="en-US" sz="1400" dirty="0">
                <a:solidFill>
                  <a:srgbClr val="1F2D29"/>
                </a:solidFill>
                <a:cs typeface="Arial"/>
              </a:rPr>
              <a:t>ID randomizer</a:t>
            </a:r>
          </a:p>
          <a:p>
            <a:pPr marL="795020" lvl="1" indent="-337820"/>
            <a:r>
              <a:rPr lang="en-US" sz="1400" dirty="0">
                <a:solidFill>
                  <a:srgbClr val="1F2D29"/>
                </a:solidFill>
                <a:cs typeface="Arial"/>
              </a:rPr>
              <a:t>Log in / Sign up</a:t>
            </a:r>
          </a:p>
          <a:p>
            <a:pPr marL="795020" lvl="1" indent="-337820"/>
            <a:r>
              <a:rPr lang="en-US" sz="1400" dirty="0">
                <a:solidFill>
                  <a:srgbClr val="1F2D29"/>
                </a:solidFill>
                <a:cs typeface="Arial"/>
              </a:rPr>
              <a:t>Sorting</a:t>
            </a:r>
          </a:p>
          <a:p>
            <a:pPr marL="795020" lvl="1" indent="-337820"/>
            <a:r>
              <a:rPr lang="en-US" sz="1400" dirty="0">
                <a:solidFill>
                  <a:srgbClr val="1F2D29"/>
                </a:solidFill>
                <a:cs typeface="Arial"/>
              </a:rPr>
              <a:t>Etc.</a:t>
            </a:r>
          </a:p>
          <a:p>
            <a:pPr marL="344170" indent="-344170"/>
            <a:r>
              <a:rPr lang="en-US" sz="1600" dirty="0">
                <a:solidFill>
                  <a:srgbClr val="1F2D29"/>
                </a:solidFill>
                <a:cs typeface="Arial"/>
              </a:rPr>
              <a:t>Make it look more fancy</a:t>
            </a:r>
          </a:p>
        </p:txBody>
      </p:sp>
    </p:spTree>
    <p:extLst>
      <p:ext uri="{BB962C8B-B14F-4D97-AF65-F5344CB8AC3E}">
        <p14:creationId xmlns:p14="http://schemas.microsoft.com/office/powerpoint/2010/main" val="397153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62F7B5F-69B9-41D9-BD9A-2A7F1118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484EE50-7D13-4A99-9152-609AE84A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F607DBD-3FFF-424E-80D2-8061AC5FE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CA1AF17-15FE-4FB8-A4CB-942AC134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901EDCD-40E3-40D5-BCE4-803F7A4D6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E840EA-C6A5-48DA-A3B5-BE430C89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3AEF-7FC3-488E-9B75-01C57521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819723" cy="2782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Thank you for the attention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5FF16837-1AAF-4806-B838-6477AB6C28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522"/>
          <a:stretch/>
        </p:blipFill>
        <p:spPr>
          <a:xfrm>
            <a:off x="5444747" y="647191"/>
            <a:ext cx="5297322" cy="556428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4AC7A41-04AF-4CF9-A478-43411F9B5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30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146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MS Shell Dlg 2</vt:lpstr>
      <vt:lpstr>Times New Roman</vt:lpstr>
      <vt:lpstr>Wingdings</vt:lpstr>
      <vt:lpstr>Wingdings 3</vt:lpstr>
      <vt:lpstr>Madison</vt:lpstr>
      <vt:lpstr>Car Project</vt:lpstr>
      <vt:lpstr>About the Team</vt:lpstr>
      <vt:lpstr>About Project</vt:lpstr>
      <vt:lpstr>Logical Scheme</vt:lpstr>
      <vt:lpstr>Used Technologies</vt:lpstr>
      <vt:lpstr>Future Improvements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Желязко Александров Иванов</cp:lastModifiedBy>
  <cp:revision>332</cp:revision>
  <dcterms:created xsi:type="dcterms:W3CDTF">2020-04-30T14:37:50Z</dcterms:created>
  <dcterms:modified xsi:type="dcterms:W3CDTF">2020-04-30T19:39:38Z</dcterms:modified>
</cp:coreProperties>
</file>