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3/4/2019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[1:240] from 1920 to 1940: 40.6 40.8 44.4 46.7 54.1 58.5 57.7 56.4 54.3 50.5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(nottem)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1920.000 1939.917   12.000
## 
## $class
## [1] "ts"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sunspots.month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(sunspot.month)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[1:3177] from 1749 to 2014: 58 62.6 70 55.7 85 83.5 94.8 66.3 75.9 75.5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(sunspot.year)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[1:289] from 1700 to 1988: 5 11 16 23 36 58 29 20 10 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(sunspots)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[1:2820] from 1749 to 1984: 58 62.6 70 55.7 85 83.5 94.8 66.3 75.9 75.5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(sunspot.month)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1749.000 2013.667   12.000
## 
## $class
## [1] "ts"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[1:7980] from -6000 to 1979: 1.34 1.08 1.54 1.32 1.41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(treering)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-6000  1979     1
## 
## $class
## [1] "ts"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treering</a:t>
            </a:r>
          </a:p>
        </p:txBody>
      </p:sp>
      <p:pic>
        <p:nvPicPr>
          <p:cNvPr descr="basics_files/figure-pptx/treering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UK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(UKDriverDeaths)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[1:192] from 1969 to 1985: 1687 1508 1507 1385 1632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(UKgas)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[1:108] from 1960 to 1987: 160.1 129.7 84.8 120.1 160.1 ...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(USAccDeaths)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1973 to 1979: 9007 8106 8928 9137 10017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(USArrests)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'data.frame':    50 obs. of  4 variables:
##  $ Murder  : num  13.2 10 8.1 8.8 9 7.9 3.3 5.9 15.4 17.4 ...
##  $ Assault : int  236 263 294 190 276 204 110 238 335 211 ...
##  $ UrbanPop: int  58 48 80 50 91 78 77 72 80 60 ...
##  $ Rape    : num  21.2 44.5 31 19.5 40.6 38.7 11.1 15.8 31.9 25.8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(uspop)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[1:19] from 1790 to 1970: 3.93 5.31 7.24 9.64 12.9 17.1 23.2 31.4 39.8 50.2 ...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Keep things simple</a:t>
            </a:r>
          </a:p>
          <a:p>
            <a:pPr lvl="2"/>
            <a:r>
              <a:rPr/>
              <a:t>Evenly spaced</a:t>
            </a:r>
          </a:p>
          <a:p>
            <a:pPr lvl="2"/>
            <a:r>
              <a:rPr/>
              <a:t>No gaps</a:t>
            </a:r>
          </a:p>
          <a:p>
            <a:pPr lvl="2"/>
            <a:r>
              <a:rPr/>
              <a:t>Single series</a:t>
            </a:r>
          </a:p>
          <a:p>
            <a:pPr lvl="1"/>
            <a:r>
              <a:rPr/>
              <a:t>Topics covered</a:t>
            </a:r>
          </a:p>
          <a:p>
            <a:pPr lvl="2"/>
            <a:r>
              <a:rPr/>
              <a:t>Structure</a:t>
            </a:r>
          </a:p>
          <a:p>
            <a:pPr lvl="2"/>
            <a:r>
              <a:rPr/>
              <a:t>Plotting</a:t>
            </a:r>
          </a:p>
          <a:p>
            <a:pPr lvl="2"/>
            <a:r>
              <a:rPr/>
              <a:t>Detrending and deseasonalizing</a:t>
            </a:r>
          </a:p>
          <a:p>
            <a:pPr lvl="2"/>
            <a:r>
              <a:rPr/>
              <a:t>Basic Box-Jenkins models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base R package has an object class, ts. You can specify three parameters: start, stop, and frequency.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[1:468] from 1959 to 1998: 315 316 316 318 318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(co2)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1959.000 1997.917   12.000
## 
## $class
## [1] "ts"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(co2)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s_files/figure-pptx/co2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LakeHuron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[1:98] from 1875 to 1972: 580 582 581 581 580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(LakeHuron)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1875 1972    1
## 
## $class
## [1] "ts"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mdeaths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[1:72] from 1974 to 1980: 2134 1863 1877 1877 1492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(mdeaths)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1974.000 1979.917   12.000
## 
## $class
## [1] "ts"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Time-Series [1:100] from 1871 to 1970: 1120 1160 963 1210 1160 1160 813 1230 1370 1140 ...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attributes</a:t>
            </a:r>
            <a:r>
              <a:rPr sz="1800">
                <a:latin typeface="Courier"/>
              </a:rPr>
              <a:t>(Nile)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$tsp
## [1] 1871 1970    1
## 
## $class
## [1] "ts"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time series</dc:title>
  <dc:creator>Steve Simon</dc:creator>
  <cp:keywords/>
  <dcterms:created xsi:type="dcterms:W3CDTF">2019-03-05T00:44:22Z</dcterms:created>
  <dcterms:modified xsi:type="dcterms:W3CDTF">2019-03-05T00:44:22Z</dcterms:modified>
</cp:coreProperties>
</file>