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3/4/2019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decomposition</a:t>
            </a:r>
          </a:p>
        </p:txBody>
      </p:sp>
      <p:pic>
        <p:nvPicPr>
          <p:cNvPr descr="basics_files/figure-pptx/co2-decomp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UKgas</a:t>
            </a:r>
            <a:r>
              <a:rPr/>
              <a:t> </a:t>
            </a:r>
            <a:r>
              <a:rPr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UKgas_d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decompose</a:t>
            </a:r>
            <a:r>
              <a:rPr sz="1800">
                <a:latin typeface="Courier"/>
              </a:rPr>
              <a:t>(UKgas, 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"multiplicative"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(UKgas_d)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List of 6
##  $ x       : Time-Series [1:108] from 1960 to 1987: 160.1 129.7 84.8 120.1 160.1 ...
##  $ seasonal: Time-Series [1:108] from 1960 to 1987: 1.454 0.956 0.558 1.032 1.454 ...
##  $ trend   : Time-Series [1:108] from 1960 to 1987: NA NA 124 123 122 ...
##  $ random  : Time-Series [1:108] from 1960 to 1987: NA NA 1.228 0.946 0.899 ...
##  $ figure  : num [1:4] 1.454 0.956 0.558 1.032
##  $ type    : chr "multiplicative"
##  - attr(*, "class")= chr "decomposed.ts"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UKgas</a:t>
            </a:r>
            <a:r>
              <a:rPr/>
              <a:t> </a:t>
            </a:r>
            <a:r>
              <a:rPr/>
              <a:t>decomposition</a:t>
            </a:r>
          </a:p>
        </p:txBody>
      </p:sp>
      <p:pic>
        <p:nvPicPr>
          <p:cNvPr descr="basics_files/figure-pptx/UKgas-decomp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Autocorrelations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co2-aut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Partial</a:t>
            </a:r>
            <a:r>
              <a:rPr/>
              <a:t> </a:t>
            </a:r>
            <a:r>
              <a:rPr/>
              <a:t>autocorrelations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co2-pac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LakeHuron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(LakeHuron)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[1:98] from 1875 to 1972: 580 582 581 581 580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(LakeHuron)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1875 1972    1
## 
## $class
## [1] "ts"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LakeHuron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LakeHuron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mdeaths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(mdeaths)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[1:72] from 1974 to 1980: 2134 1863 1877 1877 1492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(mdeaths)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1974.000 1979.917   12.000
## 
## $class
## [1] "ts"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mdeaths</a:t>
            </a:r>
          </a:p>
        </p:txBody>
      </p:sp>
      <p:pic>
        <p:nvPicPr>
          <p:cNvPr descr="basics_files/figure-pptx/mdeath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Nile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(Nile)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[1:100] from 1871 to 1970: 1120 1160 963 1210 1160 1160 813 1230 1370 1140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(Nile)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1871 1970    1
## 
## $class
## [1] "ts"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Keep things simple</a:t>
            </a:r>
          </a:p>
          <a:p>
            <a:pPr lvl="2"/>
            <a:r>
              <a:rPr/>
              <a:t>Evenly spaced</a:t>
            </a:r>
          </a:p>
          <a:p>
            <a:pPr lvl="2"/>
            <a:r>
              <a:rPr/>
              <a:t>No gaps</a:t>
            </a:r>
          </a:p>
          <a:p>
            <a:pPr lvl="2"/>
            <a:r>
              <a:rPr/>
              <a:t>Single series</a:t>
            </a:r>
          </a:p>
          <a:p>
            <a:pPr lvl="1"/>
            <a:r>
              <a:rPr/>
              <a:t>Topics covered</a:t>
            </a:r>
          </a:p>
          <a:p>
            <a:pPr lvl="2"/>
            <a:r>
              <a:rPr/>
              <a:t>Structure</a:t>
            </a:r>
          </a:p>
          <a:p>
            <a:pPr lvl="2"/>
            <a:r>
              <a:rPr/>
              <a:t>Plotting</a:t>
            </a:r>
          </a:p>
          <a:p>
            <a:pPr lvl="2"/>
            <a:r>
              <a:rPr/>
              <a:t>Detrending and deseasonalizing</a:t>
            </a:r>
          </a:p>
          <a:p>
            <a:pPr lvl="2"/>
            <a:r>
              <a:rPr/>
              <a:t>Basic Box-Jenkins models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Nile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Nile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nottem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(nottem)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[1:240] from 1920 to 1940: 40.6 40.8 44.4 46.7 54.1 58.5 57.7 56.4 54.3 50.5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(nottem)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1920.000 1939.917   12.000
## 
## $class
## [1] "ts"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nottem</a:t>
            </a:r>
          </a:p>
        </p:txBody>
      </p:sp>
      <p:pic>
        <p:nvPicPr>
          <p:cNvPr descr="basics_files/figure-pptx/nottem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sunspot.year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(sunspot.year)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[1:289] from 1700 to 1988: 5 11 16 23 36 58 29 20 10 8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(sunspot.year)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1700 1988    1
## 
## $class
## [1] "ts"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sunspot.year</a:t>
            </a:r>
          </a:p>
        </p:txBody>
      </p:sp>
      <p:pic>
        <p:nvPicPr>
          <p:cNvPr descr="basics_files/figure-pptx/sunspot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(treering)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[1:7980] from -6000 to 1979: 1.34 1.08 1.54 1.32 1.41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(treering)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-6000  1979     1
## 
## $class
## [1] "ts"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treering</a:t>
            </a:r>
          </a:p>
        </p:txBody>
      </p:sp>
      <p:pic>
        <p:nvPicPr>
          <p:cNvPr descr="basics_files/figure-pptx/treering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UKDriverDeaths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(UKDriverDeaths)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[1:192] from 1969 to 1985: 1687 1508 1507 1385 1632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(UKDriverDeaths)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1969.000 1984.917   12.000
## 
## $class
## [1] "ts"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UKDriver</a:t>
            </a:r>
            <a:r>
              <a:rPr/>
              <a:t> </a:t>
            </a:r>
            <a:r>
              <a:rPr/>
              <a:t>Deaths</a:t>
            </a:r>
          </a:p>
        </p:txBody>
      </p:sp>
      <p:pic>
        <p:nvPicPr>
          <p:cNvPr descr="basics_files/figure-pptx/UKDriverDeath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USAccDeaths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(USAccDeaths)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[1:72] from 1973 to 1979: 9007 8106 8928 9137 10017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(USAccDeaths)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1973.000 1978.917   12.000
## 
## $class
## [1] "ts"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White</a:t>
            </a:r>
            <a:r>
              <a:rPr/>
              <a:t> </a:t>
            </a:r>
            <a:r>
              <a:rPr/>
              <a:t>noise</a:t>
            </a:r>
          </a:p>
        </p:txBody>
      </p:sp>
      <p:pic>
        <p:nvPicPr>
          <p:cNvPr descr="basics_files/figure-pptx/white-nois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USAccDeaths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basics_files/figure-pptx/USAccDeath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base R package has an object class, ts. You can specify three parameters: start, stop, and frequency.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UKgas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(UKgas)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[1:108] from 1960 to 1987: 160.1 129.7 84.8 120.1 160.1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(UKgas)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1960.00 1986.75    4.00
## 
## $class
## [1] "ts"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UKGas</a:t>
            </a:r>
          </a:p>
        </p:txBody>
      </p:sp>
      <p:pic>
        <p:nvPicPr>
          <p:cNvPr descr="basics_files/figure-pptx/UKga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(co2)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[1:468] from 1959 to 1998: 315 316 316 318 318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(co2)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1959.000 1997.917   12.000
## 
## $class
## [1] "ts"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co2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Decomposition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co2_d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decompose</a:t>
            </a:r>
            <a:r>
              <a:rPr sz="1800">
                <a:latin typeface="Courier"/>
              </a:rPr>
              <a:t>(co2)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(co2_d)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List of 6
##  $ x       : Time-Series [1:468] from 1959 to 1998: 315 316 316 318 318 ...
##  $ seasonal: Time-Series [1:468] from 1959 to 1998: -0.0536 0.6106 1.3756 2.5168 3.0003 ...
##  $ trend   : Time-Series [1:468] from 1959 to 1998: NA NA NA NA NA ...
##  $ random  : Time-Series [1:468] from 1959 to 1998: NA NA NA NA NA ...
##  $ figure  : num [1:12] -0.0536 0.6106 1.3756 2.5168 3.0003 ...
##  $ type    : chr "additive"
##  - attr(*, "class")= chr "decomposed.ts"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time series</dc:title>
  <dc:creator>Steve Simon</dc:creator>
  <cp:keywords/>
  <dcterms:created xsi:type="dcterms:W3CDTF">2019-03-05T14:12:45Z</dcterms:created>
  <dcterms:modified xsi:type="dcterms:W3CDTF">2019-03-05T14:12:45Z</dcterms:modified>
</cp:coreProperties>
</file>