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3" Type="http://schemas.openxmlformats.org/officeDocument/2006/relationships/tableStyles" Target="tableStyles.xml" /><Relationship Id="rId42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1" Type="http://schemas.openxmlformats.org/officeDocument/2006/relationships/viewProps" Target="viewProps.xml" /><Relationship Id="rId4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png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png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png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ran.rstudio.com/web/packages/tsibble/vignettes/intro-tsibble.html" TargetMode="Externa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Basic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series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3/4/2019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UKGas</a:t>
            </a:r>
          </a:p>
        </p:txBody>
      </p:sp>
      <p:pic>
        <p:nvPicPr>
          <p:cNvPr descr="basics_files/figure-pptx/UKgas-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UKgas</a:t>
            </a:r>
            <a:r>
              <a:rPr/>
              <a:t> </a:t>
            </a:r>
            <a:r>
              <a:rPr/>
              <a:t>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UKgas_d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decompose</a:t>
            </a:r>
            <a:r>
              <a:rPr sz="1800">
                <a:latin typeface="Courier"/>
              </a:rPr>
              <a:t>(UKgas, </a:t>
            </a:r>
            <a:r>
              <a:rPr sz="1800">
                <a:solidFill>
                  <a:srgbClr val="902000"/>
                </a:solidFill>
                <a:latin typeface="Courier"/>
              </a:rPr>
              <a:t>type=</a:t>
            </a:r>
            <a:r>
              <a:rPr sz="1800">
                <a:solidFill>
                  <a:srgbClr val="4070A0"/>
                </a:solidFill>
                <a:latin typeface="Courier"/>
              </a:rPr>
              <a:t>"multiplicative"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(UKgas_d)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List of 6
##  $ x       : Time-Series [1:108] from 1960 to 1987: 160.1 129.7 84.8 120.1 160.1 ...
##  $ seasonal: Time-Series [1:108] from 1960 to 1987: 1.454 0.956 0.558 1.032 1.454 ...
##  $ trend   : Time-Series [1:108] from 1960 to 1987: NA NA 124 123 122 ...
##  $ random  : Time-Series [1:108] from 1960 to 1987: NA NA 1.228 0.946 0.899 ...
##  $ figure  : num [1:4] 1.454 0.956 0.558 1.032
##  $ type    : chr "multiplicative"
##  - attr(*, "class")= chr "decomposed.ts"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UKgas</a:t>
            </a:r>
            <a:r>
              <a:rPr/>
              <a:t> </a:t>
            </a:r>
            <a:r>
              <a:rPr/>
              <a:t>decomposition</a:t>
            </a:r>
          </a:p>
        </p:txBody>
      </p:sp>
      <p:pic>
        <p:nvPicPr>
          <p:cNvPr descr="basics_files/figure-pptx/UKgas-decomp-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Autoregressive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t>=</m:t>
                    </m:r>
                    <m:r>
                      <m:t>ϕ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t</m:t>
                        </m:r>
                        <m: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t>+</m:t>
                    </m:r>
                    <m:sSub>
                      <m:e>
                        <m:r>
                          <m:t>ϵ</m:t>
                        </m:r>
                      </m:e>
                      <m:sub>
                        <m:r>
                          <m:t>t</m:t>
                        </m:r>
                      </m:sub>
                    </m:sSub>
                  </m:oMath>
                </a14:m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t>=</m:t>
                    </m:r>
                    <m:sSup>
                      <m:e>
                        <m:r>
                          <m:t>ϕ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sSub>
                      <m:e>
                        <m:r>
                          <m:t>Z</m:t>
                        </m:r>
                      </m:e>
                      <m:sub>
                        <m:r>
                          <m:t>t</m:t>
                        </m:r>
                        <m:r>
                          <m:t>−</m:t>
                        </m:r>
                        <m:r>
                          <m:t>2</m:t>
                        </m:r>
                      </m:sub>
                    </m:sSub>
                    <m:r>
                      <m:t>+</m:t>
                    </m:r>
                    <m:r>
                      <m:t>ϕ</m:t>
                    </m:r>
                    <m:sSub>
                      <m:e>
                        <m:r>
                          <m:t>ϵ</m:t>
                        </m:r>
                      </m:e>
                      <m:sub>
                        <m:r>
                          <m:t>t</m:t>
                        </m:r>
                        <m: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t>+</m:t>
                    </m:r>
                    <m:sSub>
                      <m:e>
                        <m:r>
                          <m:t>ϵ</m:t>
                        </m:r>
                      </m:e>
                      <m:sub>
                        <m:r>
                          <m:t>t</m:t>
                        </m:r>
                      </m:sub>
                    </m:sSub>
                  </m:oMath>
                </a14:m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t>=</m:t>
                    </m:r>
                    <m:sSup>
                      <m:e>
                        <m:r>
                          <m:t>ϕ</m:t>
                        </m:r>
                      </m:e>
                      <m:sup>
                        <m:r>
                          <m:t>3</m:t>
                        </m:r>
                      </m:sup>
                    </m:sSup>
                    <m:sSub>
                      <m:e>
                        <m:r>
                          <m:t>Z</m:t>
                        </m:r>
                      </m:e>
                      <m:sub>
                        <m:r>
                          <m:t>t</m:t>
                        </m:r>
                        <m:r>
                          <m:t>−</m:t>
                        </m:r>
                        <m:r>
                          <m:t>3</m:t>
                        </m:r>
                      </m:sub>
                    </m:sSub>
                    <m:r>
                      <m:t>+</m:t>
                    </m:r>
                    <m:sSup>
                      <m:e>
                        <m:r>
                          <m:t>ϕ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sSub>
                      <m:e>
                        <m:r>
                          <m:t>ϵ</m:t>
                        </m:r>
                      </m:e>
                      <m:sub>
                        <m:r>
                          <m:t>t</m:t>
                        </m:r>
                        <m:r>
                          <m:t>−</m:t>
                        </m:r>
                        <m:r>
                          <m:t>2</m:t>
                        </m:r>
                      </m:sub>
                    </m:sSub>
                    <m:r>
                      <m:t>+</m:t>
                    </m:r>
                    <m:r>
                      <m:t>ϕ</m:t>
                    </m:r>
                    <m:sSub>
                      <m:e>
                        <m:r>
                          <m:t>ϵ</m:t>
                        </m:r>
                      </m:e>
                      <m:sub>
                        <m:r>
                          <m:t>t</m:t>
                        </m:r>
                        <m: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t>+</m:t>
                    </m:r>
                    <m:sSub>
                      <m:e>
                        <m:r>
                          <m:t>ϵ</m:t>
                        </m:r>
                      </m:e>
                      <m:sub>
                        <m:r>
                          <m:t>t</m:t>
                        </m:r>
                      </m:sub>
                    </m:sSub>
                  </m:oMath>
                </a14:m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r>
                      <m:t>C</m:t>
                    </m:r>
                    <m:r>
                      <m:t>o</m:t>
                    </m:r>
                    <m:r>
                      <m:t>r</m:t>
                    </m:r>
                    <m:r>
                      <m:t>r</m:t>
                    </m:r>
                    <m:r>
                      <m:t>(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t>,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t</m:t>
                        </m:r>
                        <m: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t>)</m:t>
                    </m:r>
                    <m:r>
                      <m:t>=</m:t>
                    </m:r>
                    <m:r>
                      <m:t>ϕ</m:t>
                    </m:r>
                  </m:oMath>
                </a14:m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r>
                      <m:t>C</m:t>
                    </m:r>
                    <m:r>
                      <m:t>o</m:t>
                    </m:r>
                    <m:r>
                      <m:t>r</m:t>
                    </m:r>
                    <m:r>
                      <m:t>r</m:t>
                    </m:r>
                    <m:r>
                      <m:t>(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t>,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t</m:t>
                        </m:r>
                        <m:r>
                          <m:t>−</m:t>
                        </m:r>
                        <m:r>
                          <m:t>2</m:t>
                        </m:r>
                      </m:sub>
                    </m:sSub>
                    <m:r>
                      <m:t>)</m:t>
                    </m:r>
                    <m:r>
                      <m:t>=</m:t>
                    </m:r>
                    <m:sSup>
                      <m:e>
                        <m:r>
                          <m:t>ϕ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r>
                      <m:t>C</m:t>
                    </m:r>
                    <m:r>
                      <m:t>o</m:t>
                    </m:r>
                    <m:r>
                      <m:t>r</m:t>
                    </m:r>
                    <m:r>
                      <m:t>r</m:t>
                    </m:r>
                    <m:r>
                      <m:t>(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t>,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t</m:t>
                        </m:r>
                        <m:r>
                          <m:t>−</m:t>
                        </m:r>
                        <m:r>
                          <m:t>3</m:t>
                        </m:r>
                      </m:sub>
                    </m:sSub>
                    <m:r>
                      <m:t>)</m:t>
                    </m:r>
                    <m:r>
                      <m:t>=</m:t>
                    </m:r>
                    <m:sSup>
                      <m:e>
                        <m:r>
                          <m:t>ϕ</m:t>
                        </m:r>
                      </m:e>
                      <m:sup>
                        <m:r>
                          <m:t>3</m:t>
                        </m:r>
                      </m:sup>
                    </m:sSup>
                  </m:oMath>
                </a14:m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Correlation</a:t>
            </a:r>
            <a:r>
              <a:rPr/>
              <a:t> </a:t>
            </a:r>
            <a:r>
              <a:rPr/>
              <a:t>matrix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1</m:t>
                            </m:r>
                          </m:e>
                          <m:e>
                            <m:r>
                              <m:t>ϕ</m:t>
                            </m:r>
                          </m:e>
                          <m:e>
                            <m:sSup>
                              <m:e>
                                <m:r>
                                  <m:t>ϕ</m:t>
                                </m:r>
                              </m:e>
                              <m:sup>
                                <m:r>
                                  <m:t>2</m:t>
                                </m:r>
                              </m:sup>
                            </m:sSup>
                          </m:e>
                          <m:e>
                            <m:sSup>
                              <m:e>
                                <m:r>
                                  <m:t>ϕ</m:t>
                                </m:r>
                              </m:e>
                              <m:sup>
                                <m:r>
                                  <m:t>3</m:t>
                                </m:r>
                              </m:sup>
                            </m:sSup>
                          </m:e>
                          <m:e>
                            <m:r>
                              <m:t>⋯</m:t>
                            </m:r>
                          </m:e>
                          <m:e>
                            <m:sSup>
                              <m:e>
                                <m:r>
                                  <m:t>ϕ</m:t>
                                </m:r>
                              </m:e>
                              <m:sup>
                                <m:r>
                                  <m:t>n</m:t>
                                </m:r>
                                <m:r>
                                  <m:t>−</m:t>
                                </m:r>
                                <m:r>
                                  <m:t>2</m:t>
                                </m:r>
                              </m:sup>
                            </m:sSup>
                          </m:e>
                          <m:e>
                            <m:sSup>
                              <m:e>
                                <m:r>
                                  <m:t>ϕ</m:t>
                                </m:r>
                              </m:e>
                              <m:sup>
                                <m:r>
                                  <m:t>n</m:t>
                                </m:r>
                                <m:r>
                                  <m:t>−</m:t>
                                </m:r>
                                <m:r>
                                  <m:t>1</m:t>
                                </m:r>
                              </m:sup>
                            </m:sSup>
                          </m:e>
                        </m:mr>
                        <m:mr>
                          <m:e>
                            <m:r>
                              <m:t>ϕ</m:t>
                            </m:r>
                          </m:e>
                          <m:e>
                            <m:r>
                              <m:t>1</m:t>
                            </m:r>
                          </m:e>
                          <m:e>
                            <m:r>
                              <m:t>ϕ</m:t>
                            </m:r>
                          </m:e>
                          <m:e>
                            <m:sSup>
                              <m:e>
                                <m:r>
                                  <m:t>ϕ</m:t>
                                </m:r>
                              </m:e>
                              <m:sup>
                                <m:r>
                                  <m:t>2</m:t>
                                </m:r>
                              </m:sup>
                            </m:sSup>
                          </m:e>
                          <m:e>
                            <m:r>
                              <m:t>⋯</m:t>
                            </m:r>
                          </m:e>
                          <m:e>
                            <m:sSup>
                              <m:e>
                                <m:r>
                                  <m:t>ϕ</m:t>
                                </m:r>
                              </m:e>
                              <m:sup>
                                <m:r>
                                  <m:t>n</m:t>
                                </m:r>
                                <m:r>
                                  <m:t>−</m:t>
                                </m:r>
                                <m:r>
                                  <m:t>3</m:t>
                                </m:r>
                              </m:sup>
                            </m:sSup>
                          </m:e>
                          <m:e>
                            <m:sSup>
                              <m:e>
                                <m:r>
                                  <m:t>ϕ</m:t>
                                </m:r>
                              </m:e>
                              <m:sup>
                                <m:r>
                                  <m:t>n</m:t>
                                </m:r>
                                <m:r>
                                  <m:t>−</m:t>
                                </m:r>
                                <m:r>
                                  <m:t>2</m:t>
                                </m:r>
                              </m:sup>
                            </m:sSup>
                          </m:e>
                        </m:mr>
                        <m:mr>
                          <m:e>
                            <m:sSup>
                              <m:e>
                                <m:r>
                                  <m:t>ϕ</m:t>
                                </m:r>
                              </m:e>
                              <m:sup>
                                <m:r>
                                  <m:t>2</m:t>
                                </m:r>
                              </m:sup>
                            </m:sSup>
                          </m:e>
                          <m:e>
                            <m:r>
                              <m:t>ϕ</m:t>
                            </m:r>
                          </m:e>
                          <m:e>
                            <m:r>
                              <m:t>1</m:t>
                            </m:r>
                          </m:e>
                          <m:e>
                            <m:r>
                              <m:t>ϕ</m:t>
                            </m:r>
                          </m:e>
                          <m:e>
                            <m:r>
                              <m:t>⋯</m:t>
                            </m:r>
                          </m:e>
                          <m:e>
                            <m:sSup>
                              <m:e>
                                <m:r>
                                  <m:t>ϕ</m:t>
                                </m:r>
                              </m:e>
                              <m:sup>
                                <m:r>
                                  <m:t>n</m:t>
                                </m:r>
                                <m:r>
                                  <m:t>−</m:t>
                                </m:r>
                                <m:r>
                                  <m:t>4</m:t>
                                </m:r>
                              </m:sup>
                            </m:sSup>
                          </m:e>
                          <m:e>
                            <m:sSup>
                              <m:e>
                                <m:r>
                                  <m:t>ϕ</m:t>
                                </m:r>
                              </m:e>
                              <m:sup>
                                <m:r>
                                  <m:t>n</m:t>
                                </m:r>
                                <m:r>
                                  <m:t>−</m:t>
                                </m:r>
                                <m:r>
                                  <m:t>3</m:t>
                                </m:r>
                              </m:sup>
                            </m:sSup>
                          </m:e>
                        </m:mr>
                        <m:mr>
                          <m:e>
                            <m:sSup>
                              <m:e>
                                <m:r>
                                  <m:t>ϕ</m:t>
                                </m:r>
                              </m:e>
                              <m:sup>
                                <m:r>
                                  <m:t>3</m:t>
                                </m:r>
                              </m:sup>
                            </m:sSup>
                          </m:e>
                          <m:e>
                            <m:sSup>
                              <m:e>
                                <m:r>
                                  <m:t>ϕ</m:t>
                                </m:r>
                              </m:e>
                              <m:sup>
                                <m:r>
                                  <m:t>2</m:t>
                                </m:r>
                              </m:sup>
                            </m:sSup>
                          </m:e>
                          <m:e>
                            <m:r>
                              <m:t>ϕ</m:t>
                            </m:r>
                          </m:e>
                          <m:e>
                            <m:r>
                              <m:t>1</m:t>
                            </m:r>
                          </m:e>
                          <m:e>
                            <m:r>
                              <m:t>⋯</m:t>
                            </m:r>
                          </m:e>
                          <m:e>
                            <m:sSup>
                              <m:e>
                                <m:r>
                                  <m:t>ϕ</m:t>
                                </m:r>
                              </m:e>
                              <m:sup>
                                <m:r>
                                  <m:t>n</m:t>
                                </m:r>
                                <m:r>
                                  <m:t>−</m:t>
                                </m:r>
                                <m:r>
                                  <m:t>5</m:t>
                                </m:r>
                              </m:sup>
                            </m:sSup>
                          </m:e>
                          <m:e>
                            <m:sSup>
                              <m:e>
                                <m:r>
                                  <m:t>ϕ</m:t>
                                </m:r>
                              </m:e>
                              <m:sup>
                                <m:r>
                                  <m:t>n</m:t>
                                </m:r>
                                <m:r>
                                  <m:t>−</m:t>
                                </m:r>
                                <m:r>
                                  <m:t>4</m:t>
                                </m:r>
                              </m:sup>
                            </m:sSup>
                          </m:e>
                        </m:mr>
                        <m:mr>
                          <m:e>
                            <m:r>
                              <m:t>⋮</m:t>
                            </m:r>
                          </m:e>
                          <m:e>
                            <m:r>
                              <m:t>⋮</m:t>
                            </m:r>
                          </m:e>
                          <m:e>
                            <m:r>
                              <m:t>⋮</m:t>
                            </m:r>
                          </m:e>
                          <m:e>
                            <m:r>
                              <m:t>⋮</m:t>
                            </m:r>
                          </m:e>
                          <m:e>
                            <m:r>
                              <m:t>⋱</m:t>
                            </m:r>
                          </m:e>
                          <m:e>
                            <m:r>
                              <m:t>⋮</m:t>
                            </m:r>
                          </m:e>
                          <m:e>
                            <m:r>
                              <m:t>⋮</m:t>
                            </m:r>
                          </m:e>
                        </m:mr>
                        <m:mr>
                          <m:e>
                            <m:sSup>
                              <m:e>
                                <m:r>
                                  <m:t>ϕ</m:t>
                                </m:r>
                              </m:e>
                              <m:sup>
                                <m:r>
                                  <m:t>n</m:t>
                                </m:r>
                                <m:r>
                                  <m:t>−</m:t>
                                </m:r>
                                <m:r>
                                  <m:t>2</m:t>
                                </m:r>
                              </m:sup>
                            </m:sSup>
                          </m:e>
                          <m:e>
                            <m:sSup>
                              <m:e>
                                <m:r>
                                  <m:t>ϕ</m:t>
                                </m:r>
                              </m:e>
                              <m:sup>
                                <m:r>
                                  <m:t>n</m:t>
                                </m:r>
                                <m:r>
                                  <m:t>−</m:t>
                                </m:r>
                                <m:r>
                                  <m:t>3</m:t>
                                </m:r>
                              </m:sup>
                            </m:sSup>
                          </m:e>
                          <m:e>
                            <m:sSup>
                              <m:e>
                                <m:r>
                                  <m:t>ϕ</m:t>
                                </m:r>
                              </m:e>
                              <m:sup>
                                <m:r>
                                  <m:t>n</m:t>
                                </m:r>
                                <m:r>
                                  <m:t>−</m:t>
                                </m:r>
                                <m:r>
                                  <m:t>4</m:t>
                                </m:r>
                              </m:sup>
                            </m:sSup>
                          </m:e>
                          <m:e>
                            <m:sSup>
                              <m:e>
                                <m:r>
                                  <m:t>ϕ</m:t>
                                </m:r>
                              </m:e>
                              <m:sup>
                                <m:r>
                                  <m:t>n</m:t>
                                </m:r>
                                <m:r>
                                  <m:t>−</m:t>
                                </m:r>
                                <m:r>
                                  <m:t>5</m:t>
                                </m:r>
                              </m:sup>
                            </m:sSup>
                          </m:e>
                          <m:e>
                            <m:r>
                              <m:t>⋯</m:t>
                            </m:r>
                          </m:e>
                          <m:e>
                            <m:r>
                              <m:t>1</m:t>
                            </m:r>
                          </m:e>
                          <m:e>
                            <m:r>
                              <m:t>ϕ</m:t>
                            </m:r>
                          </m:e>
                        </m:mr>
                        <m:mr>
                          <m:e>
                            <m:sSup>
                              <m:e>
                                <m:r>
                                  <m:t>ϕ</m:t>
                                </m:r>
                              </m:e>
                              <m:sup>
                                <m:r>
                                  <m:t>n</m:t>
                                </m:r>
                                <m:r>
                                  <m:t>−</m:t>
                                </m:r>
                                <m:r>
                                  <m:t>1</m:t>
                                </m:r>
                              </m:sup>
                            </m:sSup>
                          </m:e>
                          <m:e>
                            <m:sSup>
                              <m:e>
                                <m:r>
                                  <m:t>ϕ</m:t>
                                </m:r>
                              </m:e>
                              <m:sup>
                                <m:r>
                                  <m:t>n</m:t>
                                </m:r>
                                <m:r>
                                  <m:t>−</m:t>
                                </m:r>
                                <m:r>
                                  <m:t>2</m:t>
                                </m:r>
                              </m:sup>
                            </m:sSup>
                          </m:e>
                          <m:e>
                            <m:sSup>
                              <m:e>
                                <m:r>
                                  <m:t>ϕ</m:t>
                                </m:r>
                              </m:e>
                              <m:sup>
                                <m:r>
                                  <m:t>n</m:t>
                                </m:r>
                                <m:r>
                                  <m:t>−</m:t>
                                </m:r>
                                <m:r>
                                  <m:t>3</m:t>
                                </m:r>
                              </m:sup>
                            </m:sSup>
                          </m:e>
                          <m:e>
                            <m:sSup>
                              <m:e>
                                <m:r>
                                  <m:t>ϕ</m:t>
                                </m:r>
                              </m:e>
                              <m:sup>
                                <m:r>
                                  <m:t>n</m:t>
                                </m:r>
                                <m:r>
                                  <m:t>−</m:t>
                                </m:r>
                                <m:r>
                                  <m:t>4</m:t>
                                </m:r>
                              </m:sup>
                            </m:sSup>
                          </m:e>
                          <m:e>
                            <m:r>
                              <m:t>⋯</m:t>
                            </m:r>
                          </m:e>
                          <m:e>
                            <m:r>
                              <m:t>ϕ</m:t>
                            </m:r>
                          </m:e>
                          <m:e>
                            <m:r>
                              <m:t>1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Positive</a:t>
            </a:r>
            <a:r>
              <a:rPr/>
              <a:t> </a:t>
            </a:r>
            <a:r>
              <a:rPr/>
              <a:t>autocorrelation</a:t>
            </a:r>
          </a:p>
        </p:txBody>
      </p:sp>
      <p:pic>
        <p:nvPicPr>
          <p:cNvPr descr="basics_files/figure-pptx/po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Lag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basics_files/figure-pptx/diff-po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Negative</a:t>
            </a:r>
            <a:r>
              <a:rPr/>
              <a:t> </a:t>
            </a:r>
            <a:r>
              <a:rPr/>
              <a:t>autocorrelation</a:t>
            </a:r>
          </a:p>
        </p:txBody>
      </p:sp>
      <p:pic>
        <p:nvPicPr>
          <p:cNvPr descr="basics_files/figure-pptx/neg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Lag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basics_files/figure-pptx/diff-neg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Lag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basics_files/figure-pptx/lag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Keep things simple</a:t>
            </a:r>
          </a:p>
          <a:p>
            <a:pPr lvl="2"/>
            <a:r>
              <a:rPr/>
              <a:t>Evenly spaced</a:t>
            </a:r>
          </a:p>
          <a:p>
            <a:pPr lvl="2"/>
            <a:r>
              <a:rPr/>
              <a:t>No gaps</a:t>
            </a:r>
          </a:p>
          <a:p>
            <a:pPr lvl="2"/>
            <a:r>
              <a:rPr/>
              <a:t>Single series</a:t>
            </a:r>
          </a:p>
          <a:p>
            <a:pPr lvl="1"/>
            <a:r>
              <a:rPr/>
              <a:t>Topics covered</a:t>
            </a:r>
          </a:p>
          <a:p>
            <a:pPr lvl="2"/>
            <a:r>
              <a:rPr/>
              <a:t>Structure</a:t>
            </a:r>
          </a:p>
          <a:p>
            <a:pPr lvl="2"/>
            <a:r>
              <a:rPr/>
              <a:t>Plotting</a:t>
            </a:r>
          </a:p>
          <a:p>
            <a:pPr lvl="2"/>
            <a:r>
              <a:rPr/>
              <a:t>Detrending and deseasonalizing</a:t>
            </a:r>
          </a:p>
          <a:p>
            <a:pPr lvl="2"/>
            <a:r>
              <a:rPr/>
              <a:t>Basic Box-Jenkins models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acf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pacf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co2</a:t>
            </a:r>
            <a:r>
              <a:rPr/>
              <a:t> </a:t>
            </a:r>
            <a:r>
              <a:rPr/>
              <a:t>data</a:t>
            </a:r>
          </a:p>
        </p:txBody>
      </p:sp>
      <p:pic>
        <p:nvPicPr>
          <p:cNvPr descr="basics_files/figure-pptx/co2-auto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Structure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LakeHuron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(LakeHuron)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Time-Series [1:98] from 1875 to 1972: 580 582 581 581 580 ...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attributes</a:t>
            </a:r>
            <a:r>
              <a:rPr sz="1800">
                <a:latin typeface="Courier"/>
              </a:rPr>
              <a:t>(LakeHuron)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$tsp
## [1] 1875 1972    1
## 
## $class
## [1] "ts"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LakeHuron</a:t>
            </a:r>
            <a:r>
              <a:rPr/>
              <a:t> </a:t>
            </a:r>
            <a:r>
              <a:rPr/>
              <a:t>data</a:t>
            </a:r>
          </a:p>
        </p:txBody>
      </p:sp>
      <p:pic>
        <p:nvPicPr>
          <p:cNvPr descr="basics_files/figure-pptx/LakeHuron-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acf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pacf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</a:t>
            </a:r>
          </a:p>
        </p:txBody>
      </p:sp>
      <p:pic>
        <p:nvPicPr>
          <p:cNvPr descr="basics_files/figure-pptx/LakeHuron-auto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Structure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mdeaths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(mdeaths)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Time-Series [1:72] from 1974 to 1980: 2134 1863 1877 1877 1492 ...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attributes</a:t>
            </a:r>
            <a:r>
              <a:rPr sz="1800">
                <a:latin typeface="Courier"/>
              </a:rPr>
              <a:t>(mdeaths)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$tsp
## [1] 1974.000 1979.917   12.000
## 
## $class
## [1] "ts"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mdeaths</a:t>
            </a:r>
          </a:p>
        </p:txBody>
      </p:sp>
      <p:pic>
        <p:nvPicPr>
          <p:cNvPr descr="basics_files/figure-pptx/mdeaths-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Structure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Nile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(Nile)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Time-Series [1:100] from 1871 to 1970: 1120 1160 963 1210 1160 1160 813 1230 1370 1140 ...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attributes</a:t>
            </a:r>
            <a:r>
              <a:rPr sz="1800">
                <a:latin typeface="Courier"/>
              </a:rPr>
              <a:t>(Nile)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$tsp
## [1] 1871 1970    1
## 
## $class
## [1] "ts"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Nile</a:t>
            </a:r>
            <a:r>
              <a:rPr/>
              <a:t> </a:t>
            </a:r>
            <a:r>
              <a:rPr/>
              <a:t>data</a:t>
            </a:r>
          </a:p>
        </p:txBody>
      </p:sp>
      <p:pic>
        <p:nvPicPr>
          <p:cNvPr descr="basics_files/figure-pptx/Nile-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Structure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nottem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(nottem)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Time-Series [1:240] from 1920 to 1940: 40.6 40.8 44.4 46.7 54.1 58.5 57.7 56.4 54.3 50.5 ...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attributes</a:t>
            </a:r>
            <a:r>
              <a:rPr sz="1800">
                <a:latin typeface="Courier"/>
              </a:rPr>
              <a:t>(nottem)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$tsp
## [1] 1920.000 1939.917   12.000
## 
## $class
## [1] "ts"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nottem</a:t>
            </a:r>
          </a:p>
        </p:txBody>
      </p:sp>
      <p:pic>
        <p:nvPicPr>
          <p:cNvPr descr="basics_files/figure-pptx/nottem-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White</a:t>
            </a:r>
            <a:r>
              <a:rPr/>
              <a:t> </a:t>
            </a:r>
            <a:r>
              <a:rPr/>
              <a:t>noise</a:t>
            </a:r>
          </a:p>
        </p:txBody>
      </p:sp>
      <p:pic>
        <p:nvPicPr>
          <p:cNvPr descr="basics_files/figure-pptx/white-nois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Structure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sunspot.year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(sunspot.year)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Time-Series [1:289] from 1700 to 1988: 5 11 16 23 36 58 29 20 10 8 ...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attributes</a:t>
            </a:r>
            <a:r>
              <a:rPr sz="1800">
                <a:latin typeface="Courier"/>
              </a:rPr>
              <a:t>(sunspot.year)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$tsp
## [1] 1700 1988    1
## 
## $class
## [1] "ts"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sunspot.year</a:t>
            </a:r>
          </a:p>
        </p:txBody>
      </p:sp>
      <p:pic>
        <p:nvPicPr>
          <p:cNvPr descr="basics_files/figure-pptx/sunspot-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Structure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treering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(treering)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Time-Series [1:7980] from -6000 to 1979: 1.34 1.08 1.54 1.32 1.41 ...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attributes</a:t>
            </a:r>
            <a:r>
              <a:rPr sz="1800">
                <a:latin typeface="Courier"/>
              </a:rPr>
              <a:t>(treering)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$tsp
## [1] -6000  1979     1
## 
## $class
## [1] "ts"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treering</a:t>
            </a:r>
          </a:p>
        </p:txBody>
      </p:sp>
      <p:pic>
        <p:nvPicPr>
          <p:cNvPr descr="basics_files/figure-pptx/treering-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UKDriverDeaths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(UKDriverDeaths)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Time-Series [1:192] from 1969 to 1985: 1687 1508 1507 1385 1632 ...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attributes</a:t>
            </a:r>
            <a:r>
              <a:rPr sz="1800">
                <a:latin typeface="Courier"/>
              </a:rPr>
              <a:t>(UKDriverDeaths)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$tsp
## [1] 1969.000 1984.917   12.000
## 
## $class
## [1] "ts"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UKDriver</a:t>
            </a:r>
            <a:r>
              <a:rPr/>
              <a:t> </a:t>
            </a:r>
            <a:r>
              <a:rPr/>
              <a:t>Deaths</a:t>
            </a:r>
          </a:p>
        </p:txBody>
      </p:sp>
      <p:pic>
        <p:nvPicPr>
          <p:cNvPr descr="basics_files/figure-pptx/UKDriverDeaths-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USAccDeaths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(USAccDeaths)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Time-Series [1:72] from 1973 to 1979: 9007 8106 8928 9137 10017 ...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attributes</a:t>
            </a:r>
            <a:r>
              <a:rPr sz="1800">
                <a:latin typeface="Courier"/>
              </a:rPr>
              <a:t>(USAccDeaths)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$tsp
## [1] 1973.000 1978.917   12.000
## 
## $class
## [1] "ts"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USAccDeaths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basics_files/figure-pptx/USAccDeaths-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arima.sim</a:t>
            </a:r>
          </a:p>
        </p:txBody>
      </p:sp>
      <p:pic>
        <p:nvPicPr>
          <p:cNvPr descr="basics_files/figure-pptx/arima.sim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base R package has an object class, ts. You can specify three parameters: start, stop, and frequency. You do not need to place your data in a ts object before running time series analyses.</a:t>
            </a:r>
          </a:p>
          <a:p>
            <a:pPr lvl="0" marL="0" indent="0">
              <a:buNone/>
            </a:pPr>
            <a:r>
              <a:rPr/>
              <a:t>There is a new class, tsibble, that I have not had a chance to work with. It is based on the principles of tidy data. Read the </a:t>
            </a:r>
            <a:r>
              <a:rPr>
                <a:hlinkClick r:id="rId2"/>
              </a:rPr>
              <a:t>tsibble vignette</a:t>
            </a:r>
            <a:r>
              <a:rPr/>
              <a:t> for more information.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Structure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co2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(co2)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Time-Series [1:468] from 1959 to 1998: 315 316 316 318 318 ...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attributes</a:t>
            </a:r>
            <a:r>
              <a:rPr sz="1800">
                <a:latin typeface="Courier"/>
              </a:rPr>
              <a:t>(co2)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$tsp
## [1] 1959.000 1997.917   12.000
## 
## $class
## [1] "ts"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co2</a:t>
            </a:r>
            <a:r>
              <a:rPr/>
              <a:t> </a:t>
            </a:r>
            <a:r>
              <a:rPr/>
              <a:t>data</a:t>
            </a:r>
          </a:p>
        </p:txBody>
      </p:sp>
      <p:pic>
        <p:nvPicPr>
          <p:cNvPr descr="../images/co2_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Decomposition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co2_d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decompose</a:t>
            </a:r>
            <a:r>
              <a:rPr sz="1800">
                <a:latin typeface="Courier"/>
              </a:rPr>
              <a:t>(co2)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(co2_d)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List of 6
##  $ x       : Time-Series [1:468] from 1959 to 1998: 315 316 316 318 318 ...
##  $ seasonal: Time-Series [1:468] from 1959 to 1998: -0.0536 0.6106 1.3756 2.5168 3.0003 ...
##  $ trend   : Time-Series [1:468] from 1959 to 1998: NA NA NA NA NA ...
##  $ random  : Time-Series [1:468] from 1959 to 1998: NA NA NA NA NA ...
##  $ figure  : num [1:12] -0.0536 0.6106 1.3756 2.5168 3.0003 ...
##  $ type    : chr "additive"
##  - attr(*, "class")= chr "decomposed.ts"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co2</a:t>
            </a:r>
            <a:r>
              <a:rPr/>
              <a:t> </a:t>
            </a:r>
            <a:r>
              <a:rPr/>
              <a:t>decomposition</a:t>
            </a:r>
          </a:p>
        </p:txBody>
      </p:sp>
      <p:pic>
        <p:nvPicPr>
          <p:cNvPr descr="basics_files/figure-pptx/co2-decomp-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UKgas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(UKgas)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Time-Series [1:108] from 1960 to 1987: 160.1 129.7 84.8 120.1 160.1 ...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attributes</a:t>
            </a:r>
            <a:r>
              <a:rPr sz="1800">
                <a:latin typeface="Courier"/>
              </a:rPr>
              <a:t>(UKgas)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$tsp
## [1] 1960.00 1986.75    4.00
## 
## $class
## [1] "ts"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time series</dc:title>
  <dc:creator>Steve Simon</dc:creator>
  <cp:keywords/>
  <dcterms:created xsi:type="dcterms:W3CDTF">2019-03-07T04:52:52Z</dcterms:created>
  <dcterms:modified xsi:type="dcterms:W3CDTF">2019-03-07T04:52:52Z</dcterms:modified>
</cp:coreProperties>
</file>