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33" autoAdjust="0"/>
    <p:restoredTop sz="94711" autoAdjust="0"/>
  </p:normalViewPr>
  <p:slideViewPr>
    <p:cSldViewPr snapToGrid="0" snapToObjects="1">
      <p:cViewPr varScale="1">
        <p:scale>
          <a:sx n="100" d="100"/>
          <a:sy n="100" d="100"/>
        </p:scale>
        <p:origin x="90" y="27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B57BE-EABA-488A-A661-908B763EBD15}" type="datetimeFigureOut">
              <a:rPr lang="en-US" smtClean="0"/>
              <a:t>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62B4D-84D6-48CF-B7A0-9FBEBEAD20AF}" type="slidenum">
              <a:rPr lang="en-US" smtClean="0"/>
              <a:t>‹#›</a:t>
            </a:fld>
            <a:endParaRPr lang="en-US"/>
          </a:p>
        </p:txBody>
      </p:sp>
    </p:spTree>
    <p:extLst>
      <p:ext uri="{BB962C8B-B14F-4D97-AF65-F5344CB8AC3E}">
        <p14:creationId xmlns:p14="http://schemas.microsoft.com/office/powerpoint/2010/main" val="373295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209801"/>
            <a:ext cx="7772400" cy="1470025"/>
          </a:xfrm>
        </p:spPr>
        <p:txBody>
          <a:bodyPr>
            <a:normAutofit/>
          </a:bodyPr>
          <a:lstStyle>
            <a:lvl1pPr>
              <a:defRPr sz="2800" b="1" baseline="0">
                <a:solidFill>
                  <a:srgbClr val="E87427"/>
                </a:solidFill>
                <a:latin typeface="+mn-lt"/>
              </a:defRPr>
            </a:lvl1pPr>
          </a:lstStyle>
          <a:p>
            <a:r>
              <a:rPr lang="en-US" dirty="0"/>
              <a:t>Title of Presentation</a:t>
            </a:r>
          </a:p>
        </p:txBody>
      </p:sp>
      <p:sp>
        <p:nvSpPr>
          <p:cNvPr id="5"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Subtitle 2"/>
          <p:cNvSpPr txBox="1">
            <a:spLocks/>
          </p:cNvSpPr>
          <p:nvPr/>
        </p:nvSpPr>
        <p:spPr>
          <a:xfrm>
            <a:off x="6629400" y="5257800"/>
            <a:ext cx="1828800" cy="55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800" dirty="0">
                <a:solidFill>
                  <a:schemeClr val="tx1"/>
                </a:solidFill>
              </a:rPr>
              <a:t>Steve Simon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254" t="26072" r="71833" b="28687"/>
          <a:stretch/>
        </p:blipFill>
        <p:spPr>
          <a:xfrm>
            <a:off x="4200700" y="1600201"/>
            <a:ext cx="742603" cy="768465"/>
          </a:xfrm>
          <a:prstGeom prst="rect">
            <a:avLst/>
          </a:prstGeom>
        </p:spPr>
      </p:pic>
    </p:spTree>
    <p:extLst>
      <p:ext uri="{BB962C8B-B14F-4D97-AF65-F5344CB8AC3E}">
        <p14:creationId xmlns:p14="http://schemas.microsoft.com/office/powerpoint/2010/main" val="268898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235862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3676431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©2018 Steve Simon  | hhtp://theanalysisfactor.com</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6628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1143000"/>
          </a:xfrm>
        </p:spPr>
        <p:txBody>
          <a:bodyPr>
            <a:normAutofit/>
          </a:bodyPr>
          <a:lstStyle>
            <a:lvl1pPr algn="l">
              <a:defRPr sz="24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304800" y="1546611"/>
            <a:ext cx="8534400" cy="4876800"/>
          </a:xfrm>
        </p:spPr>
        <p:txBody>
          <a:bodyPr>
            <a:normAutofit/>
          </a:bodyPr>
          <a:lstStyle>
            <a:lvl1pPr>
              <a:defRPr sz="2000" baseline="0"/>
            </a:lvl1pPr>
            <a:lvl2pPr>
              <a:defRPr sz="1800"/>
            </a:lvl2p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1" y="634256"/>
            <a:ext cx="426363" cy="457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291309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282356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413453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55333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6"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346495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
        <p:nvSpPr>
          <p:cNvPr id="5"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226392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23592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94501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74639"/>
            <a:ext cx="8534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600201"/>
            <a:ext cx="85344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1050">
                <a:solidFill>
                  <a:schemeClr val="bg1"/>
                </a:solidFill>
              </a:defRPr>
            </a:lvl1pPr>
          </a:lstStyle>
          <a:p>
            <a:r>
              <a:rPr lang="en-US"/>
              <a:t>©2018 Steve Simon  | hhtp://theanalysisfactor.com</a:t>
            </a:r>
          </a:p>
        </p:txBody>
      </p:sp>
      <p:sp>
        <p:nvSpPr>
          <p:cNvPr id="6" name="Slide Number Placeholder 5"/>
          <p:cNvSpPr>
            <a:spLocks noGrp="1"/>
          </p:cNvSpPr>
          <p:nvPr>
            <p:ph type="sldNum" sz="quarter" idx="4"/>
          </p:nvPr>
        </p:nvSpPr>
        <p:spPr>
          <a:xfrm>
            <a:off x="6781800" y="6492875"/>
            <a:ext cx="2133600" cy="365125"/>
          </a:xfrm>
          <a:prstGeom prst="rect">
            <a:avLst/>
          </a:prstGeom>
        </p:spPr>
        <p:txBody>
          <a:bodyPr vert="horz" lIns="91440" tIns="45720" rIns="91440" bIns="45720" rtlCol="0" anchor="ctr"/>
          <a:lstStyle>
            <a:lvl1pPr algn="r">
              <a:defRPr sz="1200">
                <a:solidFill>
                  <a:schemeClr val="bg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584097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Model fitting and diagnostics for the Cox model</a:t>
            </a:r>
          </a:p>
        </p:txBody>
      </p:sp>
      <p:sp>
        <p:nvSpPr>
          <p:cNvPr id="3" name="Subtitle 2"/>
          <p:cNvSpPr>
            <a:spLocks noGrp="1"/>
          </p:cNvSpPr>
          <p:nvPr>
            <p:ph type="subTitle" idx="1"/>
          </p:nvPr>
        </p:nvSpPr>
        <p:spPr/>
        <p:txBody>
          <a:bodyPr/>
          <a:lstStyle/>
          <a:p>
            <a:pPr marL="0" lvl="0" indent="0">
              <a:buNone/>
            </a:pPr>
            <a:r>
              <a:t/>
            </a:r>
            <a:br/>
            <a:r>
              <a:t/>
            </a:r>
            <a:br/>
            <a:r>
              <a:t>Steve Simon</a:t>
            </a:r>
          </a:p>
        </p:txBody>
      </p:sp>
      <p:sp>
        <p:nvSpPr>
          <p:cNvPr id="5" name="Footer Placeholder 4">
            <a:extLst>
              <a:ext uri="{FF2B5EF4-FFF2-40B4-BE49-F238E27FC236}">
                <a16:creationId xmlns:a16="http://schemas.microsoft.com/office/drawing/2014/main" id="{B4178909-F138-400C-A812-F5067BB9D71E}"/>
              </a:ext>
            </a:extLst>
          </p:cNvPr>
          <p:cNvSpPr>
            <a:spLocks noGrp="1"/>
          </p:cNvSpPr>
          <p:nvPr>
            <p:ph type="ftr" sz="quarter" idx="11"/>
          </p:nvPr>
        </p:nvSpPr>
        <p:spPr/>
        <p:txBody>
          <a:bodyPr/>
          <a:lstStyle/>
          <a:p>
            <a:r>
              <a:rPr lang="en-US"/>
              <a:t>©2018 Steve Simon  | hhtp://theanalysisfactor.com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Abstract</a:t>
            </a:r>
          </a:p>
        </p:txBody>
      </p:sp>
      <p:sp>
        <p:nvSpPr>
          <p:cNvPr id="3" name="Content Placeholder 2"/>
          <p:cNvSpPr>
            <a:spLocks noGrp="1"/>
          </p:cNvSpPr>
          <p:nvPr>
            <p:ph idx="1"/>
          </p:nvPr>
        </p:nvSpPr>
        <p:spPr/>
        <p:txBody>
          <a:bodyPr/>
          <a:lstStyle/>
          <a:p>
            <a:pPr marL="0" lvl="0" indent="0">
              <a:buNone/>
            </a:pPr>
            <a:r>
              <a:rPr dirty="0"/>
              <a:t>Lecture 4. Model fitting and diagnostics for the Cox model. In this lecture, you will work with more complex forms of the Cox model with multiple predictor variables. You’ll include covariates in the Cox model to produce risk adjusted survival curves. You will also assess the </a:t>
            </a:r>
            <a:r>
              <a:rPr lang="en-US" dirty="0"/>
              <a:t>linearity</a:t>
            </a:r>
            <a:r>
              <a:rPr dirty="0"/>
              <a:t> assumptions </a:t>
            </a:r>
            <a:r>
              <a:rPr lang="en-US" dirty="0"/>
              <a:t>using Martingale residuals and splines.</a:t>
            </a:r>
            <a:endParaRPr dirty="0"/>
          </a:p>
        </p:txBody>
      </p:sp>
      <p:sp>
        <p:nvSpPr>
          <p:cNvPr id="4" name="Footer Placeholder 3">
            <a:extLst>
              <a:ext uri="{FF2B5EF4-FFF2-40B4-BE49-F238E27FC236}">
                <a16:creationId xmlns:a16="http://schemas.microsoft.com/office/drawing/2014/main" id="{E7BB488C-67B2-4FAA-99F2-AEC2DB47601D}"/>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mp" id="{247F27A1-2FCD-454C-9032-94458349FEF7}" vid="{FB4BBDDB-A2BB-4253-B266-576436B267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tmp</Template>
  <TotalTime>5</TotalTime>
  <Words>84</Words>
  <Application>Microsoft Office PowerPoint</Application>
  <PresentationFormat>On-screen Show (4:3)</PresentationFormat>
  <Paragraphs>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COSA-PPT-Wide-Template</vt:lpstr>
      <vt:lpstr>Model fitting and diagnostics for the Cox model</vt:lpstr>
      <vt:lpstr>Abstract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fitting and diagnostics for the Cox model</dc:title>
  <dc:creator>Steve Simon</dc:creator>
  <cp:keywords/>
  <cp:lastModifiedBy>Simon, Stephen D.</cp:lastModifiedBy>
  <cp:revision>3</cp:revision>
  <dcterms:created xsi:type="dcterms:W3CDTF">2018-10-02T13:21:49Z</dcterms:created>
  <dcterms:modified xsi:type="dcterms:W3CDTF">2019-02-08T17:15:11Z</dcterms:modified>
</cp:coreProperties>
</file>