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57" r:id="rId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27"/>
    <a:srgbClr val="236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72" y="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32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5433E47C-241B-4E11-AB19-57B40CAC15ED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82800" y="6438900"/>
            <a:ext cx="4978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dirty="0" smtClean="0"/>
              <a:t>©2018 Your Name | https://TheAnalysisFactor.com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43890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F353F378-8247-43A4-BD9B-595771D461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35" y="6384294"/>
            <a:ext cx="1524000" cy="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418D3-0359-4F30-9163-C2194203E28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C2C6-1385-4E93-BAF5-89E0D3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57350"/>
            <a:ext cx="7772400" cy="1102519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FEC1-79E7-49E4-BBEE-4D257FA84BB9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629400" y="3943350"/>
            <a:ext cx="1828800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Your Name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14" y="971550"/>
            <a:ext cx="1790571" cy="79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5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C0B-8BF0-40D5-888F-C703C3F16758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B9B-A3BA-48F8-B345-76D857F29E34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0" b="1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365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68A-1A08-4A1C-9652-847951EA0506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4857750"/>
            <a:ext cx="3657600" cy="273844"/>
          </a:xfrm>
        </p:spPr>
        <p:txBody>
          <a:bodyPr/>
          <a:lstStyle/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0" t="11454" r="3866" b="27448"/>
          <a:stretch/>
        </p:blipFill>
        <p:spPr>
          <a:xfrm>
            <a:off x="8370588" y="491027"/>
            <a:ext cx="497128" cy="3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01AF-6262-4D8F-BB4B-9FD64F8B8CFC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4D6-51F4-4DB7-A878-71972BB71D3E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0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D3E-180C-430F-B7E1-FCB7F97AD767}" type="datetime1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891-D9EA-45DC-A60C-EE9419589128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3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2E07-6D41-4875-BD2A-B4E7E8AC76CF}" type="datetime1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CE-9F8B-440D-8CE7-01FEDE047690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8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88A1-85FB-4B36-B267-27BE3D9A2768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53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00151"/>
            <a:ext cx="8534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E1CF-695D-46E9-8615-45B8DFD0F83B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5775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E4F4E2-DEA3-44FD-BEC9-57866B7FA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SP-PPT-Wid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STSP-PPT-Wide-Template</Template>
  <TotalTime>0</TotalTime>
  <Words>9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STSP-PPT-Wide-Template</vt:lpstr>
      <vt:lpstr>PowerPoint Presentation</vt:lpstr>
      <vt:lpstr>PowerPoint Presentation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Simon, Stephen D.</dc:creator>
  <cp:lastModifiedBy>Simon, Stephen D.</cp:lastModifiedBy>
  <cp:revision>1</cp:revision>
  <dcterms:created xsi:type="dcterms:W3CDTF">2019-02-08T18:43:24Z</dcterms:created>
  <dcterms:modified xsi:type="dcterms:W3CDTF">2019-02-08T18:43:58Z</dcterms:modified>
</cp:coreProperties>
</file>