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notesMaster" Target="notesMasters/notes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raises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disparities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recently,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newcomers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marginalized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minority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decades.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worse,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poorly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harm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good.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Usha</a:t>
            </a:r>
            <a:r>
              <a:rPr/>
              <a:t> </a:t>
            </a:r>
            <a:r>
              <a:rPr/>
              <a:t>Lee</a:t>
            </a:r>
            <a:r>
              <a:rPr/>
              <a:t> </a:t>
            </a:r>
            <a:r>
              <a:rPr/>
              <a:t>McFarling.</a:t>
            </a:r>
            <a:r>
              <a:rPr/>
              <a:t> </a:t>
            </a:r>
            <a:r>
              <a:rPr/>
              <a:t>‘</a:t>
            </a:r>
            <a:r>
              <a:rPr/>
              <a:t>Health</a:t>
            </a:r>
            <a:r>
              <a:rPr/>
              <a:t> </a:t>
            </a:r>
            <a:r>
              <a:rPr/>
              <a:t>equity</a:t>
            </a:r>
            <a:r>
              <a:rPr/>
              <a:t> </a:t>
            </a:r>
            <a:r>
              <a:rPr/>
              <a:t>tourists</a:t>
            </a:r>
            <a:r>
              <a:rPr/>
              <a:t>’</a:t>
            </a:r>
            <a:r>
              <a:rPr/>
              <a:t>: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scholars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colonizing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disparities.</a:t>
            </a:r>
            <a:r>
              <a:rPr/>
              <a:t> </a:t>
            </a:r>
            <a:r>
              <a:rPr/>
              <a:t>STAT,</a:t>
            </a:r>
            <a:r>
              <a:rPr/>
              <a:t> </a:t>
            </a:r>
            <a:r>
              <a:rPr/>
              <a:t>2021-09-23.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‘</a:t>
            </a:r>
            <a:r>
              <a:rPr/>
              <a:t>Health</a:t>
            </a:r>
            <a:r>
              <a:rPr/>
              <a:t> </a:t>
            </a:r>
            <a:r>
              <a:rPr/>
              <a:t>equity</a:t>
            </a:r>
            <a:r>
              <a:rPr/>
              <a:t> </a:t>
            </a:r>
            <a:r>
              <a:rPr/>
              <a:t>tourists</a:t>
            </a:r>
            <a:r>
              <a:rPr/>
              <a:t>’</a:t>
            </a:r>
            <a:r>
              <a:rPr/>
              <a:t>: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scholars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colonizing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disparities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2021-09-29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lonizing-research-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08200" y="1600200"/>
            <a:ext cx="4940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‘Health equity tourists’: How white scholars are colonizing research on health disparities</dc:title>
  <dc:creator/>
  <cp:keywords/>
  <dcterms:created xsi:type="dcterms:W3CDTF">2021-09-29T22:05:12Z</dcterms:created>
  <dcterms:modified xsi:type="dcterms:W3CDTF">2021-09-29T22:05:12Z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tegories">
    <vt:lpwstr/>
  </property>
  <property fmtid="{D5CDD505-2E9C-101B-9397-08002B2CF9AE}" pid="3" name="date">
    <vt:lpwstr>2021-09-29</vt:lpwstr>
  </property>
  <property fmtid="{D5CDD505-2E9C-101B-9397-08002B2CF9AE}" pid="4" name="output">
    <vt:lpwstr>powerpoint_presentation</vt:lpwstr>
  </property>
  <property fmtid="{D5CDD505-2E9C-101B-9397-08002B2CF9AE}" pid="5" name="source">
    <vt:lpwstr>New</vt:lpwstr>
  </property>
  <property fmtid="{D5CDD505-2E9C-101B-9397-08002B2CF9AE}" pid="6" name="tags">
    <vt:lpwstr/>
  </property>
</Properties>
</file>