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notesMaster" Target="notesMasters/notes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non-statistical</a:t>
            </a:r>
            <a:r>
              <a:rPr/>
              <a:t> </a:t>
            </a:r>
            <a:r>
              <a:rPr/>
              <a:t>issues.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machine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Flint</a:t>
            </a:r>
            <a:r>
              <a:rPr/>
              <a:t> </a:t>
            </a:r>
            <a:r>
              <a:rPr/>
              <a:t>Michagan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candidates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removal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pipes.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worked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city</a:t>
            </a:r>
            <a:r>
              <a:rPr/>
              <a:t> </a:t>
            </a:r>
            <a:r>
              <a:rPr/>
              <a:t>council</a:t>
            </a:r>
            <a:r>
              <a:rPr/>
              <a:t> </a:t>
            </a:r>
            <a:r>
              <a:rPr/>
              <a:t>members</a:t>
            </a:r>
            <a:r>
              <a:rPr/>
              <a:t> </a:t>
            </a:r>
            <a:r>
              <a:rPr/>
              <a:t>wanting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assure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constituents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district.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moral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serve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warning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modeling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contentous</a:t>
            </a:r>
            <a:r>
              <a:rPr/>
              <a:t> </a:t>
            </a:r>
            <a:r>
              <a:rPr/>
              <a:t>area.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Alexis</a:t>
            </a:r>
            <a:r>
              <a:rPr/>
              <a:t> </a:t>
            </a:r>
            <a:r>
              <a:rPr/>
              <a:t>C.</a:t>
            </a:r>
            <a:r>
              <a:rPr/>
              <a:t> </a:t>
            </a:r>
            <a:r>
              <a:rPr/>
              <a:t>Madrigal.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Feel-Good</a:t>
            </a:r>
            <a:r>
              <a:rPr/>
              <a:t> </a:t>
            </a:r>
            <a:r>
              <a:rPr/>
              <a:t>AI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Flint.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Atlantic,</a:t>
            </a:r>
            <a:r>
              <a:rPr/>
              <a:t> </a:t>
            </a:r>
            <a:r>
              <a:rPr/>
              <a:t>2019-01-03.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format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4" Type="http://schemas.openxmlformats.org/officeDocument/2006/relationships/hyperlink" Target="https://www.theatlantic.com/technology/archive/2019/01/how-machine-learning-found-flints-lead-pipes/578692/" TargetMode="External" /><Relationship Id="rId3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Feel-Good</a:t>
            </a:r>
            <a:r>
              <a:rPr/>
              <a:t> </a:t>
            </a:r>
            <a:r>
              <a:rPr/>
              <a:t>AI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Flint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2019-01-09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machine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Flint,</a:t>
            </a:r>
            <a:r>
              <a:rPr/>
              <a:t> </a:t>
            </a:r>
            <a:r>
              <a:rPr/>
              <a:t>MI</a:t>
            </a:r>
          </a:p>
        </p:txBody>
      </p:sp>
      <p:pic>
        <p:nvPicPr>
          <p:cNvPr descr="http://www.pmean.com/images/19/ai-story01.png" id="0" name="Picture 1">
            <a:hlinkClick r:id="rId4"/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489200" y="1600200"/>
            <a:ext cx="4165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 Feel-Good AI Story Went Wrong in Flint</dc:title>
  <dc:creator>Steve Simon</dc:creator>
  <cp:keywords/>
  <dcterms:created xsi:type="dcterms:W3CDTF">2021-09-27T02:13:45Z</dcterms:created>
  <dcterms:modified xsi:type="dcterms:W3CDTF">2021-09-27T02:13:45Z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ategories">
    <vt:lpwstr/>
  </property>
  <property fmtid="{D5CDD505-2E9C-101B-9397-08002B2CF9AE}" pid="3" name="date">
    <vt:lpwstr>2019-01-09</vt:lpwstr>
  </property>
  <property fmtid="{D5CDD505-2E9C-101B-9397-08002B2CF9AE}" pid="4" name="output">
    <vt:lpwstr>powerpoint_presentation</vt:lpwstr>
  </property>
  <property fmtid="{D5CDD505-2E9C-101B-9397-08002B2CF9AE}" pid="5" name="source">
    <vt:lpwstr>http://blog.pmean.com/ai-story/</vt:lpwstr>
  </property>
  <property fmtid="{D5CDD505-2E9C-101B-9397-08002B2CF9AE}" pid="6" name="tags">
    <vt:lpwstr/>
  </property>
</Properties>
</file>