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notesMaster" Target="notesMasters/notesMaster1.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Speaker</a:t>
            </a:r>
            <a:r>
              <a:rPr/>
              <a:t> </a:t>
            </a:r>
            <a:r>
              <a:rPr/>
              <a:t>notes:</a:t>
            </a:r>
          </a:p>
          <a:p>
            <a:pPr lvl="0" marL="0" indent="0">
              <a:buNone/>
            </a:pPr>
          </a:p>
          <a:p>
            <a:pPr lvl="0" marL="0" indent="0">
              <a:buNone/>
            </a:pPr>
            <a:r>
              <a:rPr/>
              <a:t>Here’s</a:t>
            </a:r>
            <a:r>
              <a:rPr/>
              <a:t> </a:t>
            </a:r>
            <a:r>
              <a:rPr/>
              <a:t>a</a:t>
            </a:r>
            <a:r>
              <a:rPr/>
              <a:t> </a:t>
            </a:r>
            <a:r>
              <a:rPr/>
              <a:t>brief</a:t>
            </a:r>
            <a:r>
              <a:rPr/>
              <a:t> </a:t>
            </a:r>
            <a:r>
              <a:rPr/>
              <a:t>description</a:t>
            </a:r>
            <a:r>
              <a:rPr/>
              <a:t> </a:t>
            </a:r>
            <a:r>
              <a:rPr/>
              <a:t>of</a:t>
            </a:r>
            <a:r>
              <a:rPr/>
              <a:t> </a:t>
            </a:r>
            <a:r>
              <a:rPr/>
              <a:t>what</a:t>
            </a:r>
            <a:r>
              <a:rPr/>
              <a:t> </a:t>
            </a:r>
            <a:r>
              <a:rPr/>
              <a:t>I</a:t>
            </a:r>
            <a:r>
              <a:rPr/>
              <a:t> </a:t>
            </a:r>
            <a:r>
              <a:rPr/>
              <a:t>want</a:t>
            </a:r>
            <a:r>
              <a:rPr/>
              <a:t> </a:t>
            </a:r>
            <a:r>
              <a:rPr/>
              <a:t>to</a:t>
            </a:r>
            <a:r>
              <a:rPr/>
              <a:t> </a:t>
            </a:r>
            <a:r>
              <a:rPr/>
              <a:t>talk</a:t>
            </a:r>
            <a:r>
              <a:rPr/>
              <a:t> </a:t>
            </a:r>
            <a:r>
              <a:rPr/>
              <a:t>about.</a:t>
            </a:r>
            <a:r>
              <a:rPr/>
              <a:t> </a:t>
            </a:r>
            <a:r>
              <a:rPr/>
              <a:t>I’m</a:t>
            </a:r>
            <a:r>
              <a:rPr/>
              <a:t> </a:t>
            </a:r>
            <a:r>
              <a:rPr/>
              <a:t>not</a:t>
            </a:r>
            <a:r>
              <a:rPr/>
              <a:t> </a:t>
            </a:r>
            <a:r>
              <a:rPr/>
              <a:t>going</a:t>
            </a:r>
            <a:r>
              <a:rPr/>
              <a:t> </a:t>
            </a:r>
            <a:r>
              <a:rPr/>
              <a:t>to</a:t>
            </a:r>
            <a:r>
              <a:rPr/>
              <a:t> </a:t>
            </a:r>
            <a:r>
              <a:rPr/>
              <a:t>read</a:t>
            </a:r>
            <a:r>
              <a:rPr/>
              <a:t> </a:t>
            </a:r>
            <a:r>
              <a:rPr/>
              <a:t>this,</a:t>
            </a:r>
            <a:r>
              <a:rPr/>
              <a:t> </a:t>
            </a:r>
            <a:r>
              <a:rPr/>
              <a:t>but</a:t>
            </a:r>
            <a:r>
              <a:rPr/>
              <a:t> </a:t>
            </a:r>
            <a:r>
              <a:rPr/>
              <a:t>I</a:t>
            </a:r>
            <a:r>
              <a:rPr/>
              <a:t> </a:t>
            </a:r>
            <a:r>
              <a:rPr/>
              <a:t>put</a:t>
            </a:r>
            <a:r>
              <a:rPr/>
              <a:t> </a:t>
            </a:r>
            <a:r>
              <a:rPr/>
              <a:t>it</a:t>
            </a:r>
            <a:r>
              <a:rPr/>
              <a:t> </a:t>
            </a:r>
            <a:r>
              <a:rPr/>
              <a:t>here</a:t>
            </a:r>
            <a:r>
              <a:rPr/>
              <a:t> </a:t>
            </a:r>
            <a:r>
              <a:rPr/>
              <a:t>so</a:t>
            </a:r>
            <a:r>
              <a:rPr/>
              <a:t> </a:t>
            </a:r>
            <a:r>
              <a:rPr/>
              <a:t>that</a:t>
            </a:r>
            <a:r>
              <a:rPr/>
              <a:t> </a:t>
            </a:r>
            <a:r>
              <a:rPr/>
              <a:t>I</a:t>
            </a:r>
            <a:r>
              <a:rPr/>
              <a:t> </a:t>
            </a:r>
            <a:r>
              <a:rPr/>
              <a:t>will</a:t>
            </a:r>
            <a:r>
              <a:rPr/>
              <a:t> </a:t>
            </a:r>
            <a:r>
              <a:rPr/>
              <a:t>remember</a:t>
            </a:r>
            <a:r>
              <a:rPr/>
              <a:t> </a:t>
            </a:r>
            <a:r>
              <a:rPr/>
              <a:t>what</a:t>
            </a:r>
            <a:r>
              <a:rPr/>
              <a:t> </a:t>
            </a:r>
            <a:r>
              <a:rPr/>
              <a:t>all</a:t>
            </a:r>
            <a:r>
              <a:rPr/>
              <a:t> </a:t>
            </a:r>
            <a:r>
              <a:rPr/>
              <a:t>this</a:t>
            </a:r>
            <a:r>
              <a:rPr/>
              <a:t> </a:t>
            </a:r>
            <a:r>
              <a:rPr/>
              <a:t>was</a:t>
            </a:r>
            <a:r>
              <a:rPr/>
              <a:t> </a:t>
            </a:r>
            <a:r>
              <a:rPr/>
              <a:t>for</a:t>
            </a:r>
            <a:r>
              <a:rPr/>
              <a:t> </a:t>
            </a:r>
            <a:r>
              <a:rPr/>
              <a:t>when</a:t>
            </a:r>
            <a:r>
              <a:rPr/>
              <a:t> </a:t>
            </a:r>
            <a:r>
              <a:rPr/>
              <a:t>I</a:t>
            </a:r>
            <a:r>
              <a:rPr/>
              <a:t> </a:t>
            </a:r>
            <a:r>
              <a:rPr/>
              <a:t>look</a:t>
            </a:r>
            <a:r>
              <a:rPr/>
              <a:t> </a:t>
            </a:r>
            <a:r>
              <a:rPr/>
              <a:t>at</a:t>
            </a:r>
            <a:r>
              <a:rPr/>
              <a:t> </a:t>
            </a:r>
            <a:r>
              <a:rPr/>
              <a:t>this</a:t>
            </a:r>
            <a:r>
              <a:rPr/>
              <a:t> </a:t>
            </a:r>
            <a:r>
              <a:rPr/>
              <a:t>sometime</a:t>
            </a:r>
            <a:r>
              <a:rPr/>
              <a:t> </a:t>
            </a:r>
            <a:r>
              <a:rPr/>
              <a:t>in</a:t>
            </a:r>
            <a:r>
              <a:rPr/>
              <a:t> </a:t>
            </a:r>
            <a:r>
              <a:rPr/>
              <a:t>the</a:t>
            </a:r>
            <a:r>
              <a:rPr/>
              <a:t> </a:t>
            </a:r>
            <a:r>
              <a:rPr/>
              <a:t>distant</a:t>
            </a:r>
            <a:r>
              <a:rPr/>
              <a:t> </a:t>
            </a:r>
            <a:r>
              <a:rPr/>
              <a:t>future.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Speaker</a:t>
            </a:r>
            <a:r>
              <a:rPr/>
              <a:t> </a:t>
            </a:r>
            <a:r>
              <a:rPr/>
              <a:t>notes:</a:t>
            </a:r>
          </a:p>
          <a:p>
            <a:pPr lvl="0" marL="0" indent="0">
              <a:buNone/>
            </a:pPr>
          </a:p>
          <a:p>
            <a:pPr lvl="0" marL="0" indent="0">
              <a:buNone/>
            </a:pPr>
            <a:r>
              <a:rPr/>
              <a:t>I</a:t>
            </a:r>
            <a:r>
              <a:rPr/>
              <a:t> </a:t>
            </a:r>
            <a:r>
              <a:rPr/>
              <a:t>got</a:t>
            </a:r>
            <a:r>
              <a:rPr/>
              <a:t> </a:t>
            </a:r>
            <a:r>
              <a:rPr/>
              <a:t>a</a:t>
            </a:r>
            <a:r>
              <a:rPr/>
              <a:t> </a:t>
            </a:r>
            <a:r>
              <a:rPr/>
              <a:t>PhD</a:t>
            </a:r>
            <a:r>
              <a:rPr/>
              <a:t> </a:t>
            </a:r>
            <a:r>
              <a:rPr/>
              <a:t>in</a:t>
            </a:r>
            <a:r>
              <a:rPr/>
              <a:t> </a:t>
            </a:r>
            <a:r>
              <a:rPr/>
              <a:t>Statistics</a:t>
            </a:r>
            <a:r>
              <a:rPr/>
              <a:t> </a:t>
            </a:r>
            <a:r>
              <a:rPr/>
              <a:t>almost</a:t>
            </a:r>
            <a:r>
              <a:rPr/>
              <a:t> </a:t>
            </a:r>
            <a:r>
              <a:rPr/>
              <a:t>40</a:t>
            </a:r>
            <a:r>
              <a:rPr/>
              <a:t> </a:t>
            </a:r>
            <a:r>
              <a:rPr/>
              <a:t>years</a:t>
            </a:r>
            <a:r>
              <a:rPr/>
              <a:t> </a:t>
            </a:r>
            <a:r>
              <a:rPr/>
              <a:t>ago.</a:t>
            </a:r>
            <a:r>
              <a:rPr/>
              <a:t> </a:t>
            </a:r>
            <a:r>
              <a:rPr/>
              <a:t>My</a:t>
            </a:r>
            <a:r>
              <a:rPr/>
              <a:t> </a:t>
            </a:r>
            <a:r>
              <a:rPr/>
              <a:t>first</a:t>
            </a:r>
            <a:r>
              <a:rPr/>
              <a:t> </a:t>
            </a:r>
            <a:r>
              <a:rPr/>
              <a:t>full-time</a:t>
            </a:r>
            <a:r>
              <a:rPr/>
              <a:t> </a:t>
            </a:r>
            <a:r>
              <a:rPr/>
              <a:t>job</a:t>
            </a:r>
            <a:r>
              <a:rPr/>
              <a:t> </a:t>
            </a:r>
            <a:r>
              <a:rPr/>
              <a:t>was</a:t>
            </a:r>
            <a:r>
              <a:rPr/>
              <a:t> </a:t>
            </a:r>
            <a:r>
              <a:rPr/>
              <a:t>teaching</a:t>
            </a:r>
            <a:r>
              <a:rPr/>
              <a:t> </a:t>
            </a:r>
            <a:r>
              <a:rPr/>
              <a:t>Business</a:t>
            </a:r>
            <a:r>
              <a:rPr/>
              <a:t> </a:t>
            </a:r>
            <a:r>
              <a:rPr/>
              <a:t>Statistics</a:t>
            </a:r>
            <a:r>
              <a:rPr/>
              <a:t> </a:t>
            </a:r>
            <a:r>
              <a:rPr/>
              <a:t>to</a:t>
            </a:r>
            <a:r>
              <a:rPr/>
              <a:t> </a:t>
            </a:r>
            <a:r>
              <a:rPr/>
              <a:t>undergraduate</a:t>
            </a:r>
            <a:r>
              <a:rPr/>
              <a:t> </a:t>
            </a:r>
            <a:r>
              <a:rPr/>
              <a:t>and</a:t>
            </a:r>
            <a:r>
              <a:rPr/>
              <a:t> </a:t>
            </a:r>
            <a:r>
              <a:rPr/>
              <a:t>MBA</a:t>
            </a:r>
            <a:r>
              <a:rPr/>
              <a:t> </a:t>
            </a:r>
            <a:r>
              <a:rPr/>
              <a:t>students.</a:t>
            </a:r>
            <a:r>
              <a:rPr/>
              <a:t> </a:t>
            </a:r>
            <a:r>
              <a:rPr/>
              <a:t>It</a:t>
            </a:r>
            <a:r>
              <a:rPr/>
              <a:t> </a:t>
            </a:r>
            <a:r>
              <a:rPr/>
              <a:t>was</a:t>
            </a:r>
            <a:r>
              <a:rPr/>
              <a:t> </a:t>
            </a:r>
            <a:r>
              <a:rPr/>
              <a:t>a</a:t>
            </a:r>
            <a:r>
              <a:rPr/>
              <a:t> </a:t>
            </a:r>
            <a:r>
              <a:rPr/>
              <a:t>publish-or-perish</a:t>
            </a:r>
            <a:r>
              <a:rPr/>
              <a:t> </a:t>
            </a:r>
            <a:r>
              <a:rPr/>
              <a:t>position</a:t>
            </a:r>
            <a:r>
              <a:rPr/>
              <a:t> </a:t>
            </a:r>
            <a:r>
              <a:rPr/>
              <a:t>and</a:t>
            </a:r>
            <a:r>
              <a:rPr/>
              <a:t> </a:t>
            </a:r>
            <a:r>
              <a:rPr/>
              <a:t>I</a:t>
            </a:r>
            <a:r>
              <a:rPr/>
              <a:t> </a:t>
            </a:r>
            <a:r>
              <a:rPr/>
              <a:t>perished</a:t>
            </a:r>
            <a:r>
              <a:rPr/>
              <a:t> </a:t>
            </a:r>
            <a:r>
              <a:rPr/>
              <a:t>because</a:t>
            </a:r>
            <a:r>
              <a:rPr/>
              <a:t> </a:t>
            </a:r>
            <a:r>
              <a:rPr/>
              <a:t>I</a:t>
            </a:r>
            <a:r>
              <a:rPr/>
              <a:t> </a:t>
            </a:r>
            <a:r>
              <a:rPr/>
              <a:t>was</a:t>
            </a:r>
            <a:r>
              <a:rPr/>
              <a:t> </a:t>
            </a:r>
            <a:r>
              <a:rPr/>
              <a:t>too</a:t>
            </a:r>
            <a:r>
              <a:rPr/>
              <a:t> </a:t>
            </a:r>
            <a:r>
              <a:rPr/>
              <a:t>slow</a:t>
            </a:r>
            <a:r>
              <a:rPr/>
              <a:t> </a:t>
            </a:r>
            <a:r>
              <a:rPr/>
              <a:t>to</a:t>
            </a:r>
            <a:r>
              <a:rPr/>
              <a:t> </a:t>
            </a:r>
            <a:r>
              <a:rPr/>
              <a:t>get</a:t>
            </a:r>
            <a:r>
              <a:rPr/>
              <a:t> </a:t>
            </a:r>
            <a:r>
              <a:rPr/>
              <a:t>my</a:t>
            </a:r>
            <a:r>
              <a:rPr/>
              <a:t> </a:t>
            </a:r>
            <a:r>
              <a:rPr/>
              <a:t>publications</a:t>
            </a:r>
            <a:r>
              <a:rPr/>
              <a:t> </a:t>
            </a:r>
            <a:r>
              <a:rPr/>
              <a:t>out.</a:t>
            </a:r>
          </a:p>
          <a:p>
            <a:pPr lvl="0" marL="0" indent="0">
              <a:buNone/>
            </a:pPr>
          </a:p>
          <a:p>
            <a:pPr lvl="0" marL="0" indent="0">
              <a:buNone/>
            </a:pPr>
            <a:r>
              <a:rPr/>
              <a:t>I</a:t>
            </a:r>
            <a:r>
              <a:rPr/>
              <a:t> </a:t>
            </a:r>
            <a:r>
              <a:rPr/>
              <a:t>switched</a:t>
            </a:r>
            <a:r>
              <a:rPr/>
              <a:t> </a:t>
            </a:r>
            <a:r>
              <a:rPr/>
              <a:t>to</a:t>
            </a:r>
            <a:r>
              <a:rPr/>
              <a:t> </a:t>
            </a:r>
            <a:r>
              <a:rPr/>
              <a:t>a</a:t>
            </a:r>
            <a:r>
              <a:rPr/>
              <a:t> </a:t>
            </a:r>
            <a:r>
              <a:rPr/>
              <a:t>supervisory</a:t>
            </a:r>
            <a:r>
              <a:rPr/>
              <a:t> </a:t>
            </a:r>
            <a:r>
              <a:rPr/>
              <a:t>position</a:t>
            </a:r>
            <a:r>
              <a:rPr/>
              <a:t> </a:t>
            </a:r>
            <a:r>
              <a:rPr/>
              <a:t>at</a:t>
            </a:r>
            <a:r>
              <a:rPr/>
              <a:t> </a:t>
            </a:r>
            <a:r>
              <a:rPr/>
              <a:t>the</a:t>
            </a:r>
            <a:r>
              <a:rPr/>
              <a:t> </a:t>
            </a:r>
            <a:r>
              <a:rPr/>
              <a:t>National</a:t>
            </a:r>
            <a:r>
              <a:rPr/>
              <a:t> </a:t>
            </a:r>
            <a:r>
              <a:rPr/>
              <a:t>Institute</a:t>
            </a:r>
            <a:r>
              <a:rPr/>
              <a:t> </a:t>
            </a:r>
            <a:r>
              <a:rPr/>
              <a:t>for</a:t>
            </a:r>
            <a:r>
              <a:rPr/>
              <a:t> </a:t>
            </a:r>
            <a:r>
              <a:rPr/>
              <a:t>Occupational</a:t>
            </a:r>
            <a:r>
              <a:rPr/>
              <a:t> </a:t>
            </a:r>
            <a:r>
              <a:rPr/>
              <a:t>Safety</a:t>
            </a:r>
            <a:r>
              <a:rPr/>
              <a:t> </a:t>
            </a:r>
            <a:r>
              <a:rPr/>
              <a:t>and</a:t>
            </a:r>
            <a:r>
              <a:rPr/>
              <a:t> </a:t>
            </a:r>
            <a:r>
              <a:rPr/>
              <a:t>Health,</a:t>
            </a:r>
            <a:r>
              <a:rPr/>
              <a:t> </a:t>
            </a:r>
            <a:r>
              <a:rPr/>
              <a:t>which</a:t>
            </a:r>
            <a:r>
              <a:rPr/>
              <a:t> </a:t>
            </a:r>
            <a:r>
              <a:rPr/>
              <a:t>is</a:t>
            </a:r>
            <a:r>
              <a:rPr/>
              <a:t> </a:t>
            </a:r>
            <a:r>
              <a:rPr/>
              <a:t>a</a:t>
            </a:r>
            <a:r>
              <a:rPr/>
              <a:t> </a:t>
            </a:r>
            <a:r>
              <a:rPr/>
              <a:t>part</a:t>
            </a:r>
            <a:r>
              <a:rPr/>
              <a:t> </a:t>
            </a:r>
            <a:r>
              <a:rPr/>
              <a:t>of</a:t>
            </a:r>
            <a:r>
              <a:rPr/>
              <a:t> </a:t>
            </a:r>
            <a:r>
              <a:rPr/>
              <a:t>the</a:t>
            </a:r>
            <a:r>
              <a:rPr/>
              <a:t> </a:t>
            </a:r>
            <a:r>
              <a:rPr/>
              <a:t>Centers</a:t>
            </a:r>
            <a:r>
              <a:rPr/>
              <a:t> </a:t>
            </a:r>
            <a:r>
              <a:rPr/>
              <a:t>for</a:t>
            </a:r>
            <a:r>
              <a:rPr/>
              <a:t> </a:t>
            </a:r>
            <a:r>
              <a:rPr/>
              <a:t>Disease</a:t>
            </a:r>
            <a:r>
              <a:rPr/>
              <a:t> </a:t>
            </a:r>
            <a:r>
              <a:rPr/>
              <a:t>Control</a:t>
            </a:r>
            <a:r>
              <a:rPr/>
              <a:t> </a:t>
            </a:r>
            <a:r>
              <a:rPr/>
              <a:t>and</a:t>
            </a:r>
            <a:r>
              <a:rPr/>
              <a:t> </a:t>
            </a:r>
            <a:r>
              <a:rPr/>
              <a:t>Prevention.</a:t>
            </a:r>
            <a:r>
              <a:rPr/>
              <a:t> </a:t>
            </a:r>
            <a:r>
              <a:rPr/>
              <a:t>I</a:t>
            </a:r>
            <a:r>
              <a:rPr/>
              <a:t> </a:t>
            </a:r>
            <a:r>
              <a:rPr/>
              <a:t>supervised</a:t>
            </a:r>
            <a:r>
              <a:rPr/>
              <a:t> </a:t>
            </a:r>
            <a:r>
              <a:rPr/>
              <a:t>a</a:t>
            </a:r>
            <a:r>
              <a:rPr/>
              <a:t> </a:t>
            </a:r>
            <a:r>
              <a:rPr/>
              <a:t>couple</a:t>
            </a:r>
            <a:r>
              <a:rPr/>
              <a:t> </a:t>
            </a:r>
            <a:r>
              <a:rPr/>
              <a:t>of</a:t>
            </a:r>
            <a:r>
              <a:rPr/>
              <a:t> </a:t>
            </a:r>
            <a:r>
              <a:rPr/>
              <a:t>statisticians</a:t>
            </a:r>
            <a:r>
              <a:rPr/>
              <a:t> </a:t>
            </a:r>
            <a:r>
              <a:rPr/>
              <a:t>and</a:t>
            </a:r>
            <a:r>
              <a:rPr/>
              <a:t> </a:t>
            </a:r>
            <a:r>
              <a:rPr/>
              <a:t>a</a:t>
            </a:r>
            <a:r>
              <a:rPr/>
              <a:t> </a:t>
            </a:r>
            <a:r>
              <a:rPr/>
              <a:t>couple</a:t>
            </a:r>
            <a:r>
              <a:rPr/>
              <a:t> </a:t>
            </a:r>
            <a:r>
              <a:rPr/>
              <a:t>of</a:t>
            </a:r>
            <a:r>
              <a:rPr/>
              <a:t> </a:t>
            </a:r>
            <a:r>
              <a:rPr/>
              <a:t>programmers.</a:t>
            </a:r>
            <a:r>
              <a:rPr/>
              <a:t> </a:t>
            </a:r>
            <a:r>
              <a:rPr/>
              <a:t>Although</a:t>
            </a:r>
            <a:r>
              <a:rPr/>
              <a:t> </a:t>
            </a:r>
            <a:r>
              <a:rPr/>
              <a:t>I</a:t>
            </a:r>
            <a:r>
              <a:rPr/>
              <a:t> </a:t>
            </a:r>
            <a:r>
              <a:rPr/>
              <a:t>was</a:t>
            </a:r>
            <a:r>
              <a:rPr/>
              <a:t> </a:t>
            </a:r>
            <a:r>
              <a:rPr/>
              <a:t>not</a:t>
            </a:r>
            <a:r>
              <a:rPr/>
              <a:t> </a:t>
            </a:r>
            <a:r>
              <a:rPr/>
              <a:t>involved</a:t>
            </a:r>
            <a:r>
              <a:rPr/>
              <a:t> </a:t>
            </a:r>
            <a:r>
              <a:rPr/>
              <a:t>directly</a:t>
            </a:r>
            <a:r>
              <a:rPr/>
              <a:t> </a:t>
            </a:r>
            <a:r>
              <a:rPr/>
              <a:t>with</a:t>
            </a:r>
            <a:r>
              <a:rPr/>
              <a:t> </a:t>
            </a:r>
            <a:r>
              <a:rPr/>
              <a:t>any</a:t>
            </a:r>
            <a:r>
              <a:rPr/>
              <a:t> </a:t>
            </a:r>
            <a:r>
              <a:rPr/>
              <a:t>of</a:t>
            </a:r>
            <a:r>
              <a:rPr/>
              <a:t> </a:t>
            </a:r>
            <a:r>
              <a:rPr/>
              <a:t>the</a:t>
            </a:r>
            <a:r>
              <a:rPr/>
              <a:t> </a:t>
            </a:r>
            <a:r>
              <a:rPr/>
              <a:t>large</a:t>
            </a:r>
            <a:r>
              <a:rPr/>
              <a:t> </a:t>
            </a:r>
            <a:r>
              <a:rPr/>
              <a:t>CDC</a:t>
            </a:r>
            <a:r>
              <a:rPr/>
              <a:t> </a:t>
            </a:r>
            <a:r>
              <a:rPr/>
              <a:t>databases</a:t>
            </a:r>
            <a:r>
              <a:rPr/>
              <a:t> </a:t>
            </a:r>
            <a:r>
              <a:rPr/>
              <a:t>like</a:t>
            </a:r>
            <a:r>
              <a:rPr/>
              <a:t> </a:t>
            </a:r>
            <a:r>
              <a:rPr/>
              <a:t>NHANES,</a:t>
            </a:r>
            <a:r>
              <a:rPr/>
              <a:t> </a:t>
            </a:r>
            <a:r>
              <a:rPr/>
              <a:t>I</a:t>
            </a:r>
            <a:r>
              <a:rPr/>
              <a:t> </a:t>
            </a:r>
            <a:r>
              <a:rPr/>
              <a:t>knew</a:t>
            </a:r>
            <a:r>
              <a:rPr/>
              <a:t> </a:t>
            </a:r>
            <a:r>
              <a:rPr/>
              <a:t>the</a:t>
            </a:r>
            <a:r>
              <a:rPr/>
              <a:t> </a:t>
            </a:r>
            <a:r>
              <a:rPr/>
              <a:t>people</a:t>
            </a:r>
            <a:r>
              <a:rPr/>
              <a:t> </a:t>
            </a:r>
            <a:r>
              <a:rPr/>
              <a:t>who</a:t>
            </a:r>
            <a:r>
              <a:rPr/>
              <a:t> </a:t>
            </a:r>
            <a:r>
              <a:rPr/>
              <a:t>did</a:t>
            </a:r>
            <a:r>
              <a:rPr/>
              <a:t> </a:t>
            </a:r>
            <a:r>
              <a:rPr/>
              <a:t>that</a:t>
            </a:r>
            <a:r>
              <a:rPr/>
              <a:t> </a:t>
            </a:r>
            <a:r>
              <a:rPr/>
              <a:t>work</a:t>
            </a:r>
            <a:r>
              <a:rPr/>
              <a:t> </a:t>
            </a:r>
            <a:r>
              <a:rPr/>
              <a:t>and</a:t>
            </a:r>
            <a:r>
              <a:rPr/>
              <a:t> </a:t>
            </a:r>
            <a:r>
              <a:rPr/>
              <a:t>learned</a:t>
            </a:r>
            <a:r>
              <a:rPr/>
              <a:t> </a:t>
            </a:r>
            <a:r>
              <a:rPr/>
              <a:t>a</a:t>
            </a:r>
            <a:r>
              <a:rPr/>
              <a:t> </a:t>
            </a:r>
            <a:r>
              <a:rPr/>
              <a:t>lot</a:t>
            </a:r>
            <a:r>
              <a:rPr/>
              <a:t> </a:t>
            </a:r>
            <a:r>
              <a:rPr/>
              <a:t>from</a:t>
            </a:r>
            <a:r>
              <a:rPr/>
              <a:t> </a:t>
            </a:r>
            <a:r>
              <a:rPr/>
              <a:t>them.</a:t>
            </a:r>
          </a:p>
          <a:p>
            <a:pPr lvl="0" marL="0" indent="0">
              <a:buNone/>
            </a:pPr>
          </a:p>
          <a:p>
            <a:pPr lvl="0" marL="0" indent="0">
              <a:buNone/>
            </a:pPr>
            <a:r>
              <a:rPr/>
              <a:t>From</a:t>
            </a:r>
            <a:r>
              <a:rPr/>
              <a:t> </a:t>
            </a:r>
            <a:r>
              <a:rPr/>
              <a:t>there</a:t>
            </a:r>
            <a:r>
              <a:rPr/>
              <a:t> </a:t>
            </a:r>
            <a:r>
              <a:rPr/>
              <a:t>I</a:t>
            </a:r>
            <a:r>
              <a:rPr/>
              <a:t> </a:t>
            </a:r>
            <a:r>
              <a:rPr/>
              <a:t>moved</a:t>
            </a:r>
            <a:r>
              <a:rPr/>
              <a:t> </a:t>
            </a:r>
            <a:r>
              <a:rPr/>
              <a:t>to</a:t>
            </a:r>
            <a:r>
              <a:rPr/>
              <a:t> </a:t>
            </a:r>
            <a:r>
              <a:rPr/>
              <a:t>Kansas</a:t>
            </a:r>
            <a:r>
              <a:rPr/>
              <a:t> </a:t>
            </a:r>
            <a:r>
              <a:rPr/>
              <a:t>City</a:t>
            </a:r>
            <a:r>
              <a:rPr/>
              <a:t> </a:t>
            </a:r>
            <a:r>
              <a:rPr/>
              <a:t>and</a:t>
            </a:r>
            <a:r>
              <a:rPr/>
              <a:t> </a:t>
            </a:r>
            <a:r>
              <a:rPr/>
              <a:t>became</a:t>
            </a:r>
            <a:r>
              <a:rPr/>
              <a:t> </a:t>
            </a:r>
            <a:r>
              <a:rPr/>
              <a:t>the</a:t>
            </a:r>
            <a:r>
              <a:rPr/>
              <a:t> </a:t>
            </a:r>
            <a:r>
              <a:rPr/>
              <a:t>first</a:t>
            </a:r>
            <a:r>
              <a:rPr/>
              <a:t> </a:t>
            </a:r>
            <a:r>
              <a:rPr/>
              <a:t>statistician</a:t>
            </a:r>
            <a:r>
              <a:rPr/>
              <a:t> </a:t>
            </a:r>
            <a:r>
              <a:rPr/>
              <a:t>at</a:t>
            </a:r>
            <a:r>
              <a:rPr/>
              <a:t> </a:t>
            </a:r>
            <a:r>
              <a:rPr/>
              <a:t>Children’s</a:t>
            </a:r>
            <a:r>
              <a:rPr/>
              <a:t> </a:t>
            </a:r>
            <a:r>
              <a:rPr/>
              <a:t>Mercy</a:t>
            </a:r>
            <a:r>
              <a:rPr/>
              <a:t> </a:t>
            </a:r>
            <a:r>
              <a:rPr/>
              <a:t>Hospital.</a:t>
            </a:r>
            <a:r>
              <a:rPr/>
              <a:t> </a:t>
            </a:r>
            <a:r>
              <a:rPr/>
              <a:t>I</a:t>
            </a:r>
            <a:r>
              <a:rPr/>
              <a:t> </a:t>
            </a:r>
            <a:r>
              <a:rPr/>
              <a:t>did</a:t>
            </a:r>
            <a:r>
              <a:rPr/>
              <a:t> </a:t>
            </a:r>
            <a:r>
              <a:rPr/>
              <a:t>pretty</a:t>
            </a:r>
            <a:r>
              <a:rPr/>
              <a:t> </a:t>
            </a:r>
            <a:r>
              <a:rPr/>
              <a:t>much</a:t>
            </a:r>
            <a:r>
              <a:rPr/>
              <a:t> </a:t>
            </a:r>
            <a:r>
              <a:rPr/>
              <a:t>all</a:t>
            </a:r>
            <a:r>
              <a:rPr/>
              <a:t> </a:t>
            </a:r>
            <a:r>
              <a:rPr/>
              <a:t>of</a:t>
            </a:r>
            <a:r>
              <a:rPr/>
              <a:t> </a:t>
            </a:r>
            <a:r>
              <a:rPr/>
              <a:t>the</a:t>
            </a:r>
            <a:r>
              <a:rPr/>
              <a:t> </a:t>
            </a:r>
            <a:r>
              <a:rPr/>
              <a:t>statistical</a:t>
            </a:r>
            <a:r>
              <a:rPr/>
              <a:t> </a:t>
            </a:r>
            <a:r>
              <a:rPr/>
              <a:t>work</a:t>
            </a:r>
            <a:r>
              <a:rPr/>
              <a:t> </a:t>
            </a:r>
            <a:r>
              <a:rPr/>
              <a:t>until</a:t>
            </a:r>
            <a:r>
              <a:rPr/>
              <a:t> </a:t>
            </a:r>
            <a:r>
              <a:rPr/>
              <a:t>my</a:t>
            </a:r>
            <a:r>
              <a:rPr/>
              <a:t> </a:t>
            </a:r>
            <a:r>
              <a:rPr/>
              <a:t>last</a:t>
            </a:r>
            <a:r>
              <a:rPr/>
              <a:t> </a:t>
            </a:r>
            <a:r>
              <a:rPr/>
              <a:t>year</a:t>
            </a:r>
            <a:r>
              <a:rPr/>
              <a:t> </a:t>
            </a:r>
            <a:r>
              <a:rPr/>
              <a:t>when</a:t>
            </a:r>
            <a:r>
              <a:rPr/>
              <a:t> </a:t>
            </a:r>
            <a:r>
              <a:rPr/>
              <a:t>they</a:t>
            </a:r>
            <a:r>
              <a:rPr/>
              <a:t> </a:t>
            </a:r>
            <a:r>
              <a:rPr/>
              <a:t>let</a:t>
            </a:r>
            <a:r>
              <a:rPr/>
              <a:t> </a:t>
            </a:r>
            <a:r>
              <a:rPr/>
              <a:t>me</a:t>
            </a:r>
            <a:r>
              <a:rPr/>
              <a:t> </a:t>
            </a:r>
            <a:r>
              <a:rPr/>
              <a:t>hire</a:t>
            </a:r>
            <a:r>
              <a:rPr/>
              <a:t> </a:t>
            </a:r>
            <a:r>
              <a:rPr/>
              <a:t>an</a:t>
            </a:r>
            <a:r>
              <a:rPr/>
              <a:t> </a:t>
            </a:r>
            <a:r>
              <a:rPr/>
              <a:t>extra</a:t>
            </a:r>
            <a:r>
              <a:rPr/>
              <a:t> </a:t>
            </a:r>
            <a:r>
              <a:rPr/>
              <a:t>statistician.</a:t>
            </a:r>
          </a:p>
          <a:p>
            <a:pPr lvl="0" marL="0" indent="0">
              <a:buNone/>
            </a:pPr>
          </a:p>
          <a:p>
            <a:pPr lvl="0" marL="0" indent="0">
              <a:buNone/>
            </a:pPr>
            <a:r>
              <a:rPr/>
              <a:t>In</a:t>
            </a:r>
            <a:r>
              <a:rPr/>
              <a:t> </a:t>
            </a:r>
            <a:r>
              <a:rPr/>
              <a:t>2008,</a:t>
            </a:r>
            <a:r>
              <a:rPr/>
              <a:t> </a:t>
            </a:r>
            <a:r>
              <a:rPr/>
              <a:t>I</a:t>
            </a:r>
            <a:r>
              <a:rPr/>
              <a:t> </a:t>
            </a:r>
            <a:r>
              <a:rPr/>
              <a:t>decided</a:t>
            </a:r>
            <a:r>
              <a:rPr/>
              <a:t> </a:t>
            </a:r>
            <a:r>
              <a:rPr/>
              <a:t>to</a:t>
            </a:r>
            <a:r>
              <a:rPr/>
              <a:t> </a:t>
            </a:r>
            <a:r>
              <a:rPr/>
              <a:t>become</a:t>
            </a:r>
            <a:r>
              <a:rPr/>
              <a:t> </a:t>
            </a:r>
            <a:r>
              <a:rPr/>
              <a:t>an</a:t>
            </a:r>
            <a:r>
              <a:rPr/>
              <a:t> </a:t>
            </a:r>
            <a:r>
              <a:rPr/>
              <a:t>independent</a:t>
            </a:r>
            <a:r>
              <a:rPr/>
              <a:t> </a:t>
            </a:r>
            <a:r>
              <a:rPr/>
              <a:t>statistical</a:t>
            </a:r>
            <a:r>
              <a:rPr/>
              <a:t> </a:t>
            </a:r>
            <a:r>
              <a:rPr/>
              <a:t>consultant.</a:t>
            </a:r>
            <a:r>
              <a:rPr/>
              <a:t> </a:t>
            </a:r>
            <a:r>
              <a:rPr/>
              <a:t>That</a:t>
            </a:r>
            <a:r>
              <a:rPr/>
              <a:t> </a:t>
            </a:r>
            <a:r>
              <a:rPr/>
              <a:t>business</a:t>
            </a:r>
            <a:r>
              <a:rPr/>
              <a:t> </a:t>
            </a:r>
            <a:r>
              <a:rPr/>
              <a:t>was</a:t>
            </a:r>
            <a:r>
              <a:rPr/>
              <a:t> </a:t>
            </a:r>
            <a:r>
              <a:rPr/>
              <a:t>up</a:t>
            </a:r>
            <a:r>
              <a:rPr/>
              <a:t> </a:t>
            </a:r>
            <a:r>
              <a:rPr/>
              <a:t>and</a:t>
            </a:r>
            <a:r>
              <a:rPr/>
              <a:t> </a:t>
            </a:r>
            <a:r>
              <a:rPr/>
              <a:t>down,</a:t>
            </a:r>
            <a:r>
              <a:rPr/>
              <a:t> </a:t>
            </a:r>
            <a:r>
              <a:rPr/>
              <a:t>but</a:t>
            </a:r>
            <a:r>
              <a:rPr/>
              <a:t> </a:t>
            </a:r>
            <a:r>
              <a:rPr/>
              <a:t>I</a:t>
            </a:r>
            <a:r>
              <a:rPr/>
              <a:t> </a:t>
            </a:r>
            <a:r>
              <a:rPr/>
              <a:t>found</a:t>
            </a:r>
            <a:r>
              <a:rPr/>
              <a:t> </a:t>
            </a:r>
            <a:r>
              <a:rPr/>
              <a:t>a</a:t>
            </a:r>
            <a:r>
              <a:rPr/>
              <a:t> </a:t>
            </a:r>
            <a:r>
              <a:rPr/>
              <a:t>large</a:t>
            </a:r>
            <a:r>
              <a:rPr/>
              <a:t> </a:t>
            </a:r>
            <a:r>
              <a:rPr/>
              <a:t>number</a:t>
            </a:r>
            <a:r>
              <a:rPr/>
              <a:t> </a:t>
            </a:r>
            <a:r>
              <a:rPr/>
              <a:t>of</a:t>
            </a:r>
            <a:r>
              <a:rPr/>
              <a:t> </a:t>
            </a:r>
            <a:r>
              <a:rPr/>
              <a:t>clients</a:t>
            </a:r>
            <a:r>
              <a:rPr/>
              <a:t> </a:t>
            </a:r>
            <a:r>
              <a:rPr/>
              <a:t>who</a:t>
            </a:r>
            <a:r>
              <a:rPr/>
              <a:t> </a:t>
            </a:r>
            <a:r>
              <a:rPr/>
              <a:t>were</a:t>
            </a:r>
            <a:r>
              <a:rPr/>
              <a:t> </a:t>
            </a:r>
            <a:r>
              <a:rPr/>
              <a:t>working</a:t>
            </a:r>
            <a:r>
              <a:rPr/>
              <a:t> </a:t>
            </a:r>
            <a:r>
              <a:rPr/>
              <a:t>on</a:t>
            </a:r>
            <a:r>
              <a:rPr/>
              <a:t> </a:t>
            </a:r>
            <a:r>
              <a:rPr/>
              <a:t>their</a:t>
            </a:r>
            <a:r>
              <a:rPr/>
              <a:t> </a:t>
            </a:r>
            <a:r>
              <a:rPr/>
              <a:t>dissertations</a:t>
            </a:r>
            <a:r>
              <a:rPr/>
              <a:t> </a:t>
            </a:r>
            <a:r>
              <a:rPr/>
              <a:t>and</a:t>
            </a:r>
            <a:r>
              <a:rPr/>
              <a:t> </a:t>
            </a:r>
            <a:r>
              <a:rPr/>
              <a:t>their</a:t>
            </a:r>
            <a:r>
              <a:rPr/>
              <a:t> </a:t>
            </a:r>
            <a:r>
              <a:rPr/>
              <a:t>dissertation</a:t>
            </a:r>
            <a:r>
              <a:rPr/>
              <a:t> </a:t>
            </a:r>
            <a:r>
              <a:rPr/>
              <a:t>committee</a:t>
            </a:r>
            <a:r>
              <a:rPr/>
              <a:t> </a:t>
            </a:r>
            <a:r>
              <a:rPr/>
              <a:t>did</a:t>
            </a:r>
            <a:r>
              <a:rPr/>
              <a:t> </a:t>
            </a:r>
            <a:r>
              <a:rPr/>
              <a:t>not</a:t>
            </a:r>
            <a:r>
              <a:rPr/>
              <a:t> </a:t>
            </a:r>
            <a:r>
              <a:rPr/>
              <a:t>have</a:t>
            </a:r>
            <a:r>
              <a:rPr/>
              <a:t> </a:t>
            </a:r>
            <a:r>
              <a:rPr/>
              <a:t>sufficient</a:t>
            </a:r>
            <a:r>
              <a:rPr/>
              <a:t> </a:t>
            </a:r>
            <a:r>
              <a:rPr/>
              <a:t>quantitative</a:t>
            </a:r>
            <a:r>
              <a:rPr/>
              <a:t> </a:t>
            </a:r>
            <a:r>
              <a:rPr/>
              <a:t>expertise</a:t>
            </a:r>
            <a:r>
              <a:rPr/>
              <a:t> </a:t>
            </a:r>
            <a:r>
              <a:rPr/>
              <a:t>to</a:t>
            </a:r>
            <a:r>
              <a:rPr/>
              <a:t> </a:t>
            </a:r>
            <a:r>
              <a:rPr/>
              <a:t>guide</a:t>
            </a:r>
            <a:r>
              <a:rPr/>
              <a:t> </a:t>
            </a:r>
            <a:r>
              <a:rPr/>
              <a:t>the</a:t>
            </a:r>
            <a:r>
              <a:rPr/>
              <a:t> </a:t>
            </a:r>
            <a:r>
              <a:rPr/>
              <a:t>analysis</a:t>
            </a:r>
            <a:r>
              <a:rPr/>
              <a:t> </a:t>
            </a:r>
            <a:r>
              <a:rPr/>
              <a:t>and</a:t>
            </a:r>
            <a:r>
              <a:rPr/>
              <a:t> </a:t>
            </a:r>
            <a:r>
              <a:rPr/>
              <a:t>write-up</a:t>
            </a:r>
            <a:r>
              <a:rPr/>
              <a:t> </a:t>
            </a:r>
            <a:r>
              <a:rPr/>
              <a:t>of</a:t>
            </a:r>
            <a:r>
              <a:rPr/>
              <a:t> </a:t>
            </a:r>
            <a:r>
              <a:rPr/>
              <a:t>the</a:t>
            </a:r>
            <a:r>
              <a:rPr/>
              <a:t> </a:t>
            </a:r>
            <a:r>
              <a:rPr/>
              <a:t>results.</a:t>
            </a:r>
          </a:p>
          <a:p>
            <a:pPr lvl="0" marL="0" indent="0">
              <a:buNone/>
            </a:pPr>
          </a:p>
          <a:p>
            <a:pPr lvl="0" marL="0" indent="0">
              <a:buNone/>
            </a:pPr>
            <a:r>
              <a:rPr/>
              <a:t>At</a:t>
            </a:r>
            <a:r>
              <a:rPr/>
              <a:t> </a:t>
            </a:r>
            <a:r>
              <a:rPr/>
              <a:t>the</a:t>
            </a:r>
            <a:r>
              <a:rPr/>
              <a:t> </a:t>
            </a:r>
            <a:r>
              <a:rPr/>
              <a:t>same</a:t>
            </a:r>
            <a:r>
              <a:rPr/>
              <a:t> </a:t>
            </a:r>
            <a:r>
              <a:rPr/>
              <a:t>time,</a:t>
            </a:r>
            <a:r>
              <a:rPr/>
              <a:t> </a:t>
            </a:r>
            <a:r>
              <a:rPr/>
              <a:t>I</a:t>
            </a:r>
            <a:r>
              <a:rPr/>
              <a:t> </a:t>
            </a:r>
            <a:r>
              <a:rPr/>
              <a:t>asked</a:t>
            </a:r>
            <a:r>
              <a:rPr/>
              <a:t> </a:t>
            </a:r>
            <a:r>
              <a:rPr/>
              <a:t>around</a:t>
            </a:r>
            <a:r>
              <a:rPr/>
              <a:t> </a:t>
            </a:r>
            <a:r>
              <a:rPr/>
              <a:t>a</a:t>
            </a:r>
            <a:r>
              <a:rPr/>
              <a:t> </a:t>
            </a:r>
            <a:r>
              <a:rPr/>
              <a:t>few</a:t>
            </a:r>
            <a:r>
              <a:rPr/>
              <a:t> </a:t>
            </a:r>
            <a:r>
              <a:rPr/>
              <a:t>places</a:t>
            </a:r>
            <a:r>
              <a:rPr/>
              <a:t> </a:t>
            </a:r>
            <a:r>
              <a:rPr/>
              <a:t>to</a:t>
            </a:r>
            <a:r>
              <a:rPr/>
              <a:t> </a:t>
            </a:r>
            <a:r>
              <a:rPr/>
              <a:t>see</a:t>
            </a:r>
            <a:r>
              <a:rPr/>
              <a:t> </a:t>
            </a:r>
            <a:r>
              <a:rPr/>
              <a:t>if</a:t>
            </a:r>
            <a:r>
              <a:rPr/>
              <a:t> </a:t>
            </a:r>
            <a:r>
              <a:rPr/>
              <a:t>I</a:t>
            </a:r>
            <a:r>
              <a:rPr/>
              <a:t> </a:t>
            </a:r>
            <a:r>
              <a:rPr/>
              <a:t>could</a:t>
            </a:r>
            <a:r>
              <a:rPr/>
              <a:t> </a:t>
            </a:r>
            <a:r>
              <a:rPr/>
              <a:t>get</a:t>
            </a:r>
            <a:r>
              <a:rPr/>
              <a:t> </a:t>
            </a:r>
            <a:r>
              <a:rPr/>
              <a:t>a</a:t>
            </a:r>
            <a:r>
              <a:rPr/>
              <a:t> </a:t>
            </a:r>
            <a:r>
              <a:rPr/>
              <a:t>part-time</a:t>
            </a:r>
            <a:r>
              <a:rPr/>
              <a:t> </a:t>
            </a:r>
            <a:r>
              <a:rPr/>
              <a:t>position</a:t>
            </a:r>
            <a:r>
              <a:rPr/>
              <a:t> </a:t>
            </a:r>
            <a:r>
              <a:rPr/>
              <a:t>at</a:t>
            </a:r>
            <a:r>
              <a:rPr/>
              <a:t> </a:t>
            </a:r>
            <a:r>
              <a:rPr/>
              <a:t>an</a:t>
            </a:r>
            <a:r>
              <a:rPr/>
              <a:t> </a:t>
            </a:r>
            <a:r>
              <a:rPr/>
              <a:t>academic</a:t>
            </a:r>
            <a:r>
              <a:rPr/>
              <a:t> </a:t>
            </a:r>
            <a:r>
              <a:rPr/>
              <a:t>institution</a:t>
            </a:r>
            <a:r>
              <a:rPr/>
              <a:t> </a:t>
            </a:r>
            <a:r>
              <a:rPr/>
              <a:t>so</a:t>
            </a:r>
            <a:r>
              <a:rPr/>
              <a:t> </a:t>
            </a:r>
            <a:r>
              <a:rPr/>
              <a:t>that</a:t>
            </a:r>
            <a:r>
              <a:rPr/>
              <a:t> </a:t>
            </a:r>
            <a:r>
              <a:rPr/>
              <a:t>I</a:t>
            </a:r>
            <a:r>
              <a:rPr/>
              <a:t> </a:t>
            </a:r>
            <a:r>
              <a:rPr/>
              <a:t>could</a:t>
            </a:r>
            <a:r>
              <a:rPr/>
              <a:t> </a:t>
            </a:r>
            <a:r>
              <a:rPr/>
              <a:t>keep</a:t>
            </a:r>
            <a:r>
              <a:rPr/>
              <a:t> </a:t>
            </a:r>
            <a:r>
              <a:rPr/>
              <a:t>a</a:t>
            </a:r>
            <a:r>
              <a:rPr/>
              <a:t> </a:t>
            </a:r>
            <a:r>
              <a:rPr/>
              <a:t>few</a:t>
            </a:r>
            <a:r>
              <a:rPr/>
              <a:t> </a:t>
            </a:r>
            <a:r>
              <a:rPr/>
              <a:t>of</a:t>
            </a:r>
            <a:r>
              <a:rPr/>
              <a:t> </a:t>
            </a:r>
            <a:r>
              <a:rPr/>
              <a:t>the</a:t>
            </a:r>
            <a:r>
              <a:rPr/>
              <a:t> </a:t>
            </a:r>
            <a:r>
              <a:rPr/>
              <a:t>perks</a:t>
            </a:r>
            <a:r>
              <a:rPr/>
              <a:t> </a:t>
            </a:r>
            <a:r>
              <a:rPr/>
              <a:t>that</a:t>
            </a:r>
            <a:r>
              <a:rPr/>
              <a:t> </a:t>
            </a:r>
            <a:r>
              <a:rPr/>
              <a:t>I</a:t>
            </a:r>
            <a:r>
              <a:rPr/>
              <a:t> </a:t>
            </a:r>
            <a:r>
              <a:rPr/>
              <a:t>had</a:t>
            </a:r>
            <a:r>
              <a:rPr/>
              <a:t> </a:t>
            </a:r>
            <a:r>
              <a:rPr/>
              <a:t>at</a:t>
            </a:r>
            <a:r>
              <a:rPr/>
              <a:t> </a:t>
            </a:r>
            <a:r>
              <a:rPr/>
              <a:t>Children’s</a:t>
            </a:r>
            <a:r>
              <a:rPr/>
              <a:t> </a:t>
            </a:r>
            <a:r>
              <a:rPr/>
              <a:t>Mercy,</a:t>
            </a:r>
            <a:r>
              <a:rPr/>
              <a:t> </a:t>
            </a:r>
            <a:r>
              <a:rPr/>
              <a:t>such</a:t>
            </a:r>
            <a:r>
              <a:rPr/>
              <a:t> </a:t>
            </a:r>
            <a:r>
              <a:rPr/>
              <a:t>as</a:t>
            </a:r>
            <a:r>
              <a:rPr/>
              <a:t> </a:t>
            </a:r>
            <a:r>
              <a:rPr/>
              <a:t>access</a:t>
            </a:r>
            <a:r>
              <a:rPr/>
              <a:t> </a:t>
            </a:r>
            <a:r>
              <a:rPr/>
              <a:t>to</a:t>
            </a:r>
            <a:r>
              <a:rPr/>
              <a:t> </a:t>
            </a:r>
            <a:r>
              <a:rPr/>
              <a:t>a</a:t>
            </a:r>
            <a:r>
              <a:rPr/>
              <a:t> </a:t>
            </a:r>
            <a:r>
              <a:rPr/>
              <a:t>medical</a:t>
            </a:r>
            <a:r>
              <a:rPr/>
              <a:t> </a:t>
            </a:r>
            <a:r>
              <a:rPr/>
              <a:t>library.</a:t>
            </a:r>
            <a:r>
              <a:rPr/>
              <a:t> </a:t>
            </a:r>
            <a:r>
              <a:rPr/>
              <a:t>I</a:t>
            </a:r>
            <a:r>
              <a:rPr/>
              <a:t> </a:t>
            </a:r>
            <a:r>
              <a:rPr/>
              <a:t>got</a:t>
            </a:r>
            <a:r>
              <a:rPr/>
              <a:t> </a:t>
            </a:r>
            <a:r>
              <a:rPr/>
              <a:t>a</a:t>
            </a:r>
            <a:r>
              <a:rPr/>
              <a:t> </a:t>
            </a:r>
            <a:r>
              <a:rPr/>
              <a:t>25%</a:t>
            </a:r>
            <a:r>
              <a:rPr/>
              <a:t> </a:t>
            </a:r>
            <a:r>
              <a:rPr/>
              <a:t>position</a:t>
            </a:r>
            <a:r>
              <a:rPr/>
              <a:t> </a:t>
            </a:r>
            <a:r>
              <a:rPr/>
              <a:t>at</a:t>
            </a:r>
            <a:r>
              <a:rPr/>
              <a:t> </a:t>
            </a:r>
            <a:r>
              <a:rPr/>
              <a:t>a</a:t>
            </a:r>
            <a:r>
              <a:rPr/>
              <a:t> </a:t>
            </a:r>
            <a:r>
              <a:rPr/>
              <a:t>program</a:t>
            </a:r>
            <a:r>
              <a:rPr/>
              <a:t> </a:t>
            </a:r>
            <a:r>
              <a:rPr/>
              <a:t>that</a:t>
            </a:r>
            <a:r>
              <a:rPr/>
              <a:t> </a:t>
            </a:r>
            <a:r>
              <a:rPr/>
              <a:t>was</a:t>
            </a:r>
            <a:r>
              <a:rPr/>
              <a:t> </a:t>
            </a:r>
            <a:r>
              <a:rPr/>
              <a:t>just</a:t>
            </a:r>
            <a:r>
              <a:rPr/>
              <a:t> </a:t>
            </a:r>
            <a:r>
              <a:rPr/>
              <a:t>starting</a:t>
            </a:r>
            <a:r>
              <a:rPr/>
              <a:t> </a:t>
            </a:r>
            <a:r>
              <a:rPr/>
              <a:t>to</a:t>
            </a:r>
            <a:r>
              <a:rPr/>
              <a:t> </a:t>
            </a:r>
            <a:r>
              <a:rPr/>
              <a:t>recruit</a:t>
            </a:r>
            <a:r>
              <a:rPr/>
              <a:t> </a:t>
            </a:r>
            <a:r>
              <a:rPr/>
              <a:t>students</a:t>
            </a:r>
            <a:r>
              <a:rPr/>
              <a:t> </a:t>
            </a:r>
            <a:r>
              <a:rPr/>
              <a:t>into</a:t>
            </a:r>
            <a:r>
              <a:rPr/>
              <a:t> </a:t>
            </a:r>
            <a:r>
              <a:rPr/>
              <a:t>a</a:t>
            </a:r>
            <a:r>
              <a:rPr/>
              <a:t> </a:t>
            </a:r>
            <a:r>
              <a:rPr/>
              <a:t>Master’s</a:t>
            </a:r>
            <a:r>
              <a:rPr/>
              <a:t> </a:t>
            </a:r>
            <a:r>
              <a:rPr/>
              <a:t>degree</a:t>
            </a:r>
            <a:r>
              <a:rPr/>
              <a:t> </a:t>
            </a:r>
            <a:r>
              <a:rPr/>
              <a:t>in</a:t>
            </a:r>
            <a:r>
              <a:rPr/>
              <a:t> </a:t>
            </a:r>
            <a:r>
              <a:rPr/>
              <a:t>Bioinformatics.</a:t>
            </a:r>
            <a:r>
              <a:rPr/>
              <a:t> </a:t>
            </a:r>
            <a:r>
              <a:rPr/>
              <a:t>I</a:t>
            </a:r>
            <a:r>
              <a:rPr/>
              <a:t> </a:t>
            </a:r>
            <a:r>
              <a:rPr/>
              <a:t>spent</a:t>
            </a:r>
            <a:r>
              <a:rPr/>
              <a:t> </a:t>
            </a:r>
            <a:r>
              <a:rPr/>
              <a:t>much</a:t>
            </a:r>
            <a:r>
              <a:rPr/>
              <a:t> </a:t>
            </a:r>
            <a:r>
              <a:rPr/>
              <a:t>of</a:t>
            </a:r>
            <a:r>
              <a:rPr/>
              <a:t> </a:t>
            </a:r>
            <a:r>
              <a:rPr/>
              <a:t>my</a:t>
            </a:r>
            <a:r>
              <a:rPr/>
              <a:t> </a:t>
            </a:r>
            <a:r>
              <a:rPr/>
              <a:t>time</a:t>
            </a:r>
            <a:r>
              <a:rPr/>
              <a:t> </a:t>
            </a:r>
            <a:r>
              <a:rPr/>
              <a:t>helping</a:t>
            </a:r>
            <a:r>
              <a:rPr/>
              <a:t> </a:t>
            </a:r>
            <a:r>
              <a:rPr/>
              <a:t>develop</a:t>
            </a:r>
            <a:r>
              <a:rPr/>
              <a:t> </a:t>
            </a:r>
            <a:r>
              <a:rPr/>
              <a:t>the</a:t>
            </a:r>
            <a:r>
              <a:rPr/>
              <a:t> </a:t>
            </a:r>
            <a:r>
              <a:rPr/>
              <a:t>program</a:t>
            </a:r>
            <a:r>
              <a:rPr/>
              <a:t> </a:t>
            </a:r>
            <a:r>
              <a:rPr/>
              <a:t>and</a:t>
            </a:r>
            <a:r>
              <a:rPr/>
              <a:t> </a:t>
            </a:r>
            <a:r>
              <a:rPr/>
              <a:t>worked</a:t>
            </a:r>
            <a:r>
              <a:rPr/>
              <a:t> </a:t>
            </a:r>
            <a:r>
              <a:rPr/>
              <a:t>until</a:t>
            </a:r>
            <a:r>
              <a:rPr/>
              <a:t> </a:t>
            </a:r>
            <a:r>
              <a:rPr/>
              <a:t>2016</a:t>
            </a:r>
            <a:r>
              <a:rPr/>
              <a:t> </a:t>
            </a:r>
            <a:r>
              <a:rPr/>
              <a:t>in</a:t>
            </a:r>
            <a:r>
              <a:rPr/>
              <a:t> </a:t>
            </a:r>
            <a:r>
              <a:rPr/>
              <a:t>the</a:t>
            </a:r>
            <a:r>
              <a:rPr/>
              <a:t> </a:t>
            </a:r>
            <a:r>
              <a:rPr/>
              <a:t>Research</a:t>
            </a:r>
            <a:r>
              <a:rPr/>
              <a:t> </a:t>
            </a:r>
            <a:r>
              <a:rPr/>
              <a:t>and</a:t>
            </a:r>
            <a:r>
              <a:rPr/>
              <a:t> </a:t>
            </a:r>
            <a:r>
              <a:rPr/>
              <a:t>Statistical</a:t>
            </a:r>
            <a:r>
              <a:rPr/>
              <a:t> </a:t>
            </a:r>
            <a:r>
              <a:rPr/>
              <a:t>Consult</a:t>
            </a:r>
            <a:r>
              <a:rPr/>
              <a:t> </a:t>
            </a:r>
            <a:r>
              <a:rPr/>
              <a:t>Service.</a:t>
            </a:r>
            <a:r>
              <a:rPr/>
              <a:t> </a:t>
            </a:r>
            <a:r>
              <a:rPr/>
              <a:t>My</a:t>
            </a:r>
            <a:r>
              <a:rPr/>
              <a:t> </a:t>
            </a:r>
            <a:r>
              <a:rPr/>
              <a:t>percentage</a:t>
            </a:r>
            <a:r>
              <a:rPr/>
              <a:t> </a:t>
            </a:r>
            <a:r>
              <a:rPr/>
              <a:t>effort</a:t>
            </a:r>
            <a:r>
              <a:rPr/>
              <a:t> </a:t>
            </a:r>
            <a:r>
              <a:rPr/>
              <a:t>varied</a:t>
            </a:r>
            <a:r>
              <a:rPr/>
              <a:t> </a:t>
            </a:r>
            <a:r>
              <a:rPr/>
              <a:t>over</a:t>
            </a:r>
            <a:r>
              <a:rPr/>
              <a:t> </a:t>
            </a:r>
            <a:r>
              <a:rPr/>
              <a:t>the</a:t>
            </a:r>
            <a:r>
              <a:rPr/>
              <a:t> </a:t>
            </a:r>
            <a:r>
              <a:rPr/>
              <a:t>years,</a:t>
            </a:r>
            <a:r>
              <a:rPr/>
              <a:t> </a:t>
            </a:r>
            <a:r>
              <a:rPr/>
              <a:t>and</a:t>
            </a:r>
            <a:r>
              <a:rPr/>
              <a:t> </a:t>
            </a:r>
            <a:r>
              <a:rPr/>
              <a:t>I</a:t>
            </a:r>
            <a:r>
              <a:rPr/>
              <a:t> </a:t>
            </a:r>
            <a:r>
              <a:rPr/>
              <a:t>am</a:t>
            </a:r>
            <a:r>
              <a:rPr/>
              <a:t> </a:t>
            </a:r>
            <a:r>
              <a:rPr/>
              <a:t>currently</a:t>
            </a:r>
            <a:r>
              <a:rPr/>
              <a:t> </a:t>
            </a:r>
            <a:r>
              <a:rPr/>
              <a:t>working</a:t>
            </a:r>
            <a:r>
              <a:rPr/>
              <a:t> </a:t>
            </a:r>
            <a:r>
              <a:rPr/>
              <a:t>at</a:t>
            </a:r>
            <a:r>
              <a:rPr/>
              <a:t> </a:t>
            </a:r>
            <a:r>
              <a:rPr/>
              <a:t>but</a:t>
            </a:r>
            <a:r>
              <a:rPr/>
              <a:t> </a:t>
            </a:r>
            <a:r>
              <a:rPr/>
              <a:t>I</a:t>
            </a:r>
            <a:r>
              <a:rPr/>
              <a:t> </a:t>
            </a:r>
            <a:r>
              <a:rPr/>
              <a:t>became</a:t>
            </a:r>
            <a:r>
              <a:rPr/>
              <a:t> </a:t>
            </a:r>
            <a:r>
              <a:rPr/>
              <a:t>benefits</a:t>
            </a:r>
            <a:r>
              <a:rPr/>
              <a:t> </a:t>
            </a:r>
            <a:r>
              <a:rPr/>
              <a:t>eligible</a:t>
            </a:r>
            <a:r>
              <a:rPr/>
              <a:t> </a:t>
            </a:r>
            <a:r>
              <a:rPr/>
              <a:t>in</a:t>
            </a:r>
            <a:r>
              <a:rPr/>
              <a:t> </a:t>
            </a:r>
            <a:r>
              <a:rPr/>
              <a:t>2018</a:t>
            </a:r>
            <a:r>
              <a:rPr/>
              <a:t> </a:t>
            </a:r>
            <a:r>
              <a:rPr/>
              <a:t>with</a:t>
            </a:r>
            <a:r>
              <a:rPr/>
              <a:t> </a:t>
            </a:r>
            <a:r>
              <a:rPr/>
              <a:t>a</a:t>
            </a:r>
            <a:r>
              <a:rPr/>
              <a:t> </a:t>
            </a:r>
            <a:r>
              <a:rPr/>
              <a:t>75%</a:t>
            </a:r>
            <a:r>
              <a:rPr/>
              <a:t> </a:t>
            </a:r>
            <a:r>
              <a:rPr/>
              <a:t>effort</a:t>
            </a:r>
            <a:r>
              <a:rPr/>
              <a:t> </a:t>
            </a:r>
            <a:r>
              <a:rPr/>
              <a:t>in</a:t>
            </a:r>
            <a:r>
              <a:rPr/>
              <a:t> </a:t>
            </a:r>
            <a:r>
              <a:rPr/>
              <a:t>the</a:t>
            </a:r>
            <a:r>
              <a:rPr/>
              <a:t> </a:t>
            </a:r>
            <a:r>
              <a:rPr/>
              <a:t>department.</a:t>
            </a:r>
          </a:p>
          <a:p>
            <a:pPr lvl="0" marL="0" indent="0">
              <a:buNone/>
            </a:pPr>
          </a:p>
          <a:p>
            <a:pPr lvl="0" marL="0" indent="0">
              <a:buNone/>
            </a:pPr>
            <a:r>
              <a:rPr/>
              <a:t>For</a:t>
            </a:r>
            <a:r>
              <a:rPr/>
              <a:t> </a:t>
            </a:r>
            <a:r>
              <a:rPr/>
              <a:t>the</a:t>
            </a:r>
            <a:r>
              <a:rPr/>
              <a:t> </a:t>
            </a:r>
            <a:r>
              <a:rPr/>
              <a:t>past</a:t>
            </a:r>
            <a:r>
              <a:rPr/>
              <a:t> </a:t>
            </a:r>
            <a:r>
              <a:rPr/>
              <a:t>couple</a:t>
            </a:r>
            <a:r>
              <a:rPr/>
              <a:t> </a:t>
            </a:r>
            <a:r>
              <a:rPr/>
              <a:t>of</a:t>
            </a:r>
            <a:r>
              <a:rPr/>
              <a:t> </a:t>
            </a:r>
            <a:r>
              <a:rPr/>
              <a:t>years,</a:t>
            </a:r>
            <a:r>
              <a:rPr/>
              <a:t> </a:t>
            </a:r>
            <a:r>
              <a:rPr/>
              <a:t>I</a:t>
            </a:r>
            <a:r>
              <a:rPr/>
              <a:t> </a:t>
            </a:r>
            <a:r>
              <a:rPr/>
              <a:t>have</a:t>
            </a:r>
            <a:r>
              <a:rPr/>
              <a:t> </a:t>
            </a:r>
            <a:r>
              <a:rPr/>
              <a:t>been</a:t>
            </a:r>
            <a:r>
              <a:rPr/>
              <a:t> </a:t>
            </a:r>
            <a:r>
              <a:rPr/>
              <a:t>working</a:t>
            </a:r>
            <a:r>
              <a:rPr/>
              <a:t> </a:t>
            </a:r>
            <a:r>
              <a:rPr/>
              <a:t>informally</a:t>
            </a:r>
            <a:r>
              <a:rPr/>
              <a:t> </a:t>
            </a:r>
            <a:r>
              <a:rPr/>
              <a:t>with</a:t>
            </a:r>
            <a:r>
              <a:rPr/>
              <a:t> </a:t>
            </a:r>
            <a:r>
              <a:rPr/>
              <a:t>the</a:t>
            </a:r>
            <a:r>
              <a:rPr/>
              <a:t> </a:t>
            </a:r>
            <a:r>
              <a:rPr/>
              <a:t>Center</a:t>
            </a:r>
            <a:r>
              <a:rPr/>
              <a:t> </a:t>
            </a:r>
            <a:r>
              <a:rPr/>
              <a:t>for</a:t>
            </a:r>
            <a:r>
              <a:rPr/>
              <a:t> </a:t>
            </a:r>
            <a:r>
              <a:rPr/>
              <a:t>Economic</a:t>
            </a:r>
            <a:r>
              <a:rPr/>
              <a:t> </a:t>
            </a:r>
            <a:r>
              <a:rPr/>
              <a:t>Informtion.</a:t>
            </a:r>
            <a:r>
              <a:rPr/>
              <a:t> </a:t>
            </a:r>
            <a:r>
              <a:rPr/>
              <a:t>This</a:t>
            </a:r>
            <a:r>
              <a:rPr/>
              <a:t> </a:t>
            </a:r>
            <a:r>
              <a:rPr/>
              <a:t>group</a:t>
            </a:r>
            <a:r>
              <a:rPr/>
              <a:t> </a:t>
            </a:r>
            <a:r>
              <a:rPr/>
              <a:t>has</a:t>
            </a:r>
            <a:r>
              <a:rPr/>
              <a:t> </a:t>
            </a:r>
            <a:r>
              <a:rPr/>
              <a:t>a</a:t>
            </a:r>
            <a:r>
              <a:rPr/>
              <a:t> </a:t>
            </a:r>
            <a:r>
              <a:rPr/>
              <a:t>massive</a:t>
            </a:r>
            <a:r>
              <a:rPr/>
              <a:t> </a:t>
            </a:r>
            <a:r>
              <a:rPr/>
              <a:t>amount</a:t>
            </a:r>
            <a:r>
              <a:rPr/>
              <a:t> </a:t>
            </a:r>
            <a:r>
              <a:rPr/>
              <a:t>of</a:t>
            </a:r>
            <a:r>
              <a:rPr/>
              <a:t> </a:t>
            </a:r>
            <a:r>
              <a:rPr/>
              <a:t>finely</a:t>
            </a:r>
            <a:r>
              <a:rPr/>
              <a:t> </a:t>
            </a:r>
            <a:r>
              <a:rPr/>
              <a:t>detailed</a:t>
            </a:r>
            <a:r>
              <a:rPr/>
              <a:t> </a:t>
            </a:r>
            <a:r>
              <a:rPr/>
              <a:t>information</a:t>
            </a:r>
            <a:r>
              <a:rPr/>
              <a:t> </a:t>
            </a:r>
            <a:r>
              <a:rPr/>
              <a:t>about</a:t>
            </a:r>
            <a:r>
              <a:rPr/>
              <a:t> </a:t>
            </a:r>
            <a:r>
              <a:rPr/>
              <a:t>neighborhood</a:t>
            </a:r>
            <a:r>
              <a:rPr/>
              <a:t> </a:t>
            </a:r>
            <a:r>
              <a:rPr/>
              <a:t>and</a:t>
            </a:r>
            <a:r>
              <a:rPr/>
              <a:t> </a:t>
            </a:r>
            <a:r>
              <a:rPr/>
              <a:t>housing</a:t>
            </a:r>
            <a:r>
              <a:rPr/>
              <a:t> </a:t>
            </a:r>
            <a:r>
              <a:rPr/>
              <a:t>information</a:t>
            </a:r>
            <a:r>
              <a:rPr/>
              <a:t> </a:t>
            </a:r>
            <a:r>
              <a:rPr/>
              <a:t>that</a:t>
            </a:r>
            <a:r>
              <a:rPr/>
              <a:t> </a:t>
            </a:r>
            <a:r>
              <a:rPr/>
              <a:t>they</a:t>
            </a:r>
            <a:r>
              <a:rPr/>
              <a:t> </a:t>
            </a:r>
            <a:r>
              <a:rPr/>
              <a:t>have</a:t>
            </a:r>
            <a:r>
              <a:rPr/>
              <a:t> </a:t>
            </a:r>
            <a:r>
              <a:rPr/>
              <a:t>correlated</a:t>
            </a:r>
            <a:r>
              <a:rPr/>
              <a:t> </a:t>
            </a:r>
            <a:r>
              <a:rPr/>
              <a:t>with</a:t>
            </a:r>
            <a:r>
              <a:rPr/>
              <a:t> </a:t>
            </a:r>
            <a:r>
              <a:rPr/>
              <a:t>various</a:t>
            </a:r>
            <a:r>
              <a:rPr/>
              <a:t> </a:t>
            </a:r>
            <a:r>
              <a:rPr/>
              <a:t>health</a:t>
            </a:r>
            <a:r>
              <a:rPr/>
              <a:t> </a:t>
            </a:r>
            <a:r>
              <a:rPr/>
              <a:t>outcomes</a:t>
            </a:r>
            <a:r>
              <a:rPr/>
              <a:t> </a:t>
            </a:r>
            <a:r>
              <a:rPr/>
              <a:t>like</a:t>
            </a:r>
            <a:r>
              <a:rPr/>
              <a:t> </a:t>
            </a:r>
            <a:r>
              <a:rPr/>
              <a:t>asthma</a:t>
            </a:r>
            <a:r>
              <a:rPr/>
              <a:t> </a:t>
            </a:r>
            <a:r>
              <a:rPr/>
              <a:t>and</a:t>
            </a:r>
            <a:r>
              <a:rPr/>
              <a:t> </a:t>
            </a:r>
            <a:r>
              <a:rPr/>
              <a:t>lead</a:t>
            </a:r>
            <a:r>
              <a:rPr/>
              <a:t> </a:t>
            </a:r>
            <a:r>
              <a:rPr/>
              <a:t>poisoning.</a:t>
            </a:r>
            <a:r>
              <a:rPr/>
              <a:t> </a:t>
            </a:r>
            <a:r>
              <a:rPr/>
              <a:t>They</a:t>
            </a:r>
            <a:r>
              <a:rPr/>
              <a:t> </a:t>
            </a:r>
            <a:r>
              <a:rPr/>
              <a:t>know</a:t>
            </a:r>
            <a:r>
              <a:rPr/>
              <a:t> </a:t>
            </a:r>
            <a:r>
              <a:rPr/>
              <a:t>geocoding</a:t>
            </a:r>
            <a:r>
              <a:rPr/>
              <a:t> </a:t>
            </a:r>
            <a:r>
              <a:rPr/>
              <a:t>applications</a:t>
            </a:r>
            <a:r>
              <a:rPr/>
              <a:t> </a:t>
            </a:r>
            <a:r>
              <a:rPr/>
              <a:t>really</a:t>
            </a:r>
            <a:r>
              <a:rPr/>
              <a:t> </a:t>
            </a:r>
            <a:r>
              <a:rPr/>
              <a:t>well</a:t>
            </a:r>
            <a:r>
              <a:rPr/>
              <a:t> </a:t>
            </a:r>
            <a:r>
              <a:rPr/>
              <a:t>and</a:t>
            </a:r>
            <a:r>
              <a:rPr/>
              <a:t> </a:t>
            </a:r>
            <a:r>
              <a:rPr/>
              <a:t>would</a:t>
            </a:r>
            <a:r>
              <a:rPr/>
              <a:t> </a:t>
            </a:r>
            <a:r>
              <a:rPr/>
              <a:t>be</a:t>
            </a:r>
            <a:r>
              <a:rPr/>
              <a:t> </a:t>
            </a:r>
            <a:r>
              <a:rPr/>
              <a:t>a</a:t>
            </a:r>
            <a:r>
              <a:rPr/>
              <a:t> </a:t>
            </a:r>
            <a:r>
              <a:rPr/>
              <a:t>great</a:t>
            </a:r>
            <a:r>
              <a:rPr/>
              <a:t> </a:t>
            </a:r>
            <a:r>
              <a:rPr/>
              <a:t>group</a:t>
            </a:r>
            <a:r>
              <a:rPr/>
              <a:t> </a:t>
            </a:r>
            <a:r>
              <a:rPr/>
              <a:t>to</a:t>
            </a:r>
            <a:r>
              <a:rPr/>
              <a:t> </a:t>
            </a:r>
            <a:r>
              <a:rPr/>
              <a:t>work</a:t>
            </a:r>
            <a:r>
              <a:rPr/>
              <a:t> </a:t>
            </a:r>
            <a:r>
              <a:rPr/>
              <a:t>with</a:t>
            </a:r>
            <a:r>
              <a:rPr/>
              <a:t> </a:t>
            </a:r>
            <a:r>
              <a:rPr/>
              <a:t>if</a:t>
            </a:r>
            <a:r>
              <a:rPr/>
              <a:t> </a:t>
            </a:r>
            <a:r>
              <a:rPr/>
              <a:t>you</a:t>
            </a:r>
            <a:r>
              <a:rPr/>
              <a:t> </a:t>
            </a:r>
            <a:r>
              <a:rPr/>
              <a:t>wanted</a:t>
            </a:r>
            <a:r>
              <a:rPr/>
              <a:t> </a:t>
            </a:r>
            <a:r>
              <a:rPr/>
              <a:t>to</a:t>
            </a:r>
            <a:r>
              <a:rPr/>
              <a:t> </a:t>
            </a:r>
            <a:r>
              <a:rPr/>
              <a:t>do</a:t>
            </a:r>
            <a:r>
              <a:rPr/>
              <a:t> </a:t>
            </a:r>
            <a:r>
              <a:rPr/>
              <a:t>any</a:t>
            </a:r>
            <a:r>
              <a:rPr/>
              <a:t> </a:t>
            </a:r>
            <a:r>
              <a:rPr/>
              <a:t>spatial</a:t>
            </a:r>
            <a:r>
              <a:rPr/>
              <a:t> </a:t>
            </a:r>
            <a:r>
              <a:rPr/>
              <a:t>analysis</a:t>
            </a:r>
            <a:r>
              <a:rPr/>
              <a:t> </a:t>
            </a:r>
            <a:r>
              <a:rPr/>
              <a:t>involving</a:t>
            </a:r>
            <a:r>
              <a:rPr/>
              <a:t> </a:t>
            </a:r>
            <a:r>
              <a:rPr/>
              <a:t>the</a:t>
            </a:r>
            <a:r>
              <a:rPr/>
              <a:t> </a:t>
            </a:r>
            <a:r>
              <a:rPr/>
              <a:t>Kansas</a:t>
            </a:r>
            <a:r>
              <a:rPr/>
              <a:t> </a:t>
            </a:r>
            <a:r>
              <a:rPr/>
              <a:t>City</a:t>
            </a:r>
            <a:r>
              <a:rPr/>
              <a:t> </a:t>
            </a:r>
            <a:r>
              <a:rPr/>
              <a:t>metropolitan</a:t>
            </a:r>
            <a:r>
              <a:rPr/>
              <a:t> </a:t>
            </a:r>
            <a:r>
              <a:rPr/>
              <a:t>area.</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Speaker</a:t>
            </a:r>
            <a:r>
              <a:rPr/>
              <a:t> </a:t>
            </a:r>
            <a:r>
              <a:rPr/>
              <a:t>notes:</a:t>
            </a:r>
          </a:p>
          <a:p>
            <a:pPr lvl="0" marL="0" indent="0">
              <a:buNone/>
            </a:pPr>
          </a:p>
          <a:p>
            <a:pPr lvl="0" marL="0" indent="0">
              <a:buNone/>
            </a:pPr>
            <a:r>
              <a:rPr/>
              <a:t>UMKC</a:t>
            </a:r>
            <a:r>
              <a:rPr/>
              <a:t> </a:t>
            </a:r>
            <a:r>
              <a:rPr/>
              <a:t>pays</a:t>
            </a:r>
            <a:r>
              <a:rPr/>
              <a:t> </a:t>
            </a:r>
            <a:r>
              <a:rPr/>
              <a:t>me</a:t>
            </a:r>
            <a:r>
              <a:rPr/>
              <a:t> </a:t>
            </a:r>
            <a:r>
              <a:rPr/>
              <a:t>a</a:t>
            </a:r>
            <a:r>
              <a:rPr/>
              <a:t> </a:t>
            </a:r>
            <a:r>
              <a:rPr/>
              <a:t>huge</a:t>
            </a:r>
            <a:r>
              <a:rPr/>
              <a:t> </a:t>
            </a:r>
            <a:r>
              <a:rPr/>
              <a:t>salary,</a:t>
            </a:r>
            <a:r>
              <a:rPr/>
              <a:t> </a:t>
            </a:r>
            <a:r>
              <a:rPr/>
              <a:t>so</a:t>
            </a:r>
            <a:r>
              <a:rPr/>
              <a:t> </a:t>
            </a:r>
            <a:r>
              <a:rPr/>
              <a:t>I</a:t>
            </a:r>
            <a:r>
              <a:rPr/>
              <a:t> </a:t>
            </a:r>
            <a:r>
              <a:rPr/>
              <a:t>try</a:t>
            </a:r>
            <a:r>
              <a:rPr/>
              <a:t> </a:t>
            </a:r>
            <a:r>
              <a:rPr/>
              <a:t>to</a:t>
            </a:r>
            <a:r>
              <a:rPr/>
              <a:t> </a:t>
            </a:r>
            <a:r>
              <a:rPr/>
              <a:t>work</a:t>
            </a:r>
            <a:r>
              <a:rPr/>
              <a:t> </a:t>
            </a:r>
            <a:r>
              <a:rPr/>
              <a:t>hard</a:t>
            </a:r>
            <a:r>
              <a:rPr/>
              <a:t> </a:t>
            </a:r>
            <a:r>
              <a:rPr/>
              <a:t>to</a:t>
            </a:r>
            <a:r>
              <a:rPr/>
              <a:t> </a:t>
            </a:r>
            <a:r>
              <a:rPr/>
              <a:t>justify</a:t>
            </a:r>
            <a:r>
              <a:rPr/>
              <a:t> </a:t>
            </a:r>
            <a:r>
              <a:rPr/>
              <a:t>their</a:t>
            </a:r>
            <a:r>
              <a:rPr/>
              <a:t> </a:t>
            </a:r>
            <a:r>
              <a:rPr/>
              <a:t>investment</a:t>
            </a:r>
            <a:r>
              <a:rPr/>
              <a:t> </a:t>
            </a:r>
            <a:r>
              <a:rPr/>
              <a:t>in</a:t>
            </a:r>
            <a:r>
              <a:rPr/>
              <a:t> </a:t>
            </a:r>
            <a:r>
              <a:rPr/>
              <a:t>me.</a:t>
            </a:r>
          </a:p>
          <a:p>
            <a:pPr lvl="0" marL="0" indent="0">
              <a:buNone/>
            </a:pPr>
          </a:p>
          <a:p>
            <a:pPr lvl="0" marL="0" indent="0">
              <a:buNone/>
            </a:pPr>
            <a:r>
              <a:rPr/>
              <a:t>I</a:t>
            </a:r>
            <a:r>
              <a:rPr/>
              <a:t> </a:t>
            </a:r>
            <a:r>
              <a:rPr/>
              <a:t>teach</a:t>
            </a:r>
            <a:r>
              <a:rPr/>
              <a:t> </a:t>
            </a:r>
            <a:r>
              <a:rPr/>
              <a:t>several</a:t>
            </a:r>
            <a:r>
              <a:rPr/>
              <a:t> </a:t>
            </a:r>
            <a:r>
              <a:rPr/>
              <a:t>classes.</a:t>
            </a:r>
            <a:r>
              <a:rPr/>
              <a:t> </a:t>
            </a:r>
            <a:r>
              <a:rPr/>
              <a:t>We’re</a:t>
            </a:r>
            <a:r>
              <a:rPr/>
              <a:t> </a:t>
            </a:r>
            <a:r>
              <a:rPr/>
              <a:t>always</a:t>
            </a:r>
            <a:r>
              <a:rPr/>
              <a:t> </a:t>
            </a:r>
            <a:r>
              <a:rPr/>
              <a:t>looking</a:t>
            </a:r>
            <a:r>
              <a:rPr/>
              <a:t> </a:t>
            </a:r>
            <a:r>
              <a:rPr/>
              <a:t>for</a:t>
            </a:r>
            <a:r>
              <a:rPr/>
              <a:t> </a:t>
            </a:r>
            <a:r>
              <a:rPr/>
              <a:t>new</a:t>
            </a:r>
            <a:r>
              <a:rPr/>
              <a:t> </a:t>
            </a:r>
            <a:r>
              <a:rPr/>
              <a:t>students,</a:t>
            </a:r>
            <a:r>
              <a:rPr/>
              <a:t> </a:t>
            </a:r>
            <a:r>
              <a:rPr/>
              <a:t>especially</a:t>
            </a:r>
            <a:r>
              <a:rPr/>
              <a:t> </a:t>
            </a:r>
            <a:r>
              <a:rPr/>
              <a:t>from</a:t>
            </a:r>
            <a:r>
              <a:rPr/>
              <a:t> </a:t>
            </a:r>
            <a:r>
              <a:rPr/>
              <a:t>outside</a:t>
            </a:r>
            <a:r>
              <a:rPr/>
              <a:t> </a:t>
            </a:r>
            <a:r>
              <a:rPr/>
              <a:t>our</a:t>
            </a:r>
            <a:r>
              <a:rPr/>
              <a:t> </a:t>
            </a:r>
            <a:r>
              <a:rPr/>
              <a:t>department</a:t>
            </a:r>
            <a:r>
              <a:rPr/>
              <a:t> </a:t>
            </a:r>
            <a:r>
              <a:rPr/>
              <a:t>for</a:t>
            </a:r>
            <a:r>
              <a:rPr/>
              <a:t> </a:t>
            </a:r>
            <a:r>
              <a:rPr/>
              <a:t>the</a:t>
            </a:r>
            <a:r>
              <a:rPr/>
              <a:t> </a:t>
            </a:r>
            <a:r>
              <a:rPr/>
              <a:t>Introduction</a:t>
            </a:r>
            <a:r>
              <a:rPr/>
              <a:t> </a:t>
            </a:r>
            <a:r>
              <a:rPr/>
              <a:t>to</a:t>
            </a:r>
            <a:r>
              <a:rPr/>
              <a:t> </a:t>
            </a:r>
            <a:r>
              <a:rPr/>
              <a:t>R,</a:t>
            </a:r>
            <a:r>
              <a:rPr/>
              <a:t> </a:t>
            </a:r>
            <a:r>
              <a:rPr/>
              <a:t>SAS,</a:t>
            </a:r>
            <a:r>
              <a:rPr/>
              <a:t> </a:t>
            </a:r>
            <a:r>
              <a:rPr/>
              <a:t>and</a:t>
            </a:r>
            <a:r>
              <a:rPr/>
              <a:t> </a:t>
            </a:r>
            <a:r>
              <a:rPr/>
              <a:t>SQL</a:t>
            </a:r>
            <a:r>
              <a:rPr/>
              <a:t> </a:t>
            </a:r>
            <a:r>
              <a:rPr/>
              <a:t>classes.</a:t>
            </a:r>
          </a:p>
          <a:p>
            <a:pPr lvl="0" marL="0" indent="0">
              <a:buNone/>
            </a:pPr>
          </a:p>
          <a:p>
            <a:pPr lvl="0" marL="0" indent="0">
              <a:buNone/>
            </a:pPr>
            <a:r>
              <a:rPr/>
              <a:t>I’ve</a:t>
            </a:r>
            <a:r>
              <a:rPr/>
              <a:t> </a:t>
            </a:r>
            <a:r>
              <a:rPr/>
              <a:t>published</a:t>
            </a:r>
            <a:r>
              <a:rPr/>
              <a:t> </a:t>
            </a:r>
            <a:r>
              <a:rPr/>
              <a:t>more</a:t>
            </a:r>
            <a:r>
              <a:rPr/>
              <a:t> </a:t>
            </a:r>
            <a:r>
              <a:rPr/>
              <a:t>than</a:t>
            </a:r>
            <a:r>
              <a:rPr/>
              <a:t> </a:t>
            </a:r>
            <a:r>
              <a:rPr/>
              <a:t>100</a:t>
            </a:r>
            <a:r>
              <a:rPr/>
              <a:t> </a:t>
            </a:r>
            <a:r>
              <a:rPr/>
              <a:t>publications,</a:t>
            </a:r>
            <a:r>
              <a:rPr/>
              <a:t> </a:t>
            </a:r>
            <a:r>
              <a:rPr/>
              <a:t>most</a:t>
            </a:r>
            <a:r>
              <a:rPr/>
              <a:t> </a:t>
            </a:r>
            <a:r>
              <a:rPr/>
              <a:t>in</a:t>
            </a:r>
            <a:r>
              <a:rPr/>
              <a:t> </a:t>
            </a:r>
            <a:r>
              <a:rPr/>
              <a:t>peer-reviewed</a:t>
            </a:r>
            <a:r>
              <a:rPr/>
              <a:t> </a:t>
            </a:r>
            <a:r>
              <a:rPr/>
              <a:t>journals,</a:t>
            </a:r>
            <a:r>
              <a:rPr/>
              <a:t> </a:t>
            </a:r>
            <a:r>
              <a:rPr/>
              <a:t>though</a:t>
            </a:r>
            <a:r>
              <a:rPr/>
              <a:t> </a:t>
            </a:r>
            <a:r>
              <a:rPr/>
              <a:t>only</a:t>
            </a:r>
            <a:r>
              <a:rPr/>
              <a:t> </a:t>
            </a:r>
            <a:r>
              <a:rPr/>
              <a:t>a</a:t>
            </a:r>
            <a:r>
              <a:rPr/>
              <a:t> </a:t>
            </a:r>
            <a:r>
              <a:rPr/>
              <a:t>handful</a:t>
            </a:r>
            <a:r>
              <a:rPr/>
              <a:t> </a:t>
            </a:r>
            <a:r>
              <a:rPr/>
              <a:t>are</a:t>
            </a:r>
            <a:r>
              <a:rPr/>
              <a:t> </a:t>
            </a:r>
            <a:r>
              <a:rPr/>
              <a:t>first</a:t>
            </a:r>
            <a:r>
              <a:rPr/>
              <a:t> </a:t>
            </a:r>
            <a:r>
              <a:rPr/>
              <a:t>author</a:t>
            </a:r>
            <a:r>
              <a:rPr/>
              <a:t> </a:t>
            </a:r>
            <a:r>
              <a:rPr/>
              <a:t>publications.</a:t>
            </a:r>
            <a:r>
              <a:rPr/>
              <a:t> </a:t>
            </a:r>
            <a:r>
              <a:rPr/>
              <a:t>Four</a:t>
            </a:r>
            <a:r>
              <a:rPr/>
              <a:t> </a:t>
            </a:r>
            <a:r>
              <a:rPr/>
              <a:t>of</a:t>
            </a:r>
            <a:r>
              <a:rPr/>
              <a:t> </a:t>
            </a:r>
            <a:r>
              <a:rPr/>
              <a:t>these</a:t>
            </a:r>
            <a:r>
              <a:rPr/>
              <a:t> </a:t>
            </a:r>
            <a:r>
              <a:rPr/>
              <a:t>publications</a:t>
            </a:r>
            <a:r>
              <a:rPr/>
              <a:t> </a:t>
            </a:r>
            <a:r>
              <a:rPr/>
              <a:t>have</a:t>
            </a:r>
            <a:r>
              <a:rPr/>
              <a:t> </a:t>
            </a:r>
            <a:r>
              <a:rPr/>
              <a:t>won</a:t>
            </a:r>
            <a:r>
              <a:rPr/>
              <a:t> </a:t>
            </a:r>
            <a:r>
              <a:rPr/>
              <a:t>major</a:t>
            </a:r>
            <a:r>
              <a:rPr/>
              <a:t> </a:t>
            </a:r>
            <a:r>
              <a:rPr/>
              <a:t>awards.</a:t>
            </a:r>
            <a:r>
              <a:rPr/>
              <a:t> </a:t>
            </a:r>
            <a:r>
              <a:rPr/>
              <a:t>I</a:t>
            </a:r>
            <a:r>
              <a:rPr/>
              <a:t> </a:t>
            </a:r>
            <a:r>
              <a:rPr/>
              <a:t>want</a:t>
            </a:r>
            <a:r>
              <a:rPr/>
              <a:t> </a:t>
            </a:r>
            <a:r>
              <a:rPr/>
              <a:t>to</a:t>
            </a:r>
            <a:r>
              <a:rPr/>
              <a:t> </a:t>
            </a:r>
            <a:r>
              <a:rPr/>
              <a:t>highlight</a:t>
            </a:r>
            <a:r>
              <a:rPr/>
              <a:t> </a:t>
            </a:r>
            <a:r>
              <a:rPr/>
              <a:t>one</a:t>
            </a:r>
            <a:r>
              <a:rPr/>
              <a:t> </a:t>
            </a:r>
            <a:r>
              <a:rPr/>
              <a:t>in</a:t>
            </a:r>
            <a:r>
              <a:rPr/>
              <a:t> </a:t>
            </a:r>
            <a:r>
              <a:rPr/>
              <a:t>particular,</a:t>
            </a:r>
            <a:r>
              <a:rPr/>
              <a:t> </a:t>
            </a:r>
            <a:r>
              <a:rPr/>
              <a:t>because</a:t>
            </a:r>
            <a:r>
              <a:rPr/>
              <a:t> </a:t>
            </a:r>
            <a:r>
              <a:rPr/>
              <a:t>it</a:t>
            </a:r>
            <a:r>
              <a:rPr/>
              <a:t> </a:t>
            </a:r>
            <a:r>
              <a:rPr/>
              <a:t>highlights</a:t>
            </a:r>
            <a:r>
              <a:rPr/>
              <a:t> </a:t>
            </a:r>
            <a:r>
              <a:rPr/>
              <a:t>what</a:t>
            </a:r>
            <a:r>
              <a:rPr/>
              <a:t> </a:t>
            </a:r>
            <a:r>
              <a:rPr/>
              <a:t>my</a:t>
            </a:r>
            <a:r>
              <a:rPr/>
              <a:t> </a:t>
            </a:r>
            <a:r>
              <a:rPr/>
              <a:t>job</a:t>
            </a:r>
            <a:r>
              <a:rPr/>
              <a:t> </a:t>
            </a:r>
            <a:r>
              <a:rPr/>
              <a:t>is.</a:t>
            </a:r>
            <a:r>
              <a:rPr/>
              <a:t> </a:t>
            </a:r>
            <a:r>
              <a:rPr/>
              <a:t>There</a:t>
            </a:r>
            <a:r>
              <a:rPr/>
              <a:t> </a:t>
            </a:r>
            <a:r>
              <a:rPr/>
              <a:t>was</a:t>
            </a:r>
            <a:r>
              <a:rPr/>
              <a:t> </a:t>
            </a:r>
            <a:r>
              <a:rPr/>
              <a:t>a</a:t>
            </a:r>
            <a:r>
              <a:rPr/>
              <a:t> </a:t>
            </a:r>
            <a:r>
              <a:rPr/>
              <a:t>audiologist</a:t>
            </a:r>
            <a:r>
              <a:rPr/>
              <a:t> </a:t>
            </a:r>
            <a:r>
              <a:rPr/>
              <a:t>at</a:t>
            </a:r>
            <a:r>
              <a:rPr/>
              <a:t> </a:t>
            </a:r>
            <a:r>
              <a:rPr/>
              <a:t>Children’s</a:t>
            </a:r>
            <a:r>
              <a:rPr/>
              <a:t> </a:t>
            </a:r>
            <a:r>
              <a:rPr/>
              <a:t>Mercy</a:t>
            </a:r>
            <a:r>
              <a:rPr/>
              <a:t> </a:t>
            </a:r>
            <a:r>
              <a:rPr/>
              <a:t>who</a:t>
            </a:r>
            <a:r>
              <a:rPr/>
              <a:t> </a:t>
            </a:r>
            <a:r>
              <a:rPr/>
              <a:t>was</a:t>
            </a:r>
            <a:r>
              <a:rPr/>
              <a:t> </a:t>
            </a:r>
            <a:r>
              <a:rPr/>
              <a:t>working</a:t>
            </a:r>
            <a:r>
              <a:rPr/>
              <a:t> </a:t>
            </a:r>
            <a:r>
              <a:rPr/>
              <a:t>on</a:t>
            </a:r>
            <a:r>
              <a:rPr/>
              <a:t> </a:t>
            </a:r>
            <a:r>
              <a:rPr/>
              <a:t>her</a:t>
            </a:r>
            <a:r>
              <a:rPr/>
              <a:t> </a:t>
            </a:r>
            <a:r>
              <a:rPr/>
              <a:t>dissertation,</a:t>
            </a:r>
            <a:r>
              <a:rPr/>
              <a:t> </a:t>
            </a:r>
            <a:r>
              <a:rPr/>
              <a:t>and</a:t>
            </a:r>
            <a:r>
              <a:rPr/>
              <a:t> </a:t>
            </a:r>
            <a:r>
              <a:rPr/>
              <a:t>her</a:t>
            </a:r>
            <a:r>
              <a:rPr/>
              <a:t> </a:t>
            </a:r>
            <a:r>
              <a:rPr/>
              <a:t>committee</a:t>
            </a:r>
            <a:r>
              <a:rPr/>
              <a:t> </a:t>
            </a:r>
            <a:r>
              <a:rPr/>
              <a:t>was</a:t>
            </a:r>
            <a:r>
              <a:rPr/>
              <a:t> </a:t>
            </a:r>
            <a:r>
              <a:rPr/>
              <a:t>not</a:t>
            </a:r>
            <a:r>
              <a:rPr/>
              <a:t> </a:t>
            </a:r>
            <a:r>
              <a:rPr/>
              <a:t>capable</a:t>
            </a:r>
            <a:r>
              <a:rPr/>
              <a:t> </a:t>
            </a:r>
            <a:r>
              <a:rPr/>
              <a:t>of</a:t>
            </a:r>
            <a:r>
              <a:rPr/>
              <a:t> </a:t>
            </a:r>
            <a:r>
              <a:rPr/>
              <a:t>providing</a:t>
            </a:r>
            <a:r>
              <a:rPr/>
              <a:t> </a:t>
            </a:r>
            <a:r>
              <a:rPr/>
              <a:t>the</a:t>
            </a:r>
            <a:r>
              <a:rPr/>
              <a:t> </a:t>
            </a:r>
            <a:r>
              <a:rPr/>
              <a:t>statistical</a:t>
            </a:r>
            <a:r>
              <a:rPr/>
              <a:t> </a:t>
            </a:r>
            <a:r>
              <a:rPr/>
              <a:t>guidance</a:t>
            </a:r>
            <a:r>
              <a:rPr/>
              <a:t> </a:t>
            </a:r>
            <a:r>
              <a:rPr/>
              <a:t>that</a:t>
            </a:r>
            <a:r>
              <a:rPr/>
              <a:t> </a:t>
            </a:r>
            <a:r>
              <a:rPr/>
              <a:t>she</a:t>
            </a:r>
            <a:r>
              <a:rPr/>
              <a:t> </a:t>
            </a:r>
            <a:r>
              <a:rPr/>
              <a:t>needed.</a:t>
            </a:r>
            <a:r>
              <a:rPr/>
              <a:t> </a:t>
            </a:r>
            <a:r>
              <a:rPr/>
              <a:t>It</a:t>
            </a:r>
            <a:r>
              <a:rPr/>
              <a:t> </a:t>
            </a:r>
            <a:r>
              <a:rPr/>
              <a:t>was</a:t>
            </a:r>
            <a:r>
              <a:rPr/>
              <a:t> </a:t>
            </a:r>
            <a:r>
              <a:rPr/>
              <a:t>fairly</a:t>
            </a:r>
            <a:r>
              <a:rPr/>
              <a:t> </a:t>
            </a:r>
            <a:r>
              <a:rPr/>
              <a:t>simple,</a:t>
            </a:r>
            <a:r>
              <a:rPr/>
              <a:t> </a:t>
            </a:r>
            <a:r>
              <a:rPr/>
              <a:t>a</a:t>
            </a:r>
            <a:r>
              <a:rPr/>
              <a:t> </a:t>
            </a:r>
            <a:r>
              <a:rPr/>
              <a:t>Poisson</a:t>
            </a:r>
            <a:r>
              <a:rPr/>
              <a:t> </a:t>
            </a:r>
            <a:r>
              <a:rPr/>
              <a:t>regression</a:t>
            </a:r>
            <a:r>
              <a:rPr/>
              <a:t> </a:t>
            </a:r>
            <a:r>
              <a:rPr/>
              <a:t>model</a:t>
            </a:r>
            <a:r>
              <a:rPr/>
              <a:t> </a:t>
            </a:r>
            <a:r>
              <a:rPr/>
              <a:t>for</a:t>
            </a:r>
            <a:r>
              <a:rPr/>
              <a:t> </a:t>
            </a:r>
            <a:r>
              <a:rPr/>
              <a:t>predicting</a:t>
            </a:r>
            <a:r>
              <a:rPr/>
              <a:t> </a:t>
            </a:r>
            <a:r>
              <a:rPr/>
              <a:t>the</a:t>
            </a:r>
            <a:r>
              <a:rPr/>
              <a:t> </a:t>
            </a:r>
            <a:r>
              <a:rPr/>
              <a:t>number</a:t>
            </a:r>
            <a:r>
              <a:rPr/>
              <a:t> </a:t>
            </a:r>
            <a:r>
              <a:rPr/>
              <a:t>of</a:t>
            </a:r>
            <a:r>
              <a:rPr/>
              <a:t> </a:t>
            </a:r>
            <a:r>
              <a:rPr/>
              <a:t>hearing</a:t>
            </a:r>
            <a:r>
              <a:rPr/>
              <a:t> </a:t>
            </a:r>
            <a:r>
              <a:rPr/>
              <a:t>aids</a:t>
            </a:r>
            <a:r>
              <a:rPr/>
              <a:t> </a:t>
            </a:r>
            <a:r>
              <a:rPr/>
              <a:t>in</a:t>
            </a:r>
            <a:r>
              <a:rPr/>
              <a:t> </a:t>
            </a:r>
            <a:r>
              <a:rPr/>
              <a:t>children</a:t>
            </a:r>
            <a:r>
              <a:rPr/>
              <a:t> </a:t>
            </a:r>
            <a:r>
              <a:rPr/>
              <a:t>that</a:t>
            </a:r>
            <a:r>
              <a:rPr/>
              <a:t> </a:t>
            </a:r>
            <a:r>
              <a:rPr/>
              <a:t>were</a:t>
            </a:r>
            <a:r>
              <a:rPr/>
              <a:t> </a:t>
            </a:r>
            <a:r>
              <a:rPr/>
              <a:t>lost</a:t>
            </a:r>
            <a:r>
              <a:rPr/>
              <a:t> </a:t>
            </a:r>
            <a:r>
              <a:rPr/>
              <a:t>or</a:t>
            </a:r>
            <a:r>
              <a:rPr/>
              <a:t> </a:t>
            </a:r>
            <a:r>
              <a:rPr/>
              <a:t>damaged.</a:t>
            </a:r>
            <a:r>
              <a:rPr/>
              <a:t> </a:t>
            </a:r>
            <a:r>
              <a:rPr/>
              <a:t>She</a:t>
            </a:r>
            <a:r>
              <a:rPr/>
              <a:t> </a:t>
            </a:r>
            <a:r>
              <a:rPr/>
              <a:t>got</a:t>
            </a:r>
            <a:r>
              <a:rPr/>
              <a:t> </a:t>
            </a:r>
            <a:r>
              <a:rPr/>
              <a:t>through</a:t>
            </a:r>
            <a:r>
              <a:rPr/>
              <a:t> </a:t>
            </a:r>
            <a:r>
              <a:rPr/>
              <a:t>her</a:t>
            </a:r>
            <a:r>
              <a:rPr/>
              <a:t> </a:t>
            </a:r>
            <a:r>
              <a:rPr/>
              <a:t>disseration</a:t>
            </a:r>
            <a:r>
              <a:rPr/>
              <a:t> </a:t>
            </a:r>
            <a:r>
              <a:rPr/>
              <a:t>defense</a:t>
            </a:r>
            <a:r>
              <a:rPr/>
              <a:t> </a:t>
            </a:r>
            <a:r>
              <a:rPr/>
              <a:t>just</a:t>
            </a:r>
            <a:r>
              <a:rPr/>
              <a:t> </a:t>
            </a:r>
            <a:r>
              <a:rPr/>
              <a:t>fine,</a:t>
            </a:r>
            <a:r>
              <a:rPr/>
              <a:t> </a:t>
            </a:r>
            <a:r>
              <a:rPr/>
              <a:t>and</a:t>
            </a:r>
            <a:r>
              <a:rPr/>
              <a:t> </a:t>
            </a:r>
            <a:r>
              <a:rPr/>
              <a:t>published</a:t>
            </a:r>
            <a:r>
              <a:rPr/>
              <a:t> </a:t>
            </a:r>
            <a:r>
              <a:rPr/>
              <a:t>her</a:t>
            </a:r>
            <a:r>
              <a:rPr/>
              <a:t> </a:t>
            </a:r>
            <a:r>
              <a:rPr/>
              <a:t>results</a:t>
            </a:r>
            <a:r>
              <a:rPr/>
              <a:t> </a:t>
            </a:r>
            <a:r>
              <a:rPr/>
              <a:t>in</a:t>
            </a:r>
            <a:r>
              <a:rPr/>
              <a:t> </a:t>
            </a:r>
            <a:r>
              <a:rPr/>
              <a:t>the</a:t>
            </a:r>
            <a:r>
              <a:rPr/>
              <a:t> </a:t>
            </a:r>
            <a:r>
              <a:rPr/>
              <a:t>American</a:t>
            </a:r>
            <a:r>
              <a:rPr/>
              <a:t> </a:t>
            </a:r>
            <a:r>
              <a:rPr/>
              <a:t>Journal</a:t>
            </a:r>
            <a:r>
              <a:rPr/>
              <a:t> </a:t>
            </a:r>
            <a:r>
              <a:rPr/>
              <a:t>of</a:t>
            </a:r>
            <a:r>
              <a:rPr/>
              <a:t> </a:t>
            </a:r>
            <a:r>
              <a:rPr/>
              <a:t>Audiology.</a:t>
            </a:r>
            <a:r>
              <a:rPr/>
              <a:t> </a:t>
            </a:r>
            <a:r>
              <a:rPr/>
              <a:t>Her</a:t>
            </a:r>
            <a:r>
              <a:rPr/>
              <a:t> </a:t>
            </a:r>
            <a:r>
              <a:rPr/>
              <a:t>paper</a:t>
            </a:r>
            <a:r>
              <a:rPr/>
              <a:t> </a:t>
            </a:r>
            <a:r>
              <a:rPr/>
              <a:t>was</a:t>
            </a:r>
            <a:r>
              <a:rPr/>
              <a:t> </a:t>
            </a:r>
            <a:r>
              <a:rPr/>
              <a:t>selected</a:t>
            </a:r>
            <a:r>
              <a:rPr/>
              <a:t> </a:t>
            </a:r>
            <a:r>
              <a:rPr/>
              <a:t>as</a:t>
            </a:r>
            <a:r>
              <a:rPr/>
              <a:t> </a:t>
            </a:r>
            <a:r>
              <a:rPr/>
              <a:t>the</a:t>
            </a:r>
            <a:r>
              <a:rPr/>
              <a:t> </a:t>
            </a:r>
            <a:r>
              <a:rPr/>
              <a:t>best</a:t>
            </a:r>
            <a:r>
              <a:rPr/>
              <a:t> </a:t>
            </a:r>
            <a:r>
              <a:rPr/>
              <a:t>publication</a:t>
            </a:r>
            <a:r>
              <a:rPr/>
              <a:t> </a:t>
            </a:r>
            <a:r>
              <a:rPr/>
              <a:t>in</a:t>
            </a:r>
            <a:r>
              <a:rPr/>
              <a:t> </a:t>
            </a:r>
            <a:r>
              <a:rPr/>
              <a:t>that</a:t>
            </a:r>
            <a:r>
              <a:rPr/>
              <a:t> </a:t>
            </a:r>
            <a:r>
              <a:rPr/>
              <a:t>journal</a:t>
            </a:r>
            <a:r>
              <a:rPr/>
              <a:t> </a:t>
            </a:r>
            <a:r>
              <a:rPr/>
              <a:t>for</a:t>
            </a:r>
            <a:r>
              <a:rPr/>
              <a:t> </a:t>
            </a:r>
            <a:r>
              <a:rPr/>
              <a:t>the</a:t>
            </a:r>
            <a:r>
              <a:rPr/>
              <a:t> </a:t>
            </a:r>
            <a:r>
              <a:rPr/>
              <a:t>calendar</a:t>
            </a:r>
            <a:r>
              <a:rPr/>
              <a:t> </a:t>
            </a:r>
            <a:r>
              <a:rPr/>
              <a:t>year</a:t>
            </a:r>
            <a:r>
              <a:rPr/>
              <a:t> </a:t>
            </a:r>
            <a:r>
              <a:rPr/>
              <a:t>2003.</a:t>
            </a:r>
          </a:p>
          <a:p>
            <a:pPr lvl="0" marL="0" indent="0">
              <a:buNone/>
            </a:pPr>
          </a:p>
          <a:p>
            <a:pPr lvl="0" marL="0" indent="0">
              <a:buNone/>
            </a:pPr>
            <a:r>
              <a:rPr/>
              <a:t>I</a:t>
            </a:r>
            <a:r>
              <a:rPr/>
              <a:t> </a:t>
            </a:r>
            <a:r>
              <a:rPr/>
              <a:t>wrote</a:t>
            </a:r>
            <a:r>
              <a:rPr/>
              <a:t> </a:t>
            </a:r>
            <a:r>
              <a:rPr/>
              <a:t>a</a:t>
            </a:r>
            <a:r>
              <a:rPr/>
              <a:t> </a:t>
            </a:r>
            <a:r>
              <a:rPr/>
              <a:t>book</a:t>
            </a:r>
            <a:r>
              <a:rPr/>
              <a:t> </a:t>
            </a:r>
            <a:r>
              <a:rPr/>
              <a:t>in</a:t>
            </a:r>
            <a:r>
              <a:rPr/>
              <a:t> </a:t>
            </a:r>
            <a:r>
              <a:rPr/>
              <a:t>2006,</a:t>
            </a:r>
            <a:r>
              <a:rPr/>
              <a:t> </a:t>
            </a:r>
            <a:r>
              <a:rPr/>
              <a:t>published</a:t>
            </a:r>
            <a:r>
              <a:rPr/>
              <a:t> </a:t>
            </a:r>
            <a:r>
              <a:rPr/>
              <a:t>by</a:t>
            </a:r>
            <a:r>
              <a:rPr/>
              <a:t> </a:t>
            </a:r>
            <a:r>
              <a:rPr/>
              <a:t>Oxford</a:t>
            </a:r>
            <a:r>
              <a:rPr/>
              <a:t> </a:t>
            </a:r>
            <a:r>
              <a:rPr/>
              <a:t>University</a:t>
            </a:r>
            <a:r>
              <a:rPr/>
              <a:t> </a:t>
            </a:r>
            <a:r>
              <a:rPr/>
              <a:t>Press,</a:t>
            </a:r>
            <a:r>
              <a:rPr/>
              <a:t> </a:t>
            </a:r>
            <a:r>
              <a:rPr/>
              <a:t>about</a:t>
            </a:r>
            <a:r>
              <a:rPr/>
              <a:t> </a:t>
            </a:r>
            <a:r>
              <a:rPr/>
              <a:t>the</a:t>
            </a:r>
            <a:r>
              <a:rPr/>
              <a:t> </a:t>
            </a:r>
            <a:r>
              <a:rPr/>
              <a:t>critical</a:t>
            </a:r>
            <a:r>
              <a:rPr/>
              <a:t> </a:t>
            </a:r>
            <a:r>
              <a:rPr/>
              <a:t>appraisal</a:t>
            </a:r>
            <a:r>
              <a:rPr/>
              <a:t> </a:t>
            </a:r>
            <a:r>
              <a:rPr/>
              <a:t>step</a:t>
            </a:r>
            <a:r>
              <a:rPr/>
              <a:t> </a:t>
            </a:r>
            <a:r>
              <a:rPr/>
              <a:t>in</a:t>
            </a:r>
            <a:r>
              <a:rPr/>
              <a:t> </a:t>
            </a:r>
            <a:r>
              <a:rPr/>
              <a:t>Evidence-Based</a:t>
            </a:r>
            <a:r>
              <a:rPr/>
              <a:t> </a:t>
            </a:r>
            <a:r>
              <a:rPr/>
              <a:t>Medicine.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Speaker</a:t>
            </a:r>
            <a:r>
              <a:rPr/>
              <a:t> </a:t>
            </a:r>
            <a:r>
              <a:rPr/>
              <a:t>notes:</a:t>
            </a:r>
          </a:p>
          <a:p>
            <a:pPr lvl="0" marL="0" indent="0">
              <a:buNone/>
            </a:pPr>
          </a:p>
          <a:p>
            <a:pPr lvl="0" marL="0" indent="0">
              <a:buNone/>
            </a:pPr>
            <a:r>
              <a:rPr/>
              <a:t>I’m</a:t>
            </a:r>
            <a:r>
              <a:rPr/>
              <a:t> </a:t>
            </a:r>
            <a:r>
              <a:rPr/>
              <a:t>currently</a:t>
            </a:r>
            <a:r>
              <a:rPr/>
              <a:t> </a:t>
            </a:r>
            <a:r>
              <a:rPr/>
              <a:t>on</a:t>
            </a:r>
            <a:r>
              <a:rPr/>
              <a:t> </a:t>
            </a:r>
            <a:r>
              <a:rPr/>
              <a:t>three</a:t>
            </a:r>
            <a:r>
              <a:rPr/>
              <a:t> </a:t>
            </a:r>
            <a:r>
              <a:rPr/>
              <a:t>research</a:t>
            </a:r>
            <a:r>
              <a:rPr/>
              <a:t> </a:t>
            </a:r>
            <a:r>
              <a:rPr/>
              <a:t>grants,</a:t>
            </a:r>
            <a:r>
              <a:rPr/>
              <a:t> </a:t>
            </a:r>
            <a:r>
              <a:rPr/>
              <a:t>and</a:t>
            </a:r>
            <a:r>
              <a:rPr/>
              <a:t> </a:t>
            </a:r>
            <a:r>
              <a:rPr/>
              <a:t>have</a:t>
            </a:r>
            <a:r>
              <a:rPr/>
              <a:t> </a:t>
            </a:r>
            <a:r>
              <a:rPr/>
              <a:t>worked</a:t>
            </a:r>
            <a:r>
              <a:rPr/>
              <a:t> </a:t>
            </a:r>
            <a:r>
              <a:rPr/>
              <a:t>on</a:t>
            </a:r>
            <a:r>
              <a:rPr/>
              <a:t> </a:t>
            </a:r>
            <a:r>
              <a:rPr/>
              <a:t>ten</a:t>
            </a:r>
            <a:r>
              <a:rPr/>
              <a:t> </a:t>
            </a:r>
            <a:r>
              <a:rPr/>
              <a:t>other</a:t>
            </a:r>
            <a:r>
              <a:rPr/>
              <a:t> </a:t>
            </a:r>
            <a:r>
              <a:rPr/>
              <a:t>grants</a:t>
            </a:r>
            <a:r>
              <a:rPr/>
              <a:t> </a:t>
            </a:r>
            <a:r>
              <a:rPr/>
              <a:t>since</a:t>
            </a:r>
            <a:r>
              <a:rPr/>
              <a:t> </a:t>
            </a:r>
            <a:r>
              <a:rPr/>
              <a:t>1996.</a:t>
            </a:r>
          </a:p>
          <a:p>
            <a:pPr lvl="0" marL="0" indent="0">
              <a:buNone/>
            </a:pPr>
          </a:p>
          <a:p>
            <a:pPr lvl="0" marL="0" indent="0">
              <a:buNone/>
            </a:pPr>
            <a:r>
              <a:rPr/>
              <a:t>The</a:t>
            </a:r>
            <a:r>
              <a:rPr/>
              <a:t> </a:t>
            </a:r>
            <a:r>
              <a:rPr/>
              <a:t>Case</a:t>
            </a:r>
            <a:r>
              <a:rPr/>
              <a:t> </a:t>
            </a:r>
            <a:r>
              <a:rPr/>
              <a:t>Studies</a:t>
            </a:r>
            <a:r>
              <a:rPr/>
              <a:t> </a:t>
            </a:r>
            <a:r>
              <a:rPr/>
              <a:t>grant</a:t>
            </a:r>
            <a:r>
              <a:rPr/>
              <a:t> </a:t>
            </a:r>
            <a:r>
              <a:rPr/>
              <a:t>is</a:t>
            </a:r>
            <a:r>
              <a:rPr/>
              <a:t> </a:t>
            </a:r>
            <a:r>
              <a:rPr/>
              <a:t>a</a:t>
            </a:r>
            <a:r>
              <a:rPr/>
              <a:t> </a:t>
            </a:r>
            <a:r>
              <a:rPr/>
              <a:t>very</a:t>
            </a:r>
            <a:r>
              <a:rPr/>
              <a:t> </a:t>
            </a:r>
            <a:r>
              <a:rPr/>
              <a:t>small</a:t>
            </a:r>
            <a:r>
              <a:rPr/>
              <a:t> </a:t>
            </a:r>
            <a:r>
              <a:rPr/>
              <a:t>grant,</a:t>
            </a:r>
            <a:r>
              <a:rPr/>
              <a:t> </a:t>
            </a:r>
            <a:r>
              <a:rPr/>
              <a:t>but</a:t>
            </a:r>
            <a:r>
              <a:rPr/>
              <a:t> </a:t>
            </a:r>
            <a:r>
              <a:rPr/>
              <a:t>I’m</a:t>
            </a:r>
            <a:r>
              <a:rPr/>
              <a:t> </a:t>
            </a:r>
            <a:r>
              <a:rPr/>
              <a:t>hoping</a:t>
            </a:r>
            <a:r>
              <a:rPr/>
              <a:t> </a:t>
            </a:r>
            <a:r>
              <a:rPr/>
              <a:t>to</a:t>
            </a:r>
            <a:r>
              <a:rPr/>
              <a:t> </a:t>
            </a:r>
            <a:r>
              <a:rPr/>
              <a:t>turn</a:t>
            </a:r>
            <a:r>
              <a:rPr/>
              <a:t> </a:t>
            </a:r>
            <a:r>
              <a:rPr/>
              <a:t>it</a:t>
            </a:r>
            <a:r>
              <a:rPr/>
              <a:t> </a:t>
            </a:r>
            <a:r>
              <a:rPr/>
              <a:t>into</a:t>
            </a:r>
            <a:r>
              <a:rPr/>
              <a:t> </a:t>
            </a:r>
            <a:r>
              <a:rPr/>
              <a:t>a</a:t>
            </a:r>
            <a:r>
              <a:rPr/>
              <a:t> </a:t>
            </a:r>
            <a:r>
              <a:rPr/>
              <a:t>bigger</a:t>
            </a:r>
            <a:r>
              <a:rPr/>
              <a:t> </a:t>
            </a:r>
            <a:r>
              <a:rPr/>
              <a:t>project.</a:t>
            </a:r>
            <a:r>
              <a:rPr/>
              <a:t> </a:t>
            </a:r>
            <a:r>
              <a:rPr/>
              <a:t>I</a:t>
            </a:r>
            <a:r>
              <a:rPr/>
              <a:t> </a:t>
            </a:r>
            <a:r>
              <a:rPr/>
              <a:t>have</a:t>
            </a:r>
            <a:r>
              <a:rPr/>
              <a:t> </a:t>
            </a:r>
            <a:r>
              <a:rPr/>
              <a:t>been</a:t>
            </a:r>
            <a:r>
              <a:rPr/>
              <a:t> </a:t>
            </a:r>
            <a:r>
              <a:rPr/>
              <a:t>interested</a:t>
            </a:r>
            <a:r>
              <a:rPr/>
              <a:t> </a:t>
            </a:r>
            <a:r>
              <a:rPr/>
              <a:t>in</a:t>
            </a:r>
            <a:r>
              <a:rPr/>
              <a:t> </a:t>
            </a:r>
            <a:r>
              <a:rPr/>
              <a:t>failures</a:t>
            </a:r>
            <a:r>
              <a:rPr/>
              <a:t> </a:t>
            </a:r>
            <a:r>
              <a:rPr/>
              <a:t>in</a:t>
            </a:r>
            <a:r>
              <a:rPr/>
              <a:t> </a:t>
            </a:r>
            <a:r>
              <a:rPr/>
              <a:t>medical</a:t>
            </a:r>
            <a:r>
              <a:rPr/>
              <a:t> </a:t>
            </a:r>
            <a:r>
              <a:rPr/>
              <a:t>research,</a:t>
            </a:r>
            <a:r>
              <a:rPr/>
              <a:t> </a:t>
            </a:r>
            <a:r>
              <a:rPr/>
              <a:t>because</a:t>
            </a:r>
            <a:r>
              <a:rPr/>
              <a:t> </a:t>
            </a:r>
            <a:r>
              <a:rPr/>
              <a:t>we</a:t>
            </a:r>
            <a:r>
              <a:rPr/>
              <a:t> </a:t>
            </a:r>
            <a:r>
              <a:rPr/>
              <a:t>learn</a:t>
            </a:r>
            <a:r>
              <a:rPr/>
              <a:t> </a:t>
            </a:r>
            <a:r>
              <a:rPr/>
              <a:t>as</a:t>
            </a:r>
            <a:r>
              <a:rPr/>
              <a:t> </a:t>
            </a:r>
            <a:r>
              <a:rPr/>
              <a:t>much</a:t>
            </a:r>
            <a:r>
              <a:rPr/>
              <a:t> </a:t>
            </a:r>
            <a:r>
              <a:rPr/>
              <a:t>by</a:t>
            </a:r>
            <a:r>
              <a:rPr/>
              <a:t> </a:t>
            </a:r>
            <a:r>
              <a:rPr/>
              <a:t>what</a:t>
            </a:r>
            <a:r>
              <a:rPr/>
              <a:t> </a:t>
            </a:r>
            <a:r>
              <a:rPr/>
              <a:t>doesn’t</a:t>
            </a:r>
            <a:r>
              <a:rPr/>
              <a:t> </a:t>
            </a:r>
            <a:r>
              <a:rPr/>
              <a:t>work</a:t>
            </a:r>
            <a:r>
              <a:rPr/>
              <a:t> </a:t>
            </a:r>
            <a:r>
              <a:rPr/>
              <a:t>as</a:t>
            </a:r>
            <a:r>
              <a:rPr/>
              <a:t> </a:t>
            </a:r>
            <a:r>
              <a:rPr/>
              <a:t>we</a:t>
            </a:r>
            <a:r>
              <a:rPr/>
              <a:t> </a:t>
            </a:r>
            <a:r>
              <a:rPr/>
              <a:t>do</a:t>
            </a:r>
            <a:r>
              <a:rPr/>
              <a:t> </a:t>
            </a:r>
            <a:r>
              <a:rPr/>
              <a:t>by</a:t>
            </a:r>
            <a:r>
              <a:rPr/>
              <a:t> </a:t>
            </a:r>
            <a:r>
              <a:rPr/>
              <a:t>what</a:t>
            </a:r>
            <a:r>
              <a:rPr/>
              <a:t> </a:t>
            </a:r>
            <a:r>
              <a:rPr/>
              <a:t>does</a:t>
            </a:r>
            <a:r>
              <a:rPr/>
              <a:t> </a:t>
            </a:r>
            <a:r>
              <a:rPr/>
              <a:t>work.</a:t>
            </a:r>
            <a:r>
              <a:rPr/>
              <a:t> </a:t>
            </a:r>
            <a:r>
              <a:rPr/>
              <a:t>I</a:t>
            </a:r>
            <a:r>
              <a:rPr/>
              <a:t> </a:t>
            </a:r>
            <a:r>
              <a:rPr/>
              <a:t>want</a:t>
            </a:r>
            <a:r>
              <a:rPr/>
              <a:t> </a:t>
            </a:r>
            <a:r>
              <a:rPr/>
              <a:t>to</a:t>
            </a:r>
            <a:r>
              <a:rPr/>
              <a:t> </a:t>
            </a:r>
            <a:r>
              <a:rPr/>
              <a:t>present</a:t>
            </a:r>
            <a:r>
              <a:rPr/>
              <a:t> </a:t>
            </a:r>
            <a:r>
              <a:rPr/>
              <a:t>a</a:t>
            </a:r>
            <a:r>
              <a:rPr/>
              <a:t> </a:t>
            </a:r>
            <a:r>
              <a:rPr/>
              <a:t>series</a:t>
            </a:r>
            <a:r>
              <a:rPr/>
              <a:t> </a:t>
            </a:r>
            <a:r>
              <a:rPr/>
              <a:t>of</a:t>
            </a:r>
            <a:r>
              <a:rPr/>
              <a:t> </a:t>
            </a:r>
            <a:r>
              <a:rPr/>
              <a:t>case</a:t>
            </a:r>
            <a:r>
              <a:rPr/>
              <a:t> </a:t>
            </a:r>
            <a:r>
              <a:rPr/>
              <a:t>studies</a:t>
            </a:r>
            <a:r>
              <a:rPr/>
              <a:t> </a:t>
            </a:r>
            <a:r>
              <a:rPr/>
              <a:t>in</a:t>
            </a:r>
            <a:r>
              <a:rPr/>
              <a:t> </a:t>
            </a:r>
            <a:r>
              <a:rPr/>
              <a:t>a</a:t>
            </a:r>
            <a:r>
              <a:rPr/>
              <a:t> </a:t>
            </a:r>
            <a:r>
              <a:rPr/>
              <a:t>graphic</a:t>
            </a:r>
            <a:r>
              <a:rPr/>
              <a:t> </a:t>
            </a:r>
            <a:r>
              <a:rPr/>
              <a:t>novel</a:t>
            </a:r>
            <a:r>
              <a:rPr/>
              <a:t> </a:t>
            </a:r>
            <a:r>
              <a:rPr/>
              <a:t>format.</a:t>
            </a:r>
            <a:r>
              <a:rPr/>
              <a:t> </a:t>
            </a:r>
            <a:r>
              <a:rPr/>
              <a:t>I</a:t>
            </a:r>
            <a:r>
              <a:rPr/>
              <a:t> </a:t>
            </a:r>
            <a:r>
              <a:rPr/>
              <a:t>self-financed</a:t>
            </a:r>
            <a:r>
              <a:rPr/>
              <a:t> </a:t>
            </a:r>
            <a:r>
              <a:rPr/>
              <a:t>art</a:t>
            </a:r>
            <a:r>
              <a:rPr/>
              <a:t> </a:t>
            </a:r>
            <a:r>
              <a:rPr/>
              <a:t>work</a:t>
            </a:r>
            <a:r>
              <a:rPr/>
              <a:t> </a:t>
            </a:r>
            <a:r>
              <a:rPr/>
              <a:t>on</a:t>
            </a:r>
            <a:r>
              <a:rPr/>
              <a:t> </a:t>
            </a:r>
            <a:r>
              <a:rPr/>
              <a:t>one</a:t>
            </a:r>
            <a:r>
              <a:rPr/>
              <a:t> </a:t>
            </a:r>
            <a:r>
              <a:rPr/>
              <a:t>study</a:t>
            </a:r>
            <a:r>
              <a:rPr/>
              <a:t> </a:t>
            </a:r>
            <a:r>
              <a:rPr/>
              <a:t>of</a:t>
            </a:r>
            <a:r>
              <a:rPr/>
              <a:t> </a:t>
            </a:r>
            <a:r>
              <a:rPr/>
              <a:t>the</a:t>
            </a:r>
            <a:r>
              <a:rPr/>
              <a:t> </a:t>
            </a:r>
            <a:r>
              <a:rPr/>
              <a:t>TGN-1412</a:t>
            </a:r>
            <a:r>
              <a:rPr/>
              <a:t> </a:t>
            </a:r>
            <a:r>
              <a:rPr/>
              <a:t>trial,</a:t>
            </a:r>
            <a:r>
              <a:rPr/>
              <a:t> </a:t>
            </a:r>
            <a:r>
              <a:rPr/>
              <a:t>and</a:t>
            </a:r>
            <a:r>
              <a:rPr/>
              <a:t> </a:t>
            </a:r>
            <a:r>
              <a:rPr/>
              <a:t>got</a:t>
            </a:r>
            <a:r>
              <a:rPr/>
              <a:t> </a:t>
            </a:r>
            <a:r>
              <a:rPr/>
              <a:t>funding</a:t>
            </a:r>
            <a:r>
              <a:rPr/>
              <a:t> </a:t>
            </a:r>
            <a:r>
              <a:rPr/>
              <a:t>to</a:t>
            </a:r>
            <a:r>
              <a:rPr/>
              <a:t> </a:t>
            </a:r>
            <a:r>
              <a:rPr/>
              <a:t>pay</a:t>
            </a:r>
            <a:r>
              <a:rPr/>
              <a:t> </a:t>
            </a:r>
            <a:r>
              <a:rPr/>
              <a:t>for</a:t>
            </a:r>
            <a:r>
              <a:rPr/>
              <a:t> </a:t>
            </a:r>
            <a:r>
              <a:rPr/>
              <a:t>an</a:t>
            </a:r>
            <a:r>
              <a:rPr/>
              <a:t> </a:t>
            </a:r>
            <a:r>
              <a:rPr/>
              <a:t>artist</a:t>
            </a:r>
            <a:r>
              <a:rPr/>
              <a:t> </a:t>
            </a:r>
            <a:r>
              <a:rPr/>
              <a:t>to</a:t>
            </a:r>
            <a:r>
              <a:rPr/>
              <a:t> </a:t>
            </a:r>
            <a:r>
              <a:rPr/>
              <a:t>complete</a:t>
            </a:r>
            <a:r>
              <a:rPr/>
              <a:t> </a:t>
            </a:r>
            <a:r>
              <a:rPr/>
              <a:t>that</a:t>
            </a:r>
            <a:r>
              <a:rPr/>
              <a:t> </a:t>
            </a:r>
            <a:r>
              <a:rPr/>
              <a:t>work</a:t>
            </a:r>
            <a:r>
              <a:rPr/>
              <a:t> </a:t>
            </a:r>
            <a:r>
              <a:rPr/>
              <a:t>and</a:t>
            </a:r>
            <a:r>
              <a:rPr/>
              <a:t> </a:t>
            </a:r>
            <a:r>
              <a:rPr/>
              <a:t>start</a:t>
            </a:r>
            <a:r>
              <a:rPr/>
              <a:t> </a:t>
            </a:r>
            <a:r>
              <a:rPr/>
              <a:t>a</a:t>
            </a:r>
            <a:r>
              <a:rPr/>
              <a:t> </a:t>
            </a:r>
            <a:r>
              <a:rPr/>
              <a:t>new</a:t>
            </a:r>
            <a:r>
              <a:rPr/>
              <a:t> </a:t>
            </a:r>
            <a:r>
              <a:rPr/>
              <a:t>case</a:t>
            </a:r>
            <a:r>
              <a:rPr/>
              <a:t> </a:t>
            </a:r>
            <a:r>
              <a:rPr/>
              <a:t>study</a:t>
            </a:r>
            <a:r>
              <a:rPr/>
              <a:t> </a:t>
            </a:r>
            <a:r>
              <a:rPr/>
              <a:t>on</a:t>
            </a:r>
            <a:r>
              <a:rPr/>
              <a:t> </a:t>
            </a:r>
            <a:r>
              <a:rPr/>
              <a:t>the</a:t>
            </a:r>
            <a:r>
              <a:rPr/>
              <a:t> </a:t>
            </a:r>
            <a:r>
              <a:rPr/>
              <a:t>Duke</a:t>
            </a:r>
            <a:r>
              <a:rPr/>
              <a:t> </a:t>
            </a:r>
            <a:r>
              <a:rPr/>
              <a:t>ovarian</a:t>
            </a:r>
            <a:r>
              <a:rPr/>
              <a:t> </a:t>
            </a:r>
            <a:r>
              <a:rPr/>
              <a:t>cancer</a:t>
            </a:r>
            <a:r>
              <a:rPr/>
              <a:t> </a:t>
            </a:r>
            <a:r>
              <a:rPr/>
              <a:t>study.</a:t>
            </a:r>
          </a:p>
          <a:p>
            <a:pPr lvl="0" marL="0" indent="0">
              <a:buNone/>
            </a:pPr>
          </a:p>
          <a:p>
            <a:pPr lvl="0" marL="0" indent="0">
              <a:buNone/>
            </a:pPr>
            <a:r>
              <a:rPr/>
              <a:t>The</a:t>
            </a:r>
            <a:r>
              <a:rPr/>
              <a:t> </a:t>
            </a:r>
            <a:r>
              <a:rPr/>
              <a:t>CTSA</a:t>
            </a:r>
            <a:r>
              <a:rPr/>
              <a:t> </a:t>
            </a:r>
            <a:r>
              <a:rPr/>
              <a:t>grant</a:t>
            </a:r>
            <a:r>
              <a:rPr/>
              <a:t> </a:t>
            </a:r>
            <a:r>
              <a:rPr/>
              <a:t>is</a:t>
            </a:r>
            <a:r>
              <a:rPr/>
              <a:t> </a:t>
            </a:r>
            <a:r>
              <a:rPr/>
              <a:t>housed</a:t>
            </a:r>
            <a:r>
              <a:rPr/>
              <a:t> </a:t>
            </a:r>
            <a:r>
              <a:rPr/>
              <a:t>at</a:t>
            </a:r>
            <a:r>
              <a:rPr/>
              <a:t> </a:t>
            </a:r>
            <a:r>
              <a:rPr/>
              <a:t>Kansas</a:t>
            </a:r>
            <a:r>
              <a:rPr/>
              <a:t> </a:t>
            </a:r>
            <a:r>
              <a:rPr/>
              <a:t>University</a:t>
            </a:r>
            <a:r>
              <a:rPr/>
              <a:t> </a:t>
            </a:r>
            <a:r>
              <a:rPr/>
              <a:t>Medical</a:t>
            </a:r>
            <a:r>
              <a:rPr/>
              <a:t> </a:t>
            </a:r>
            <a:r>
              <a:rPr/>
              <a:t>Center,</a:t>
            </a:r>
            <a:r>
              <a:rPr/>
              <a:t> </a:t>
            </a:r>
            <a:r>
              <a:rPr/>
              <a:t>but</a:t>
            </a:r>
            <a:r>
              <a:rPr/>
              <a:t> </a:t>
            </a:r>
            <a:r>
              <a:rPr/>
              <a:t>it</a:t>
            </a:r>
            <a:r>
              <a:rPr/>
              <a:t> </a:t>
            </a:r>
            <a:r>
              <a:rPr/>
              <a:t>really</a:t>
            </a:r>
            <a:r>
              <a:rPr/>
              <a:t> </a:t>
            </a:r>
            <a:r>
              <a:rPr/>
              <a:t>is</a:t>
            </a:r>
            <a:r>
              <a:rPr/>
              <a:t> </a:t>
            </a:r>
            <a:r>
              <a:rPr/>
              <a:t>intended</a:t>
            </a:r>
            <a:r>
              <a:rPr/>
              <a:t> </a:t>
            </a:r>
            <a:r>
              <a:rPr/>
              <a:t>for</a:t>
            </a:r>
            <a:r>
              <a:rPr/>
              <a:t> </a:t>
            </a:r>
            <a:r>
              <a:rPr/>
              <a:t>support</a:t>
            </a:r>
            <a:r>
              <a:rPr/>
              <a:t> </a:t>
            </a:r>
            <a:r>
              <a:rPr/>
              <a:t>throughout</a:t>
            </a:r>
            <a:r>
              <a:rPr/>
              <a:t> </a:t>
            </a:r>
            <a:r>
              <a:rPr/>
              <a:t>the</a:t>
            </a:r>
            <a:r>
              <a:rPr/>
              <a:t> </a:t>
            </a:r>
            <a:r>
              <a:rPr/>
              <a:t>various</a:t>
            </a:r>
            <a:r>
              <a:rPr/>
              <a:t> </a:t>
            </a:r>
            <a:r>
              <a:rPr/>
              <a:t>research</a:t>
            </a:r>
            <a:r>
              <a:rPr/>
              <a:t> </a:t>
            </a:r>
            <a:r>
              <a:rPr/>
              <a:t>institutions</a:t>
            </a:r>
            <a:r>
              <a:rPr/>
              <a:t> </a:t>
            </a:r>
            <a:r>
              <a:rPr/>
              <a:t>in</a:t>
            </a:r>
            <a:r>
              <a:rPr/>
              <a:t> </a:t>
            </a:r>
            <a:r>
              <a:rPr/>
              <a:t>the</a:t>
            </a:r>
            <a:r>
              <a:rPr/>
              <a:t> </a:t>
            </a:r>
            <a:r>
              <a:rPr/>
              <a:t>Kansas</a:t>
            </a:r>
            <a:r>
              <a:rPr/>
              <a:t> </a:t>
            </a:r>
            <a:r>
              <a:rPr/>
              <a:t>City</a:t>
            </a:r>
            <a:r>
              <a:rPr/>
              <a:t> </a:t>
            </a:r>
            <a:r>
              <a:rPr/>
              <a:t>metropolitan</a:t>
            </a:r>
            <a:r>
              <a:rPr/>
              <a:t> </a:t>
            </a:r>
            <a:r>
              <a:rPr/>
              <a:t>area.</a:t>
            </a:r>
            <a:r>
              <a:rPr/>
              <a:t> </a:t>
            </a:r>
            <a:r>
              <a:rPr/>
              <a:t>There</a:t>
            </a:r>
            <a:r>
              <a:rPr/>
              <a:t> </a:t>
            </a:r>
            <a:r>
              <a:rPr/>
              <a:t>are</a:t>
            </a:r>
            <a:r>
              <a:rPr/>
              <a:t> </a:t>
            </a:r>
            <a:r>
              <a:rPr/>
              <a:t>five</a:t>
            </a:r>
            <a:r>
              <a:rPr/>
              <a:t> </a:t>
            </a:r>
            <a:r>
              <a:rPr/>
              <a:t>major</a:t>
            </a:r>
            <a:r>
              <a:rPr/>
              <a:t> </a:t>
            </a:r>
            <a:r>
              <a:rPr/>
              <a:t>components</a:t>
            </a:r>
            <a:r>
              <a:rPr/>
              <a:t> </a:t>
            </a:r>
            <a:r>
              <a:rPr/>
              <a:t>of</a:t>
            </a:r>
            <a:r>
              <a:rPr/>
              <a:t> </a:t>
            </a:r>
            <a:r>
              <a:rPr/>
              <a:t>the</a:t>
            </a:r>
            <a:r>
              <a:rPr/>
              <a:t> </a:t>
            </a:r>
            <a:r>
              <a:rPr/>
              <a:t>CTSA</a:t>
            </a:r>
            <a:r>
              <a:rPr/>
              <a:t> </a:t>
            </a:r>
            <a:r>
              <a:rPr/>
              <a:t>grant,</a:t>
            </a:r>
            <a:r>
              <a:rPr/>
              <a:t> </a:t>
            </a:r>
            <a:r>
              <a:rPr/>
              <a:t>and</a:t>
            </a:r>
            <a:r>
              <a:rPr/>
              <a:t> </a:t>
            </a:r>
            <a:r>
              <a:rPr/>
              <a:t>my</a:t>
            </a:r>
            <a:r>
              <a:rPr/>
              <a:t> </a:t>
            </a:r>
            <a:r>
              <a:rPr/>
              <a:t>work</a:t>
            </a:r>
            <a:r>
              <a:rPr/>
              <a:t> </a:t>
            </a:r>
            <a:r>
              <a:rPr/>
              <a:t>is</a:t>
            </a:r>
            <a:r>
              <a:rPr/>
              <a:t> </a:t>
            </a:r>
            <a:r>
              <a:rPr/>
              <a:t>in</a:t>
            </a:r>
            <a:r>
              <a:rPr/>
              <a:t> </a:t>
            </a:r>
            <a:r>
              <a:rPr/>
              <a:t>the</a:t>
            </a:r>
            <a:r>
              <a:rPr/>
              <a:t> </a:t>
            </a:r>
            <a:r>
              <a:rPr/>
              <a:t>portion</a:t>
            </a:r>
            <a:r>
              <a:rPr/>
              <a:t> </a:t>
            </a:r>
            <a:r>
              <a:rPr/>
              <a:t>dealing</a:t>
            </a:r>
            <a:r>
              <a:rPr/>
              <a:t> </a:t>
            </a:r>
            <a:r>
              <a:rPr/>
              <a:t>with</a:t>
            </a:r>
            <a:r>
              <a:rPr/>
              <a:t> </a:t>
            </a:r>
            <a:r>
              <a:rPr/>
              <a:t>Health</a:t>
            </a:r>
            <a:r>
              <a:rPr/>
              <a:t> </a:t>
            </a:r>
            <a:r>
              <a:rPr/>
              <a:t>Informatics.</a:t>
            </a:r>
            <a:r>
              <a:rPr/>
              <a:t> </a:t>
            </a:r>
            <a:r>
              <a:rPr/>
              <a:t>My</a:t>
            </a:r>
            <a:r>
              <a:rPr/>
              <a:t> </a:t>
            </a:r>
            <a:r>
              <a:rPr/>
              <a:t>job</a:t>
            </a:r>
            <a:r>
              <a:rPr/>
              <a:t> </a:t>
            </a:r>
            <a:r>
              <a:rPr/>
              <a:t>is</a:t>
            </a:r>
            <a:r>
              <a:rPr/>
              <a:t> </a:t>
            </a:r>
            <a:r>
              <a:rPr/>
              <a:t>to</a:t>
            </a:r>
            <a:r>
              <a:rPr/>
              <a:t> </a:t>
            </a:r>
            <a:r>
              <a:rPr/>
              <a:t>promote</a:t>
            </a:r>
            <a:r>
              <a:rPr/>
              <a:t> </a:t>
            </a:r>
            <a:r>
              <a:rPr/>
              <a:t>greater</a:t>
            </a:r>
            <a:r>
              <a:rPr/>
              <a:t> </a:t>
            </a:r>
            <a:r>
              <a:rPr/>
              <a:t>use</a:t>
            </a:r>
            <a:r>
              <a:rPr/>
              <a:t> </a:t>
            </a:r>
            <a:r>
              <a:rPr/>
              <a:t>of</a:t>
            </a:r>
            <a:r>
              <a:rPr/>
              <a:t> </a:t>
            </a:r>
            <a:r>
              <a:rPr/>
              <a:t>Electronic</a:t>
            </a:r>
            <a:r>
              <a:rPr/>
              <a:t> </a:t>
            </a:r>
            <a:r>
              <a:rPr/>
              <a:t>Health</a:t>
            </a:r>
            <a:r>
              <a:rPr/>
              <a:t> </a:t>
            </a:r>
            <a:r>
              <a:rPr/>
              <a:t>Records</a:t>
            </a:r>
            <a:r>
              <a:rPr/>
              <a:t> </a:t>
            </a:r>
            <a:r>
              <a:rPr/>
              <a:t>in</a:t>
            </a:r>
            <a:r>
              <a:rPr/>
              <a:t> </a:t>
            </a:r>
            <a:r>
              <a:rPr/>
              <a:t>research.</a:t>
            </a:r>
            <a:r>
              <a:rPr/>
              <a:t> </a:t>
            </a:r>
            <a:r>
              <a:rPr/>
              <a:t>We</a:t>
            </a:r>
            <a:r>
              <a:rPr/>
              <a:t> </a:t>
            </a:r>
            <a:r>
              <a:rPr/>
              <a:t>have</a:t>
            </a:r>
            <a:r>
              <a:rPr/>
              <a:t> </a:t>
            </a:r>
            <a:r>
              <a:rPr/>
              <a:t>a</a:t>
            </a:r>
            <a:r>
              <a:rPr/>
              <a:t> </a:t>
            </a:r>
            <a:r>
              <a:rPr/>
              <a:t>quarterly</a:t>
            </a:r>
            <a:r>
              <a:rPr/>
              <a:t> </a:t>
            </a:r>
            <a:r>
              <a:rPr/>
              <a:t>meeting</a:t>
            </a:r>
            <a:r>
              <a:rPr/>
              <a:t> </a:t>
            </a:r>
            <a:r>
              <a:rPr/>
              <a:t>to</a:t>
            </a:r>
            <a:r>
              <a:rPr/>
              <a:t> </a:t>
            </a:r>
            <a:r>
              <a:rPr/>
              <a:t>promote</a:t>
            </a:r>
            <a:r>
              <a:rPr/>
              <a:t> </a:t>
            </a:r>
            <a:r>
              <a:rPr/>
              <a:t>the</a:t>
            </a:r>
            <a:r>
              <a:rPr/>
              <a:t> </a:t>
            </a:r>
            <a:r>
              <a:rPr/>
              <a:t>work</a:t>
            </a:r>
            <a:r>
              <a:rPr/>
              <a:t> </a:t>
            </a:r>
            <a:r>
              <a:rPr/>
              <a:t>of</a:t>
            </a:r>
            <a:r>
              <a:rPr/>
              <a:t> </a:t>
            </a:r>
            <a:r>
              <a:rPr/>
              <a:t>various</a:t>
            </a:r>
            <a:r>
              <a:rPr/>
              <a:t> </a:t>
            </a:r>
            <a:r>
              <a:rPr/>
              <a:t>researchers</a:t>
            </a:r>
            <a:r>
              <a:rPr/>
              <a:t> </a:t>
            </a:r>
            <a:r>
              <a:rPr/>
              <a:t>in</a:t>
            </a:r>
            <a:r>
              <a:rPr/>
              <a:t> </a:t>
            </a:r>
            <a:r>
              <a:rPr/>
              <a:t>this</a:t>
            </a:r>
            <a:r>
              <a:rPr/>
              <a:t> </a:t>
            </a:r>
            <a:r>
              <a:rPr/>
              <a:t>area</a:t>
            </a:r>
            <a:r>
              <a:rPr/>
              <a:t> </a:t>
            </a:r>
            <a:r>
              <a:rPr/>
              <a:t>and</a:t>
            </a:r>
            <a:r>
              <a:rPr/>
              <a:t> </a:t>
            </a:r>
            <a:r>
              <a:rPr/>
              <a:t>to</a:t>
            </a:r>
            <a:r>
              <a:rPr/>
              <a:t> </a:t>
            </a:r>
            <a:r>
              <a:rPr/>
              <a:t>encourage</a:t>
            </a:r>
            <a:r>
              <a:rPr/>
              <a:t> </a:t>
            </a:r>
            <a:r>
              <a:rPr/>
              <a:t>new</a:t>
            </a:r>
            <a:r>
              <a:rPr/>
              <a:t> </a:t>
            </a:r>
            <a:r>
              <a:rPr/>
              <a:t>researchers</a:t>
            </a:r>
            <a:r>
              <a:rPr/>
              <a:t> </a:t>
            </a:r>
            <a:r>
              <a:rPr/>
              <a:t>to</a:t>
            </a:r>
            <a:r>
              <a:rPr/>
              <a:t> </a:t>
            </a:r>
            <a:r>
              <a:rPr/>
              <a:t>adopt</a:t>
            </a:r>
            <a:r>
              <a:rPr/>
              <a:t> </a:t>
            </a:r>
            <a:r>
              <a:rPr/>
              <a:t>this</a:t>
            </a:r>
            <a:r>
              <a:rPr/>
              <a:t> </a:t>
            </a:r>
            <a:r>
              <a:rPr/>
              <a:t>technology.</a:t>
            </a:r>
            <a:r>
              <a:rPr/>
              <a:t> </a:t>
            </a:r>
            <a:r>
              <a:rPr/>
              <a:t>The</a:t>
            </a:r>
            <a:r>
              <a:rPr/>
              <a:t> </a:t>
            </a:r>
            <a:r>
              <a:rPr/>
              <a:t>next</a:t>
            </a:r>
            <a:r>
              <a:rPr/>
              <a:t> </a:t>
            </a:r>
            <a:r>
              <a:rPr/>
              <a:t>meeting,</a:t>
            </a:r>
            <a:r>
              <a:rPr/>
              <a:t> </a:t>
            </a:r>
            <a:r>
              <a:rPr/>
              <a:t>via</a:t>
            </a:r>
            <a:r>
              <a:rPr/>
              <a:t> </a:t>
            </a:r>
            <a:r>
              <a:rPr/>
              <a:t>Zoom,</a:t>
            </a:r>
            <a:r>
              <a:rPr/>
              <a:t> </a:t>
            </a:r>
            <a:r>
              <a:rPr/>
              <a:t>will</a:t>
            </a:r>
            <a:r>
              <a:rPr/>
              <a:t> </a:t>
            </a:r>
            <a:r>
              <a:rPr/>
              <a:t>be</a:t>
            </a:r>
            <a:r>
              <a:rPr/>
              <a:t> </a:t>
            </a:r>
            <a:r>
              <a:rPr/>
              <a:t>Thursday,</a:t>
            </a:r>
            <a:r>
              <a:rPr/>
              <a:t> </a:t>
            </a:r>
            <a:r>
              <a:rPr/>
              <a:t>September</a:t>
            </a:r>
            <a:r>
              <a:rPr/>
              <a:t> </a:t>
            </a:r>
            <a:r>
              <a:rPr/>
              <a:t>17</a:t>
            </a:r>
            <a:r>
              <a:rPr/>
              <a:t> </a:t>
            </a:r>
            <a:r>
              <a:rPr/>
              <a:t>from</a:t>
            </a:r>
            <a:r>
              <a:rPr/>
              <a:t> </a:t>
            </a:r>
            <a:r>
              <a:rPr/>
              <a:t>4</a:t>
            </a:r>
            <a:r>
              <a:rPr/>
              <a:t> </a:t>
            </a:r>
            <a:r>
              <a:rPr/>
              <a:t>to</a:t>
            </a:r>
            <a:r>
              <a:rPr/>
              <a:t> </a:t>
            </a:r>
            <a:r>
              <a:rPr/>
              <a:t>6pm.</a:t>
            </a:r>
            <a:r>
              <a:rPr/>
              <a:t> </a:t>
            </a:r>
            <a:r>
              <a:rPr/>
              <a:t>The</a:t>
            </a:r>
            <a:r>
              <a:rPr/>
              <a:t> </a:t>
            </a:r>
            <a:r>
              <a:rPr/>
              <a:t>topic</a:t>
            </a:r>
            <a:r>
              <a:rPr/>
              <a:t> </a:t>
            </a:r>
            <a:r>
              <a:rPr/>
              <a:t>this</a:t>
            </a:r>
            <a:r>
              <a:rPr/>
              <a:t> </a:t>
            </a:r>
            <a:r>
              <a:rPr/>
              <a:t>time</a:t>
            </a:r>
            <a:r>
              <a:rPr/>
              <a:t> </a:t>
            </a:r>
            <a:r>
              <a:rPr/>
              <a:t>will</a:t>
            </a:r>
            <a:r>
              <a:rPr/>
              <a:t> </a:t>
            </a:r>
            <a:r>
              <a:rPr/>
              <a:t>be</a:t>
            </a:r>
            <a:r>
              <a:rPr/>
              <a:t> </a:t>
            </a:r>
            <a:r>
              <a:rPr/>
              <a:t>COVID-19</a:t>
            </a:r>
            <a:r>
              <a:rPr/>
              <a:t> </a:t>
            </a:r>
            <a:r>
              <a:rPr/>
              <a:t>research,</a:t>
            </a:r>
            <a:r>
              <a:rPr/>
              <a:t> </a:t>
            </a:r>
            <a:r>
              <a:rPr/>
              <a:t>both</a:t>
            </a:r>
            <a:r>
              <a:rPr/>
              <a:t> </a:t>
            </a:r>
            <a:r>
              <a:rPr/>
              <a:t>at</a:t>
            </a:r>
            <a:r>
              <a:rPr/>
              <a:t> </a:t>
            </a:r>
            <a:r>
              <a:rPr/>
              <a:t>KUMC</a:t>
            </a:r>
            <a:r>
              <a:rPr/>
              <a:t> </a:t>
            </a:r>
            <a:r>
              <a:rPr/>
              <a:t>and</a:t>
            </a:r>
            <a:r>
              <a:rPr/>
              <a:t> </a:t>
            </a:r>
            <a:r>
              <a:rPr/>
              <a:t>Cerner.</a:t>
            </a:r>
            <a:r>
              <a:rPr/>
              <a:t> </a:t>
            </a:r>
            <a:r>
              <a:rPr/>
              <a:t>If</a:t>
            </a:r>
            <a:r>
              <a:rPr/>
              <a:t> </a:t>
            </a:r>
            <a:r>
              <a:rPr/>
              <a:t>you</a:t>
            </a:r>
            <a:r>
              <a:rPr/>
              <a:t> </a:t>
            </a:r>
            <a:r>
              <a:rPr/>
              <a:t>need</a:t>
            </a:r>
            <a:r>
              <a:rPr/>
              <a:t> </a:t>
            </a:r>
            <a:r>
              <a:rPr/>
              <a:t>details</a:t>
            </a:r>
            <a:r>
              <a:rPr/>
              <a:t> </a:t>
            </a:r>
            <a:r>
              <a:rPr/>
              <a:t>about</a:t>
            </a:r>
            <a:r>
              <a:rPr/>
              <a:t> </a:t>
            </a:r>
            <a:r>
              <a:rPr/>
              <a:t>this</a:t>
            </a:r>
            <a:r>
              <a:rPr/>
              <a:t> </a:t>
            </a:r>
            <a:r>
              <a:rPr/>
              <a:t>meetup,</a:t>
            </a:r>
            <a:r>
              <a:rPr/>
              <a:t> </a:t>
            </a:r>
            <a:r>
              <a:rPr/>
              <a:t>please</a:t>
            </a:r>
            <a:r>
              <a:rPr/>
              <a:t> </a:t>
            </a:r>
            <a:r>
              <a:rPr/>
              <a:t>contact</a:t>
            </a:r>
            <a:r>
              <a:rPr/>
              <a:t> </a:t>
            </a:r>
            <a:r>
              <a:rPr/>
              <a:t>me.</a:t>
            </a:r>
          </a:p>
          <a:p>
            <a:pPr lvl="0" marL="0" indent="0">
              <a:buNone/>
            </a:pPr>
          </a:p>
          <a:p>
            <a:pPr lvl="0" marL="0" indent="0">
              <a:buNone/>
            </a:pPr>
            <a:r>
              <a:rPr/>
              <a:t>I’m</a:t>
            </a:r>
            <a:r>
              <a:rPr/>
              <a:t> </a:t>
            </a:r>
            <a:r>
              <a:rPr/>
              <a:t>also</a:t>
            </a:r>
            <a:r>
              <a:rPr/>
              <a:t> </a:t>
            </a:r>
            <a:r>
              <a:rPr/>
              <a:t>helping</a:t>
            </a:r>
            <a:r>
              <a:rPr/>
              <a:t> </a:t>
            </a:r>
            <a:r>
              <a:rPr/>
              <a:t>out</a:t>
            </a:r>
            <a:r>
              <a:rPr/>
              <a:t> </a:t>
            </a:r>
            <a:r>
              <a:rPr/>
              <a:t>Jared</a:t>
            </a:r>
            <a:r>
              <a:rPr/>
              <a:t> </a:t>
            </a:r>
            <a:r>
              <a:rPr/>
              <a:t>Bruce</a:t>
            </a:r>
            <a:r>
              <a:rPr/>
              <a:t> </a:t>
            </a:r>
            <a:r>
              <a:rPr/>
              <a:t>on</a:t>
            </a:r>
            <a:r>
              <a:rPr/>
              <a:t> </a:t>
            </a:r>
            <a:r>
              <a:rPr/>
              <a:t>a</a:t>
            </a:r>
            <a:r>
              <a:rPr/>
              <a:t> </a:t>
            </a:r>
            <a:r>
              <a:rPr/>
              <a:t>clinical</a:t>
            </a:r>
            <a:r>
              <a:rPr/>
              <a:t> </a:t>
            </a:r>
            <a:r>
              <a:rPr/>
              <a:t>trial</a:t>
            </a:r>
            <a:r>
              <a:rPr/>
              <a:t> </a:t>
            </a:r>
            <a:r>
              <a:rPr/>
              <a:t>for</a:t>
            </a:r>
            <a:r>
              <a:rPr/>
              <a:t> </a:t>
            </a:r>
            <a:r>
              <a:rPr/>
              <a:t>patients</a:t>
            </a:r>
            <a:r>
              <a:rPr/>
              <a:t> </a:t>
            </a:r>
            <a:r>
              <a:rPr/>
              <a:t>with</a:t>
            </a:r>
            <a:r>
              <a:rPr/>
              <a:t> </a:t>
            </a:r>
            <a:r>
              <a:rPr/>
              <a:t>Multiple</a:t>
            </a:r>
            <a:r>
              <a:rPr/>
              <a:t> </a:t>
            </a:r>
            <a:r>
              <a:rPr/>
              <a:t>Sclerosis.</a:t>
            </a:r>
          </a:p>
          <a:p>
            <a:pPr lvl="0" marL="0" indent="0">
              <a:buNone/>
            </a:pPr>
          </a:p>
          <a:p>
            <a:pPr lvl="0" marL="0" indent="0">
              <a:buNone/>
            </a:pPr>
            <a:r>
              <a:rPr/>
              <a:t>There</a:t>
            </a:r>
            <a:r>
              <a:rPr/>
              <a:t> </a:t>
            </a:r>
            <a:r>
              <a:rPr/>
              <a:t>are</a:t>
            </a:r>
            <a:r>
              <a:rPr/>
              <a:t> </a:t>
            </a:r>
            <a:r>
              <a:rPr/>
              <a:t>some</a:t>
            </a:r>
            <a:r>
              <a:rPr/>
              <a:t> </a:t>
            </a:r>
            <a:r>
              <a:rPr/>
              <a:t>grants</a:t>
            </a:r>
            <a:r>
              <a:rPr/>
              <a:t> </a:t>
            </a:r>
            <a:r>
              <a:rPr/>
              <a:t>in</a:t>
            </a:r>
            <a:r>
              <a:rPr/>
              <a:t> </a:t>
            </a:r>
            <a:r>
              <a:rPr/>
              <a:t>the</a:t>
            </a:r>
            <a:r>
              <a:rPr/>
              <a:t> </a:t>
            </a:r>
            <a:r>
              <a:rPr/>
              <a:t>queue.</a:t>
            </a:r>
            <a:r>
              <a:rPr/>
              <a:t> </a:t>
            </a:r>
            <a:r>
              <a:rPr/>
              <a:t>I</a:t>
            </a:r>
            <a:r>
              <a:rPr/>
              <a:t> </a:t>
            </a:r>
            <a:r>
              <a:rPr/>
              <a:t>helped</a:t>
            </a:r>
            <a:r>
              <a:rPr/>
              <a:t> </a:t>
            </a:r>
            <a:r>
              <a:rPr/>
              <a:t>write</a:t>
            </a:r>
            <a:r>
              <a:rPr/>
              <a:t> </a:t>
            </a:r>
            <a:r>
              <a:rPr/>
              <a:t>two</a:t>
            </a:r>
            <a:r>
              <a:rPr/>
              <a:t> </a:t>
            </a:r>
            <a:r>
              <a:rPr/>
              <a:t>grants</a:t>
            </a:r>
            <a:r>
              <a:rPr/>
              <a:t> </a:t>
            </a:r>
            <a:r>
              <a:rPr/>
              <a:t>on</a:t>
            </a:r>
            <a:r>
              <a:rPr/>
              <a:t> </a:t>
            </a:r>
            <a:r>
              <a:rPr/>
              <a:t>lead</a:t>
            </a:r>
            <a:r>
              <a:rPr/>
              <a:t> </a:t>
            </a:r>
            <a:r>
              <a:rPr/>
              <a:t>remediation</a:t>
            </a:r>
            <a:r>
              <a:rPr/>
              <a:t> </a:t>
            </a:r>
            <a:r>
              <a:rPr/>
              <a:t>that</a:t>
            </a:r>
            <a:r>
              <a:rPr/>
              <a:t> </a:t>
            </a:r>
            <a:r>
              <a:rPr/>
              <a:t>uses</a:t>
            </a:r>
            <a:r>
              <a:rPr/>
              <a:t> </a:t>
            </a:r>
            <a:r>
              <a:rPr/>
              <a:t>some</a:t>
            </a:r>
            <a:r>
              <a:rPr/>
              <a:t> </a:t>
            </a:r>
            <a:r>
              <a:rPr/>
              <a:t>very</a:t>
            </a:r>
            <a:r>
              <a:rPr/>
              <a:t> </a:t>
            </a:r>
            <a:r>
              <a:rPr/>
              <a:t>nice</a:t>
            </a:r>
            <a:r>
              <a:rPr/>
              <a:t> </a:t>
            </a:r>
            <a:r>
              <a:rPr/>
              <a:t>geospatial</a:t>
            </a:r>
            <a:r>
              <a:rPr/>
              <a:t> </a:t>
            </a:r>
            <a:r>
              <a:rPr/>
              <a:t>data</a:t>
            </a:r>
            <a:r>
              <a:rPr/>
              <a:t> </a:t>
            </a:r>
            <a:r>
              <a:rPr/>
              <a:t>collected</a:t>
            </a:r>
            <a:r>
              <a:rPr/>
              <a:t> </a:t>
            </a:r>
            <a:r>
              <a:rPr/>
              <a:t>by</a:t>
            </a:r>
            <a:r>
              <a:rPr/>
              <a:t> </a:t>
            </a:r>
            <a:r>
              <a:rPr/>
              <a:t>the</a:t>
            </a:r>
            <a:r>
              <a:rPr/>
              <a:t> </a:t>
            </a:r>
            <a:r>
              <a:rPr/>
              <a:t>Center</a:t>
            </a:r>
            <a:r>
              <a:rPr/>
              <a:t> </a:t>
            </a:r>
            <a:r>
              <a:rPr/>
              <a:t>for</a:t>
            </a:r>
            <a:r>
              <a:rPr/>
              <a:t> </a:t>
            </a:r>
            <a:r>
              <a:rPr/>
              <a:t>Economic</a:t>
            </a:r>
            <a:r>
              <a:rPr/>
              <a:t> </a:t>
            </a:r>
            <a:r>
              <a:rPr/>
              <a:t>Information.</a:t>
            </a:r>
          </a:p>
          <a:p>
            <a:pPr lvl="0" marL="0" indent="0">
              <a:buNone/>
            </a:pPr>
          </a:p>
          <a:p>
            <a:pPr lvl="0" marL="0" indent="0">
              <a:buNone/>
            </a:pPr>
            <a:r>
              <a:rPr/>
              <a:t>I</a:t>
            </a:r>
            <a:r>
              <a:rPr/>
              <a:t> </a:t>
            </a:r>
            <a:r>
              <a:rPr/>
              <a:t>wrote</a:t>
            </a:r>
            <a:r>
              <a:rPr/>
              <a:t> </a:t>
            </a:r>
            <a:r>
              <a:rPr/>
              <a:t>my</a:t>
            </a:r>
            <a:r>
              <a:rPr/>
              <a:t> </a:t>
            </a:r>
            <a:r>
              <a:rPr/>
              <a:t>own</a:t>
            </a:r>
            <a:r>
              <a:rPr/>
              <a:t> </a:t>
            </a:r>
            <a:r>
              <a:rPr/>
              <a:t>grant</a:t>
            </a:r>
            <a:r>
              <a:rPr/>
              <a:t> </a:t>
            </a:r>
            <a:r>
              <a:rPr/>
              <a:t>on</a:t>
            </a:r>
            <a:r>
              <a:rPr/>
              <a:t> </a:t>
            </a:r>
            <a:r>
              <a:rPr/>
              <a:t>peer-reviewed</a:t>
            </a:r>
            <a:r>
              <a:rPr/>
              <a:t> </a:t>
            </a:r>
            <a:r>
              <a:rPr/>
              <a:t>datasets,</a:t>
            </a:r>
            <a:r>
              <a:rPr/>
              <a:t> </a:t>
            </a:r>
            <a:r>
              <a:rPr/>
              <a:t>datasets</a:t>
            </a:r>
            <a:r>
              <a:rPr/>
              <a:t> </a:t>
            </a:r>
            <a:r>
              <a:rPr/>
              <a:t>that</a:t>
            </a:r>
            <a:r>
              <a:rPr/>
              <a:t> </a:t>
            </a:r>
            <a:r>
              <a:rPr/>
              <a:t>are</a:t>
            </a:r>
            <a:r>
              <a:rPr/>
              <a:t> </a:t>
            </a:r>
            <a:r>
              <a:rPr/>
              <a:t>included</a:t>
            </a:r>
            <a:r>
              <a:rPr/>
              <a:t> </a:t>
            </a:r>
            <a:r>
              <a:rPr/>
              <a:t>with</a:t>
            </a:r>
            <a:r>
              <a:rPr/>
              <a:t> </a:t>
            </a:r>
            <a:r>
              <a:rPr/>
              <a:t>peer-reviewed</a:t>
            </a:r>
            <a:r>
              <a:rPr/>
              <a:t> </a:t>
            </a:r>
            <a:r>
              <a:rPr/>
              <a:t>publications.</a:t>
            </a:r>
            <a:r>
              <a:rPr/>
              <a:t> </a:t>
            </a:r>
            <a:r>
              <a:rPr/>
              <a:t>The</a:t>
            </a:r>
            <a:r>
              <a:rPr/>
              <a:t> </a:t>
            </a:r>
            <a:r>
              <a:rPr/>
              <a:t>quality</a:t>
            </a:r>
            <a:r>
              <a:rPr/>
              <a:t> </a:t>
            </a:r>
            <a:r>
              <a:rPr/>
              <a:t>of</a:t>
            </a:r>
            <a:r>
              <a:rPr/>
              <a:t> </a:t>
            </a:r>
            <a:r>
              <a:rPr/>
              <a:t>documentation</a:t>
            </a:r>
            <a:r>
              <a:rPr/>
              <a:t> </a:t>
            </a:r>
            <a:r>
              <a:rPr/>
              <a:t>for</a:t>
            </a:r>
            <a:r>
              <a:rPr/>
              <a:t> </a:t>
            </a:r>
            <a:r>
              <a:rPr/>
              <a:t>these</a:t>
            </a:r>
            <a:r>
              <a:rPr/>
              <a:t> </a:t>
            </a:r>
            <a:r>
              <a:rPr/>
              <a:t>datasets</a:t>
            </a:r>
            <a:r>
              <a:rPr/>
              <a:t> </a:t>
            </a:r>
            <a:r>
              <a:rPr/>
              <a:t>is</a:t>
            </a:r>
            <a:r>
              <a:rPr/>
              <a:t> </a:t>
            </a:r>
            <a:r>
              <a:rPr/>
              <a:t>very</a:t>
            </a:r>
            <a:r>
              <a:rPr/>
              <a:t> </a:t>
            </a:r>
            <a:r>
              <a:rPr/>
              <a:t>uneven,</a:t>
            </a:r>
            <a:r>
              <a:rPr/>
              <a:t> </a:t>
            </a:r>
            <a:r>
              <a:rPr/>
              <a:t>so</a:t>
            </a:r>
            <a:r>
              <a:rPr/>
              <a:t> </a:t>
            </a:r>
            <a:r>
              <a:rPr/>
              <a:t>I</a:t>
            </a:r>
            <a:r>
              <a:rPr/>
              <a:t> </a:t>
            </a:r>
            <a:r>
              <a:rPr/>
              <a:t>proposed</a:t>
            </a:r>
            <a:r>
              <a:rPr/>
              <a:t> </a:t>
            </a:r>
            <a:r>
              <a:rPr/>
              <a:t>a</a:t>
            </a:r>
            <a:r>
              <a:rPr/>
              <a:t> </a:t>
            </a:r>
            <a:r>
              <a:rPr/>
              <a:t>training</a:t>
            </a:r>
            <a:r>
              <a:rPr/>
              <a:t> </a:t>
            </a:r>
            <a:r>
              <a:rPr/>
              <a:t>module</a:t>
            </a:r>
            <a:r>
              <a:rPr/>
              <a:t> </a:t>
            </a:r>
            <a:r>
              <a:rPr/>
              <a:t>on</a:t>
            </a:r>
            <a:r>
              <a:rPr/>
              <a:t> </a:t>
            </a:r>
            <a:r>
              <a:rPr/>
              <a:t>data</a:t>
            </a:r>
            <a:r>
              <a:rPr/>
              <a:t> </a:t>
            </a:r>
            <a:r>
              <a:rPr/>
              <a:t>sharing</a:t>
            </a:r>
            <a:r>
              <a:rPr/>
              <a:t> </a:t>
            </a:r>
            <a:r>
              <a:rPr/>
              <a:t>that</a:t>
            </a:r>
            <a:r>
              <a:rPr/>
              <a:t> </a:t>
            </a:r>
            <a:r>
              <a:rPr/>
              <a:t>includes</a:t>
            </a:r>
            <a:r>
              <a:rPr/>
              <a:t> </a:t>
            </a:r>
            <a:r>
              <a:rPr/>
              <a:t>a</a:t>
            </a:r>
            <a:r>
              <a:rPr/>
              <a:t> </a:t>
            </a:r>
            <a:r>
              <a:rPr/>
              <a:t>final</a:t>
            </a:r>
            <a:r>
              <a:rPr/>
              <a:t> </a:t>
            </a:r>
            <a:r>
              <a:rPr/>
              <a:t>project</a:t>
            </a:r>
            <a:r>
              <a:rPr/>
              <a:t> </a:t>
            </a:r>
            <a:r>
              <a:rPr/>
              <a:t>where</a:t>
            </a:r>
            <a:r>
              <a:rPr/>
              <a:t> </a:t>
            </a:r>
            <a:r>
              <a:rPr/>
              <a:t>students</a:t>
            </a:r>
            <a:r>
              <a:rPr/>
              <a:t> </a:t>
            </a:r>
            <a:r>
              <a:rPr/>
              <a:t>attempt</a:t>
            </a:r>
            <a:r>
              <a:rPr/>
              <a:t> </a:t>
            </a:r>
            <a:r>
              <a:rPr/>
              <a:t>to</a:t>
            </a:r>
            <a:r>
              <a:rPr/>
              <a:t> </a:t>
            </a:r>
            <a:r>
              <a:rPr/>
              <a:t>replicate</a:t>
            </a:r>
            <a:r>
              <a:rPr/>
              <a:t> </a:t>
            </a:r>
            <a:r>
              <a:rPr/>
              <a:t>the</a:t>
            </a:r>
            <a:r>
              <a:rPr/>
              <a:t> </a:t>
            </a:r>
            <a:r>
              <a:rPr/>
              <a:t>data</a:t>
            </a:r>
            <a:r>
              <a:rPr/>
              <a:t> </a:t>
            </a:r>
            <a:r>
              <a:rPr/>
              <a:t>analyses</a:t>
            </a:r>
            <a:r>
              <a:rPr/>
              <a:t> </a:t>
            </a:r>
            <a:r>
              <a:rPr/>
              <a:t>in</a:t>
            </a:r>
            <a:r>
              <a:rPr/>
              <a:t> </a:t>
            </a:r>
            <a:r>
              <a:rPr/>
              <a:t>several</a:t>
            </a:r>
            <a:r>
              <a:rPr/>
              <a:t> </a:t>
            </a:r>
            <a:r>
              <a:rPr/>
              <a:t>published</a:t>
            </a:r>
            <a:r>
              <a:rPr/>
              <a:t> </a:t>
            </a:r>
            <a:r>
              <a:rPr/>
              <a:t>research</a:t>
            </a:r>
            <a:r>
              <a:rPr/>
              <a:t> </a:t>
            </a:r>
            <a:r>
              <a:rPr/>
              <a:t>articles</a:t>
            </a:r>
            <a:r>
              <a:rPr/>
              <a:t> </a:t>
            </a:r>
            <a:r>
              <a:rPr/>
              <a:t>that</a:t>
            </a:r>
            <a:r>
              <a:rPr/>
              <a:t> </a:t>
            </a:r>
            <a:r>
              <a:rPr/>
              <a:t>has</a:t>
            </a:r>
            <a:r>
              <a:rPr/>
              <a:t> </a:t>
            </a:r>
            <a:r>
              <a:rPr/>
              <a:t>made</a:t>
            </a:r>
            <a:r>
              <a:rPr/>
              <a:t> </a:t>
            </a:r>
            <a:r>
              <a:rPr/>
              <a:t>the</a:t>
            </a:r>
            <a:r>
              <a:rPr/>
              <a:t> </a:t>
            </a:r>
            <a:r>
              <a:rPr/>
              <a:t>raw</a:t>
            </a:r>
            <a:r>
              <a:rPr/>
              <a:t> </a:t>
            </a:r>
            <a:r>
              <a:rPr/>
              <a:t>data</a:t>
            </a:r>
            <a:r>
              <a:rPr/>
              <a:t> </a:t>
            </a:r>
            <a:r>
              <a:rPr/>
              <a:t>available.</a:t>
            </a:r>
          </a:p>
          <a:p>
            <a:pPr lvl="0" marL="0" indent="0">
              <a:buNone/>
            </a:pPr>
          </a:p>
          <a:p>
            <a:pPr lvl="0" marL="0" indent="0">
              <a:buNone/>
            </a:pPr>
            <a:r>
              <a:rPr/>
              <a:t>I’m</a:t>
            </a:r>
            <a:r>
              <a:rPr/>
              <a:t> </a:t>
            </a:r>
            <a:r>
              <a:rPr/>
              <a:t>also</a:t>
            </a:r>
            <a:r>
              <a:rPr/>
              <a:t> </a:t>
            </a:r>
            <a:r>
              <a:rPr/>
              <a:t>on</a:t>
            </a:r>
            <a:r>
              <a:rPr/>
              <a:t> </a:t>
            </a:r>
            <a:r>
              <a:rPr/>
              <a:t>a</a:t>
            </a:r>
            <a:r>
              <a:rPr/>
              <a:t> </a:t>
            </a:r>
            <a:r>
              <a:rPr/>
              <a:t>grant</a:t>
            </a:r>
            <a:r>
              <a:rPr/>
              <a:t> </a:t>
            </a:r>
            <a:r>
              <a:rPr/>
              <a:t>being</a:t>
            </a:r>
            <a:r>
              <a:rPr/>
              <a:t> </a:t>
            </a:r>
            <a:r>
              <a:rPr/>
              <a:t>submitteed</a:t>
            </a:r>
            <a:r>
              <a:rPr/>
              <a:t> </a:t>
            </a:r>
            <a:r>
              <a:rPr/>
              <a:t>by</a:t>
            </a:r>
            <a:r>
              <a:rPr/>
              <a:t> </a:t>
            </a:r>
            <a:r>
              <a:rPr/>
              <a:t>Jannette</a:t>
            </a:r>
            <a:r>
              <a:rPr/>
              <a:t> </a:t>
            </a:r>
            <a:r>
              <a:rPr/>
              <a:t>Berkley-Patton</a:t>
            </a:r>
            <a:r>
              <a:rPr/>
              <a:t> </a:t>
            </a:r>
            <a:r>
              <a:rPr/>
              <a:t>where</a:t>
            </a:r>
            <a:r>
              <a:rPr/>
              <a:t> </a:t>
            </a:r>
            <a:r>
              <a:rPr/>
              <a:t>she</a:t>
            </a:r>
            <a:r>
              <a:rPr/>
              <a:t> </a:t>
            </a:r>
            <a:r>
              <a:rPr/>
              <a:t>is</a:t>
            </a:r>
            <a:r>
              <a:rPr/>
              <a:t> </a:t>
            </a:r>
            <a:r>
              <a:rPr/>
              <a:t>using</a:t>
            </a:r>
            <a:r>
              <a:rPr/>
              <a:t> </a:t>
            </a:r>
            <a:r>
              <a:rPr/>
              <a:t>a</a:t>
            </a:r>
            <a:r>
              <a:rPr/>
              <a:t> </a:t>
            </a:r>
            <a:r>
              <a:rPr/>
              <a:t>church-based</a:t>
            </a:r>
            <a:r>
              <a:rPr/>
              <a:t> </a:t>
            </a:r>
            <a:r>
              <a:rPr/>
              <a:t>network</a:t>
            </a:r>
            <a:r>
              <a:rPr/>
              <a:t> </a:t>
            </a:r>
            <a:r>
              <a:rPr/>
              <a:t>to</a:t>
            </a:r>
            <a:r>
              <a:rPr/>
              <a:t> </a:t>
            </a:r>
            <a:r>
              <a:rPr/>
              <a:t>encourage</a:t>
            </a:r>
            <a:r>
              <a:rPr/>
              <a:t> </a:t>
            </a:r>
            <a:r>
              <a:rPr/>
              <a:t>broader</a:t>
            </a:r>
            <a:r>
              <a:rPr/>
              <a:t> </a:t>
            </a:r>
            <a:r>
              <a:rPr/>
              <a:t>testing</a:t>
            </a:r>
            <a:r>
              <a:rPr/>
              <a:t> </a:t>
            </a:r>
            <a:r>
              <a:rPr/>
              <a:t>for</a:t>
            </a:r>
            <a:r>
              <a:rPr/>
              <a:t> </a:t>
            </a:r>
            <a:r>
              <a:rPr/>
              <a:t>COVID-19.</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Speaker</a:t>
            </a:r>
            <a:r>
              <a:rPr/>
              <a:t> </a:t>
            </a:r>
            <a:r>
              <a:rPr/>
              <a:t>notes:</a:t>
            </a:r>
          </a:p>
          <a:p>
            <a:pPr lvl="0" marL="0" indent="0">
              <a:buNone/>
            </a:pPr>
          </a:p>
          <a:p>
            <a:pPr lvl="0" marL="0" indent="0">
              <a:buNone/>
            </a:pPr>
            <a:r>
              <a:rPr/>
              <a:t>I</a:t>
            </a:r>
            <a:r>
              <a:rPr/>
              <a:t> </a:t>
            </a:r>
            <a:r>
              <a:rPr/>
              <a:t>can</a:t>
            </a:r>
            <a:r>
              <a:rPr/>
              <a:t> </a:t>
            </a:r>
            <a:r>
              <a:rPr/>
              <a:t>help</a:t>
            </a:r>
            <a:r>
              <a:rPr/>
              <a:t> </a:t>
            </a:r>
            <a:r>
              <a:rPr/>
              <a:t>with</a:t>
            </a:r>
            <a:r>
              <a:rPr/>
              <a:t> </a:t>
            </a:r>
            <a:r>
              <a:rPr/>
              <a:t>anyone</a:t>
            </a:r>
            <a:r>
              <a:rPr/>
              <a:t> </a:t>
            </a:r>
            <a:r>
              <a:rPr/>
              <a:t>interested</a:t>
            </a:r>
            <a:r>
              <a:rPr/>
              <a:t> </a:t>
            </a:r>
            <a:r>
              <a:rPr/>
              <a:t>in</a:t>
            </a:r>
            <a:r>
              <a:rPr/>
              <a:t> </a:t>
            </a:r>
            <a:r>
              <a:rPr/>
              <a:t>statistical</a:t>
            </a:r>
            <a:r>
              <a:rPr/>
              <a:t> </a:t>
            </a:r>
            <a:r>
              <a:rPr/>
              <a:t>methods,</a:t>
            </a:r>
            <a:r>
              <a:rPr/>
              <a:t> </a:t>
            </a:r>
            <a:r>
              <a:rPr/>
              <a:t>especially</a:t>
            </a:r>
            <a:r>
              <a:rPr/>
              <a:t> </a:t>
            </a:r>
            <a:r>
              <a:rPr/>
              <a:t>anything</a:t>
            </a:r>
            <a:r>
              <a:rPr/>
              <a:t> </a:t>
            </a:r>
            <a:r>
              <a:rPr/>
              <a:t>out</a:t>
            </a:r>
            <a:r>
              <a:rPr/>
              <a:t> </a:t>
            </a:r>
            <a:r>
              <a:rPr/>
              <a:t>of</a:t>
            </a:r>
            <a:r>
              <a:rPr/>
              <a:t> </a:t>
            </a:r>
            <a:r>
              <a:rPr/>
              <a:t>the</a:t>
            </a:r>
            <a:r>
              <a:rPr/>
              <a:t> </a:t>
            </a:r>
            <a:r>
              <a:rPr/>
              <a:t>typical</a:t>
            </a:r>
            <a:r>
              <a:rPr/>
              <a:t> </a:t>
            </a:r>
            <a:r>
              <a:rPr/>
              <a:t>norms</a:t>
            </a:r>
            <a:r>
              <a:rPr/>
              <a:t> </a:t>
            </a:r>
            <a:r>
              <a:rPr/>
              <a:t>of</a:t>
            </a:r>
            <a:r>
              <a:rPr/>
              <a:t> </a:t>
            </a:r>
            <a:r>
              <a:rPr/>
              <a:t>research.</a:t>
            </a:r>
            <a:r>
              <a:rPr/>
              <a:t> </a:t>
            </a:r>
            <a:r>
              <a:rPr/>
              <a:t>The</a:t>
            </a:r>
            <a:r>
              <a:rPr/>
              <a:t> </a:t>
            </a:r>
            <a:r>
              <a:rPr/>
              <a:t>weirder</a:t>
            </a:r>
            <a:r>
              <a:rPr/>
              <a:t> </a:t>
            </a:r>
            <a:r>
              <a:rPr/>
              <a:t>the</a:t>
            </a:r>
            <a:r>
              <a:rPr/>
              <a:t> </a:t>
            </a:r>
            <a:r>
              <a:rPr/>
              <a:t>problem,</a:t>
            </a:r>
            <a:r>
              <a:rPr/>
              <a:t> </a:t>
            </a:r>
            <a:r>
              <a:rPr/>
              <a:t>the</a:t>
            </a:r>
            <a:r>
              <a:rPr/>
              <a:t> </a:t>
            </a:r>
            <a:r>
              <a:rPr/>
              <a:t>more</a:t>
            </a:r>
            <a:r>
              <a:rPr/>
              <a:t> </a:t>
            </a:r>
            <a:r>
              <a:rPr/>
              <a:t>I</a:t>
            </a:r>
            <a:r>
              <a:rPr/>
              <a:t> </a:t>
            </a:r>
            <a:r>
              <a:rPr/>
              <a:t>like</a:t>
            </a:r>
            <a:r>
              <a:rPr/>
              <a:t> </a:t>
            </a:r>
            <a:r>
              <a:rPr/>
              <a:t>it.</a:t>
            </a:r>
            <a:r>
              <a:rPr/>
              <a:t> </a:t>
            </a:r>
            <a:r>
              <a:rPr/>
              <a:t>I</a:t>
            </a:r>
            <a:r>
              <a:rPr/>
              <a:t> </a:t>
            </a:r>
            <a:r>
              <a:rPr/>
              <a:t>am</a:t>
            </a:r>
            <a:r>
              <a:rPr/>
              <a:t> </a:t>
            </a:r>
            <a:r>
              <a:rPr/>
              <a:t>especially</a:t>
            </a:r>
            <a:r>
              <a:rPr/>
              <a:t> </a:t>
            </a:r>
            <a:r>
              <a:rPr/>
              <a:t>interested</a:t>
            </a:r>
            <a:r>
              <a:rPr/>
              <a:t> </a:t>
            </a:r>
            <a:r>
              <a:rPr/>
              <a:t>in</a:t>
            </a:r>
            <a:r>
              <a:rPr/>
              <a:t> </a:t>
            </a:r>
            <a:r>
              <a:rPr/>
              <a:t>Health</a:t>
            </a:r>
            <a:r>
              <a:rPr/>
              <a:t> </a:t>
            </a:r>
            <a:r>
              <a:rPr/>
              <a:t>Informatics,</a:t>
            </a:r>
            <a:r>
              <a:rPr/>
              <a:t> </a:t>
            </a:r>
            <a:r>
              <a:rPr/>
              <a:t>the</a:t>
            </a:r>
            <a:r>
              <a:rPr/>
              <a:t> </a:t>
            </a:r>
            <a:r>
              <a:rPr/>
              <a:t>research</a:t>
            </a:r>
            <a:r>
              <a:rPr/>
              <a:t> </a:t>
            </a:r>
            <a:r>
              <a:rPr/>
              <a:t>application</a:t>
            </a:r>
            <a:r>
              <a:rPr/>
              <a:t> </a:t>
            </a:r>
            <a:r>
              <a:rPr/>
              <a:t>of</a:t>
            </a:r>
            <a:r>
              <a:rPr/>
              <a:t> </a:t>
            </a:r>
            <a:r>
              <a:rPr/>
              <a:t>electronic</a:t>
            </a:r>
            <a:r>
              <a:rPr/>
              <a:t> </a:t>
            </a:r>
            <a:r>
              <a:rPr/>
              <a:t>health</a:t>
            </a:r>
            <a:r>
              <a:rPr/>
              <a:t> </a:t>
            </a:r>
            <a:r>
              <a:rPr/>
              <a:t>records.</a:t>
            </a:r>
          </a:p>
          <a:p>
            <a:pPr lvl="0" marL="0" indent="0">
              <a:buNone/>
            </a:pPr>
          </a:p>
          <a:p>
            <a:pPr lvl="0" marL="0" indent="0">
              <a:buNone/>
            </a:pPr>
            <a:r>
              <a:rPr/>
              <a:t>I</a:t>
            </a:r>
            <a:r>
              <a:rPr/>
              <a:t> </a:t>
            </a:r>
            <a:r>
              <a:rPr/>
              <a:t>am</a:t>
            </a:r>
            <a:r>
              <a:rPr/>
              <a:t> </a:t>
            </a:r>
            <a:r>
              <a:rPr/>
              <a:t>a</a:t>
            </a:r>
            <a:r>
              <a:rPr/>
              <a:t> </a:t>
            </a:r>
            <a:r>
              <a:rPr/>
              <a:t>big</a:t>
            </a:r>
            <a:r>
              <a:rPr/>
              <a:t> </a:t>
            </a:r>
            <a:r>
              <a:rPr/>
              <a:t>propent</a:t>
            </a:r>
            <a:r>
              <a:rPr/>
              <a:t> </a:t>
            </a:r>
            <a:r>
              <a:rPr/>
              <a:t>of</a:t>
            </a:r>
            <a:r>
              <a:rPr/>
              <a:t> </a:t>
            </a:r>
            <a:r>
              <a:rPr/>
              <a:t>the</a:t>
            </a:r>
            <a:r>
              <a:rPr/>
              <a:t> </a:t>
            </a:r>
            <a:r>
              <a:rPr/>
              <a:t>R</a:t>
            </a:r>
            <a:r>
              <a:rPr/>
              <a:t> </a:t>
            </a:r>
            <a:r>
              <a:rPr/>
              <a:t>programming</a:t>
            </a:r>
            <a:r>
              <a:rPr/>
              <a:t> </a:t>
            </a:r>
            <a:r>
              <a:rPr/>
              <a:t>language</a:t>
            </a:r>
            <a:r>
              <a:rPr/>
              <a:t> </a:t>
            </a:r>
            <a:r>
              <a:rPr/>
              <a:t>and</a:t>
            </a:r>
            <a:r>
              <a:rPr/>
              <a:t> </a:t>
            </a:r>
            <a:r>
              <a:rPr/>
              <a:t>especially</a:t>
            </a:r>
            <a:r>
              <a:rPr/>
              <a:t> </a:t>
            </a:r>
            <a:r>
              <a:rPr/>
              <a:t>how</a:t>
            </a:r>
            <a:r>
              <a:rPr/>
              <a:t> </a:t>
            </a:r>
            <a:r>
              <a:rPr/>
              <a:t>it</a:t>
            </a:r>
            <a:r>
              <a:rPr/>
              <a:t> </a:t>
            </a:r>
            <a:r>
              <a:rPr/>
              <a:t>can</a:t>
            </a:r>
            <a:r>
              <a:rPr/>
              <a:t> </a:t>
            </a:r>
            <a:r>
              <a:rPr/>
              <a:t>be</a:t>
            </a:r>
            <a:r>
              <a:rPr/>
              <a:t> </a:t>
            </a:r>
            <a:r>
              <a:rPr/>
              <a:t>used</a:t>
            </a:r>
            <a:r>
              <a:rPr/>
              <a:t> </a:t>
            </a:r>
            <a:r>
              <a:rPr/>
              <a:t>to</a:t>
            </a:r>
            <a:r>
              <a:rPr/>
              <a:t> </a:t>
            </a:r>
            <a:r>
              <a:rPr/>
              <a:t>make</a:t>
            </a:r>
            <a:r>
              <a:rPr/>
              <a:t> </a:t>
            </a:r>
            <a:r>
              <a:rPr/>
              <a:t>research</a:t>
            </a:r>
            <a:r>
              <a:rPr/>
              <a:t> </a:t>
            </a:r>
            <a:r>
              <a:rPr/>
              <a:t>reproducible.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Speaker</a:t>
            </a:r>
            <a:r>
              <a:rPr/>
              <a:t> </a:t>
            </a:r>
            <a:r>
              <a:rPr/>
              <a:t>notes:</a:t>
            </a:r>
          </a:p>
          <a:p>
            <a:pPr lvl="0" marL="0" indent="0">
              <a:buNone/>
            </a:pPr>
          </a:p>
          <a:p>
            <a:pPr lvl="0" marL="0" indent="0">
              <a:buNone/>
            </a:pPr>
            <a:r>
              <a:rPr/>
              <a:t>Another</a:t>
            </a:r>
            <a:r>
              <a:rPr/>
              <a:t> </a:t>
            </a:r>
            <a:r>
              <a:rPr/>
              <a:t>big</a:t>
            </a:r>
            <a:r>
              <a:rPr/>
              <a:t> </a:t>
            </a:r>
            <a:r>
              <a:rPr/>
              <a:t>aspect</a:t>
            </a:r>
            <a:r>
              <a:rPr/>
              <a:t> </a:t>
            </a:r>
            <a:r>
              <a:rPr/>
              <a:t>of</a:t>
            </a:r>
            <a:r>
              <a:rPr/>
              <a:t> </a:t>
            </a:r>
            <a:r>
              <a:rPr/>
              <a:t>my</a:t>
            </a:r>
            <a:r>
              <a:rPr/>
              <a:t> </a:t>
            </a:r>
            <a:r>
              <a:rPr/>
              <a:t>work</a:t>
            </a:r>
            <a:r>
              <a:rPr/>
              <a:t> </a:t>
            </a:r>
            <a:r>
              <a:rPr/>
              <a:t>is</a:t>
            </a:r>
            <a:r>
              <a:rPr/>
              <a:t> </a:t>
            </a:r>
            <a:r>
              <a:rPr/>
              <a:t>that</a:t>
            </a:r>
            <a:r>
              <a:rPr/>
              <a:t> </a:t>
            </a:r>
            <a:r>
              <a:rPr/>
              <a:t>I</a:t>
            </a:r>
            <a:r>
              <a:rPr/>
              <a:t> </a:t>
            </a:r>
            <a:r>
              <a:rPr/>
              <a:t>am</a:t>
            </a:r>
            <a:r>
              <a:rPr/>
              <a:t> </a:t>
            </a:r>
            <a:r>
              <a:rPr/>
              <a:t>very</a:t>
            </a:r>
            <a:r>
              <a:rPr/>
              <a:t> </a:t>
            </a:r>
            <a:r>
              <a:rPr/>
              <a:t>interested</a:t>
            </a:r>
            <a:r>
              <a:rPr/>
              <a:t> </a:t>
            </a:r>
            <a:r>
              <a:rPr/>
              <a:t>in</a:t>
            </a:r>
            <a:r>
              <a:rPr/>
              <a:t> </a:t>
            </a:r>
            <a:r>
              <a:rPr/>
              <a:t>research</a:t>
            </a:r>
            <a:r>
              <a:rPr/>
              <a:t> </a:t>
            </a:r>
            <a:r>
              <a:rPr/>
              <a:t>about</a:t>
            </a:r>
            <a:r>
              <a:rPr/>
              <a:t> </a:t>
            </a:r>
            <a:r>
              <a:rPr/>
              <a:t>the</a:t>
            </a:r>
            <a:r>
              <a:rPr/>
              <a:t> </a:t>
            </a:r>
            <a:r>
              <a:rPr/>
              <a:t>research</a:t>
            </a:r>
            <a:r>
              <a:rPr/>
              <a:t> </a:t>
            </a:r>
            <a:r>
              <a:rPr/>
              <a:t>process</a:t>
            </a:r>
            <a:r>
              <a:rPr/>
              <a:t> </a:t>
            </a:r>
            <a:r>
              <a:rPr/>
              <a:t>itself.</a:t>
            </a:r>
            <a:r>
              <a:rPr/>
              <a:t> </a:t>
            </a:r>
            <a:r>
              <a:rPr/>
              <a:t>I</a:t>
            </a:r>
            <a:r>
              <a:rPr/>
              <a:t> </a:t>
            </a:r>
            <a:r>
              <a:rPr/>
              <a:t>have</a:t>
            </a:r>
            <a:r>
              <a:rPr/>
              <a:t> </a:t>
            </a:r>
            <a:r>
              <a:rPr/>
              <a:t>several</a:t>
            </a:r>
            <a:r>
              <a:rPr/>
              <a:t> </a:t>
            </a:r>
            <a:r>
              <a:rPr/>
              <a:t>papers</a:t>
            </a:r>
            <a:r>
              <a:rPr/>
              <a:t> </a:t>
            </a:r>
            <a:r>
              <a:rPr/>
              <a:t>looking</a:t>
            </a:r>
            <a:r>
              <a:rPr/>
              <a:t> </a:t>
            </a:r>
            <a:r>
              <a:rPr/>
              <a:t>at</a:t>
            </a:r>
            <a:r>
              <a:rPr/>
              <a:t> </a:t>
            </a:r>
            <a:r>
              <a:rPr/>
              <a:t>a</a:t>
            </a:r>
            <a:r>
              <a:rPr/>
              <a:t> </a:t>
            </a:r>
            <a:r>
              <a:rPr/>
              <a:t>Bayesian</a:t>
            </a:r>
            <a:r>
              <a:rPr/>
              <a:t> </a:t>
            </a:r>
            <a:r>
              <a:rPr/>
              <a:t>model</a:t>
            </a:r>
            <a:r>
              <a:rPr/>
              <a:t> </a:t>
            </a:r>
            <a:r>
              <a:rPr/>
              <a:t>for</a:t>
            </a:r>
            <a:r>
              <a:rPr/>
              <a:t> </a:t>
            </a:r>
            <a:r>
              <a:rPr/>
              <a:t>forecasting</a:t>
            </a:r>
            <a:r>
              <a:rPr/>
              <a:t> </a:t>
            </a:r>
            <a:r>
              <a:rPr/>
              <a:t>patient</a:t>
            </a:r>
            <a:r>
              <a:rPr/>
              <a:t> </a:t>
            </a:r>
            <a:r>
              <a:rPr/>
              <a:t>accrual</a:t>
            </a:r>
            <a:r>
              <a:rPr/>
              <a:t> </a:t>
            </a:r>
            <a:r>
              <a:rPr/>
              <a:t>rates</a:t>
            </a:r>
            <a:r>
              <a:rPr/>
              <a:t> </a:t>
            </a:r>
            <a:r>
              <a:rPr/>
              <a:t>in</a:t>
            </a:r>
            <a:r>
              <a:rPr/>
              <a:t> </a:t>
            </a:r>
            <a:r>
              <a:rPr/>
              <a:t>clinical</a:t>
            </a:r>
            <a:r>
              <a:rPr/>
              <a:t> </a:t>
            </a:r>
            <a:r>
              <a:rPr/>
              <a:t>trials.</a:t>
            </a:r>
            <a:r>
              <a:rPr/>
              <a:t> </a:t>
            </a:r>
            <a:r>
              <a:rPr/>
              <a:t>Accrual</a:t>
            </a:r>
            <a:r>
              <a:rPr/>
              <a:t> </a:t>
            </a:r>
            <a:r>
              <a:rPr/>
              <a:t>is</a:t>
            </a:r>
            <a:r>
              <a:rPr/>
              <a:t> </a:t>
            </a:r>
            <a:r>
              <a:rPr/>
              <a:t>the</a:t>
            </a:r>
            <a:r>
              <a:rPr/>
              <a:t> </a:t>
            </a:r>
            <a:r>
              <a:rPr/>
              <a:t>accumulation</a:t>
            </a:r>
            <a:r>
              <a:rPr/>
              <a:t> </a:t>
            </a:r>
            <a:r>
              <a:rPr/>
              <a:t>of</a:t>
            </a:r>
            <a:r>
              <a:rPr/>
              <a:t> </a:t>
            </a:r>
            <a:r>
              <a:rPr/>
              <a:t>patients</a:t>
            </a:r>
            <a:r>
              <a:rPr/>
              <a:t> </a:t>
            </a:r>
            <a:r>
              <a:rPr/>
              <a:t>over</a:t>
            </a:r>
            <a:r>
              <a:rPr/>
              <a:t> </a:t>
            </a:r>
            <a:r>
              <a:rPr/>
              <a:t>the</a:t>
            </a:r>
            <a:r>
              <a:rPr/>
              <a:t> </a:t>
            </a:r>
            <a:r>
              <a:rPr/>
              <a:t>course</a:t>
            </a:r>
            <a:r>
              <a:rPr/>
              <a:t> </a:t>
            </a:r>
            <a:r>
              <a:rPr/>
              <a:t>of</a:t>
            </a:r>
            <a:r>
              <a:rPr/>
              <a:t> </a:t>
            </a:r>
            <a:r>
              <a:rPr/>
              <a:t>a</a:t>
            </a:r>
            <a:r>
              <a:rPr/>
              <a:t> </a:t>
            </a:r>
            <a:r>
              <a:rPr/>
              <a:t>study,</a:t>
            </a:r>
            <a:r>
              <a:rPr/>
              <a:t> </a:t>
            </a:r>
            <a:r>
              <a:rPr/>
              <a:t>and</a:t>
            </a:r>
            <a:r>
              <a:rPr/>
              <a:t> </a:t>
            </a:r>
            <a:r>
              <a:rPr/>
              <a:t>it</a:t>
            </a:r>
            <a:r>
              <a:rPr/>
              <a:t> </a:t>
            </a:r>
            <a:r>
              <a:rPr/>
              <a:t>often</a:t>
            </a:r>
            <a:r>
              <a:rPr/>
              <a:t> </a:t>
            </a:r>
            <a:r>
              <a:rPr/>
              <a:t>lags</a:t>
            </a:r>
            <a:r>
              <a:rPr/>
              <a:t> </a:t>
            </a:r>
            <a:r>
              <a:rPr/>
              <a:t>terribly</a:t>
            </a:r>
            <a:r>
              <a:rPr/>
              <a:t> </a:t>
            </a:r>
            <a:r>
              <a:rPr/>
              <a:t>from</a:t>
            </a:r>
            <a:r>
              <a:rPr/>
              <a:t> </a:t>
            </a:r>
            <a:r>
              <a:rPr/>
              <a:t>what</a:t>
            </a:r>
            <a:r>
              <a:rPr/>
              <a:t> </a:t>
            </a:r>
            <a:r>
              <a:rPr/>
              <a:t>was</a:t>
            </a:r>
            <a:r>
              <a:rPr/>
              <a:t> </a:t>
            </a:r>
            <a:r>
              <a:rPr/>
              <a:t>predicted</a:t>
            </a:r>
            <a:r>
              <a:rPr/>
              <a:t> </a:t>
            </a:r>
            <a:r>
              <a:rPr/>
              <a:t>at</a:t>
            </a:r>
            <a:r>
              <a:rPr/>
              <a:t> </a:t>
            </a:r>
            <a:r>
              <a:rPr/>
              <a:t>the</a:t>
            </a:r>
            <a:r>
              <a:rPr/>
              <a:t> </a:t>
            </a:r>
            <a:r>
              <a:rPr/>
              <a:t>outset.</a:t>
            </a:r>
            <a:r>
              <a:rPr/>
              <a:t> </a:t>
            </a:r>
            <a:r>
              <a:rPr/>
              <a:t>The</a:t>
            </a:r>
            <a:r>
              <a:rPr/>
              <a:t> </a:t>
            </a:r>
            <a:r>
              <a:rPr/>
              <a:t>Bayesian</a:t>
            </a:r>
            <a:r>
              <a:rPr/>
              <a:t> </a:t>
            </a:r>
            <a:r>
              <a:rPr/>
              <a:t>model</a:t>
            </a:r>
            <a:r>
              <a:rPr/>
              <a:t> </a:t>
            </a:r>
            <a:r>
              <a:rPr/>
              <a:t>incorporates</a:t>
            </a:r>
            <a:r>
              <a:rPr/>
              <a:t> </a:t>
            </a:r>
            <a:r>
              <a:rPr/>
              <a:t>knowledge</a:t>
            </a:r>
            <a:r>
              <a:rPr/>
              <a:t> </a:t>
            </a:r>
            <a:r>
              <a:rPr/>
              <a:t>about</a:t>
            </a:r>
            <a:r>
              <a:rPr/>
              <a:t> </a:t>
            </a:r>
            <a:r>
              <a:rPr/>
              <a:t>patient</a:t>
            </a:r>
            <a:r>
              <a:rPr/>
              <a:t> </a:t>
            </a:r>
            <a:r>
              <a:rPr/>
              <a:t>accrual</a:t>
            </a:r>
            <a:r>
              <a:rPr/>
              <a:t> </a:t>
            </a:r>
            <a:r>
              <a:rPr/>
              <a:t>into</a:t>
            </a:r>
            <a:r>
              <a:rPr/>
              <a:t> </a:t>
            </a:r>
            <a:r>
              <a:rPr/>
              <a:t>a</a:t>
            </a:r>
            <a:r>
              <a:rPr/>
              <a:t> </a:t>
            </a:r>
            <a:r>
              <a:rPr/>
              <a:t>prior</a:t>
            </a:r>
            <a:r>
              <a:rPr/>
              <a:t> </a:t>
            </a:r>
            <a:r>
              <a:rPr/>
              <a:t>distribution</a:t>
            </a:r>
            <a:r>
              <a:rPr/>
              <a:t> </a:t>
            </a:r>
            <a:r>
              <a:rPr/>
              <a:t>and</a:t>
            </a:r>
            <a:r>
              <a:rPr/>
              <a:t> </a:t>
            </a:r>
            <a:r>
              <a:rPr/>
              <a:t>then</a:t>
            </a:r>
            <a:r>
              <a:rPr/>
              <a:t> </a:t>
            </a:r>
            <a:r>
              <a:rPr/>
              <a:t>updates</a:t>
            </a:r>
            <a:r>
              <a:rPr/>
              <a:t> </a:t>
            </a:r>
            <a:r>
              <a:rPr/>
              <a:t>the</a:t>
            </a:r>
            <a:r>
              <a:rPr/>
              <a:t> </a:t>
            </a:r>
            <a:r>
              <a:rPr/>
              <a:t>prior</a:t>
            </a:r>
            <a:r>
              <a:rPr/>
              <a:t> </a:t>
            </a:r>
            <a:r>
              <a:rPr/>
              <a:t>as</a:t>
            </a:r>
            <a:r>
              <a:rPr/>
              <a:t> </a:t>
            </a:r>
            <a:r>
              <a:rPr/>
              <a:t>patients</a:t>
            </a:r>
            <a:r>
              <a:rPr/>
              <a:t> </a:t>
            </a:r>
            <a:r>
              <a:rPr/>
              <a:t>show</a:t>
            </a:r>
            <a:r>
              <a:rPr/>
              <a:t> </a:t>
            </a:r>
            <a:r>
              <a:rPr/>
              <a:t>up</a:t>
            </a:r>
            <a:r>
              <a:rPr/>
              <a:t> </a:t>
            </a:r>
            <a:r>
              <a:rPr/>
              <a:t>for</a:t>
            </a:r>
            <a:r>
              <a:rPr/>
              <a:t> </a:t>
            </a:r>
            <a:r>
              <a:rPr/>
              <a:t>the</a:t>
            </a:r>
            <a:r>
              <a:rPr/>
              <a:t> </a:t>
            </a:r>
            <a:r>
              <a:rPr/>
              <a:t>study.</a:t>
            </a:r>
          </a:p>
          <a:p>
            <a:pPr lvl="0" marL="0" indent="0">
              <a:buNone/>
            </a:pPr>
          </a:p>
          <a:p>
            <a:pPr lvl="0" marL="0" indent="0">
              <a:buNone/>
            </a:pPr>
            <a:r>
              <a:rPr/>
              <a:t>I</a:t>
            </a:r>
            <a:r>
              <a:rPr/>
              <a:t> </a:t>
            </a:r>
            <a:r>
              <a:rPr/>
              <a:t>have</a:t>
            </a:r>
            <a:r>
              <a:rPr/>
              <a:t> </a:t>
            </a:r>
            <a:r>
              <a:rPr/>
              <a:t>the</a:t>
            </a:r>
            <a:r>
              <a:rPr/>
              <a:t> </a:t>
            </a:r>
            <a:r>
              <a:rPr/>
              <a:t>PowerPoint</a:t>
            </a:r>
            <a:r>
              <a:rPr/>
              <a:t> </a:t>
            </a:r>
            <a:r>
              <a:rPr/>
              <a:t>slides</a:t>
            </a:r>
            <a:r>
              <a:rPr/>
              <a:t> </a:t>
            </a:r>
            <a:r>
              <a:rPr/>
              <a:t>available,</a:t>
            </a:r>
            <a:r>
              <a:rPr/>
              <a:t> </a:t>
            </a:r>
            <a:r>
              <a:rPr/>
              <a:t>at</a:t>
            </a:r>
            <a:r>
              <a:rPr/>
              <a:t> </a:t>
            </a:r>
            <a:r>
              <a:rPr/>
              <a:t>least</a:t>
            </a:r>
            <a:r>
              <a:rPr/>
              <a:t> </a:t>
            </a:r>
            <a:r>
              <a:rPr/>
              <a:t>for</a:t>
            </a:r>
            <a:r>
              <a:rPr/>
              <a:t> </a:t>
            </a:r>
            <a:r>
              <a:rPr/>
              <a:t>the</a:t>
            </a:r>
            <a:r>
              <a:rPr/>
              <a:t> </a:t>
            </a:r>
            <a:r>
              <a:rPr/>
              <a:t>short</a:t>
            </a:r>
            <a:r>
              <a:rPr/>
              <a:t> </a:t>
            </a:r>
            <a:r>
              <a:rPr/>
              <a:t>term,</a:t>
            </a:r>
            <a:r>
              <a:rPr/>
              <a:t> </a:t>
            </a:r>
            <a:r>
              <a:rPr/>
              <a:t>at</a:t>
            </a:r>
            <a:r>
              <a:rPr/>
              <a:t> </a:t>
            </a:r>
            <a:r>
              <a:rPr/>
              <a:t>my</a:t>
            </a:r>
            <a:r>
              <a:rPr/>
              <a:t> </a:t>
            </a:r>
            <a:r>
              <a:rPr/>
              <a:t>github</a:t>
            </a:r>
            <a:r>
              <a:rPr/>
              <a:t> </a:t>
            </a:r>
            <a:r>
              <a:rPr/>
              <a:t>site.</a:t>
            </a:r>
            <a:r>
              <a:rPr/>
              <a:t> </a:t>
            </a:r>
            <a:r>
              <a:rPr/>
              <a:t>I</a:t>
            </a:r>
            <a:r>
              <a:rPr/>
              <a:t> </a:t>
            </a:r>
            <a:r>
              <a:rPr/>
              <a:t>include</a:t>
            </a:r>
            <a:r>
              <a:rPr/>
              <a:t> </a:t>
            </a:r>
            <a:r>
              <a:rPr/>
              <a:t>speaker</a:t>
            </a:r>
            <a:r>
              <a:rPr/>
              <a:t> </a:t>
            </a:r>
            <a:r>
              <a:rPr/>
              <a:t>notes</a:t>
            </a:r>
            <a:r>
              <a:rPr/>
              <a:t> </a:t>
            </a:r>
            <a:r>
              <a:rPr/>
              <a:t>in</a:t>
            </a:r>
            <a:r>
              <a:rPr/>
              <a:t> </a:t>
            </a:r>
            <a:r>
              <a:rPr/>
              <a:t>almost</a:t>
            </a:r>
            <a:r>
              <a:rPr/>
              <a:t> </a:t>
            </a:r>
            <a:r>
              <a:rPr/>
              <a:t>all</a:t>
            </a:r>
            <a:r>
              <a:rPr/>
              <a:t> </a:t>
            </a:r>
            <a:r>
              <a:rPr/>
              <a:t>my</a:t>
            </a:r>
            <a:r>
              <a:rPr/>
              <a:t> </a:t>
            </a:r>
            <a:r>
              <a:rPr/>
              <a:t>PowerPoint</a:t>
            </a:r>
            <a:r>
              <a:rPr/>
              <a:t> </a:t>
            </a:r>
            <a:r>
              <a:rPr/>
              <a:t>presentations,</a:t>
            </a:r>
            <a:r>
              <a:rPr/>
              <a:t> </a:t>
            </a:r>
            <a:r>
              <a:rPr/>
              <a:t>because</a:t>
            </a:r>
            <a:r>
              <a:rPr/>
              <a:t> </a:t>
            </a:r>
            <a:r>
              <a:rPr/>
              <a:t>I</a:t>
            </a:r>
            <a:r>
              <a:rPr/>
              <a:t> </a:t>
            </a:r>
            <a:r>
              <a:rPr/>
              <a:t>hate</a:t>
            </a:r>
            <a:r>
              <a:rPr/>
              <a:t> </a:t>
            </a:r>
            <a:r>
              <a:rPr/>
              <a:t>how</a:t>
            </a:r>
            <a:r>
              <a:rPr/>
              <a:t> </a:t>
            </a:r>
            <a:r>
              <a:rPr/>
              <a:t>limiting</a:t>
            </a:r>
            <a:r>
              <a:rPr/>
              <a:t> </a:t>
            </a:r>
            <a:r>
              <a:rPr/>
              <a:t>the</a:t>
            </a:r>
            <a:r>
              <a:rPr/>
              <a:t> </a:t>
            </a:r>
            <a:r>
              <a:rPr/>
              <a:t>bulleted</a:t>
            </a:r>
            <a:r>
              <a:rPr/>
              <a:t> </a:t>
            </a:r>
            <a:r>
              <a:rPr/>
              <a:t>structure</a:t>
            </a:r>
            <a:r>
              <a:rPr/>
              <a:t> </a:t>
            </a:r>
            <a:r>
              <a:rPr/>
              <a:t>of</a:t>
            </a:r>
            <a:r>
              <a:rPr/>
              <a:t> </a:t>
            </a:r>
            <a:r>
              <a:rPr/>
              <a:t>PowerPoint</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hyperlink" Target="https://github.com/pmean/build-website/blob/master/text/20/research-interests.pptx"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Research</a:t>
            </a:r>
            <a:r>
              <a:rPr/>
              <a:t> </a:t>
            </a:r>
            <a:r>
              <a:rPr/>
              <a:t>interests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2020-09-01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Goal</a:t>
            </a:r>
            <a:r>
              <a:rPr/>
              <a:t> </a:t>
            </a:r>
            <a:r>
              <a:rPr/>
              <a:t>of</a:t>
            </a:r>
            <a:r>
              <a:rPr/>
              <a:t> </a:t>
            </a:r>
            <a:r>
              <a:rPr/>
              <a:t>this</a:t>
            </a:r>
            <a:r>
              <a:rPr/>
              <a:t> </a:t>
            </a:r>
            <a:r>
              <a:rPr/>
              <a:t>talk</a:t>
            </a:r>
          </a:p>
        </p:txBody>
      </p:sp>
      <p:sp>
        <p:nvSpPr>
          <p:cNvPr id="3" name="Content Placeholder 2"/>
          <p:cNvSpPr>
            <a:spLocks noGrp="1"/>
          </p:cNvSpPr>
          <p:nvPr>
            <p:ph idx="1"/>
          </p:nvPr>
        </p:nvSpPr>
        <p:spPr/>
        <p:txBody>
          <a:bodyPr/>
          <a:lstStyle/>
          <a:p>
            <a:pPr lvl="0" marL="0" indent="0">
              <a:buNone/>
            </a:pPr>
            <a:r>
              <a:rPr/>
              <a:t>I have been asked to present a bit of information about my research interests to the students in the Graduate Research Seminar for the Department of Biomedical and Health Informatics. This will help students to consider me for help in their work on capstone projects, theses, and dissertations. In particular, I am looking to join a few committees supervising these theses and dissertations.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About</a:t>
            </a:r>
            <a:r>
              <a:rPr/>
              <a:t> </a:t>
            </a:r>
            <a:r>
              <a:rPr/>
              <a:t>myself</a:t>
            </a:r>
          </a:p>
        </p:txBody>
      </p:sp>
      <p:sp>
        <p:nvSpPr>
          <p:cNvPr id="3" name="Content Placeholder 2"/>
          <p:cNvSpPr>
            <a:spLocks noGrp="1"/>
          </p:cNvSpPr>
          <p:nvPr>
            <p:ph idx="1"/>
          </p:nvPr>
        </p:nvSpPr>
        <p:spPr/>
        <p:txBody>
          <a:bodyPr/>
          <a:lstStyle/>
          <a:p>
            <a:pPr lvl="1"/>
            <a:r>
              <a:rPr/>
              <a:t>PhD in Statistics, UIowa 1982</a:t>
            </a:r>
          </a:p>
          <a:p>
            <a:pPr lvl="1"/>
            <a:r>
              <a:rPr/>
              <a:t>Previous jobs</a:t>
            </a:r>
          </a:p>
          <a:p>
            <a:pPr lvl="2"/>
            <a:r>
              <a:rPr/>
              <a:t>Faculty in SOB/BGSU, 1981-1987</a:t>
            </a:r>
          </a:p>
          <a:p>
            <a:pPr lvl="2"/>
            <a:r>
              <a:rPr/>
              <a:t>Supervisory statistician, NIOSH/CDC, 1987-1996</a:t>
            </a:r>
          </a:p>
          <a:p>
            <a:pPr lvl="2"/>
            <a:r>
              <a:rPr/>
              <a:t>Statistician, Children’s Mercy Hospital, 1996-2008</a:t>
            </a:r>
          </a:p>
          <a:p>
            <a:pPr lvl="1"/>
            <a:r>
              <a:rPr/>
              <a:t>Current jobs (2008 onwards)</a:t>
            </a:r>
          </a:p>
          <a:p>
            <a:pPr lvl="2"/>
            <a:r>
              <a:rPr/>
              <a:t>Part-time independent consultant</a:t>
            </a:r>
          </a:p>
          <a:p>
            <a:pPr lvl="2"/>
            <a:r>
              <a:rPr/>
              <a:t>Part-time faculty, DBHI/UMKC</a:t>
            </a:r>
          </a:p>
          <a:p>
            <a:pPr lvl="2"/>
            <a:r>
              <a:rPr/>
              <a:t>Informal adviser to CEI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a:t>
            </a:r>
            <a:r>
              <a:rPr/>
              <a:t> </a:t>
            </a:r>
            <a:r>
              <a:rPr/>
              <a:t>do</a:t>
            </a:r>
          </a:p>
        </p:txBody>
      </p:sp>
      <p:sp>
        <p:nvSpPr>
          <p:cNvPr id="3" name="Content Placeholder 2"/>
          <p:cNvSpPr>
            <a:spLocks noGrp="1"/>
          </p:cNvSpPr>
          <p:nvPr>
            <p:ph idx="1"/>
          </p:nvPr>
        </p:nvSpPr>
        <p:spPr/>
        <p:txBody>
          <a:bodyPr/>
          <a:lstStyle/>
          <a:p>
            <a:pPr lvl="1"/>
            <a:r>
              <a:rPr/>
              <a:t>Teaching</a:t>
            </a:r>
          </a:p>
          <a:p>
            <a:pPr lvl="2"/>
            <a:r>
              <a:rPr/>
              <a:t>MEDB 5505, Introduction to R</a:t>
            </a:r>
          </a:p>
          <a:p>
            <a:pPr lvl="2"/>
            <a:r>
              <a:rPr/>
              <a:t>MEDB 5507, Introduction to SAS</a:t>
            </a:r>
          </a:p>
          <a:p>
            <a:pPr lvl="2"/>
            <a:r>
              <a:rPr/>
              <a:t>MEDB 5508, Introduction to SQL (with Suman Sahil)</a:t>
            </a:r>
          </a:p>
          <a:p>
            <a:pPr lvl="2"/>
            <a:r>
              <a:rPr/>
              <a:t>MEDB 5510, Clinical Research Methodology</a:t>
            </a:r>
          </a:p>
          <a:p>
            <a:pPr lvl="1"/>
            <a:r>
              <a:rPr/>
              <a:t>Research publications</a:t>
            </a:r>
          </a:p>
          <a:p>
            <a:pPr lvl="2"/>
            <a:r>
              <a:rPr/>
              <a:t>Over 100 so far</a:t>
            </a:r>
          </a:p>
          <a:p>
            <a:pPr lvl="2"/>
            <a:r>
              <a:rPr/>
              <a:t>Four have won major awards</a:t>
            </a:r>
          </a:p>
          <a:p>
            <a:pPr lvl="2"/>
            <a:r>
              <a:rPr/>
              <a:t>Book, Statistical Evidence in Medical Trials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a:t>
            </a:r>
            <a:r>
              <a:rPr/>
              <a:t> </a:t>
            </a:r>
            <a:r>
              <a:rPr/>
              <a:t>do</a:t>
            </a:r>
          </a:p>
        </p:txBody>
      </p:sp>
      <p:sp>
        <p:nvSpPr>
          <p:cNvPr id="3" name="Content Placeholder 2"/>
          <p:cNvSpPr>
            <a:spLocks noGrp="1"/>
          </p:cNvSpPr>
          <p:nvPr>
            <p:ph idx="1"/>
          </p:nvPr>
        </p:nvSpPr>
        <p:spPr/>
        <p:txBody>
          <a:bodyPr/>
          <a:lstStyle/>
          <a:p>
            <a:pPr lvl="1"/>
            <a:r>
              <a:rPr/>
              <a:t>Current research support</a:t>
            </a:r>
          </a:p>
          <a:p>
            <a:pPr lvl="2"/>
            <a:r>
              <a:rPr/>
              <a:t>Case studies in research ethics</a:t>
            </a:r>
          </a:p>
          <a:p>
            <a:pPr lvl="2"/>
            <a:r>
              <a:rPr/>
              <a:t>CTSA grant</a:t>
            </a:r>
          </a:p>
          <a:p>
            <a:pPr lvl="2"/>
            <a:r>
              <a:rPr/>
              <a:t>MS grant</a:t>
            </a:r>
          </a:p>
          <a:p>
            <a:pPr lvl="1"/>
            <a:r>
              <a:rPr/>
              <a:t>Potential future grants</a:t>
            </a:r>
          </a:p>
          <a:p>
            <a:pPr lvl="2"/>
            <a:r>
              <a:rPr/>
              <a:t>Lead remediation</a:t>
            </a:r>
          </a:p>
          <a:p>
            <a:pPr lvl="2"/>
            <a:r>
              <a:rPr/>
              <a:t>Data sharing</a:t>
            </a:r>
          </a:p>
          <a:p>
            <a:pPr lvl="2"/>
            <a:r>
              <a:rPr/>
              <a:t>COVID-19 testing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interests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Statistical methods</a:t>
            </a:r>
          </a:p>
          <a:p>
            <a:pPr lvl="2"/>
            <a:r>
              <a:rPr/>
              <a:t>Bayesian statistics</a:t>
            </a:r>
          </a:p>
          <a:p>
            <a:pPr lvl="2"/>
            <a:r>
              <a:rPr/>
              <a:t>Geospatial methods</a:t>
            </a:r>
          </a:p>
          <a:p>
            <a:pPr lvl="2"/>
            <a:r>
              <a:rPr/>
              <a:t>Health informatics</a:t>
            </a:r>
          </a:p>
          <a:p>
            <a:pPr lvl="2"/>
            <a:r>
              <a:rPr/>
              <a:t>Systematic overviews</a:t>
            </a:r>
          </a:p>
          <a:p>
            <a:pPr lvl="1"/>
            <a:r>
              <a:rPr/>
              <a:t>Computational methods</a:t>
            </a:r>
          </a:p>
          <a:p>
            <a:pPr lvl="2"/>
            <a:r>
              <a:rPr/>
              <a:t>R programming language</a:t>
            </a:r>
          </a:p>
          <a:p>
            <a:pPr lvl="2"/>
            <a:r>
              <a:rPr/>
              <a:t>Reproducible research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interests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Research about the research process</a:t>
            </a:r>
          </a:p>
          <a:p>
            <a:pPr lvl="2"/>
            <a:r>
              <a:rPr/>
              <a:t>Monitoring patient accrual</a:t>
            </a:r>
          </a:p>
          <a:p>
            <a:pPr lvl="2"/>
            <a:r>
              <a:rPr/>
              <a:t>Peer-reviewed datasets</a:t>
            </a:r>
          </a:p>
          <a:p>
            <a:pPr lvl="1"/>
            <a:r>
              <a:rPr/>
              <a:t>Find this PowerPoint file at:</a:t>
            </a:r>
          </a:p>
          <a:p>
            <a:pPr lvl="2"/>
            <a:r>
              <a:rPr>
                <a:hlinkClick r:id="rId3"/>
              </a:rPr>
              <a:t>https://github.com/pmean/build-website/blob/master/text/20/research-interests.pptx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interests</dc:title>
  <dc:creator>Steve Simon</dc:creator>
  <cp:keywords/>
  <dcterms:created xsi:type="dcterms:W3CDTF">2020-09-01T20:30:36Z</dcterms:created>
  <dcterms:modified xsi:type="dcterms:W3CDTF">2020-09-01T20:30:36Z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2020-09-01</vt:lpwstr>
  </property>
  <property fmtid="{D5CDD505-2E9C-101B-9397-08002B2CF9AE}" pid="4" name="output">
    <vt:lpwstr>powerpoint_presentation</vt:lpwstr>
  </property>
  <property fmtid="{D5CDD505-2E9C-101B-9397-08002B2CF9AE}" pid="5" name="source">
    <vt:lpwstr>New</vt:lpwstr>
  </property>
  <property fmtid="{D5CDD505-2E9C-101B-9397-08002B2CF9AE}" pid="6" name="tags">
    <vt:lpwstr/>
  </property>
</Properties>
</file>