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notesMaster" Target="notesMasters/notes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(mostly</a:t>
            </a:r>
            <a:r>
              <a:rPr/>
              <a:t> </a:t>
            </a:r>
            <a:r>
              <a:rPr/>
              <a:t>improvements)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Medicine</a:t>
            </a:r>
            <a:r>
              <a:rPr/>
              <a:t> </a:t>
            </a:r>
            <a:r>
              <a:rPr/>
              <a:t>(EBM)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past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years.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pioneers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EBM.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Benjamin</a:t>
            </a:r>
            <a:r>
              <a:rPr/>
              <a:t> </a:t>
            </a:r>
            <a:r>
              <a:rPr/>
              <a:t>Djulbegovic,</a:t>
            </a:r>
            <a:r>
              <a:rPr/>
              <a:t> </a:t>
            </a:r>
            <a:r>
              <a:rPr/>
              <a:t>Gordon</a:t>
            </a:r>
            <a:r>
              <a:rPr/>
              <a:t> </a:t>
            </a:r>
            <a:r>
              <a:rPr/>
              <a:t>H</a:t>
            </a:r>
            <a:r>
              <a:rPr/>
              <a:t> </a:t>
            </a:r>
            <a:r>
              <a:rPr/>
              <a:t>Guyatt.</a:t>
            </a:r>
            <a:r>
              <a:rPr/>
              <a:t> </a:t>
            </a:r>
            <a:r>
              <a:rPr/>
              <a:t>Progress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evidence-based</a:t>
            </a:r>
            <a:r>
              <a:rPr/>
              <a:t> </a:t>
            </a:r>
            <a:r>
              <a:rPr/>
              <a:t>medicine: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quarter</a:t>
            </a:r>
            <a:r>
              <a:rPr/>
              <a:t> </a:t>
            </a:r>
            <a:r>
              <a:rPr/>
              <a:t>century</a:t>
            </a:r>
            <a:r>
              <a:rPr/>
              <a:t> </a:t>
            </a:r>
            <a:r>
              <a:rPr/>
              <a:t>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Lancet</a:t>
            </a:r>
            <a:r>
              <a:rPr/>
              <a:t> </a:t>
            </a:r>
            <a:r>
              <a:rPr/>
              <a:t>2017-07-22,</a:t>
            </a:r>
            <a:r>
              <a:rPr/>
              <a:t> </a:t>
            </a:r>
            <a:r>
              <a:rPr/>
              <a:t>390(10092),</a:t>
            </a:r>
            <a:r>
              <a:rPr/>
              <a:t> </a:t>
            </a:r>
            <a:r>
              <a:rPr/>
              <a:t>415-423.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format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Progress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evidence-based</a:t>
            </a:r>
            <a:r>
              <a:rPr/>
              <a:t> </a:t>
            </a:r>
            <a:r>
              <a:rPr/>
              <a:t>medicine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2021-10-07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bm-progress-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9900" y="1600200"/>
            <a:ext cx="8204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in evidence-based medicine</dc:title>
  <dc:creator/>
  <cp:keywords/>
  <dcterms:created xsi:type="dcterms:W3CDTF">2021-10-07T21:45:47Z</dcterms:created>
  <dcterms:modified xsi:type="dcterms:W3CDTF">2021-10-07T21:45:47Z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ategories">
    <vt:lpwstr/>
  </property>
  <property fmtid="{D5CDD505-2E9C-101B-9397-08002B2CF9AE}" pid="3" name="date">
    <vt:lpwstr>2021-10-07</vt:lpwstr>
  </property>
  <property fmtid="{D5CDD505-2E9C-101B-9397-08002B2CF9AE}" pid="4" name="output">
    <vt:lpwstr>powerpoint_presentation</vt:lpwstr>
  </property>
  <property fmtid="{D5CDD505-2E9C-101B-9397-08002B2CF9AE}" pid="5" name="source">
    <vt:lpwstr>New</vt:lpwstr>
  </property>
  <property fmtid="{D5CDD505-2E9C-101B-9397-08002B2CF9AE}" pid="6" name="tags">
    <vt:lpwstr/>
  </property>
</Properties>
</file>