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learned</a:t>
            </a:r>
            <a:r>
              <a:rPr/>
              <a:t> </a:t>
            </a:r>
            <a:r>
              <a:rPr/>
              <a:t>programming</a:t>
            </a:r>
            <a:r>
              <a:rPr/>
              <a:t> </a:t>
            </a:r>
            <a:r>
              <a:rPr/>
              <a:t>like</a:t>
            </a:r>
            <a:r>
              <a:rPr/>
              <a:t> </a:t>
            </a:r>
            <a:r>
              <a:rPr/>
              <a:t>I</a:t>
            </a:r>
            <a:r>
              <a:rPr/>
              <a:t> </a:t>
            </a:r>
            <a:r>
              <a:rPr/>
              <a:t>did,</a:t>
            </a:r>
            <a:r>
              <a:rPr/>
              <a:t> </a:t>
            </a:r>
            <a:r>
              <a:rPr/>
              <a:t>you</a:t>
            </a:r>
            <a:r>
              <a:rPr/>
              <a:t> </a:t>
            </a:r>
            <a:r>
              <a:rPr/>
              <a:t>learned</a:t>
            </a:r>
            <a:r>
              <a:rPr/>
              <a:t> </a:t>
            </a:r>
            <a:r>
              <a:rPr/>
              <a:t>it</a:t>
            </a:r>
            <a:r>
              <a:rPr/>
              <a:t> </a:t>
            </a:r>
            <a:r>
              <a:rPr/>
              <a:t>with</a:t>
            </a:r>
            <a:r>
              <a:rPr/>
              <a:t> </a:t>
            </a:r>
            <a:r>
              <a:rPr/>
              <a:t>a</a:t>
            </a:r>
            <a:r>
              <a:rPr/>
              <a:t> </a:t>
            </a:r>
            <a:r>
              <a:rPr/>
              <a:t>bunch</a:t>
            </a:r>
            <a:r>
              <a:rPr/>
              <a:t> </a:t>
            </a:r>
            <a:r>
              <a:rPr/>
              <a:t>of</a:t>
            </a:r>
            <a:r>
              <a:rPr/>
              <a:t> </a:t>
            </a:r>
            <a:r>
              <a:rPr/>
              <a:t>bad</a:t>
            </a:r>
            <a:r>
              <a:rPr/>
              <a:t> </a:t>
            </a:r>
            <a:r>
              <a:rPr/>
              <a:t>habits</a:t>
            </a:r>
            <a:r>
              <a:rPr/>
              <a:t> </a:t>
            </a:r>
            <a:r>
              <a:rPr/>
              <a:t>that</a:t>
            </a:r>
            <a:r>
              <a:rPr/>
              <a:t> </a:t>
            </a:r>
            <a:r>
              <a:rPr/>
              <a:t>are</a:t>
            </a:r>
            <a:r>
              <a:rPr/>
              <a:t> </a:t>
            </a:r>
            <a:r>
              <a:rPr/>
              <a:t>very</a:t>
            </a:r>
            <a:r>
              <a:rPr/>
              <a:t> </a:t>
            </a:r>
            <a:r>
              <a:rPr/>
              <a:t>hard</a:t>
            </a:r>
            <a:r>
              <a:rPr/>
              <a:t> </a:t>
            </a:r>
            <a:r>
              <a:rPr/>
              <a:t>to</a:t>
            </a:r>
            <a:r>
              <a:rPr/>
              <a:t> </a:t>
            </a:r>
            <a:r>
              <a:rPr/>
              <a:t>break.</a:t>
            </a:r>
            <a:r>
              <a:rPr/>
              <a:t> </a:t>
            </a:r>
            <a:r>
              <a:rPr/>
              <a:t>I</a:t>
            </a:r>
            <a:r>
              <a:rPr/>
              <a:t> </a:t>
            </a:r>
            <a:r>
              <a:rPr/>
              <a:t>don’t</a:t>
            </a:r>
            <a:r>
              <a:rPr/>
              <a:t> </a:t>
            </a:r>
            <a:r>
              <a:rPr/>
              <a:t>want</a:t>
            </a:r>
            <a:r>
              <a:rPr/>
              <a:t> </a:t>
            </a:r>
            <a:r>
              <a:rPr/>
              <a:t>you</a:t>
            </a:r>
            <a:r>
              <a:rPr/>
              <a:t> </a:t>
            </a:r>
            <a:r>
              <a:rPr/>
              <a:t>to</a:t>
            </a:r>
            <a:r>
              <a:rPr/>
              <a:t> </a:t>
            </a:r>
            <a:r>
              <a:rPr/>
              <a:t>develop</a:t>
            </a:r>
            <a:r>
              <a:rPr/>
              <a:t> </a:t>
            </a:r>
            <a:r>
              <a:rPr/>
              <a:t>these</a:t>
            </a:r>
            <a:r>
              <a:rPr/>
              <a:t> </a:t>
            </a:r>
            <a:r>
              <a:rPr/>
              <a:t>same</a:t>
            </a:r>
            <a:r>
              <a:rPr/>
              <a:t> </a:t>
            </a:r>
            <a:r>
              <a:rPr/>
              <a:t>bad</a:t>
            </a:r>
            <a:r>
              <a:rPr/>
              <a:t> </a:t>
            </a:r>
            <a:r>
              <a:rPr/>
              <a:t>habits,</a:t>
            </a:r>
            <a:r>
              <a:rPr/>
              <a:t> </a:t>
            </a:r>
            <a:r>
              <a:rPr/>
              <a:t>so</a:t>
            </a:r>
            <a:r>
              <a:rPr/>
              <a:t> </a:t>
            </a:r>
            <a:r>
              <a:rPr/>
              <a:t>I</a:t>
            </a:r>
            <a:r>
              <a:rPr/>
              <a:t> </a:t>
            </a:r>
            <a:r>
              <a:rPr/>
              <a:t>want</a:t>
            </a:r>
            <a:r>
              <a:rPr/>
              <a:t> </a:t>
            </a:r>
            <a:r>
              <a:rPr/>
              <a:t>you</a:t>
            </a:r>
            <a:r>
              <a:rPr/>
              <a:t> </a:t>
            </a:r>
            <a:r>
              <a:rPr/>
              <a:t>to</a:t>
            </a:r>
            <a:r>
              <a:rPr/>
              <a:t> </a:t>
            </a:r>
            <a:r>
              <a:rPr/>
              <a:t>adopt</a:t>
            </a:r>
            <a:r>
              <a:rPr/>
              <a:t> </a:t>
            </a:r>
            <a:r>
              <a:rPr/>
              <a:t>some</a:t>
            </a:r>
            <a:r>
              <a:rPr/>
              <a:t> </a:t>
            </a:r>
            <a:r>
              <a:rPr/>
              <a:t>good</a:t>
            </a:r>
            <a:r>
              <a:rPr/>
              <a:t> </a:t>
            </a:r>
            <a:r>
              <a:rPr/>
              <a:t>habits</a:t>
            </a:r>
            <a:r>
              <a:rPr/>
              <a:t> </a:t>
            </a:r>
            <a:r>
              <a:rPr/>
              <a:t>early.</a:t>
            </a:r>
          </a:p>
          <a:p>
            <a:pPr lvl="0" marL="0" indent="0">
              <a:buNone/>
            </a:pPr>
          </a:p>
          <a:p>
            <a:pPr lvl="0" marL="0" indent="0">
              <a:buNone/>
            </a:pPr>
            <a:r>
              <a:rPr/>
              <a:t>Some</a:t>
            </a:r>
            <a:r>
              <a:rPr/>
              <a:t> </a:t>
            </a:r>
            <a:r>
              <a:rPr/>
              <a:t>of</a:t>
            </a:r>
            <a:r>
              <a:rPr/>
              <a:t> </a:t>
            </a:r>
            <a:r>
              <a:rPr/>
              <a:t>these</a:t>
            </a:r>
            <a:r>
              <a:rPr/>
              <a:t> </a:t>
            </a:r>
            <a:r>
              <a:rPr/>
              <a:t>items</a:t>
            </a:r>
            <a:r>
              <a:rPr/>
              <a:t> </a:t>
            </a:r>
            <a:r>
              <a:rPr/>
              <a:t>are</a:t>
            </a:r>
            <a:r>
              <a:rPr/>
              <a:t> </a:t>
            </a:r>
            <a:r>
              <a:rPr/>
              <a:t>not</a:t>
            </a:r>
            <a:r>
              <a:rPr/>
              <a:t> </a:t>
            </a:r>
            <a:r>
              <a:rPr/>
              <a:t>really</a:t>
            </a:r>
            <a:r>
              <a:rPr/>
              <a:t> </a:t>
            </a:r>
            <a:r>
              <a:rPr/>
              <a:t>important</a:t>
            </a:r>
            <a:r>
              <a:rPr/>
              <a:t> </a:t>
            </a:r>
            <a:r>
              <a:rPr/>
              <a:t>for</a:t>
            </a:r>
            <a:r>
              <a:rPr/>
              <a:t> </a:t>
            </a:r>
            <a:r>
              <a:rPr/>
              <a:t>developing</a:t>
            </a:r>
            <a:r>
              <a:rPr/>
              <a:t> </a:t>
            </a:r>
            <a:r>
              <a:rPr/>
              <a:t>good</a:t>
            </a:r>
            <a:r>
              <a:rPr/>
              <a:t> </a:t>
            </a:r>
            <a:r>
              <a:rPr/>
              <a:t>programming</a:t>
            </a:r>
            <a:r>
              <a:rPr/>
              <a:t> </a:t>
            </a:r>
            <a:r>
              <a:rPr/>
              <a:t>habits,</a:t>
            </a:r>
            <a:r>
              <a:rPr/>
              <a:t> </a:t>
            </a:r>
            <a:r>
              <a:rPr/>
              <a:t>but</a:t>
            </a:r>
            <a:r>
              <a:rPr/>
              <a:t> </a:t>
            </a:r>
            <a:r>
              <a:rPr/>
              <a:t>rather</a:t>
            </a:r>
            <a:r>
              <a:rPr/>
              <a:t> </a:t>
            </a:r>
            <a:r>
              <a:rPr/>
              <a:t>are</a:t>
            </a:r>
            <a:r>
              <a:rPr/>
              <a:t> </a:t>
            </a:r>
            <a:r>
              <a:rPr/>
              <a:t>for</a:t>
            </a:r>
            <a:r>
              <a:rPr/>
              <a:t> </a:t>
            </a:r>
            <a:r>
              <a:rPr/>
              <a:t>my</a:t>
            </a:r>
            <a:r>
              <a:rPr/>
              <a:t> </a:t>
            </a:r>
            <a:r>
              <a:rPr/>
              <a:t>convenience.</a:t>
            </a:r>
            <a:r>
              <a:rPr/>
              <a:t> </a:t>
            </a:r>
            <a:r>
              <a:rPr/>
              <a:t>Grading</a:t>
            </a:r>
            <a:r>
              <a:rPr/>
              <a:t> </a:t>
            </a:r>
            <a:r>
              <a:rPr/>
              <a:t>is</a:t>
            </a:r>
            <a:r>
              <a:rPr/>
              <a:t> </a:t>
            </a:r>
            <a:r>
              <a:rPr/>
              <a:t>a</a:t>
            </a:r>
            <a:r>
              <a:rPr/>
              <a:t> </a:t>
            </a:r>
            <a:r>
              <a:rPr/>
              <a:t>lot</a:t>
            </a:r>
            <a:r>
              <a:rPr/>
              <a:t> </a:t>
            </a:r>
            <a:r>
              <a:rPr/>
              <a:t>of</a:t>
            </a:r>
            <a:r>
              <a:rPr/>
              <a:t> </a:t>
            </a:r>
            <a:r>
              <a:rPr/>
              <a:t>work,</a:t>
            </a:r>
            <a:r>
              <a:rPr/>
              <a:t> </a:t>
            </a:r>
            <a:r>
              <a:rPr/>
              <a:t>and</a:t>
            </a:r>
            <a:r>
              <a:rPr/>
              <a:t> </a:t>
            </a:r>
            <a:r>
              <a:rPr/>
              <a:t>it</a:t>
            </a:r>
            <a:r>
              <a:rPr/>
              <a:t> </a:t>
            </a:r>
            <a:r>
              <a:rPr/>
              <a:t>is</a:t>
            </a:r>
            <a:r>
              <a:rPr/>
              <a:t> </a:t>
            </a:r>
            <a:r>
              <a:rPr/>
              <a:t>complicated</a:t>
            </a:r>
            <a:r>
              <a:rPr/>
              <a:t> </a:t>
            </a:r>
            <a:r>
              <a:rPr/>
              <a:t>by</a:t>
            </a:r>
            <a:r>
              <a:rPr/>
              <a:t> </a:t>
            </a:r>
            <a:r>
              <a:rPr/>
              <a:t>having</a:t>
            </a:r>
            <a:r>
              <a:rPr/>
              <a:t> </a:t>
            </a:r>
            <a:r>
              <a:rPr/>
              <a:t>some</a:t>
            </a:r>
            <a:r>
              <a:rPr/>
              <a:t> </a:t>
            </a:r>
            <a:r>
              <a:rPr/>
              <a:t>students</a:t>
            </a:r>
            <a:r>
              <a:rPr/>
              <a:t> </a:t>
            </a:r>
            <a:r>
              <a:rPr/>
              <a:t>attending</a:t>
            </a:r>
            <a:r>
              <a:rPr/>
              <a:t> </a:t>
            </a:r>
            <a:r>
              <a:rPr/>
              <a:t>two</a:t>
            </a:r>
            <a:r>
              <a:rPr/>
              <a:t> </a:t>
            </a:r>
            <a:r>
              <a:rPr/>
              <a:t>different</a:t>
            </a:r>
            <a:r>
              <a:rPr/>
              <a:t> </a:t>
            </a:r>
            <a:r>
              <a:rPr/>
              <a:t>classes</a:t>
            </a:r>
            <a:r>
              <a:rPr/>
              <a:t> </a:t>
            </a:r>
            <a:r>
              <a:rPr/>
              <a:t>of</a:t>
            </a:r>
            <a:r>
              <a:rPr/>
              <a:t> </a:t>
            </a:r>
            <a:r>
              <a:rPr/>
              <a:t>mine</a:t>
            </a:r>
            <a:r>
              <a:rPr/>
              <a:t> </a:t>
            </a:r>
            <a:r>
              <a:rPr/>
              <a:t>at</a:t>
            </a:r>
            <a:r>
              <a:rPr/>
              <a:t> </a:t>
            </a:r>
            <a:r>
              <a:rPr/>
              <a:t>the</a:t>
            </a:r>
            <a:r>
              <a:rPr/>
              <a:t> </a:t>
            </a:r>
            <a:r>
              <a:rPr/>
              <a:t>same</a:t>
            </a:r>
            <a:r>
              <a:rPr/>
              <a:t> </a:t>
            </a:r>
            <a:r>
              <a:rPr/>
              <a:t>time.</a:t>
            </a:r>
            <a:r>
              <a:rPr/>
              <a:t> </a:t>
            </a:r>
            <a:r>
              <a:rPr/>
              <a:t>There</a:t>
            </a:r>
            <a:r>
              <a:rPr/>
              <a:t> </a:t>
            </a:r>
            <a:r>
              <a:rPr/>
              <a:t>are</a:t>
            </a:r>
            <a:r>
              <a:rPr/>
              <a:t> </a:t>
            </a:r>
            <a:r>
              <a:rPr/>
              <a:t>a</a:t>
            </a:r>
            <a:r>
              <a:rPr/>
              <a:t> </a:t>
            </a:r>
            <a:r>
              <a:rPr/>
              <a:t>few</a:t>
            </a:r>
            <a:r>
              <a:rPr/>
              <a:t> </a:t>
            </a:r>
            <a:r>
              <a:rPr/>
              <a:t>simple</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my</a:t>
            </a:r>
            <a:r>
              <a:rPr/>
              <a:t> </a:t>
            </a:r>
            <a:r>
              <a:rPr/>
              <a:t>difficult</a:t>
            </a:r>
            <a:r>
              <a:rPr/>
              <a:t> </a:t>
            </a:r>
            <a:r>
              <a:rPr/>
              <a:t>job</a:t>
            </a:r>
            <a:r>
              <a:rPr/>
              <a:t> </a:t>
            </a:r>
            <a:r>
              <a:rPr/>
              <a:t>a</a:t>
            </a:r>
            <a:r>
              <a:rPr/>
              <a:t> </a:t>
            </a:r>
            <a:r>
              <a:rPr/>
              <a:t>bit</a:t>
            </a:r>
            <a:r>
              <a:rPr/>
              <a:t> </a:t>
            </a:r>
            <a:r>
              <a:rPr/>
              <a:t>easier.</a:t>
            </a:r>
          </a:p>
          <a:p>
            <a:pPr lvl="0" marL="0" indent="0">
              <a:buNone/>
            </a:pPr>
          </a:p>
          <a:p>
            <a:pPr lvl="0" marL="0" indent="0">
              <a:buNone/>
            </a:pPr>
            <a:r>
              <a:rPr/>
              <a:t>There</a:t>
            </a:r>
            <a:r>
              <a:rPr/>
              <a:t> </a:t>
            </a:r>
            <a:r>
              <a:rPr/>
              <a:t>are</a:t>
            </a:r>
            <a:r>
              <a:rPr/>
              <a:t> </a:t>
            </a:r>
            <a:r>
              <a:rPr/>
              <a:t>seven</a:t>
            </a:r>
            <a:r>
              <a:rPr/>
              <a:t> </a:t>
            </a:r>
            <a:r>
              <a:rPr/>
              <a:t>different</a:t>
            </a:r>
            <a:r>
              <a:rPr/>
              <a:t> </a:t>
            </a:r>
            <a:r>
              <a:rPr/>
              <a:t>items</a:t>
            </a:r>
            <a:r>
              <a:rPr/>
              <a:t> </a:t>
            </a:r>
            <a:r>
              <a:rPr/>
              <a:t>that</a:t>
            </a:r>
            <a:r>
              <a:rPr/>
              <a:t> </a:t>
            </a:r>
            <a:r>
              <a:rPr/>
              <a:t>I</a:t>
            </a:r>
            <a:r>
              <a:rPr/>
              <a:t> </a:t>
            </a:r>
            <a:r>
              <a:rPr/>
              <a:t>want</a:t>
            </a:r>
            <a:r>
              <a:rPr/>
              <a:t> </a:t>
            </a:r>
            <a:r>
              <a:rPr/>
              <a:t>to</a:t>
            </a:r>
            <a:r>
              <a:rPr/>
              <a:t> </a:t>
            </a:r>
            <a:r>
              <a:rPr/>
              <a:t>cover</a:t>
            </a:r>
            <a:r>
              <a:rPr/>
              <a:t> </a:t>
            </a:r>
            <a:r>
              <a:rPr/>
              <a:t>in</a:t>
            </a:r>
            <a:r>
              <a:rPr/>
              <a:t> </a:t>
            </a:r>
            <a:r>
              <a:rPr/>
              <a:t>this</a:t>
            </a:r>
            <a:r>
              <a:rPr/>
              <a:t> </a:t>
            </a:r>
            <a:r>
              <a:rPr/>
              <a:t>talk.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blank</a:t>
            </a:r>
            <a:r>
              <a:rPr/>
              <a:t> </a:t>
            </a:r>
            <a:r>
              <a:rPr/>
              <a:t>link</a:t>
            </a:r>
            <a:r>
              <a:rPr/>
              <a:t> </a:t>
            </a:r>
            <a:r>
              <a:rPr/>
              <a:t>emphasizes</a:t>
            </a:r>
            <a:r>
              <a:rPr/>
              <a:t> </a:t>
            </a:r>
            <a:r>
              <a:rPr/>
              <a:t>the</a:t>
            </a:r>
            <a:r>
              <a:rPr/>
              <a:t> </a:t>
            </a:r>
            <a:r>
              <a:rPr/>
              <a:t>two</a:t>
            </a:r>
            <a:r>
              <a:rPr/>
              <a:t> </a:t>
            </a:r>
            <a:r>
              <a:rPr/>
              <a:t>steps</a:t>
            </a:r>
            <a:r>
              <a:rPr/>
              <a:t> </a:t>
            </a:r>
            <a:r>
              <a:rPr/>
              <a:t>in</a:t>
            </a:r>
            <a:r>
              <a:rPr/>
              <a:t> </a:t>
            </a:r>
            <a:r>
              <a:rPr/>
              <a:t>this</a:t>
            </a:r>
            <a:r>
              <a:rPr/>
              <a:t> </a:t>
            </a:r>
            <a:r>
              <a:rPr/>
              <a:t>program,</a:t>
            </a:r>
            <a:r>
              <a:rPr/>
              <a:t> </a:t>
            </a:r>
            <a:r>
              <a:rPr/>
              <a:t>sorting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indenting</a:t>
            </a:r>
            <a:r>
              <a:rPr/>
              <a:t> </a:t>
            </a:r>
            <a:r>
              <a:rPr/>
              <a:t>the</a:t>
            </a:r>
            <a:r>
              <a:rPr/>
              <a:t> </a:t>
            </a:r>
            <a:r>
              <a:rPr/>
              <a:t>by</a:t>
            </a:r>
            <a:r>
              <a:rPr/>
              <a:t> </a:t>
            </a:r>
            <a:r>
              <a:rPr/>
              <a:t>subcommand</a:t>
            </a:r>
            <a:r>
              <a:rPr/>
              <a:t> </a:t>
            </a:r>
            <a:r>
              <a:rPr/>
              <a:t>within</a:t>
            </a:r>
            <a:r>
              <a:rPr/>
              <a:t> </a:t>
            </a:r>
            <a:r>
              <a:rPr/>
              <a:t>the</a:t>
            </a:r>
            <a:r>
              <a:rPr/>
              <a:t> </a:t>
            </a:r>
            <a:r>
              <a:rPr/>
              <a:t>sort</a:t>
            </a:r>
            <a:r>
              <a:rPr/>
              <a:t> </a:t>
            </a:r>
            <a:r>
              <a:rPr/>
              <a:t>and</a:t>
            </a:r>
            <a:r>
              <a:rPr/>
              <a:t> </a:t>
            </a:r>
            <a:r>
              <a:rPr/>
              <a:t>the</a:t>
            </a:r>
            <a:r>
              <a:rPr/>
              <a:t> </a:t>
            </a:r>
            <a:r>
              <a:rPr/>
              <a:t>var</a:t>
            </a:r>
            <a:r>
              <a:rPr/>
              <a:t> </a:t>
            </a:r>
            <a:r>
              <a:rPr/>
              <a:t>and</a:t>
            </a:r>
            <a:r>
              <a:rPr/>
              <a:t> </a:t>
            </a:r>
            <a:r>
              <a:rPr/>
              <a:t>title1</a:t>
            </a:r>
            <a:r>
              <a:rPr/>
              <a:t> </a:t>
            </a:r>
            <a:r>
              <a:rPr/>
              <a:t>subcommands</a:t>
            </a:r>
            <a:r>
              <a:rPr/>
              <a:t> </a:t>
            </a:r>
            <a:r>
              <a:rPr/>
              <a:t>in</a:t>
            </a:r>
            <a:r>
              <a:rPr/>
              <a:t> </a:t>
            </a:r>
            <a:r>
              <a:rPr/>
              <a:t>the</a:t>
            </a:r>
            <a:r>
              <a:rPr/>
              <a:t> </a:t>
            </a:r>
            <a:r>
              <a:rPr/>
              <a:t>print</a:t>
            </a:r>
            <a:r>
              <a:rPr/>
              <a:t> </a:t>
            </a:r>
            <a:r>
              <a:rPr/>
              <a:t>procedure,</a:t>
            </a:r>
            <a:r>
              <a:rPr/>
              <a:t> </a:t>
            </a:r>
            <a:r>
              <a:rPr/>
              <a:t>you</a:t>
            </a:r>
            <a:r>
              <a:rPr/>
              <a:t> </a:t>
            </a:r>
            <a:r>
              <a:rPr/>
              <a:t>further</a:t>
            </a:r>
            <a:r>
              <a:rPr/>
              <a:t> </a:t>
            </a:r>
            <a:r>
              <a:rPr/>
              <a:t>emphasize</a:t>
            </a:r>
            <a:r>
              <a:rPr/>
              <a:t> </a:t>
            </a:r>
            <a:r>
              <a:rPr/>
              <a:t>the</a:t>
            </a:r>
            <a:r>
              <a:rPr/>
              <a:t> </a:t>
            </a:r>
            <a:r>
              <a:rPr/>
              <a:t>desicrete</a:t>
            </a:r>
            <a:r>
              <a:rPr/>
              <a:t> </a:t>
            </a:r>
            <a:r>
              <a:rPr/>
              <a:t>steps</a:t>
            </a:r>
            <a:r>
              <a:rPr/>
              <a:t> </a:t>
            </a:r>
            <a:r>
              <a:rPr/>
              <a:t>in</a:t>
            </a:r>
            <a:r>
              <a:rPr/>
              <a:t> </a:t>
            </a:r>
            <a:r>
              <a:rPr/>
              <a:t>the</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line</a:t>
            </a:r>
            <a:r>
              <a:rPr/>
              <a:t> </a:t>
            </a:r>
            <a:r>
              <a:rPr/>
              <a:t>that</a:t>
            </a:r>
            <a:r>
              <a:rPr/>
              <a:t> </a:t>
            </a:r>
            <a:r>
              <a:rPr/>
              <a:t>is</a:t>
            </a:r>
            <a:r>
              <a:rPr/>
              <a:t> </a:t>
            </a:r>
            <a:r>
              <a:rPr/>
              <a:t>terribly</a:t>
            </a:r>
            <a:r>
              <a:rPr/>
              <a:t> </a:t>
            </a:r>
            <a:r>
              <a:rPr/>
              <a:t>long</a:t>
            </a:r>
            <a:r>
              <a:rPr/>
              <a:t> </a:t>
            </a:r>
            <a:r>
              <a:rPr/>
              <a:t>in</a:t>
            </a:r>
            <a:r>
              <a:rPr/>
              <a:t> </a:t>
            </a:r>
            <a:r>
              <a:rPr/>
              <a:t>this</a:t>
            </a:r>
            <a:r>
              <a:rPr/>
              <a:t> </a:t>
            </a:r>
            <a:r>
              <a:rPr/>
              <a:t>example,</a:t>
            </a:r>
            <a:r>
              <a:rPr/>
              <a:t> </a:t>
            </a:r>
            <a:r>
              <a:rPr/>
              <a:t>but</a:t>
            </a:r>
            <a:r>
              <a:rPr/>
              <a:t> </a:t>
            </a:r>
            <a:r>
              <a:rPr/>
              <a:t>you</a:t>
            </a:r>
            <a:r>
              <a:rPr/>
              <a:t> </a:t>
            </a:r>
            <a:r>
              <a:rPr/>
              <a:t>could</a:t>
            </a:r>
            <a:r>
              <a:rPr/>
              <a:t> </a:t>
            </a:r>
            <a:r>
              <a:rPr/>
              <a:t>split</a:t>
            </a:r>
            <a:r>
              <a:rPr/>
              <a:t> </a:t>
            </a:r>
            <a:r>
              <a:rPr/>
              <a:t>the</a:t>
            </a:r>
            <a:r>
              <a:rPr/>
              <a:t> </a:t>
            </a:r>
            <a:r>
              <a:rPr/>
              <a:t>proc</a:t>
            </a:r>
            <a:r>
              <a:rPr/>
              <a:t> </a:t>
            </a:r>
            <a:r>
              <a:rPr/>
              <a:t>sort</a:t>
            </a:r>
            <a:r>
              <a:rPr/>
              <a:t> </a:t>
            </a:r>
            <a:r>
              <a:rPr/>
              <a:t>and</a:t>
            </a:r>
            <a:r>
              <a:rPr/>
              <a:t> </a:t>
            </a:r>
            <a:r>
              <a:rPr/>
              <a:t>the</a:t>
            </a:r>
            <a:r>
              <a:rPr/>
              <a:t> </a:t>
            </a:r>
            <a:r>
              <a:rPr/>
              <a:t>proc</a:t>
            </a:r>
            <a:r>
              <a:rPr/>
              <a:t> </a:t>
            </a:r>
            <a:r>
              <a:rPr/>
              <a:t>print</a:t>
            </a:r>
            <a:r>
              <a:rPr/>
              <a:t> </a:t>
            </a:r>
            <a:r>
              <a:rPr/>
              <a:t>at</a:t>
            </a:r>
            <a:r>
              <a:rPr/>
              <a:t> </a:t>
            </a:r>
            <a:r>
              <a:rPr/>
              <a:t>data</a:t>
            </a:r>
            <a:r>
              <a:rPr/>
              <a:t> </a:t>
            </a:r>
            <a:r>
              <a:rPr/>
              <a:t>to</a:t>
            </a:r>
            <a:r>
              <a:rPr/>
              <a:t> </a:t>
            </a:r>
            <a:r>
              <a:rPr/>
              <a:t>make</a:t>
            </a:r>
            <a:r>
              <a:rPr/>
              <a:t> </a:t>
            </a:r>
            <a:r>
              <a:rPr/>
              <a:t>the</a:t>
            </a:r>
            <a:r>
              <a:rPr/>
              <a:t> </a:t>
            </a:r>
            <a:r>
              <a:rPr/>
              <a:t>line</a:t>
            </a:r>
            <a:r>
              <a:rPr/>
              <a:t> </a:t>
            </a:r>
            <a:r>
              <a:rPr/>
              <a:t>shorter.</a:t>
            </a:r>
          </a:p>
          <a:p>
            <a:pPr lvl="0" marL="0" indent="0">
              <a:buNone/>
            </a:pPr>
          </a:p>
          <a:p>
            <a:pPr lvl="0" marL="0" indent="0">
              <a:buNone/>
            </a:pPr>
            <a:r>
              <a:rPr/>
              <a:t>I</a:t>
            </a:r>
            <a:r>
              <a:rPr/>
              <a:t> </a:t>
            </a:r>
            <a:r>
              <a:rPr/>
              <a:t>used</a:t>
            </a:r>
            <a:r>
              <a:rPr/>
              <a:t> </a:t>
            </a:r>
            <a:r>
              <a:rPr/>
              <a:t>a</a:t>
            </a:r>
            <a:r>
              <a:rPr/>
              <a:t> </a:t>
            </a:r>
            <a:r>
              <a:rPr/>
              <a:t>double</a:t>
            </a:r>
            <a:r>
              <a:rPr/>
              <a:t> </a:t>
            </a:r>
            <a:r>
              <a:rPr/>
              <a:t>indent</a:t>
            </a:r>
            <a:r>
              <a:rPr/>
              <a:t> </a:t>
            </a:r>
            <a:r>
              <a:rPr/>
              <a:t>here</a:t>
            </a:r>
            <a:r>
              <a:rPr/>
              <a:t> </a:t>
            </a:r>
            <a:r>
              <a:rPr/>
              <a:t>to</a:t>
            </a:r>
            <a:r>
              <a:rPr/>
              <a:t> </a:t>
            </a:r>
            <a:r>
              <a:rPr/>
              <a:t>emphasize</a:t>
            </a:r>
            <a:r>
              <a:rPr/>
              <a:t> </a:t>
            </a:r>
            <a:r>
              <a:rPr/>
              <a:t>that</a:t>
            </a:r>
            <a:r>
              <a:rPr/>
              <a:t> </a:t>
            </a:r>
            <a:r>
              <a:rPr/>
              <a:t>data</a:t>
            </a:r>
            <a:r>
              <a:rPr/>
              <a:t> </a:t>
            </a:r>
            <a:r>
              <a:rPr/>
              <a:t>is</a:t>
            </a:r>
            <a:r>
              <a:rPr/>
              <a:t> </a:t>
            </a:r>
            <a:r>
              <a:rPr/>
              <a:t>part</a:t>
            </a:r>
            <a:r>
              <a:rPr/>
              <a:t> </a:t>
            </a:r>
            <a:r>
              <a:rPr/>
              <a:t>of</a:t>
            </a:r>
            <a:r>
              <a:rPr/>
              <a:t> </a:t>
            </a:r>
            <a:r>
              <a:rPr/>
              <a:t>the</a:t>
            </a:r>
            <a:r>
              <a:rPr/>
              <a:t> </a:t>
            </a:r>
            <a:r>
              <a:rPr/>
              <a:t>previous</a:t>
            </a:r>
            <a:r>
              <a:rPr/>
              <a:t> </a:t>
            </a:r>
            <a:r>
              <a:rPr/>
              <a:t>procedure.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there</a:t>
            </a:r>
            <a:r>
              <a:rPr/>
              <a:t> </a:t>
            </a:r>
            <a:r>
              <a:rPr/>
              <a:t>are</a:t>
            </a:r>
            <a:r>
              <a:rPr/>
              <a:t> </a:t>
            </a:r>
            <a:r>
              <a:rPr/>
              <a:t>multiple</a:t>
            </a:r>
            <a:r>
              <a:rPr/>
              <a:t> </a:t>
            </a:r>
            <a:r>
              <a:rPr/>
              <a:t>variable</a:t>
            </a:r>
            <a:r>
              <a:rPr/>
              <a:t> </a:t>
            </a:r>
            <a:r>
              <a:rPr/>
              <a:t>names</a:t>
            </a:r>
            <a:r>
              <a:rPr/>
              <a:t> </a:t>
            </a:r>
            <a:r>
              <a:rPr/>
              <a:t>within</a:t>
            </a:r>
            <a:r>
              <a:rPr/>
              <a:t> </a:t>
            </a:r>
            <a:r>
              <a:rPr/>
              <a:t>a</a:t>
            </a:r>
            <a:r>
              <a:rPr/>
              <a:t> </a:t>
            </a:r>
            <a:r>
              <a:rPr/>
              <a:t>statement,</a:t>
            </a:r>
            <a:r>
              <a:rPr/>
              <a:t> </a:t>
            </a:r>
            <a:r>
              <a:rPr/>
              <a:t>a</a:t>
            </a:r>
            <a:r>
              <a:rPr/>
              <a:t> </a:t>
            </a:r>
            <a:r>
              <a:rPr/>
              <a:t>vertical</a:t>
            </a:r>
            <a:r>
              <a:rPr/>
              <a:t> </a:t>
            </a:r>
            <a:r>
              <a:rPr/>
              <a:t>list</a:t>
            </a:r>
            <a:r>
              <a:rPr/>
              <a:t> </a:t>
            </a:r>
            <a:r>
              <a:rPr/>
              <a:t>can</a:t>
            </a:r>
            <a:r>
              <a:rPr/>
              <a:t> </a:t>
            </a:r>
            <a:r>
              <a:rPr/>
              <a:t>sometimes</a:t>
            </a:r>
            <a:r>
              <a:rPr/>
              <a:t> </a:t>
            </a:r>
            <a:r>
              <a:rPr/>
              <a:t>make</a:t>
            </a:r>
            <a:r>
              <a:rPr/>
              <a:t> </a:t>
            </a:r>
            <a:r>
              <a:rPr/>
              <a:t>things</a:t>
            </a:r>
            <a:r>
              <a:rPr/>
              <a:t> </a:t>
            </a:r>
            <a:r>
              <a:rPr/>
              <a:t>easier</a:t>
            </a:r>
            <a:r>
              <a:rPr/>
              <a:t> </a:t>
            </a:r>
            <a:r>
              <a:rPr/>
              <a:t>to</a:t>
            </a:r>
            <a:r>
              <a:rPr/>
              <a:t> </a:t>
            </a:r>
            <a:r>
              <a:rPr/>
              <a:t>read.</a:t>
            </a:r>
            <a:r>
              <a:rPr/>
              <a:t> </a:t>
            </a:r>
            <a:r>
              <a:rPr/>
              <a:t>You</a:t>
            </a:r>
            <a:r>
              <a:rPr/>
              <a:t> </a:t>
            </a:r>
            <a:r>
              <a:rPr/>
              <a:t>can</a:t>
            </a:r>
            <a:r>
              <a:rPr/>
              <a:t> </a:t>
            </a:r>
            <a:r>
              <a:rPr/>
              <a:t>also</a:t>
            </a:r>
            <a:r>
              <a:rPr/>
              <a:t> </a:t>
            </a:r>
            <a:r>
              <a:rPr/>
              <a:t>use</a:t>
            </a:r>
            <a:r>
              <a:rPr/>
              <a:t> </a:t>
            </a:r>
            <a:r>
              <a:rPr/>
              <a:t>this</a:t>
            </a:r>
            <a:r>
              <a:rPr/>
              <a:t> </a:t>
            </a:r>
            <a:r>
              <a:rPr/>
              <a:t>when</a:t>
            </a:r>
            <a:r>
              <a:rPr/>
              <a:t> </a:t>
            </a:r>
            <a:r>
              <a:rPr/>
              <a:t>you</a:t>
            </a:r>
            <a:r>
              <a:rPr/>
              <a:t> </a:t>
            </a:r>
            <a:r>
              <a:rPr/>
              <a:t>have</a:t>
            </a:r>
            <a:r>
              <a:rPr/>
              <a:t> </a:t>
            </a:r>
            <a:r>
              <a:rPr/>
              <a:t>multiple</a:t>
            </a:r>
            <a:r>
              <a:rPr/>
              <a:t> </a:t>
            </a:r>
            <a:r>
              <a:rPr/>
              <a:t>options</a:t>
            </a:r>
            <a:r>
              <a:rPr/>
              <a:t> </a:t>
            </a:r>
            <a:r>
              <a:rPr/>
              <a:t>in</a:t>
            </a:r>
            <a:r>
              <a:rPr/>
              <a:t> </a:t>
            </a:r>
            <a:r>
              <a:rPr/>
              <a:t>a</a:t>
            </a:r>
            <a:r>
              <a:rPr/>
              <a:t> </a:t>
            </a:r>
            <a:r>
              <a:rPr/>
              <a:t>single</a:t>
            </a:r>
            <a:r>
              <a:rPr/>
              <a:t> </a:t>
            </a:r>
            <a:r>
              <a:rPr/>
              <a:t>statement</a:t>
            </a:r>
            <a:r>
              <a:rPr/>
              <a:t> </a:t>
            </a:r>
            <a:r>
              <a:rPr/>
              <a:t>or</a:t>
            </a:r>
            <a:r>
              <a:rPr/>
              <a:t> </a:t>
            </a:r>
            <a:r>
              <a:rPr/>
              <a:t>multiple</a:t>
            </a:r>
            <a:r>
              <a:rPr/>
              <a:t> </a:t>
            </a:r>
            <a:r>
              <a:rPr/>
              <a:t>arguments</a:t>
            </a:r>
            <a:r>
              <a:rPr/>
              <a:t> </a:t>
            </a:r>
            <a:r>
              <a:rPr/>
              <a:t>in</a:t>
            </a:r>
            <a:r>
              <a:rPr/>
              <a:t> </a:t>
            </a:r>
            <a:r>
              <a:rPr/>
              <a:t>single</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see</a:t>
            </a:r>
            <a:r>
              <a:rPr/>
              <a:t> </a:t>
            </a:r>
            <a:r>
              <a:rPr/>
              <a:t>some</a:t>
            </a:r>
            <a:r>
              <a:rPr/>
              <a:t> </a:t>
            </a:r>
            <a:r>
              <a:rPr/>
              <a:t>of</a:t>
            </a:r>
            <a:r>
              <a:rPr/>
              <a:t> </a:t>
            </a:r>
            <a:r>
              <a:rPr/>
              <a:t>the</a:t>
            </a:r>
            <a:r>
              <a:rPr/>
              <a:t> </a:t>
            </a:r>
            <a:r>
              <a:rPr/>
              <a:t>same</a:t>
            </a:r>
            <a:r>
              <a:rPr/>
              <a:t> </a:t>
            </a:r>
            <a:r>
              <a:rPr/>
              <a:t>principles</a:t>
            </a:r>
            <a:r>
              <a:rPr/>
              <a:t> </a:t>
            </a:r>
            <a:r>
              <a:rPr/>
              <a:t>in</a:t>
            </a:r>
            <a:r>
              <a:rPr/>
              <a:t> </a:t>
            </a:r>
            <a:r>
              <a:rPr/>
              <a:t>this</a:t>
            </a:r>
            <a:r>
              <a:rPr/>
              <a:t> </a:t>
            </a:r>
            <a:r>
              <a:rPr/>
              <a:t>SQL</a:t>
            </a:r>
            <a:r>
              <a:rPr/>
              <a:t> </a:t>
            </a:r>
            <a:r>
              <a:rPr/>
              <a:t>code.</a:t>
            </a:r>
          </a:p>
          <a:p>
            <a:pPr lvl="0" marL="0" indent="0">
              <a:buNone/>
            </a:pPr>
          </a:p>
          <a:p>
            <a:pPr lvl="0" marL="0" indent="0">
              <a:buNone/>
            </a:pPr>
            <a:r>
              <a:rPr/>
              <a:t>The</a:t>
            </a:r>
            <a:r>
              <a:rPr/>
              <a:t> </a:t>
            </a:r>
            <a:r>
              <a:rPr/>
              <a:t>from,</a:t>
            </a:r>
            <a:r>
              <a:rPr/>
              <a:t> </a:t>
            </a:r>
            <a:r>
              <a:rPr/>
              <a:t>where,</a:t>
            </a:r>
            <a:r>
              <a:rPr/>
              <a:t> </a:t>
            </a:r>
            <a:r>
              <a:rPr/>
              <a:t>and</a:t>
            </a:r>
            <a:r>
              <a:rPr/>
              <a:t> </a:t>
            </a:r>
            <a:r>
              <a:rPr/>
              <a:t>group</a:t>
            </a:r>
            <a:r>
              <a:rPr/>
              <a:t> </a:t>
            </a:r>
            <a:r>
              <a:rPr/>
              <a:t>by</a:t>
            </a:r>
            <a:r>
              <a:rPr/>
              <a:t> </a:t>
            </a:r>
            <a:r>
              <a:rPr/>
              <a:t>statements</a:t>
            </a:r>
            <a:r>
              <a:rPr/>
              <a:t> </a:t>
            </a:r>
            <a:r>
              <a:rPr/>
              <a:t>are</a:t>
            </a:r>
            <a:r>
              <a:rPr/>
              <a:t> </a:t>
            </a:r>
            <a:r>
              <a:rPr/>
              <a:t>indented.</a:t>
            </a:r>
          </a:p>
          <a:p>
            <a:pPr lvl="0" marL="0" indent="0">
              <a:buNone/>
            </a:pPr>
          </a:p>
          <a:p>
            <a:pPr lvl="0" marL="0" indent="0">
              <a:buNone/>
            </a:pPr>
            <a:r>
              <a:rPr/>
              <a:t>The</a:t>
            </a:r>
            <a:r>
              <a:rPr/>
              <a:t> </a:t>
            </a:r>
            <a:r>
              <a:rPr/>
              <a:t>varibles</a:t>
            </a:r>
            <a:r>
              <a:rPr/>
              <a:t> </a:t>
            </a:r>
            <a:r>
              <a:rPr/>
              <a:t>sex</a:t>
            </a:r>
            <a:r>
              <a:rPr/>
              <a:t> </a:t>
            </a:r>
            <a:r>
              <a:rPr/>
              <a:t>and</a:t>
            </a:r>
            <a:r>
              <a:rPr/>
              <a:t> </a:t>
            </a:r>
            <a:r>
              <a:rPr/>
              <a:t>count(*)</a:t>
            </a:r>
            <a:r>
              <a:rPr/>
              <a:t> </a:t>
            </a:r>
            <a:r>
              <a:rPr/>
              <a:t>are</a:t>
            </a:r>
            <a:r>
              <a:rPr/>
              <a:t> </a:t>
            </a:r>
            <a:r>
              <a:rPr/>
              <a:t>a</a:t>
            </a:r>
            <a:r>
              <a:rPr/>
              <a:t> </a:t>
            </a:r>
            <a:r>
              <a:rPr/>
              <a:t>vertical</a:t>
            </a:r>
            <a:r>
              <a:rPr/>
              <a:t> </a:t>
            </a:r>
            <a:r>
              <a:rPr/>
              <a:t>list</a:t>
            </a:r>
            <a:r>
              <a:rPr/>
              <a:t> </a:t>
            </a:r>
            <a:r>
              <a:rPr/>
              <a:t>and</a:t>
            </a:r>
            <a:r>
              <a:rPr/>
              <a:t> </a:t>
            </a:r>
            <a:r>
              <a:rPr/>
              <a:t>are</a:t>
            </a:r>
            <a:r>
              <a:rPr/>
              <a:t> </a:t>
            </a:r>
            <a:r>
              <a:rPr/>
              <a:t>double</a:t>
            </a:r>
            <a:r>
              <a:rPr/>
              <a:t> </a:t>
            </a:r>
            <a:r>
              <a:rPr/>
              <a:t>indented</a:t>
            </a:r>
            <a:r>
              <a:rPr/>
              <a:t> </a:t>
            </a:r>
            <a:r>
              <a:rPr/>
              <a:t>because</a:t>
            </a:r>
            <a:r>
              <a:rPr/>
              <a:t> </a:t>
            </a:r>
            <a:r>
              <a:rPr/>
              <a:t>they</a:t>
            </a:r>
            <a:r>
              <a:rPr/>
              <a:t> </a:t>
            </a:r>
            <a:r>
              <a:rPr/>
              <a:t>are</a:t>
            </a:r>
            <a:r>
              <a:rPr/>
              <a:t> </a:t>
            </a:r>
            <a:r>
              <a:rPr/>
              <a:t>pare</a:t>
            </a:r>
            <a:r>
              <a:rPr/>
              <a:t> </a:t>
            </a:r>
            <a:r>
              <a:rPr/>
              <a:t>of</a:t>
            </a:r>
            <a:r>
              <a:rPr/>
              <a:t> </a:t>
            </a:r>
            <a:r>
              <a:rPr/>
              <a:t>the</a:t>
            </a:r>
            <a:r>
              <a:rPr/>
              <a:t> </a:t>
            </a:r>
            <a:r>
              <a:rPr/>
              <a:t>select</a:t>
            </a:r>
            <a:r>
              <a:rPr/>
              <a:t> </a:t>
            </a:r>
            <a:r>
              <a:rPr/>
              <a:t>statement.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R.</a:t>
            </a:r>
            <a:r>
              <a:rPr/>
              <a:t> </a:t>
            </a:r>
            <a:r>
              <a:rPr/>
              <a:t>It’s</a:t>
            </a:r>
            <a:r>
              <a:rPr/>
              <a:t> </a:t>
            </a:r>
            <a:r>
              <a:rPr/>
              <a:t>a</a:t>
            </a:r>
            <a:r>
              <a:rPr/>
              <a:t> </a:t>
            </a:r>
            <a:r>
              <a:rPr/>
              <a:t>bit</a:t>
            </a:r>
            <a:r>
              <a:rPr/>
              <a:t> </a:t>
            </a:r>
            <a:r>
              <a:rPr/>
              <a:t>more</a:t>
            </a:r>
            <a:r>
              <a:rPr/>
              <a:t> </a:t>
            </a:r>
            <a:r>
              <a:rPr/>
              <a:t>advanced,</a:t>
            </a:r>
            <a:r>
              <a:rPr/>
              <a:t> </a:t>
            </a:r>
            <a:r>
              <a:rPr/>
              <a:t>but</a:t>
            </a:r>
            <a:r>
              <a:rPr/>
              <a:t> </a:t>
            </a:r>
            <a:r>
              <a:rPr/>
              <a:t>notice</a:t>
            </a:r>
            <a:r>
              <a:rPr/>
              <a:t> </a:t>
            </a:r>
            <a:r>
              <a:rPr/>
              <a:t>the</a:t>
            </a:r>
            <a:r>
              <a:rPr/>
              <a:t> </a:t>
            </a:r>
            <a:r>
              <a:rPr/>
              <a:t>three</a:t>
            </a:r>
            <a:r>
              <a:rPr/>
              <a:t> </a:t>
            </a:r>
            <a:r>
              <a:rPr/>
              <a:t>commands</a:t>
            </a:r>
            <a:r>
              <a:rPr/>
              <a:t> </a:t>
            </a:r>
            <a:r>
              <a:rPr/>
              <a:t>that</a:t>
            </a:r>
            <a:r>
              <a:rPr/>
              <a:t> </a:t>
            </a:r>
            <a:r>
              <a:rPr/>
              <a:t>create</a:t>
            </a:r>
            <a:r>
              <a:rPr/>
              <a:t> </a:t>
            </a:r>
            <a:r>
              <a:rPr/>
              <a:t>new</a:t>
            </a:r>
            <a:r>
              <a:rPr/>
              <a:t> </a:t>
            </a:r>
            <a:r>
              <a:rPr/>
              <a:t>variables:</a:t>
            </a:r>
            <a:r>
              <a:rPr/>
              <a:t> </a:t>
            </a:r>
            <a:r>
              <a:rPr/>
              <a:t>i,</a:t>
            </a:r>
            <a:r>
              <a:rPr/>
              <a:t> </a:t>
            </a:r>
            <a:r>
              <a:rPr/>
              <a:t>circle_size,</a:t>
            </a:r>
            <a:r>
              <a:rPr/>
              <a:t> </a:t>
            </a:r>
            <a:r>
              <a:rPr/>
              <a:t>and</a:t>
            </a:r>
            <a:r>
              <a:rPr/>
              <a:t> </a:t>
            </a:r>
            <a:r>
              <a:rPr/>
              <a:t>non_zero_cases.</a:t>
            </a:r>
            <a:r>
              <a:rPr/>
              <a:t> </a:t>
            </a:r>
            <a:r>
              <a:rPr/>
              <a:t>They</a:t>
            </a:r>
            <a:r>
              <a:rPr/>
              <a:t> </a:t>
            </a:r>
            <a:r>
              <a:rPr/>
              <a:t>are</a:t>
            </a:r>
            <a:r>
              <a:rPr/>
              <a:t> </a:t>
            </a:r>
            <a:r>
              <a:rPr/>
              <a:t>separated</a:t>
            </a:r>
            <a:r>
              <a:rPr/>
              <a:t> </a:t>
            </a:r>
            <a:r>
              <a:rPr/>
              <a:t>by</a:t>
            </a:r>
            <a:r>
              <a:rPr/>
              <a:t> </a:t>
            </a:r>
            <a:r>
              <a:rPr/>
              <a:t>a</a:t>
            </a:r>
            <a:r>
              <a:rPr/>
              <a:t> </a:t>
            </a:r>
            <a:r>
              <a:rPr/>
              <a:t>blank</a:t>
            </a:r>
            <a:r>
              <a:rPr/>
              <a:t> </a:t>
            </a:r>
            <a:r>
              <a:rPr/>
              <a:t>line</a:t>
            </a:r>
            <a:r>
              <a:rPr/>
              <a:t> </a:t>
            </a:r>
            <a:r>
              <a:rPr/>
              <a:t>from</a:t>
            </a:r>
            <a:r>
              <a:rPr/>
              <a:t> </a:t>
            </a:r>
            <a:r>
              <a:rPr/>
              <a:t>the</a:t>
            </a:r>
            <a:r>
              <a:rPr/>
              <a:t> </a:t>
            </a:r>
            <a:r>
              <a:rPr/>
              <a:t>ggplot</a:t>
            </a:r>
            <a:r>
              <a:rPr/>
              <a:t> </a:t>
            </a:r>
            <a:r>
              <a:rPr/>
              <a:t>function.</a:t>
            </a:r>
          </a:p>
          <a:p>
            <a:pPr lvl="0" marL="0" indent="0">
              <a:buNone/>
            </a:pPr>
          </a:p>
          <a:p>
            <a:pPr lvl="0" marL="0" indent="0">
              <a:buNone/>
            </a:pPr>
            <a:r>
              <a:rPr/>
              <a:t>The</a:t>
            </a:r>
            <a:r>
              <a:rPr/>
              <a:t> </a:t>
            </a:r>
            <a:r>
              <a:rPr/>
              <a:t>ggplot</a:t>
            </a:r>
            <a:r>
              <a:rPr/>
              <a:t> </a:t>
            </a:r>
            <a:r>
              <a:rPr/>
              <a:t>function</a:t>
            </a:r>
            <a:r>
              <a:rPr/>
              <a:t> </a:t>
            </a:r>
            <a:r>
              <a:rPr/>
              <a:t>has</a:t>
            </a:r>
            <a:r>
              <a:rPr/>
              <a:t> </a:t>
            </a:r>
            <a:r>
              <a:rPr/>
              <a:t>several</a:t>
            </a:r>
            <a:r>
              <a:rPr/>
              <a:t> </a:t>
            </a:r>
            <a:r>
              <a:rPr/>
              <a:t>graphics</a:t>
            </a:r>
            <a:r>
              <a:rPr/>
              <a:t> </a:t>
            </a:r>
            <a:r>
              <a:rPr/>
              <a:t>options</a:t>
            </a:r>
            <a:r>
              <a:rPr/>
              <a:t> </a:t>
            </a:r>
            <a:r>
              <a:rPr/>
              <a:t>that</a:t>
            </a:r>
            <a:r>
              <a:rPr/>
              <a:t> </a:t>
            </a:r>
            <a:r>
              <a:rPr/>
              <a:t>are</a:t>
            </a:r>
            <a:r>
              <a:rPr/>
              <a:t> </a:t>
            </a:r>
            <a:r>
              <a:rPr/>
              <a:t>added:</a:t>
            </a:r>
            <a:r>
              <a:rPr/>
              <a:t> </a:t>
            </a:r>
            <a:r>
              <a:rPr/>
              <a:t>geom_sf</a:t>
            </a:r>
            <a:r>
              <a:rPr/>
              <a:t> </a:t>
            </a:r>
            <a:r>
              <a:rPr/>
              <a:t>(twice),</a:t>
            </a:r>
            <a:r>
              <a:rPr/>
              <a:t> </a:t>
            </a:r>
            <a:r>
              <a:rPr/>
              <a:t>coord_sf,</a:t>
            </a:r>
            <a:r>
              <a:rPr/>
              <a:t> </a:t>
            </a:r>
            <a:r>
              <a:rPr/>
              <a:t>and</a:t>
            </a:r>
            <a:r>
              <a:rPr/>
              <a:t> </a:t>
            </a:r>
            <a:r>
              <a:rPr/>
              <a:t>ggtitle.</a:t>
            </a:r>
            <a:r>
              <a:rPr/>
              <a:t> </a:t>
            </a:r>
            <a:r>
              <a:rPr/>
              <a:t>Each</a:t>
            </a:r>
            <a:r>
              <a:rPr/>
              <a:t> </a:t>
            </a:r>
            <a:r>
              <a:rPr/>
              <a:t>of</a:t>
            </a:r>
            <a:r>
              <a:rPr/>
              <a:t> </a:t>
            </a:r>
            <a:r>
              <a:rPr/>
              <a:t>these</a:t>
            </a:r>
            <a:r>
              <a:rPr/>
              <a:t> </a:t>
            </a:r>
            <a:r>
              <a:rPr/>
              <a:t>is</a:t>
            </a:r>
            <a:r>
              <a:rPr/>
              <a:t> </a:t>
            </a:r>
            <a:r>
              <a:rPr/>
              <a:t>on</a:t>
            </a:r>
            <a:r>
              <a:rPr/>
              <a:t> </a:t>
            </a:r>
            <a:r>
              <a:rPr/>
              <a:t>a</a:t>
            </a:r>
            <a:r>
              <a:rPr/>
              <a:t> </a:t>
            </a:r>
            <a:r>
              <a:rPr/>
              <a:t>separate</a:t>
            </a:r>
            <a:r>
              <a:rPr/>
              <a:t> </a:t>
            </a:r>
            <a:r>
              <a:rPr/>
              <a:t>line</a:t>
            </a:r>
            <a:r>
              <a:rPr/>
              <a:t> </a:t>
            </a:r>
            <a:r>
              <a:rPr/>
              <a:t>and</a:t>
            </a:r>
            <a:r>
              <a:rPr/>
              <a:t> </a:t>
            </a:r>
            <a:r>
              <a:rPr/>
              <a:t>indented</a:t>
            </a:r>
            <a:r>
              <a:rPr/>
              <a:t> </a:t>
            </a:r>
            <a:r>
              <a:rPr/>
              <a:t>consistently.</a:t>
            </a:r>
          </a:p>
          <a:p>
            <a:pPr lvl="0" marL="0" indent="0">
              <a:buNone/>
            </a:pPr>
          </a:p>
          <a:p>
            <a:pPr lvl="0" marL="0" indent="0">
              <a:buNone/>
            </a:pPr>
            <a:r>
              <a:rPr/>
              <a:t>Each</a:t>
            </a:r>
            <a:r>
              <a:rPr/>
              <a:t> </a:t>
            </a:r>
            <a:r>
              <a:rPr/>
              <a:t>of</a:t>
            </a:r>
            <a:r>
              <a:rPr/>
              <a:t> </a:t>
            </a:r>
            <a:r>
              <a:rPr/>
              <a:t>these</a:t>
            </a:r>
            <a:r>
              <a:rPr/>
              <a:t> </a:t>
            </a:r>
            <a:r>
              <a:rPr/>
              <a:t>graphics</a:t>
            </a:r>
            <a:r>
              <a:rPr/>
              <a:t> </a:t>
            </a:r>
            <a:r>
              <a:rPr/>
              <a:t>options</a:t>
            </a:r>
            <a:r>
              <a:rPr/>
              <a:t> </a:t>
            </a:r>
            <a:r>
              <a:rPr/>
              <a:t>have</a:t>
            </a:r>
            <a:r>
              <a:rPr/>
              <a:t> </a:t>
            </a:r>
            <a:r>
              <a:rPr/>
              <a:t>multiple</a:t>
            </a:r>
            <a:r>
              <a:rPr/>
              <a:t> </a:t>
            </a:r>
            <a:r>
              <a:rPr/>
              <a:t>arguments</a:t>
            </a:r>
            <a:r>
              <a:rPr/>
              <a:t> </a:t>
            </a:r>
            <a:r>
              <a:rPr/>
              <a:t>and</a:t>
            </a:r>
            <a:r>
              <a:rPr/>
              <a:t> </a:t>
            </a:r>
            <a:r>
              <a:rPr/>
              <a:t>they</a:t>
            </a:r>
            <a:r>
              <a:rPr/>
              <a:t> </a:t>
            </a:r>
            <a:r>
              <a:rPr/>
              <a:t>are</a:t>
            </a:r>
            <a:r>
              <a:rPr/>
              <a:t> </a:t>
            </a:r>
            <a:r>
              <a:rPr/>
              <a:t>arranged</a:t>
            </a:r>
            <a:r>
              <a:rPr/>
              <a:t> </a:t>
            </a:r>
            <a:r>
              <a:rPr/>
              <a:t>in</a:t>
            </a:r>
            <a:r>
              <a:rPr/>
              <a:t> </a:t>
            </a:r>
            <a:r>
              <a:rPr/>
              <a:t>a</a:t>
            </a:r>
            <a:r>
              <a:rPr/>
              <a:t> </a:t>
            </a:r>
            <a:r>
              <a:rPr/>
              <a:t>vertical</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R.</a:t>
            </a:r>
            <a:r>
              <a:rPr/>
              <a:t> </a:t>
            </a:r>
            <a:r>
              <a:rPr/>
              <a:t>It’s</a:t>
            </a:r>
            <a:r>
              <a:rPr/>
              <a:t> </a:t>
            </a:r>
            <a:r>
              <a:rPr/>
              <a:t>a</a:t>
            </a:r>
            <a:r>
              <a:rPr/>
              <a:t> </a:t>
            </a:r>
            <a:r>
              <a:rPr/>
              <a:t>bit</a:t>
            </a:r>
            <a:r>
              <a:rPr/>
              <a:t> </a:t>
            </a:r>
            <a:r>
              <a:rPr/>
              <a:t>more</a:t>
            </a:r>
            <a:r>
              <a:rPr/>
              <a:t> </a:t>
            </a:r>
            <a:r>
              <a:rPr/>
              <a:t>advanced,</a:t>
            </a:r>
            <a:r>
              <a:rPr/>
              <a:t> </a:t>
            </a:r>
            <a:r>
              <a:rPr/>
              <a:t>but</a:t>
            </a:r>
            <a:r>
              <a:rPr/>
              <a:t> </a:t>
            </a:r>
            <a:r>
              <a:rPr/>
              <a:t>notice</a:t>
            </a:r>
            <a:r>
              <a:rPr/>
              <a:t> </a:t>
            </a:r>
            <a:r>
              <a:rPr/>
              <a:t>the</a:t>
            </a:r>
            <a:r>
              <a:rPr/>
              <a:t> </a:t>
            </a:r>
            <a:r>
              <a:rPr/>
              <a:t>two</a:t>
            </a:r>
            <a:r>
              <a:rPr/>
              <a:t> </a:t>
            </a:r>
            <a:r>
              <a:rPr/>
              <a:t>commands</a:t>
            </a:r>
            <a:r>
              <a:rPr/>
              <a:t> </a:t>
            </a:r>
            <a:r>
              <a:rPr/>
              <a:t>that</a:t>
            </a:r>
            <a:r>
              <a:rPr/>
              <a:t> </a:t>
            </a:r>
            <a:r>
              <a:rPr/>
              <a:t>create</a:t>
            </a:r>
            <a:r>
              <a:rPr/>
              <a:t> </a:t>
            </a:r>
            <a:r>
              <a:rPr/>
              <a:t>new</a:t>
            </a:r>
            <a:r>
              <a:rPr/>
              <a:t> </a:t>
            </a:r>
            <a:r>
              <a:rPr/>
              <a:t>variables:</a:t>
            </a:r>
            <a:r>
              <a:rPr/>
              <a:t> </a:t>
            </a:r>
            <a:r>
              <a:rPr/>
              <a:t>zero</a:t>
            </a:r>
            <a:r>
              <a:rPr/>
              <a:t> </a:t>
            </a:r>
            <a:r>
              <a:rPr/>
              <a:t>and</a:t>
            </a:r>
            <a:r>
              <a:rPr/>
              <a:t> </a:t>
            </a:r>
            <a:r>
              <a:rPr/>
              <a:t>circle_size.</a:t>
            </a:r>
            <a:r>
              <a:rPr/>
              <a:t> </a:t>
            </a:r>
            <a:r>
              <a:rPr/>
              <a:t>They</a:t>
            </a:r>
            <a:r>
              <a:rPr/>
              <a:t> </a:t>
            </a:r>
            <a:r>
              <a:rPr/>
              <a:t>are</a:t>
            </a:r>
            <a:r>
              <a:rPr/>
              <a:t> </a:t>
            </a:r>
            <a:r>
              <a:rPr/>
              <a:t>separated</a:t>
            </a:r>
            <a:r>
              <a:rPr/>
              <a:t> </a:t>
            </a:r>
            <a:r>
              <a:rPr/>
              <a:t>by</a:t>
            </a:r>
            <a:r>
              <a:rPr/>
              <a:t> </a:t>
            </a:r>
            <a:r>
              <a:rPr/>
              <a:t>a</a:t>
            </a:r>
            <a:r>
              <a:rPr/>
              <a:t> </a:t>
            </a:r>
            <a:r>
              <a:rPr/>
              <a:t>blank</a:t>
            </a:r>
            <a:r>
              <a:rPr/>
              <a:t> </a:t>
            </a:r>
            <a:r>
              <a:rPr/>
              <a:t>line</a:t>
            </a:r>
            <a:r>
              <a:rPr/>
              <a:t> </a:t>
            </a:r>
            <a:r>
              <a:rPr/>
              <a:t>from</a:t>
            </a:r>
            <a:r>
              <a:rPr/>
              <a:t> </a:t>
            </a:r>
            <a:r>
              <a:rPr/>
              <a:t>the</a:t>
            </a:r>
            <a:r>
              <a:rPr/>
              <a:t> </a:t>
            </a:r>
            <a:r>
              <a:rPr/>
              <a:t>ggplot</a:t>
            </a:r>
            <a:r>
              <a:rPr/>
              <a:t> </a:t>
            </a:r>
            <a:r>
              <a:rPr/>
              <a:t>function.</a:t>
            </a:r>
          </a:p>
          <a:p>
            <a:pPr lvl="0" marL="0" indent="0">
              <a:buNone/>
            </a:pPr>
          </a:p>
          <a:p>
            <a:pPr lvl="0" marL="0" indent="0">
              <a:buNone/>
            </a:pPr>
            <a:r>
              <a:rPr/>
              <a:t>The</a:t>
            </a:r>
            <a:r>
              <a:rPr/>
              <a:t> </a:t>
            </a:r>
            <a:r>
              <a:rPr/>
              <a:t>ggplot</a:t>
            </a:r>
            <a:r>
              <a:rPr/>
              <a:t> </a:t>
            </a:r>
            <a:r>
              <a:rPr/>
              <a:t>function</a:t>
            </a:r>
            <a:r>
              <a:rPr/>
              <a:t> </a:t>
            </a:r>
            <a:r>
              <a:rPr/>
              <a:t>has</a:t>
            </a:r>
            <a:r>
              <a:rPr/>
              <a:t> </a:t>
            </a:r>
            <a:r>
              <a:rPr/>
              <a:t>several</a:t>
            </a:r>
            <a:r>
              <a:rPr/>
              <a:t> </a:t>
            </a:r>
            <a:r>
              <a:rPr/>
              <a:t>graphics</a:t>
            </a:r>
            <a:r>
              <a:rPr/>
              <a:t> </a:t>
            </a:r>
            <a:r>
              <a:rPr/>
              <a:t>options</a:t>
            </a:r>
            <a:r>
              <a:rPr/>
              <a:t> </a:t>
            </a:r>
            <a:r>
              <a:rPr/>
              <a:t>that</a:t>
            </a:r>
            <a:r>
              <a:rPr/>
              <a:t> </a:t>
            </a:r>
            <a:r>
              <a:rPr/>
              <a:t>are</a:t>
            </a:r>
            <a:r>
              <a:rPr/>
              <a:t> </a:t>
            </a:r>
            <a:r>
              <a:rPr/>
              <a:t>added:</a:t>
            </a:r>
            <a:r>
              <a:rPr/>
              <a:t> </a:t>
            </a:r>
            <a:r>
              <a:rPr/>
              <a:t>geom_sf</a:t>
            </a:r>
            <a:r>
              <a:rPr/>
              <a:t> </a:t>
            </a:r>
            <a:r>
              <a:rPr/>
              <a:t>(twice),</a:t>
            </a:r>
            <a:r>
              <a:rPr/>
              <a:t> </a:t>
            </a:r>
            <a:r>
              <a:rPr/>
              <a:t>coord_sf,</a:t>
            </a:r>
            <a:r>
              <a:rPr/>
              <a:t> </a:t>
            </a:r>
            <a:r>
              <a:rPr/>
              <a:t>and</a:t>
            </a:r>
            <a:r>
              <a:rPr/>
              <a:t> </a:t>
            </a:r>
            <a:r>
              <a:rPr/>
              <a:t>ggtitle.</a:t>
            </a:r>
            <a:r>
              <a:rPr/>
              <a:t> </a:t>
            </a:r>
            <a:r>
              <a:rPr/>
              <a:t>Each</a:t>
            </a:r>
            <a:r>
              <a:rPr/>
              <a:t> </a:t>
            </a:r>
            <a:r>
              <a:rPr/>
              <a:t>of</a:t>
            </a:r>
            <a:r>
              <a:rPr/>
              <a:t> </a:t>
            </a:r>
            <a:r>
              <a:rPr/>
              <a:t>these</a:t>
            </a:r>
            <a:r>
              <a:rPr/>
              <a:t> </a:t>
            </a:r>
            <a:r>
              <a:rPr/>
              <a:t>is</a:t>
            </a:r>
            <a:r>
              <a:rPr/>
              <a:t> </a:t>
            </a:r>
            <a:r>
              <a:rPr/>
              <a:t>on</a:t>
            </a:r>
            <a:r>
              <a:rPr/>
              <a:t> </a:t>
            </a:r>
            <a:r>
              <a:rPr/>
              <a:t>a</a:t>
            </a:r>
            <a:r>
              <a:rPr/>
              <a:t> </a:t>
            </a:r>
            <a:r>
              <a:rPr/>
              <a:t>separate</a:t>
            </a:r>
            <a:r>
              <a:rPr/>
              <a:t> </a:t>
            </a:r>
            <a:r>
              <a:rPr/>
              <a:t>line</a:t>
            </a:r>
            <a:r>
              <a:rPr/>
              <a:t> </a:t>
            </a:r>
            <a:r>
              <a:rPr/>
              <a:t>and</a:t>
            </a:r>
            <a:r>
              <a:rPr/>
              <a:t> </a:t>
            </a:r>
            <a:r>
              <a:rPr/>
              <a:t>indented</a:t>
            </a:r>
            <a:r>
              <a:rPr/>
              <a:t> </a:t>
            </a:r>
            <a:r>
              <a:rPr/>
              <a:t>consistently.</a:t>
            </a:r>
          </a:p>
          <a:p>
            <a:pPr lvl="0" marL="0" indent="0">
              <a:buNone/>
            </a:pPr>
          </a:p>
          <a:p>
            <a:pPr lvl="0" marL="0" indent="0">
              <a:buNone/>
            </a:pPr>
            <a:r>
              <a:rPr/>
              <a:t>Each</a:t>
            </a:r>
            <a:r>
              <a:rPr/>
              <a:t> </a:t>
            </a:r>
            <a:r>
              <a:rPr/>
              <a:t>of</a:t>
            </a:r>
            <a:r>
              <a:rPr/>
              <a:t> </a:t>
            </a:r>
            <a:r>
              <a:rPr/>
              <a:t>these</a:t>
            </a:r>
            <a:r>
              <a:rPr/>
              <a:t> </a:t>
            </a:r>
            <a:r>
              <a:rPr/>
              <a:t>graphics</a:t>
            </a:r>
            <a:r>
              <a:rPr/>
              <a:t> </a:t>
            </a:r>
            <a:r>
              <a:rPr/>
              <a:t>options</a:t>
            </a:r>
            <a:r>
              <a:rPr/>
              <a:t> </a:t>
            </a:r>
            <a:r>
              <a:rPr/>
              <a:t>have</a:t>
            </a:r>
            <a:r>
              <a:rPr/>
              <a:t> </a:t>
            </a:r>
            <a:r>
              <a:rPr/>
              <a:t>multiple</a:t>
            </a:r>
            <a:r>
              <a:rPr/>
              <a:t> </a:t>
            </a:r>
            <a:r>
              <a:rPr/>
              <a:t>arguments</a:t>
            </a:r>
            <a:r>
              <a:rPr/>
              <a:t> </a:t>
            </a:r>
            <a:r>
              <a:rPr/>
              <a:t>and</a:t>
            </a:r>
            <a:r>
              <a:rPr/>
              <a:t> </a:t>
            </a:r>
            <a:r>
              <a:rPr/>
              <a:t>they</a:t>
            </a:r>
            <a:r>
              <a:rPr/>
              <a:t> </a:t>
            </a:r>
            <a:r>
              <a:rPr/>
              <a:t>are</a:t>
            </a:r>
            <a:r>
              <a:rPr/>
              <a:t> </a:t>
            </a:r>
            <a:r>
              <a:rPr/>
              <a:t>arranged</a:t>
            </a:r>
            <a:r>
              <a:rPr/>
              <a:t> </a:t>
            </a:r>
            <a:r>
              <a:rPr/>
              <a:t>in</a:t>
            </a:r>
            <a:r>
              <a:rPr/>
              <a:t> </a:t>
            </a:r>
            <a:r>
              <a:rPr/>
              <a:t>a</a:t>
            </a:r>
            <a:r>
              <a:rPr/>
              <a:t> </a:t>
            </a:r>
            <a:r>
              <a:rPr/>
              <a:t>vertical</a:t>
            </a:r>
            <a:r>
              <a:rPr/>
              <a:t> </a:t>
            </a:r>
            <a:r>
              <a:rPr/>
              <a:t>list.</a:t>
            </a:r>
            <a:r>
              <a:rPr/>
              <a:t> </a:t>
            </a:r>
            <a:r>
              <a:rPr/>
              <a:t>Notice</a:t>
            </a:r>
            <a:r>
              <a:rPr/>
              <a:t> </a:t>
            </a:r>
            <a:r>
              <a:rPr/>
              <a:t>how</a:t>
            </a:r>
            <a:r>
              <a:rPr/>
              <a:t> </a:t>
            </a:r>
            <a:r>
              <a:rPr/>
              <a:t>easy</a:t>
            </a:r>
            <a:r>
              <a:rPr/>
              <a:t> </a:t>
            </a:r>
            <a:r>
              <a:rPr/>
              <a:t>it</a:t>
            </a:r>
            <a:r>
              <a:rPr/>
              <a:t> </a:t>
            </a:r>
            <a:r>
              <a:rPr/>
              <a:t>is</a:t>
            </a:r>
            <a:r>
              <a:rPr/>
              <a:t> </a:t>
            </a:r>
            <a:r>
              <a:rPr/>
              <a:t>now</a:t>
            </a:r>
            <a:r>
              <a:rPr/>
              <a:t> </a:t>
            </a:r>
            <a:r>
              <a:rPr/>
              <a:t>to</a:t>
            </a:r>
            <a:r>
              <a:rPr/>
              <a:t> </a:t>
            </a:r>
            <a:r>
              <a:rPr/>
              <a:t>identify</a:t>
            </a:r>
            <a:r>
              <a:rPr/>
              <a:t> </a:t>
            </a:r>
            <a:r>
              <a:rPr/>
              <a:t>the</a:t>
            </a:r>
            <a:r>
              <a:rPr/>
              <a:t> </a:t>
            </a:r>
            <a:r>
              <a:rPr/>
              <a:t>individual</a:t>
            </a:r>
            <a:r>
              <a:rPr/>
              <a:t> </a:t>
            </a:r>
            <a:r>
              <a:rPr/>
              <a:t>arguments:</a:t>
            </a:r>
          </a:p>
          <a:p>
            <a:pPr lvl="0" marL="0" indent="0">
              <a:buNone/>
            </a:pPr>
          </a:p>
          <a:p>
            <a:pPr lvl="0" marL="0" indent="0">
              <a:buNone/>
            </a:pPr>
            <a:r>
              <a:rPr/>
              <a:t>color</a:t>
            </a:r>
            <a:r>
              <a:rPr/>
              <a:t> </a:t>
            </a:r>
            <a:r>
              <a:rPr/>
              <a:t>and</a:t>
            </a:r>
            <a:r>
              <a:rPr/>
              <a:t> </a:t>
            </a:r>
            <a:r>
              <a:rPr/>
              <a:t>file</a:t>
            </a:r>
            <a:r>
              <a:rPr/>
              <a:t> </a:t>
            </a:r>
            <a:r>
              <a:rPr/>
              <a:t>for</a:t>
            </a:r>
            <a:r>
              <a:rPr/>
              <a:t> </a:t>
            </a:r>
            <a:r>
              <a:rPr/>
              <a:t>the</a:t>
            </a:r>
            <a:r>
              <a:rPr/>
              <a:t> </a:t>
            </a:r>
            <a:r>
              <a:rPr/>
              <a:t>first</a:t>
            </a:r>
            <a:r>
              <a:rPr/>
              <a:t> </a:t>
            </a:r>
            <a:r>
              <a:rPr/>
              <a:t>geom_sf</a:t>
            </a:r>
            <a:r>
              <a:rPr/>
              <a:t> </a:t>
            </a:r>
            <a:r>
              <a:rPr/>
              <a:t>option</a:t>
            </a:r>
          </a:p>
          <a:p>
            <a:pPr lvl="0" marL="0" indent="0">
              <a:buNone/>
            </a:pPr>
          </a:p>
          <a:p>
            <a:pPr lvl="0" marL="0" indent="0">
              <a:buNone/>
            </a:pPr>
            <a:r>
              <a:rPr/>
              <a:t>data</a:t>
            </a:r>
            <a:r>
              <a:rPr/>
              <a:t> </a:t>
            </a:r>
            <a:r>
              <a:rPr/>
              <a:t>and</a:t>
            </a:r>
            <a:r>
              <a:rPr/>
              <a:t> </a:t>
            </a:r>
            <a:r>
              <a:rPr/>
              <a:t>size</a:t>
            </a:r>
            <a:r>
              <a:rPr/>
              <a:t> </a:t>
            </a:r>
            <a:r>
              <a:rPr/>
              <a:t>for</a:t>
            </a:r>
            <a:r>
              <a:rPr/>
              <a:t> </a:t>
            </a:r>
            <a:r>
              <a:rPr/>
              <a:t>the</a:t>
            </a:r>
            <a:r>
              <a:rPr/>
              <a:t> </a:t>
            </a:r>
            <a:r>
              <a:rPr/>
              <a:t>second</a:t>
            </a:r>
            <a:r>
              <a:rPr/>
              <a:t> </a:t>
            </a:r>
            <a:r>
              <a:rPr/>
              <a:t>geom_sf</a:t>
            </a:r>
            <a:r>
              <a:rPr/>
              <a:t> </a:t>
            </a:r>
            <a:r>
              <a:rPr/>
              <a:t>option</a:t>
            </a:r>
          </a:p>
          <a:p>
            <a:pPr lvl="0" marL="0" indent="0">
              <a:buNone/>
            </a:pPr>
          </a:p>
          <a:p>
            <a:pPr lvl="0" marL="0" indent="0">
              <a:buNone/>
            </a:pPr>
            <a:r>
              <a:rPr/>
              <a:t>xlim,</a:t>
            </a:r>
            <a:r>
              <a:rPr/>
              <a:t> </a:t>
            </a:r>
            <a:r>
              <a:rPr/>
              <a:t>ylim,</a:t>
            </a:r>
            <a:r>
              <a:rPr/>
              <a:t> </a:t>
            </a:r>
            <a:r>
              <a:rPr/>
              <a:t>and</a:t>
            </a:r>
            <a:r>
              <a:rPr/>
              <a:t> </a:t>
            </a:r>
            <a:r>
              <a:rPr/>
              <a:t>expand</a:t>
            </a:r>
            <a:r>
              <a:rPr/>
              <a:t> </a:t>
            </a:r>
            <a:r>
              <a:rPr/>
              <a:t>for</a:t>
            </a:r>
            <a:r>
              <a:rPr/>
              <a:t> </a:t>
            </a:r>
            <a:r>
              <a:rPr/>
              <a:t>the</a:t>
            </a:r>
            <a:r>
              <a:rPr/>
              <a:t> </a:t>
            </a:r>
            <a:r>
              <a:rPr/>
              <a:t>coord_sf</a:t>
            </a:r>
            <a:r>
              <a:rPr/>
              <a:t> </a:t>
            </a:r>
            <a:r>
              <a:rPr/>
              <a:t>option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print</a:t>
            </a:r>
            <a:r>
              <a:rPr/>
              <a:t> </a:t>
            </a:r>
            <a:r>
              <a:rPr/>
              <a:t>out</a:t>
            </a:r>
            <a:r>
              <a:rPr/>
              <a:t> </a:t>
            </a:r>
            <a:r>
              <a:rPr/>
              <a:t>all</a:t>
            </a:r>
            <a:r>
              <a:rPr/>
              <a:t> </a:t>
            </a:r>
            <a:r>
              <a:rPr/>
              <a:t>the</a:t>
            </a:r>
            <a:r>
              <a:rPr/>
              <a:t> </a:t>
            </a:r>
            <a:r>
              <a:rPr/>
              <a:t>rows</a:t>
            </a:r>
            <a:r>
              <a:rPr/>
              <a:t> </a:t>
            </a:r>
            <a:r>
              <a:rPr/>
              <a:t>in</a:t>
            </a:r>
            <a:r>
              <a:rPr/>
              <a:t> </a:t>
            </a:r>
            <a:r>
              <a:rPr/>
              <a:t>a</a:t>
            </a:r>
            <a:r>
              <a:rPr/>
              <a:t> </a:t>
            </a:r>
            <a:r>
              <a:rPr/>
              <a:t>lengthy</a:t>
            </a:r>
            <a:r>
              <a:rPr/>
              <a:t> </a:t>
            </a:r>
            <a:r>
              <a:rPr/>
              <a:t>dataset.</a:t>
            </a:r>
            <a:r>
              <a:rPr/>
              <a:t> </a:t>
            </a:r>
            <a:r>
              <a:rPr/>
              <a:t>If</a:t>
            </a:r>
            <a:r>
              <a:rPr/>
              <a:t> </a:t>
            </a:r>
            <a:r>
              <a:rPr/>
              <a:t>I</a:t>
            </a:r>
            <a:r>
              <a:rPr/>
              <a:t> </a:t>
            </a:r>
            <a:r>
              <a:rPr/>
              <a:t>don’t</a:t>
            </a:r>
            <a:r>
              <a:rPr/>
              <a:t> </a:t>
            </a:r>
            <a:r>
              <a:rPr/>
              <a:t>explicitly</a:t>
            </a:r>
            <a:r>
              <a:rPr/>
              <a:t> </a:t>
            </a:r>
            <a:r>
              <a:rPr/>
              <a:t>ask</a:t>
            </a:r>
            <a:r>
              <a:rPr/>
              <a:t> </a:t>
            </a:r>
            <a:r>
              <a:rPr/>
              <a:t>you</a:t>
            </a:r>
            <a:r>
              <a:rPr/>
              <a:t> </a:t>
            </a:r>
            <a:r>
              <a:rPr/>
              <a:t>to</a:t>
            </a:r>
            <a:r>
              <a:rPr/>
              <a:t> </a:t>
            </a:r>
            <a:r>
              <a:rPr/>
              <a:t>limit</a:t>
            </a:r>
            <a:r>
              <a:rPr/>
              <a:t> </a:t>
            </a:r>
            <a:r>
              <a:rPr/>
              <a:t>the</a:t>
            </a:r>
            <a:r>
              <a:rPr/>
              <a:t> </a:t>
            </a:r>
            <a:r>
              <a:rPr/>
              <a:t>number</a:t>
            </a:r>
            <a:r>
              <a:rPr/>
              <a:t> </a:t>
            </a:r>
            <a:r>
              <a:rPr/>
              <a:t>of</a:t>
            </a:r>
            <a:r>
              <a:rPr/>
              <a:t> </a:t>
            </a:r>
            <a:r>
              <a:rPr/>
              <a:t>rows</a:t>
            </a:r>
            <a:r>
              <a:rPr/>
              <a:t> </a:t>
            </a:r>
            <a:r>
              <a:rPr/>
              <a:t>that</a:t>
            </a:r>
            <a:r>
              <a:rPr/>
              <a:t> </a:t>
            </a:r>
            <a:r>
              <a:rPr/>
              <a:t>you</a:t>
            </a:r>
            <a:r>
              <a:rPr/>
              <a:t> </a:t>
            </a:r>
            <a:r>
              <a:rPr/>
              <a:t>print,</a:t>
            </a:r>
            <a:r>
              <a:rPr/>
              <a:t> </a:t>
            </a:r>
            <a:r>
              <a:rPr/>
              <a:t>limit</a:t>
            </a:r>
            <a:r>
              <a:rPr/>
              <a:t> </a:t>
            </a:r>
            <a:r>
              <a:rPr/>
              <a:t>them</a:t>
            </a:r>
            <a:r>
              <a:rPr/>
              <a:t> </a:t>
            </a:r>
            <a:r>
              <a:rPr/>
              <a:t>anyway.</a:t>
            </a:r>
          </a:p>
          <a:p>
            <a:pPr lvl="0" marL="0" indent="0">
              <a:buNone/>
            </a:pPr>
          </a:p>
          <a:p>
            <a:pPr lvl="0" marL="0" indent="0">
              <a:buNone/>
            </a:pPr>
            <a:r>
              <a:rPr/>
              <a:t>In</a:t>
            </a:r>
            <a:r>
              <a:rPr/>
              <a:t> </a:t>
            </a:r>
            <a:r>
              <a:rPr/>
              <a:t>R,</a:t>
            </a:r>
            <a:r>
              <a:rPr/>
              <a:t> </a:t>
            </a:r>
            <a:r>
              <a:rPr/>
              <a:t>you</a:t>
            </a:r>
            <a:r>
              <a:rPr/>
              <a:t> </a:t>
            </a:r>
            <a:r>
              <a:rPr/>
              <a:t>use</a:t>
            </a:r>
            <a:r>
              <a:rPr/>
              <a:t> </a:t>
            </a:r>
            <a:r>
              <a:rPr/>
              <a:t>the</a:t>
            </a:r>
            <a:r>
              <a:rPr/>
              <a:t> </a:t>
            </a:r>
            <a:r>
              <a:rPr/>
              <a:t>head</a:t>
            </a:r>
            <a:r>
              <a:rPr/>
              <a:t> </a:t>
            </a:r>
            <a:r>
              <a:rPr/>
              <a:t>function</a:t>
            </a:r>
            <a:r>
              <a:rPr/>
              <a:t> </a:t>
            </a:r>
            <a:r>
              <a:rPr/>
              <a:t>and</a:t>
            </a:r>
            <a:r>
              <a:rPr/>
              <a:t> </a:t>
            </a:r>
            <a:r>
              <a:rPr/>
              <a:t>in</a:t>
            </a:r>
            <a:r>
              <a:rPr/>
              <a:t> </a:t>
            </a:r>
            <a:r>
              <a:rPr/>
              <a:t>SAS</a:t>
            </a:r>
            <a:r>
              <a:rPr/>
              <a:t> </a:t>
            </a:r>
            <a:r>
              <a:rPr/>
              <a:t>you</a:t>
            </a:r>
            <a:r>
              <a:rPr/>
              <a:t> </a:t>
            </a:r>
            <a:r>
              <a:rPr/>
              <a:t>include</a:t>
            </a:r>
            <a:r>
              <a:rPr/>
              <a:t> </a:t>
            </a:r>
            <a:r>
              <a:rPr/>
              <a:t>obs=</a:t>
            </a:r>
            <a:r>
              <a:rPr/>
              <a:t> </a:t>
            </a:r>
            <a:r>
              <a:rPr/>
              <a:t>in</a:t>
            </a:r>
            <a:r>
              <a:rPr/>
              <a:t> </a:t>
            </a:r>
            <a:r>
              <a:rPr/>
              <a:t>parentheses</a:t>
            </a:r>
            <a:r>
              <a:rPr/>
              <a:t> </a:t>
            </a:r>
            <a:r>
              <a:rPr/>
              <a:t>after</a:t>
            </a:r>
            <a:r>
              <a:rPr/>
              <a:t> </a:t>
            </a:r>
            <a:r>
              <a:rPr/>
              <a:t>the</a:t>
            </a:r>
            <a:r>
              <a:rPr/>
              <a:t> </a:t>
            </a:r>
            <a:r>
              <a:rPr/>
              <a:t>dataset</a:t>
            </a:r>
            <a:r>
              <a:rPr/>
              <a:t> </a:t>
            </a:r>
            <a:r>
              <a:rPr/>
              <a:t>name.</a:t>
            </a:r>
          </a:p>
          <a:p>
            <a:pPr lvl="0" marL="0" indent="0">
              <a:buNone/>
            </a:pPr>
          </a:p>
          <a:p>
            <a:pPr lvl="0" marL="0" indent="0">
              <a:buNone/>
            </a:pPr>
            <a:r>
              <a:rPr/>
              <a:t>In</a:t>
            </a:r>
            <a:r>
              <a:rPr/>
              <a:t> </a:t>
            </a:r>
            <a:r>
              <a:rPr/>
              <a:t>SQL</a:t>
            </a:r>
            <a:r>
              <a:rPr/>
              <a:t> </a:t>
            </a:r>
            <a:r>
              <a:rPr/>
              <a:t>it</a:t>
            </a:r>
            <a:r>
              <a:rPr/>
              <a:t> </a:t>
            </a:r>
            <a:r>
              <a:rPr/>
              <a:t>is</a:t>
            </a:r>
            <a:r>
              <a:rPr/>
              <a:t> </a:t>
            </a:r>
            <a:r>
              <a:rPr/>
              <a:t>a</a:t>
            </a:r>
            <a:r>
              <a:rPr/>
              <a:t> </a:t>
            </a:r>
            <a:r>
              <a:rPr/>
              <a:t>bit</a:t>
            </a:r>
            <a:r>
              <a:rPr/>
              <a:t> </a:t>
            </a:r>
            <a:r>
              <a:rPr/>
              <a:t>trickier</a:t>
            </a:r>
            <a:r>
              <a:rPr/>
              <a:t> </a:t>
            </a:r>
            <a:r>
              <a:rPr/>
              <a:t>and</a:t>
            </a:r>
            <a:r>
              <a:rPr/>
              <a:t> </a:t>
            </a:r>
            <a:r>
              <a:rPr/>
              <a:t>depends</a:t>
            </a:r>
            <a:r>
              <a:rPr/>
              <a:t> </a:t>
            </a:r>
            <a:r>
              <a:rPr/>
              <a:t>on</a:t>
            </a:r>
            <a:r>
              <a:rPr/>
              <a:t> </a:t>
            </a:r>
            <a:r>
              <a:rPr/>
              <a:t>which</a:t>
            </a:r>
            <a:r>
              <a:rPr/>
              <a:t> </a:t>
            </a:r>
            <a:r>
              <a:rPr/>
              <a:t>version</a:t>
            </a:r>
            <a:r>
              <a:rPr/>
              <a:t> </a:t>
            </a:r>
            <a:r>
              <a:rPr/>
              <a:t>of</a:t>
            </a:r>
            <a:r>
              <a:rPr/>
              <a:t> </a:t>
            </a:r>
            <a:r>
              <a:rPr/>
              <a:t>Oracle</a:t>
            </a:r>
            <a:r>
              <a:rPr/>
              <a:t> </a:t>
            </a:r>
            <a:r>
              <a:rPr/>
              <a:t>you</a:t>
            </a:r>
            <a:r>
              <a:rPr/>
              <a:t> </a:t>
            </a:r>
            <a:r>
              <a:rPr/>
              <a:t>are</a:t>
            </a:r>
            <a:r>
              <a:rPr/>
              <a:t> </a:t>
            </a:r>
            <a:r>
              <a:rPr/>
              <a:t>using.</a:t>
            </a:r>
            <a:r>
              <a:rPr/>
              <a:t> </a:t>
            </a:r>
            <a:r>
              <a:rPr/>
              <a:t>It</a:t>
            </a:r>
            <a:r>
              <a:rPr/>
              <a:t> </a:t>
            </a:r>
            <a:r>
              <a:rPr/>
              <a:t>is</a:t>
            </a:r>
            <a:r>
              <a:rPr/>
              <a:t> </a:t>
            </a:r>
            <a:r>
              <a:rPr/>
              <a:t>also</a:t>
            </a:r>
            <a:r>
              <a:rPr/>
              <a:t> </a:t>
            </a:r>
            <a:r>
              <a:rPr/>
              <a:t>complicated</a:t>
            </a:r>
            <a:r>
              <a:rPr/>
              <a:t> </a:t>
            </a:r>
            <a:r>
              <a:rPr/>
              <a:t>by</a:t>
            </a:r>
            <a:r>
              <a:rPr/>
              <a:t> </a:t>
            </a:r>
            <a:r>
              <a:rPr/>
              <a:t>a</a:t>
            </a:r>
            <a:r>
              <a:rPr/>
              <a:t> </a:t>
            </a:r>
            <a:r>
              <a:rPr/>
              <a:t>monotonic</a:t>
            </a:r>
            <a:r>
              <a:rPr/>
              <a:t> </a:t>
            </a:r>
            <a:r>
              <a:rPr/>
              <a:t>function</a:t>
            </a:r>
            <a:r>
              <a:rPr/>
              <a:t> </a:t>
            </a:r>
            <a:r>
              <a:rPr/>
              <a:t>that</a:t>
            </a:r>
            <a:r>
              <a:rPr/>
              <a:t> </a:t>
            </a:r>
            <a:r>
              <a:rPr/>
              <a:t>SAS</a:t>
            </a:r>
            <a:r>
              <a:rPr/>
              <a:t> </a:t>
            </a:r>
            <a:r>
              <a:rPr/>
              <a:t>uses</a:t>
            </a:r>
            <a:r>
              <a:rPr/>
              <a:t> </a:t>
            </a:r>
            <a:r>
              <a:rPr/>
              <a:t>when</a:t>
            </a:r>
            <a:r>
              <a:rPr/>
              <a:t> </a:t>
            </a:r>
            <a:r>
              <a:rPr/>
              <a:t>it</a:t>
            </a:r>
            <a:r>
              <a:rPr/>
              <a:t> </a:t>
            </a:r>
            <a:r>
              <a:rPr/>
              <a:t>accesses</a:t>
            </a:r>
            <a:r>
              <a:rPr/>
              <a:t> </a:t>
            </a:r>
            <a:r>
              <a:rPr/>
              <a:t>SQL</a:t>
            </a:r>
            <a:r>
              <a:rPr/>
              <a:t> </a:t>
            </a:r>
            <a:r>
              <a:rPr/>
              <a:t>files.</a:t>
            </a:r>
          </a:p>
          <a:p>
            <a:pPr lvl="0" marL="0" indent="0">
              <a:buNone/>
            </a:pPr>
          </a:p>
          <a:p>
            <a:pPr lvl="0" marL="0" indent="0">
              <a:buNone/>
            </a:pPr>
            <a:r>
              <a:rPr/>
              <a:t>You’ll</a:t>
            </a:r>
            <a:r>
              <a:rPr/>
              <a:t> </a:t>
            </a:r>
            <a:r>
              <a:rPr/>
              <a:t>see</a:t>
            </a:r>
            <a:r>
              <a:rPr/>
              <a:t> </a:t>
            </a:r>
            <a:r>
              <a:rPr/>
              <a:t>lots</a:t>
            </a:r>
            <a:r>
              <a:rPr/>
              <a:t> </a:t>
            </a:r>
            <a:r>
              <a:rPr/>
              <a:t>of</a:t>
            </a:r>
            <a:r>
              <a:rPr/>
              <a:t> </a:t>
            </a:r>
            <a:r>
              <a:rPr/>
              <a:t>examples</a:t>
            </a:r>
            <a:r>
              <a:rPr/>
              <a:t> </a:t>
            </a:r>
            <a:r>
              <a:rPr/>
              <a:t>of</a:t>
            </a:r>
            <a:r>
              <a:rPr/>
              <a:t> </a:t>
            </a:r>
            <a:r>
              <a:rPr/>
              <a:t>this</a:t>
            </a:r>
            <a:r>
              <a:rPr/>
              <a:t> </a:t>
            </a:r>
            <a:r>
              <a:rPr/>
              <a:t>in</a:t>
            </a:r>
            <a:r>
              <a:rPr/>
              <a:t> </a:t>
            </a:r>
            <a:r>
              <a:rPr/>
              <a:t>various</a:t>
            </a:r>
            <a:r>
              <a:rPr/>
              <a:t> </a:t>
            </a:r>
            <a:r>
              <a:rPr/>
              <a:t>lectures.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need</a:t>
            </a:r>
            <a:r>
              <a:rPr/>
              <a:t> </a:t>
            </a:r>
            <a:r>
              <a:rPr/>
              <a:t>to</a:t>
            </a:r>
            <a:r>
              <a:rPr/>
              <a:t> </a:t>
            </a:r>
            <a:r>
              <a:rPr/>
              <a:t>see</a:t>
            </a:r>
            <a:r>
              <a:rPr/>
              <a:t> </a:t>
            </a:r>
            <a:r>
              <a:rPr/>
              <a:t>both</a:t>
            </a:r>
            <a:r>
              <a:rPr/>
              <a:t> </a:t>
            </a:r>
            <a:r>
              <a:rPr/>
              <a:t>your</a:t>
            </a:r>
            <a:r>
              <a:rPr/>
              <a:t> </a:t>
            </a:r>
            <a:r>
              <a:rPr/>
              <a:t>code</a:t>
            </a:r>
            <a:r>
              <a:rPr/>
              <a:t> </a:t>
            </a:r>
            <a:r>
              <a:rPr/>
              <a:t>and</a:t>
            </a:r>
            <a:r>
              <a:rPr/>
              <a:t> </a:t>
            </a:r>
            <a:r>
              <a:rPr/>
              <a:t>your</a:t>
            </a:r>
            <a:r>
              <a:rPr/>
              <a:t> </a:t>
            </a:r>
            <a:r>
              <a:rPr/>
              <a:t>output.</a:t>
            </a:r>
            <a:r>
              <a:rPr/>
              <a:t> </a:t>
            </a:r>
            <a:r>
              <a:rPr/>
              <a:t>Ideally</a:t>
            </a:r>
            <a:r>
              <a:rPr/>
              <a:t> </a:t>
            </a:r>
            <a:r>
              <a:rPr/>
              <a:t>this</a:t>
            </a:r>
            <a:r>
              <a:rPr/>
              <a:t> </a:t>
            </a:r>
            <a:r>
              <a:rPr/>
              <a:t>should</a:t>
            </a:r>
            <a:r>
              <a:rPr/>
              <a:t> </a:t>
            </a:r>
            <a:r>
              <a:rPr/>
              <a:t>be</a:t>
            </a:r>
            <a:r>
              <a:rPr/>
              <a:t> </a:t>
            </a:r>
            <a:r>
              <a:rPr/>
              <a:t>combined</a:t>
            </a:r>
            <a:r>
              <a:rPr/>
              <a:t> </a:t>
            </a:r>
            <a:r>
              <a:rPr/>
              <a:t>in</a:t>
            </a:r>
            <a:r>
              <a:rPr/>
              <a:t> </a:t>
            </a:r>
            <a:r>
              <a:rPr/>
              <a:t>a</a:t>
            </a:r>
            <a:r>
              <a:rPr/>
              <a:t> </a:t>
            </a:r>
            <a:r>
              <a:rPr/>
              <a:t>single</a:t>
            </a:r>
            <a:r>
              <a:rPr/>
              <a:t> </a:t>
            </a:r>
            <a:r>
              <a:rPr/>
              <a:t>pdf</a:t>
            </a:r>
            <a:r>
              <a:rPr/>
              <a:t> </a:t>
            </a:r>
            <a:r>
              <a:rPr/>
              <a:t>document,</a:t>
            </a:r>
            <a:r>
              <a:rPr/>
              <a:t> </a:t>
            </a:r>
            <a:r>
              <a:rPr/>
              <a:t>but</a:t>
            </a:r>
            <a:r>
              <a:rPr/>
              <a:t> </a:t>
            </a:r>
            <a:r>
              <a:rPr/>
              <a:t>you</a:t>
            </a:r>
            <a:r>
              <a:rPr/>
              <a:t> </a:t>
            </a:r>
            <a:r>
              <a:rPr/>
              <a:t>can</a:t>
            </a:r>
            <a:r>
              <a:rPr/>
              <a:t> </a:t>
            </a:r>
            <a:r>
              <a:rPr/>
              <a:t>submit</a:t>
            </a:r>
            <a:r>
              <a:rPr/>
              <a:t> </a:t>
            </a:r>
            <a:r>
              <a:rPr/>
              <a:t>two</a:t>
            </a:r>
            <a:r>
              <a:rPr/>
              <a:t> </a:t>
            </a:r>
            <a:r>
              <a:rPr/>
              <a:t>separate</a:t>
            </a:r>
            <a:r>
              <a:rPr/>
              <a:t> </a:t>
            </a:r>
            <a:r>
              <a:rPr/>
              <a:t>files,</a:t>
            </a:r>
            <a:r>
              <a:rPr/>
              <a:t> </a:t>
            </a:r>
            <a:r>
              <a:rPr/>
              <a:t>one</a:t>
            </a:r>
            <a:r>
              <a:rPr/>
              <a:t> </a:t>
            </a:r>
            <a:r>
              <a:rPr/>
              <a:t>for</a:t>
            </a:r>
            <a:r>
              <a:rPr/>
              <a:t> </a:t>
            </a:r>
            <a:r>
              <a:rPr/>
              <a:t>the</a:t>
            </a:r>
            <a:r>
              <a:rPr/>
              <a:t> </a:t>
            </a:r>
            <a:r>
              <a:rPr/>
              <a:t>code</a:t>
            </a:r>
            <a:r>
              <a:rPr/>
              <a:t> </a:t>
            </a:r>
            <a:r>
              <a:rPr/>
              <a:t>and</a:t>
            </a:r>
            <a:r>
              <a:rPr/>
              <a:t> </a:t>
            </a:r>
            <a:r>
              <a:rPr/>
              <a:t>one</a:t>
            </a:r>
            <a:r>
              <a:rPr/>
              <a:t> </a:t>
            </a:r>
            <a:r>
              <a:rPr/>
              <a:t>for</a:t>
            </a:r>
            <a:r>
              <a:rPr/>
              <a:t> </a:t>
            </a:r>
            <a:r>
              <a:rPr/>
              <a:t>the</a:t>
            </a:r>
            <a:r>
              <a:rPr/>
              <a:t> </a:t>
            </a:r>
            <a:r>
              <a:rPr/>
              <a:t>output.</a:t>
            </a:r>
          </a:p>
          <a:p>
            <a:pPr lvl="0" marL="0" indent="0">
              <a:buNone/>
            </a:pPr>
          </a:p>
          <a:p>
            <a:pPr lvl="0" marL="0" indent="0">
              <a:buNone/>
            </a:pPr>
            <a:r>
              <a:rPr/>
              <a:t>The</a:t>
            </a:r>
            <a:r>
              <a:rPr/>
              <a:t> </a:t>
            </a:r>
            <a:r>
              <a:rPr/>
              <a:t>code</a:t>
            </a:r>
            <a:r>
              <a:rPr/>
              <a:t> </a:t>
            </a:r>
            <a:r>
              <a:rPr/>
              <a:t>is</a:t>
            </a:r>
            <a:r>
              <a:rPr/>
              <a:t> </a:t>
            </a:r>
            <a:r>
              <a:rPr/>
              <a:t>important</a:t>
            </a:r>
            <a:r>
              <a:rPr/>
              <a:t> </a:t>
            </a:r>
            <a:r>
              <a:rPr/>
              <a:t>because</a:t>
            </a:r>
            <a:r>
              <a:rPr/>
              <a:t> </a:t>
            </a:r>
            <a:r>
              <a:rPr/>
              <a:t>it</a:t>
            </a:r>
            <a:r>
              <a:rPr/>
              <a:t> </a:t>
            </a:r>
            <a:r>
              <a:rPr/>
              <a:t>allows</a:t>
            </a:r>
            <a:r>
              <a:rPr/>
              <a:t> </a:t>
            </a:r>
            <a:r>
              <a:rPr/>
              <a:t>me</a:t>
            </a:r>
            <a:r>
              <a:rPr/>
              <a:t> </a:t>
            </a:r>
            <a:r>
              <a:rPr/>
              <a:t>to</a:t>
            </a:r>
            <a:r>
              <a:rPr/>
              <a:t> </a:t>
            </a:r>
            <a:r>
              <a:rPr/>
              <a:t>assess</a:t>
            </a:r>
            <a:r>
              <a:rPr/>
              <a:t> </a:t>
            </a:r>
            <a:r>
              <a:rPr/>
              <a:t>whether</a:t>
            </a:r>
            <a:r>
              <a:rPr/>
              <a:t> </a:t>
            </a:r>
            <a:r>
              <a:rPr/>
              <a:t>you</a:t>
            </a:r>
            <a:r>
              <a:rPr/>
              <a:t> </a:t>
            </a:r>
            <a:r>
              <a:rPr/>
              <a:t>have</a:t>
            </a:r>
            <a:r>
              <a:rPr/>
              <a:t> </a:t>
            </a:r>
            <a:r>
              <a:rPr/>
              <a:t>a</a:t>
            </a:r>
            <a:r>
              <a:rPr/>
              <a:t> </a:t>
            </a:r>
            <a:r>
              <a:rPr/>
              <a:t>good</a:t>
            </a:r>
            <a:r>
              <a:rPr/>
              <a:t> </a:t>
            </a:r>
            <a:r>
              <a:rPr/>
              <a:t>documentation</a:t>
            </a:r>
            <a:r>
              <a:rPr/>
              <a:t> </a:t>
            </a:r>
            <a:r>
              <a:rPr/>
              <a:t>header</a:t>
            </a:r>
            <a:r>
              <a:rPr/>
              <a:t> </a:t>
            </a:r>
            <a:r>
              <a:rPr/>
              <a:t>and</a:t>
            </a:r>
            <a:r>
              <a:rPr/>
              <a:t> </a:t>
            </a:r>
            <a:r>
              <a:rPr/>
              <a:t>if</a:t>
            </a:r>
            <a:r>
              <a:rPr/>
              <a:t> </a:t>
            </a:r>
            <a:r>
              <a:rPr/>
              <a:t>you</a:t>
            </a:r>
            <a:r>
              <a:rPr/>
              <a:t> </a:t>
            </a:r>
            <a:r>
              <a:rPr/>
              <a:t>are</a:t>
            </a:r>
            <a:r>
              <a:rPr/>
              <a:t> </a:t>
            </a:r>
            <a:r>
              <a:rPr/>
              <a:t>using</a:t>
            </a:r>
            <a:r>
              <a:rPr/>
              <a:t> </a:t>
            </a:r>
            <a:r>
              <a:rPr/>
              <a:t>line</a:t>
            </a:r>
            <a:r>
              <a:rPr/>
              <a:t> </a:t>
            </a:r>
            <a:r>
              <a:rPr/>
              <a:t>breaks,</a:t>
            </a:r>
            <a:r>
              <a:rPr/>
              <a:t> </a:t>
            </a:r>
            <a:r>
              <a:rPr/>
              <a:t>indents,</a:t>
            </a:r>
            <a:r>
              <a:rPr/>
              <a:t> </a:t>
            </a:r>
            <a:r>
              <a:rPr/>
              <a:t>and</a:t>
            </a:r>
            <a:r>
              <a:rPr/>
              <a:t> </a:t>
            </a:r>
            <a:r>
              <a:rPr/>
              <a:t>vertical</a:t>
            </a:r>
            <a:r>
              <a:rPr/>
              <a:t> </a:t>
            </a:r>
            <a:r>
              <a:rPr/>
              <a:t>lists</a:t>
            </a:r>
            <a:r>
              <a:rPr/>
              <a:t> </a:t>
            </a:r>
            <a:r>
              <a:rPr/>
              <a:t>to</a:t>
            </a:r>
            <a:r>
              <a:rPr/>
              <a:t> </a:t>
            </a:r>
            <a:r>
              <a:rPr/>
              <a:t>make</a:t>
            </a:r>
            <a:r>
              <a:rPr/>
              <a:t> </a:t>
            </a:r>
            <a:r>
              <a:rPr/>
              <a:t>your</a:t>
            </a:r>
            <a:r>
              <a:rPr/>
              <a:t> </a:t>
            </a:r>
            <a:r>
              <a:rPr/>
              <a:t>code</a:t>
            </a:r>
            <a:r>
              <a:rPr/>
              <a:t> </a:t>
            </a:r>
            <a:r>
              <a:rPr/>
              <a:t>more</a:t>
            </a:r>
            <a:r>
              <a:rPr/>
              <a:t> </a:t>
            </a:r>
            <a:r>
              <a:rPr/>
              <a:t>readable.</a:t>
            </a:r>
          </a:p>
          <a:p>
            <a:pPr lvl="0" marL="0" indent="0">
              <a:buNone/>
            </a:pPr>
          </a:p>
          <a:p>
            <a:pPr lvl="0" marL="0" indent="0">
              <a:buNone/>
            </a:pPr>
            <a:r>
              <a:rPr/>
              <a:t>It</a:t>
            </a:r>
            <a:r>
              <a:rPr/>
              <a:t> </a:t>
            </a:r>
            <a:r>
              <a:rPr/>
              <a:t>also</a:t>
            </a:r>
            <a:r>
              <a:rPr/>
              <a:t> </a:t>
            </a:r>
            <a:r>
              <a:rPr/>
              <a:t>helps</a:t>
            </a:r>
            <a:r>
              <a:rPr/>
              <a:t> </a:t>
            </a:r>
            <a:r>
              <a:rPr/>
              <a:t>with</a:t>
            </a:r>
            <a:r>
              <a:rPr/>
              <a:t> </a:t>
            </a:r>
            <a:r>
              <a:rPr/>
              <a:t>debugging</a:t>
            </a:r>
            <a:r>
              <a:rPr/>
              <a:t> </a:t>
            </a:r>
            <a:r>
              <a:rPr/>
              <a:t>if</a:t>
            </a:r>
            <a:r>
              <a:rPr/>
              <a:t> </a:t>
            </a:r>
            <a:r>
              <a:rPr/>
              <a:t>your</a:t>
            </a:r>
            <a:r>
              <a:rPr/>
              <a:t> </a:t>
            </a:r>
            <a:r>
              <a:rPr/>
              <a:t>program</a:t>
            </a:r>
            <a:r>
              <a:rPr/>
              <a:t> </a:t>
            </a:r>
            <a:r>
              <a:rPr/>
              <a:t>doesn’t</a:t>
            </a:r>
            <a:r>
              <a:rPr/>
              <a:t> </a:t>
            </a:r>
            <a:r>
              <a:rPr/>
              <a:t>do</a:t>
            </a:r>
            <a:r>
              <a:rPr/>
              <a:t> </a:t>
            </a:r>
            <a:r>
              <a:rPr/>
              <a:t>what</a:t>
            </a:r>
            <a:r>
              <a:rPr/>
              <a:t> </a:t>
            </a:r>
            <a:r>
              <a:rPr/>
              <a:t>it</a:t>
            </a:r>
            <a:r>
              <a:rPr/>
              <a:t> </a:t>
            </a:r>
            <a:r>
              <a:rPr/>
              <a:t>is</a:t>
            </a:r>
            <a:r>
              <a:rPr/>
              <a:t> </a:t>
            </a:r>
            <a:r>
              <a:rPr/>
              <a:t>supposed</a:t>
            </a:r>
            <a:r>
              <a:rPr/>
              <a:t> </a:t>
            </a:r>
            <a:r>
              <a:rPr/>
              <a:t>to</a:t>
            </a:r>
            <a:r>
              <a:rPr/>
              <a:t> </a:t>
            </a:r>
            <a:r>
              <a:rPr/>
              <a:t>do.</a:t>
            </a:r>
          </a:p>
          <a:p>
            <a:pPr lvl="0" marL="0" indent="0">
              <a:buNone/>
            </a:pPr>
          </a:p>
          <a:p>
            <a:pPr lvl="0" marL="0" indent="0">
              <a:buNone/>
            </a:pPr>
            <a:r>
              <a:rPr/>
              <a:t>You</a:t>
            </a:r>
            <a:r>
              <a:rPr/>
              <a:t> </a:t>
            </a:r>
            <a:r>
              <a:rPr/>
              <a:t>need</a:t>
            </a:r>
            <a:r>
              <a:rPr/>
              <a:t> </a:t>
            </a:r>
            <a:r>
              <a:rPr/>
              <a:t>to</a:t>
            </a:r>
            <a:r>
              <a:rPr/>
              <a:t> </a:t>
            </a:r>
            <a:r>
              <a:rPr/>
              <a:t>include</a:t>
            </a:r>
            <a:r>
              <a:rPr/>
              <a:t> </a:t>
            </a:r>
            <a:r>
              <a:rPr/>
              <a:t>the</a:t>
            </a:r>
            <a:r>
              <a:rPr/>
              <a:t> </a:t>
            </a:r>
            <a:r>
              <a:rPr/>
              <a:t>output,</a:t>
            </a:r>
            <a:r>
              <a:rPr/>
              <a:t> </a:t>
            </a:r>
            <a:r>
              <a:rPr/>
              <a:t>of</a:t>
            </a:r>
            <a:r>
              <a:rPr/>
              <a:t> </a:t>
            </a:r>
            <a:r>
              <a:rPr/>
              <a:t>course,</a:t>
            </a:r>
            <a:r>
              <a:rPr/>
              <a:t> </a:t>
            </a:r>
            <a:r>
              <a:rPr/>
              <a:t>to</a:t>
            </a:r>
            <a:r>
              <a:rPr/>
              <a:t> </a:t>
            </a:r>
            <a:r>
              <a:rPr/>
              <a:t>prove</a:t>
            </a:r>
            <a:r>
              <a:rPr/>
              <a:t> </a:t>
            </a:r>
            <a:r>
              <a:rPr/>
              <a:t>that</a:t>
            </a:r>
            <a:r>
              <a:rPr/>
              <a:t> </a:t>
            </a:r>
            <a:r>
              <a:rPr/>
              <a:t>your</a:t>
            </a:r>
            <a:r>
              <a:rPr/>
              <a:t> </a:t>
            </a:r>
            <a:r>
              <a:rPr/>
              <a:t>program</a:t>
            </a:r>
            <a:r>
              <a:rPr/>
              <a:t> </a:t>
            </a:r>
            <a:r>
              <a:rPr/>
              <a:t>actually</a:t>
            </a:r>
            <a:r>
              <a:rPr/>
              <a:t> </a:t>
            </a:r>
            <a:r>
              <a:rPr/>
              <a:t>ran</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need</a:t>
            </a:r>
            <a:r>
              <a:rPr/>
              <a:t> </a:t>
            </a:r>
            <a:r>
              <a:rPr/>
              <a:t>to</a:t>
            </a:r>
            <a:r>
              <a:rPr/>
              <a:t> </a:t>
            </a:r>
            <a:r>
              <a:rPr/>
              <a:t>see</a:t>
            </a:r>
            <a:r>
              <a:rPr/>
              <a:t> </a:t>
            </a:r>
            <a:r>
              <a:rPr/>
              <a:t>the</a:t>
            </a:r>
            <a:r>
              <a:rPr/>
              <a:t> </a:t>
            </a:r>
            <a:r>
              <a:rPr/>
              <a:t>original</a:t>
            </a:r>
            <a:r>
              <a:rPr/>
              <a:t> </a:t>
            </a:r>
            <a:r>
              <a:rPr/>
              <a:t>questions</a:t>
            </a:r>
            <a:r>
              <a:rPr/>
              <a:t> </a:t>
            </a:r>
            <a:r>
              <a:rPr/>
              <a:t>in</a:t>
            </a:r>
            <a:r>
              <a:rPr/>
              <a:t> </a:t>
            </a:r>
            <a:r>
              <a:rPr/>
              <a:t>the</a:t>
            </a:r>
            <a:r>
              <a:rPr/>
              <a:t> </a:t>
            </a:r>
            <a:r>
              <a:rPr/>
              <a:t>code</a:t>
            </a:r>
            <a:r>
              <a:rPr/>
              <a:t> </a:t>
            </a:r>
            <a:r>
              <a:rPr/>
              <a:t>as</a:t>
            </a:r>
            <a:r>
              <a:rPr/>
              <a:t> </a:t>
            </a:r>
            <a:r>
              <a:rPr/>
              <a:t>a</a:t>
            </a:r>
            <a:r>
              <a:rPr/>
              <a:t> </a:t>
            </a:r>
            <a:r>
              <a:rPr/>
              <a:t>comment</a:t>
            </a:r>
            <a:r>
              <a:rPr/>
              <a:t> </a:t>
            </a:r>
            <a:r>
              <a:rPr/>
              <a:t>or</a:t>
            </a:r>
            <a:r>
              <a:rPr/>
              <a:t> </a:t>
            </a:r>
            <a:r>
              <a:rPr/>
              <a:t>in</a:t>
            </a:r>
            <a:r>
              <a:rPr/>
              <a:t> </a:t>
            </a:r>
            <a:r>
              <a:rPr/>
              <a:t>the</a:t>
            </a:r>
            <a:r>
              <a:rPr/>
              <a:t> </a:t>
            </a:r>
            <a:r>
              <a:rPr/>
              <a:t>output</a:t>
            </a:r>
            <a:r>
              <a:rPr/>
              <a:t> </a:t>
            </a:r>
            <a:r>
              <a:rPr/>
              <a:t>as</a:t>
            </a:r>
            <a:r>
              <a:rPr/>
              <a:t> </a:t>
            </a:r>
            <a:r>
              <a:rPr/>
              <a:t>a</a:t>
            </a:r>
            <a:r>
              <a:rPr/>
              <a:t> </a:t>
            </a:r>
            <a:r>
              <a:rPr/>
              <a:t>title</a:t>
            </a:r>
            <a:r>
              <a:rPr/>
              <a:t> </a:t>
            </a:r>
            <a:r>
              <a:rPr/>
              <a:t>or</a:t>
            </a:r>
            <a:r>
              <a:rPr/>
              <a:t> </a:t>
            </a:r>
            <a:r>
              <a:rPr/>
              <a:t>footnote.</a:t>
            </a:r>
            <a:r>
              <a:rPr/>
              <a:t> </a:t>
            </a:r>
            <a:r>
              <a:rPr/>
              <a:t>With</a:t>
            </a:r>
            <a:r>
              <a:rPr/>
              <a:t> </a:t>
            </a:r>
            <a:r>
              <a:rPr/>
              <a:t>mutliple</a:t>
            </a:r>
            <a:r>
              <a:rPr/>
              <a:t> </a:t>
            </a:r>
            <a:r>
              <a:rPr/>
              <a:t>assignments</a:t>
            </a:r>
            <a:r>
              <a:rPr/>
              <a:t> </a:t>
            </a:r>
            <a:r>
              <a:rPr/>
              <a:t>to</a:t>
            </a:r>
            <a:r>
              <a:rPr/>
              <a:t> </a:t>
            </a:r>
            <a:r>
              <a:rPr/>
              <a:t>grade</a:t>
            </a:r>
            <a:r>
              <a:rPr/>
              <a:t> </a:t>
            </a:r>
            <a:r>
              <a:rPr/>
              <a:t>in</a:t>
            </a:r>
            <a:r>
              <a:rPr/>
              <a:t> </a:t>
            </a:r>
            <a:r>
              <a:rPr/>
              <a:t>multiple</a:t>
            </a:r>
            <a:r>
              <a:rPr/>
              <a:t> </a:t>
            </a:r>
            <a:r>
              <a:rPr/>
              <a:t>classes,</a:t>
            </a:r>
            <a:r>
              <a:rPr/>
              <a:t> </a:t>
            </a:r>
            <a:r>
              <a:rPr/>
              <a:t>I</a:t>
            </a:r>
            <a:r>
              <a:rPr/>
              <a:t> </a:t>
            </a:r>
            <a:r>
              <a:rPr/>
              <a:t>often</a:t>
            </a:r>
            <a:r>
              <a:rPr/>
              <a:t> </a:t>
            </a:r>
            <a:r>
              <a:rPr/>
              <a:t>fail</a:t>
            </a:r>
            <a:r>
              <a:rPr/>
              <a:t> </a:t>
            </a:r>
            <a:r>
              <a:rPr/>
              <a:t>to</a:t>
            </a:r>
            <a:r>
              <a:rPr/>
              <a:t> </a:t>
            </a:r>
            <a:r>
              <a:rPr/>
              <a:t>remember</a:t>
            </a:r>
            <a:r>
              <a:rPr/>
              <a:t> </a:t>
            </a:r>
            <a:r>
              <a:rPr/>
              <a:t>what</a:t>
            </a:r>
            <a:r>
              <a:rPr/>
              <a:t> </a:t>
            </a:r>
            <a:r>
              <a:rPr/>
              <a:t>I</a:t>
            </a:r>
            <a:r>
              <a:rPr/>
              <a:t> </a:t>
            </a:r>
            <a:r>
              <a:rPr/>
              <a:t>wanted</a:t>
            </a:r>
            <a:r>
              <a:rPr/>
              <a:t> </a:t>
            </a:r>
            <a:r>
              <a:rPr/>
              <a:t>you</a:t>
            </a:r>
            <a:r>
              <a:rPr/>
              <a:t> </a:t>
            </a:r>
            <a:r>
              <a:rPr/>
              <a:t>to</a:t>
            </a:r>
            <a:r>
              <a:rPr/>
              <a:t> </a:t>
            </a:r>
            <a:r>
              <a:rPr/>
              <a:t>do</a:t>
            </a:r>
            <a:r>
              <a:rPr/>
              <a:t> </a:t>
            </a:r>
            <a:r>
              <a:rPr/>
              <a:t>for</a:t>
            </a:r>
            <a:r>
              <a:rPr/>
              <a:t> </a:t>
            </a:r>
            <a:r>
              <a:rPr/>
              <a:t>a</a:t>
            </a:r>
            <a:r>
              <a:rPr/>
              <a:t> </a:t>
            </a:r>
            <a:r>
              <a:rPr/>
              <a:t>particular</a:t>
            </a:r>
            <a:r>
              <a:rPr/>
              <a:t> </a:t>
            </a:r>
            <a:r>
              <a:rPr/>
              <a:t>homework</a:t>
            </a:r>
            <a:r>
              <a:rPr/>
              <a:t> </a:t>
            </a:r>
            <a:r>
              <a:rPr/>
              <a:t>assignment.</a:t>
            </a:r>
          </a:p>
          <a:p>
            <a:pPr lvl="0" marL="0" indent="0">
              <a:buNone/>
            </a:pPr>
          </a:p>
          <a:p>
            <a:pPr lvl="0" marL="0" indent="0">
              <a:buNone/>
            </a:pPr>
            <a:r>
              <a:rPr/>
              <a:t>As</a:t>
            </a:r>
            <a:r>
              <a:rPr/>
              <a:t> </a:t>
            </a:r>
            <a:r>
              <a:rPr/>
              <a:t>you</a:t>
            </a:r>
            <a:r>
              <a:rPr/>
              <a:t> </a:t>
            </a:r>
            <a:r>
              <a:rPr/>
              <a:t>answer</a:t>
            </a:r>
            <a:r>
              <a:rPr/>
              <a:t> </a:t>
            </a:r>
            <a:r>
              <a:rPr/>
              <a:t>each</a:t>
            </a:r>
            <a:r>
              <a:rPr/>
              <a:t> </a:t>
            </a:r>
            <a:r>
              <a:rPr/>
              <a:t>question,</a:t>
            </a:r>
            <a:r>
              <a:rPr/>
              <a:t> </a:t>
            </a:r>
            <a:r>
              <a:rPr/>
              <a:t>I</a:t>
            </a:r>
            <a:r>
              <a:rPr/>
              <a:t> </a:t>
            </a:r>
            <a:r>
              <a:rPr/>
              <a:t>want</a:t>
            </a:r>
            <a:r>
              <a:rPr/>
              <a:t> </a:t>
            </a:r>
            <a:r>
              <a:rPr/>
              <a:t>a</a:t>
            </a:r>
            <a:r>
              <a:rPr/>
              <a:t> </a:t>
            </a:r>
            <a:r>
              <a:rPr/>
              <a:t>brief</a:t>
            </a:r>
            <a:r>
              <a:rPr/>
              <a:t> </a:t>
            </a:r>
            <a:r>
              <a:rPr/>
              <a:t>comment.</a:t>
            </a:r>
            <a:r>
              <a:rPr/>
              <a:t> </a:t>
            </a:r>
            <a:r>
              <a:rPr/>
              <a:t>Often</a:t>
            </a:r>
            <a:r>
              <a:rPr/>
              <a:t> </a:t>
            </a:r>
            <a:r>
              <a:rPr/>
              <a:t>it</a:t>
            </a:r>
            <a:r>
              <a:rPr/>
              <a:t> </a:t>
            </a:r>
            <a:r>
              <a:rPr/>
              <a:t>is</a:t>
            </a:r>
            <a:r>
              <a:rPr/>
              <a:t> </a:t>
            </a:r>
            <a:r>
              <a:rPr/>
              <a:t>a</a:t>
            </a:r>
            <a:r>
              <a:rPr/>
              <a:t> </a:t>
            </a:r>
            <a:r>
              <a:rPr/>
              <a:t>single</a:t>
            </a:r>
            <a:r>
              <a:rPr/>
              <a:t> </a:t>
            </a:r>
            <a:r>
              <a:rPr/>
              <a:t>sentence,</a:t>
            </a:r>
            <a:r>
              <a:rPr/>
              <a:t> </a:t>
            </a:r>
            <a:r>
              <a:rPr/>
              <a:t>but</a:t>
            </a:r>
            <a:r>
              <a:rPr/>
              <a:t> </a:t>
            </a:r>
            <a:r>
              <a:rPr/>
              <a:t>you</a:t>
            </a:r>
            <a:r>
              <a:rPr/>
              <a:t> </a:t>
            </a:r>
            <a:r>
              <a:rPr/>
              <a:t>might</a:t>
            </a:r>
            <a:r>
              <a:rPr/>
              <a:t> </a:t>
            </a:r>
            <a:r>
              <a:rPr/>
              <a:t>need</a:t>
            </a:r>
            <a:r>
              <a:rPr/>
              <a:t> </a:t>
            </a:r>
            <a:r>
              <a:rPr/>
              <a:t>two</a:t>
            </a:r>
            <a:r>
              <a:rPr/>
              <a:t> </a:t>
            </a:r>
            <a:r>
              <a:rPr/>
              <a:t>or</a:t>
            </a:r>
            <a:r>
              <a:rPr/>
              <a:t> </a:t>
            </a:r>
            <a:r>
              <a:rPr/>
              <a:t>maybe</a:t>
            </a:r>
            <a:r>
              <a:rPr/>
              <a:t> </a:t>
            </a:r>
            <a:r>
              <a:rPr/>
              <a:t>three</a:t>
            </a:r>
            <a:r>
              <a:rPr/>
              <a:t> </a:t>
            </a:r>
            <a:r>
              <a:rPr/>
              <a:t>sentences.</a:t>
            </a:r>
            <a:r>
              <a:rPr/>
              <a:t> </a:t>
            </a:r>
            <a:r>
              <a:rPr/>
              <a:t>What</a:t>
            </a:r>
            <a:r>
              <a:rPr/>
              <a:t> </a:t>
            </a:r>
            <a:r>
              <a:rPr/>
              <a:t>I</a:t>
            </a:r>
            <a:r>
              <a:rPr/>
              <a:t> </a:t>
            </a:r>
            <a:r>
              <a:rPr/>
              <a:t>needs</a:t>
            </a:r>
            <a:r>
              <a:rPr/>
              <a:t> </a:t>
            </a:r>
            <a:r>
              <a:rPr/>
              <a:t>is</a:t>
            </a:r>
            <a:r>
              <a:rPr/>
              <a:t> </a:t>
            </a:r>
            <a:r>
              <a:rPr/>
              <a:t>an</a:t>
            </a:r>
            <a:r>
              <a:rPr/>
              <a:t> </a:t>
            </a:r>
            <a:r>
              <a:rPr/>
              <a:t>explanation</a:t>
            </a:r>
            <a:r>
              <a:rPr/>
              <a:t> </a:t>
            </a:r>
            <a:r>
              <a:rPr/>
              <a:t>of</a:t>
            </a:r>
            <a:r>
              <a:rPr/>
              <a:t> </a:t>
            </a:r>
            <a:r>
              <a:rPr/>
              <a:t>how</a:t>
            </a:r>
            <a:r>
              <a:rPr/>
              <a:t> </a:t>
            </a:r>
            <a:r>
              <a:rPr/>
              <a:t>the</a:t>
            </a:r>
            <a:r>
              <a:rPr/>
              <a:t> </a:t>
            </a:r>
            <a:r>
              <a:rPr/>
              <a:t>output</a:t>
            </a:r>
            <a:r>
              <a:rPr/>
              <a:t> </a:t>
            </a:r>
            <a:r>
              <a:rPr/>
              <a:t>answers</a:t>
            </a:r>
            <a:r>
              <a:rPr/>
              <a:t> </a:t>
            </a:r>
            <a:r>
              <a:rPr/>
              <a:t>the</a:t>
            </a:r>
            <a:r>
              <a:rPr/>
              <a:t> </a:t>
            </a:r>
            <a:r>
              <a:rPr/>
              <a:t>question.</a:t>
            </a:r>
            <a:r>
              <a:rPr/>
              <a:t> </a:t>
            </a:r>
            <a:r>
              <a:rPr/>
              <a:t>This</a:t>
            </a:r>
            <a:r>
              <a:rPr/>
              <a:t> </a:t>
            </a:r>
            <a:r>
              <a:rPr/>
              <a:t>might</a:t>
            </a:r>
            <a:r>
              <a:rPr/>
              <a:t> </a:t>
            </a:r>
            <a:r>
              <a:rPr/>
              <a:t>be</a:t>
            </a:r>
            <a:r>
              <a:rPr/>
              <a:t> </a:t>
            </a:r>
            <a:r>
              <a:rPr/>
              <a:t>obvious,</a:t>
            </a:r>
            <a:r>
              <a:rPr/>
              <a:t> </a:t>
            </a:r>
            <a:r>
              <a:rPr/>
              <a:t>but</a:t>
            </a:r>
            <a:r>
              <a:rPr/>
              <a:t> </a:t>
            </a:r>
            <a:r>
              <a:rPr/>
              <a:t>it</a:t>
            </a:r>
            <a:r>
              <a:rPr/>
              <a:t> </a:t>
            </a:r>
            <a:r>
              <a:rPr/>
              <a:t>still</a:t>
            </a:r>
            <a:r>
              <a:rPr/>
              <a:t> </a:t>
            </a:r>
            <a:r>
              <a:rPr/>
              <a:t>needs</a:t>
            </a:r>
            <a:r>
              <a:rPr/>
              <a:t> </a:t>
            </a:r>
            <a:r>
              <a:rPr/>
              <a:t>to</a:t>
            </a:r>
            <a:r>
              <a:rPr/>
              <a:t> </a:t>
            </a:r>
            <a:r>
              <a:rPr/>
              <a:t>be</a:t>
            </a:r>
            <a:r>
              <a:rPr/>
              <a:t> </a:t>
            </a:r>
            <a:r>
              <a:rPr/>
              <a:t>done.</a:t>
            </a:r>
            <a:r>
              <a:rPr/>
              <a:t> </a:t>
            </a:r>
            <a:r>
              <a:rPr/>
              <a:t>If</a:t>
            </a:r>
            <a:r>
              <a:rPr/>
              <a:t> </a:t>
            </a:r>
            <a:r>
              <a:rPr/>
              <a:t>you</a:t>
            </a:r>
            <a:r>
              <a:rPr/>
              <a:t> </a:t>
            </a:r>
            <a:r>
              <a:rPr/>
              <a:t>include</a:t>
            </a:r>
            <a:r>
              <a:rPr/>
              <a:t> </a:t>
            </a:r>
            <a:r>
              <a:rPr/>
              <a:t>the</a:t>
            </a:r>
            <a:r>
              <a:rPr/>
              <a:t> </a:t>
            </a:r>
            <a:r>
              <a:rPr/>
              <a:t>correct</a:t>
            </a:r>
            <a:r>
              <a:rPr/>
              <a:t> </a:t>
            </a:r>
            <a:r>
              <a:rPr/>
              <a:t>output,</a:t>
            </a:r>
            <a:r>
              <a:rPr/>
              <a:t> </a:t>
            </a:r>
            <a:r>
              <a:rPr/>
              <a:t>but</a:t>
            </a:r>
            <a:r>
              <a:rPr/>
              <a:t> </a:t>
            </a:r>
            <a:r>
              <a:rPr/>
              <a:t>do</a:t>
            </a:r>
            <a:r>
              <a:rPr/>
              <a:t> </a:t>
            </a:r>
            <a:r>
              <a:rPr/>
              <a:t>not</a:t>
            </a:r>
            <a:r>
              <a:rPr/>
              <a:t> </a:t>
            </a:r>
            <a:r>
              <a:rPr/>
              <a:t>add</a:t>
            </a:r>
            <a:r>
              <a:rPr/>
              <a:t> </a:t>
            </a:r>
            <a:r>
              <a:rPr/>
              <a:t>a</a:t>
            </a:r>
            <a:r>
              <a:rPr/>
              <a:t> </a:t>
            </a:r>
            <a:r>
              <a:rPr/>
              <a:t>brief</a:t>
            </a:r>
            <a:r>
              <a:rPr/>
              <a:t> </a:t>
            </a:r>
            <a:r>
              <a:rPr/>
              <a:t>comment,</a:t>
            </a:r>
            <a:r>
              <a:rPr/>
              <a:t> </a:t>
            </a:r>
            <a:r>
              <a:rPr/>
              <a:t>you</a:t>
            </a:r>
            <a:r>
              <a:rPr/>
              <a:t> </a:t>
            </a:r>
            <a:r>
              <a:rPr/>
              <a:t>will</a:t>
            </a:r>
            <a:r>
              <a:rPr/>
              <a:t> </a:t>
            </a:r>
            <a:r>
              <a:rPr/>
              <a:t>lose</a:t>
            </a:r>
            <a:r>
              <a:rPr/>
              <a:t> </a:t>
            </a:r>
            <a:r>
              <a:rPr/>
              <a:t>points</a:t>
            </a:r>
            <a:r>
              <a:rPr/>
              <a:t> </a:t>
            </a:r>
            <a:r>
              <a:rPr/>
              <a:t>on</a:t>
            </a:r>
            <a:r>
              <a:rPr/>
              <a:t> </a:t>
            </a:r>
            <a:r>
              <a:rPr/>
              <a:t>your</a:t>
            </a:r>
            <a:r>
              <a:rPr/>
              <a:t> </a:t>
            </a:r>
            <a:r>
              <a:rPr/>
              <a:t>assignment.</a:t>
            </a:r>
          </a:p>
          <a:p>
            <a:pPr lvl="0" marL="0" indent="0">
              <a:buNone/>
            </a:pPr>
          </a:p>
          <a:p>
            <a:pPr lvl="0" marL="0" indent="0">
              <a:buNone/>
            </a:pPr>
            <a:r>
              <a:rPr/>
              <a:t>Here</a:t>
            </a:r>
            <a:r>
              <a:rPr/>
              <a:t> </a:t>
            </a:r>
            <a:r>
              <a:rPr/>
              <a:t>are</a:t>
            </a:r>
            <a:r>
              <a:rPr/>
              <a:t> </a:t>
            </a:r>
            <a:r>
              <a:rPr/>
              <a:t>some</a:t>
            </a:r>
            <a:r>
              <a:rPr/>
              <a:t> </a:t>
            </a:r>
            <a:r>
              <a:rPr/>
              <a:t>examples</a:t>
            </a:r>
            <a:r>
              <a:rPr/>
              <a:t> </a:t>
            </a:r>
            <a:r>
              <a:rPr/>
              <a:t>of</a:t>
            </a:r>
            <a:r>
              <a:rPr/>
              <a:t> </a:t>
            </a:r>
            <a:r>
              <a:rPr/>
              <a:t>the</a:t>
            </a:r>
            <a:r>
              <a:rPr/>
              <a:t> </a:t>
            </a:r>
            <a:r>
              <a:rPr/>
              <a:t>comments</a:t>
            </a:r>
            <a:r>
              <a:rPr/>
              <a:t> </a:t>
            </a:r>
            <a:r>
              <a:rPr/>
              <a:t>you</a:t>
            </a:r>
            <a:r>
              <a:rPr/>
              <a:t> </a:t>
            </a:r>
            <a:r>
              <a:rPr/>
              <a:t>might</a:t>
            </a:r>
            <a:r>
              <a:rPr/>
              <a:t> </a:t>
            </a:r>
            <a:r>
              <a:rPr/>
              <a:t>include.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teach</a:t>
            </a:r>
            <a:r>
              <a:rPr/>
              <a:t> </a:t>
            </a:r>
            <a:r>
              <a:rPr/>
              <a:t>multiple</a:t>
            </a:r>
            <a:r>
              <a:rPr/>
              <a:t> </a:t>
            </a:r>
            <a:r>
              <a:rPr/>
              <a:t>classes</a:t>
            </a:r>
            <a:r>
              <a:rPr/>
              <a:t> </a:t>
            </a:r>
            <a:r>
              <a:rPr/>
              <a:t>and</a:t>
            </a:r>
            <a:r>
              <a:rPr/>
              <a:t> </a:t>
            </a:r>
            <a:r>
              <a:rPr/>
              <a:t>sometimes</a:t>
            </a:r>
            <a:r>
              <a:rPr/>
              <a:t> </a:t>
            </a:r>
            <a:r>
              <a:rPr/>
              <a:t>the</a:t>
            </a:r>
            <a:r>
              <a:rPr/>
              <a:t> </a:t>
            </a:r>
            <a:r>
              <a:rPr/>
              <a:t>same</a:t>
            </a:r>
            <a:r>
              <a:rPr/>
              <a:t> </a:t>
            </a:r>
            <a:r>
              <a:rPr/>
              <a:t>student</a:t>
            </a:r>
            <a:r>
              <a:rPr/>
              <a:t> </a:t>
            </a:r>
            <a:r>
              <a:rPr/>
              <a:t>will</a:t>
            </a:r>
            <a:r>
              <a:rPr/>
              <a:t> </a:t>
            </a:r>
            <a:r>
              <a:rPr/>
              <a:t>be</a:t>
            </a:r>
            <a:r>
              <a:rPr/>
              <a:t> </a:t>
            </a:r>
            <a:r>
              <a:rPr/>
              <a:t>in</a:t>
            </a:r>
            <a:r>
              <a:rPr/>
              <a:t> </a:t>
            </a:r>
            <a:r>
              <a:rPr/>
              <a:t>two</a:t>
            </a:r>
            <a:r>
              <a:rPr/>
              <a:t> </a:t>
            </a:r>
            <a:r>
              <a:rPr/>
              <a:t>of</a:t>
            </a:r>
            <a:r>
              <a:rPr/>
              <a:t> </a:t>
            </a:r>
            <a:r>
              <a:rPr/>
              <a:t>my</a:t>
            </a:r>
            <a:r>
              <a:rPr/>
              <a:t> </a:t>
            </a:r>
            <a:r>
              <a:rPr/>
              <a:t>classes</a:t>
            </a:r>
            <a:r>
              <a:rPr/>
              <a:t> </a:t>
            </a:r>
            <a:r>
              <a:rPr/>
              <a:t>simultaneously.</a:t>
            </a:r>
            <a:r>
              <a:rPr/>
              <a:t> </a:t>
            </a:r>
            <a:r>
              <a:rPr/>
              <a:t>To</a:t>
            </a:r>
            <a:r>
              <a:rPr/>
              <a:t> </a:t>
            </a:r>
            <a:r>
              <a:rPr/>
              <a:t>avoid</a:t>
            </a:r>
            <a:r>
              <a:rPr/>
              <a:t> </a:t>
            </a:r>
            <a:r>
              <a:rPr/>
              <a:t>confusion,</a:t>
            </a:r>
            <a:r>
              <a:rPr/>
              <a:t> </a:t>
            </a:r>
            <a:r>
              <a:rPr/>
              <a:t>please</a:t>
            </a:r>
            <a:r>
              <a:rPr/>
              <a:t> </a:t>
            </a:r>
            <a:r>
              <a:rPr/>
              <a:t>make</a:t>
            </a:r>
            <a:r>
              <a:rPr/>
              <a:t> </a:t>
            </a:r>
            <a:r>
              <a:rPr/>
              <a:t>sure</a:t>
            </a:r>
            <a:r>
              <a:rPr/>
              <a:t> </a:t>
            </a:r>
            <a:r>
              <a:rPr/>
              <a:t>that</a:t>
            </a:r>
            <a:r>
              <a:rPr/>
              <a:t> </a:t>
            </a:r>
            <a:r>
              <a:rPr/>
              <a:t>you</a:t>
            </a:r>
            <a:r>
              <a:rPr/>
              <a:t> </a:t>
            </a:r>
            <a:r>
              <a:rPr/>
              <a:t>include</a:t>
            </a:r>
            <a:r>
              <a:rPr/>
              <a:t> </a:t>
            </a:r>
            <a:r>
              <a:rPr/>
              <a:t>certain</a:t>
            </a:r>
            <a:r>
              <a:rPr/>
              <a:t> </a:t>
            </a:r>
            <a:r>
              <a:rPr/>
              <a:t>information</a:t>
            </a:r>
            <a:r>
              <a:rPr/>
              <a:t> </a:t>
            </a:r>
            <a:r>
              <a:rPr/>
              <a:t>in</a:t>
            </a:r>
            <a:r>
              <a:rPr/>
              <a:t> </a:t>
            </a:r>
            <a:r>
              <a:rPr/>
              <a:t>any</a:t>
            </a:r>
            <a:r>
              <a:rPr/>
              <a:t> </a:t>
            </a:r>
            <a:r>
              <a:rPr/>
              <a:t>file</a:t>
            </a:r>
            <a:r>
              <a:rPr/>
              <a:t> </a:t>
            </a:r>
            <a:r>
              <a:rPr/>
              <a:t>that</a:t>
            </a:r>
            <a:r>
              <a:rPr/>
              <a:t> </a:t>
            </a:r>
            <a:r>
              <a:rPr/>
              <a:t>you</a:t>
            </a:r>
            <a:r>
              <a:rPr/>
              <a:t> </a:t>
            </a:r>
            <a:r>
              <a:rPr/>
              <a:t>submit</a:t>
            </a:r>
            <a:r>
              <a:rPr/>
              <a:t> </a:t>
            </a:r>
            <a:r>
              <a:rPr/>
              <a:t>to</a:t>
            </a:r>
            <a:r>
              <a:rPr/>
              <a:t> </a:t>
            </a:r>
            <a:r>
              <a:rPr/>
              <a:t>me</a:t>
            </a:r>
            <a:r>
              <a:rPr/>
              <a:t> </a:t>
            </a:r>
            <a:r>
              <a:rPr/>
              <a:t>on</a:t>
            </a:r>
            <a:r>
              <a:rPr/>
              <a:t> </a:t>
            </a:r>
            <a:r>
              <a:rPr/>
              <a:t>Canvas.</a:t>
            </a:r>
          </a:p>
          <a:p>
            <a:pPr lvl="0" marL="0" indent="0">
              <a:buNone/>
            </a:pPr>
          </a:p>
          <a:p>
            <a:pPr lvl="0" marL="0" indent="0">
              <a:buNone/>
            </a:pPr>
            <a:r>
              <a:rPr/>
              <a:t>You</a:t>
            </a:r>
            <a:r>
              <a:rPr/>
              <a:t> </a:t>
            </a:r>
            <a:r>
              <a:rPr/>
              <a:t>need</a:t>
            </a:r>
            <a:r>
              <a:rPr/>
              <a:t> </a:t>
            </a:r>
            <a:r>
              <a:rPr/>
              <a:t>at</a:t>
            </a:r>
            <a:r>
              <a:rPr/>
              <a:t> </a:t>
            </a:r>
            <a:r>
              <a:rPr/>
              <a:t>least</a:t>
            </a:r>
            <a:r>
              <a:rPr/>
              <a:t> </a:t>
            </a:r>
            <a:r>
              <a:rPr/>
              <a:t>your</a:t>
            </a:r>
            <a:r>
              <a:rPr/>
              <a:t> </a:t>
            </a:r>
            <a:r>
              <a:rPr/>
              <a:t>last</a:t>
            </a:r>
            <a:r>
              <a:rPr/>
              <a:t> </a:t>
            </a:r>
            <a:r>
              <a:rPr/>
              <a:t>name,</a:t>
            </a:r>
            <a:r>
              <a:rPr/>
              <a:t> </a:t>
            </a:r>
            <a:r>
              <a:rPr/>
              <a:t>and</a:t>
            </a:r>
            <a:r>
              <a:rPr/>
              <a:t> </a:t>
            </a:r>
            <a:r>
              <a:rPr/>
              <a:t>if</a:t>
            </a:r>
            <a:r>
              <a:rPr/>
              <a:t> </a:t>
            </a:r>
            <a:r>
              <a:rPr/>
              <a:t>your</a:t>
            </a:r>
            <a:r>
              <a:rPr/>
              <a:t> </a:t>
            </a:r>
            <a:r>
              <a:rPr/>
              <a:t>last</a:t>
            </a:r>
            <a:r>
              <a:rPr/>
              <a:t> </a:t>
            </a:r>
            <a:r>
              <a:rPr/>
              <a:t>name</a:t>
            </a:r>
            <a:r>
              <a:rPr/>
              <a:t> </a:t>
            </a:r>
            <a:r>
              <a:rPr/>
              <a:t>is</a:t>
            </a:r>
            <a:r>
              <a:rPr/>
              <a:t> </a:t>
            </a:r>
            <a:r>
              <a:rPr/>
              <a:t>fairly</a:t>
            </a:r>
            <a:r>
              <a:rPr/>
              <a:t> </a:t>
            </a:r>
            <a:r>
              <a:rPr/>
              <a:t>common,</a:t>
            </a:r>
            <a:r>
              <a:rPr/>
              <a:t> </a:t>
            </a:r>
            <a:r>
              <a:rPr/>
              <a:t>either</a:t>
            </a:r>
            <a:r>
              <a:rPr/>
              <a:t> </a:t>
            </a:r>
            <a:r>
              <a:rPr/>
              <a:t>here</a:t>
            </a:r>
            <a:r>
              <a:rPr/>
              <a:t> </a:t>
            </a:r>
            <a:r>
              <a:rPr/>
              <a:t>or</a:t>
            </a:r>
            <a:r>
              <a:rPr/>
              <a:t> </a:t>
            </a:r>
            <a:r>
              <a:rPr/>
              <a:t>in</a:t>
            </a:r>
            <a:r>
              <a:rPr/>
              <a:t> </a:t>
            </a:r>
            <a:r>
              <a:rPr/>
              <a:t>your</a:t>
            </a:r>
            <a:r>
              <a:rPr/>
              <a:t> </a:t>
            </a:r>
            <a:r>
              <a:rPr/>
              <a:t>home</a:t>
            </a:r>
            <a:r>
              <a:rPr/>
              <a:t> </a:t>
            </a:r>
            <a:r>
              <a:rPr/>
              <a:t>country,</a:t>
            </a:r>
            <a:r>
              <a:rPr/>
              <a:t> </a:t>
            </a:r>
            <a:r>
              <a:rPr/>
              <a:t>your</a:t>
            </a:r>
            <a:r>
              <a:rPr/>
              <a:t> </a:t>
            </a:r>
            <a:r>
              <a:rPr/>
              <a:t>first</a:t>
            </a:r>
            <a:r>
              <a:rPr/>
              <a:t> </a:t>
            </a:r>
            <a:r>
              <a:rPr/>
              <a:t>name</a:t>
            </a:r>
            <a:r>
              <a:rPr/>
              <a:t> </a:t>
            </a:r>
            <a:r>
              <a:rPr/>
              <a:t>as</a:t>
            </a:r>
            <a:r>
              <a:rPr/>
              <a:t> </a:t>
            </a:r>
            <a:r>
              <a:rPr/>
              <a:t>well.</a:t>
            </a:r>
          </a:p>
          <a:p>
            <a:pPr lvl="0" marL="0" indent="0">
              <a:buNone/>
            </a:pPr>
          </a:p>
          <a:p>
            <a:pPr lvl="0" marL="0" indent="0">
              <a:buNone/>
            </a:pPr>
            <a:r>
              <a:rPr/>
              <a:t>You</a:t>
            </a:r>
            <a:r>
              <a:rPr/>
              <a:t> </a:t>
            </a:r>
            <a:r>
              <a:rPr/>
              <a:t>need</a:t>
            </a:r>
            <a:r>
              <a:rPr/>
              <a:t> </a:t>
            </a:r>
            <a:r>
              <a:rPr/>
              <a:t>to</a:t>
            </a:r>
            <a:r>
              <a:rPr/>
              <a:t> </a:t>
            </a:r>
            <a:r>
              <a:rPr/>
              <a:t>indicate</a:t>
            </a:r>
            <a:r>
              <a:rPr/>
              <a:t> </a:t>
            </a:r>
            <a:r>
              <a:rPr/>
              <a:t>the</a:t>
            </a:r>
            <a:r>
              <a:rPr/>
              <a:t> </a:t>
            </a:r>
            <a:r>
              <a:rPr/>
              <a:t>four</a:t>
            </a:r>
            <a:r>
              <a:rPr/>
              <a:t> </a:t>
            </a:r>
            <a:r>
              <a:rPr/>
              <a:t>digit</a:t>
            </a:r>
            <a:r>
              <a:rPr/>
              <a:t> </a:t>
            </a:r>
            <a:r>
              <a:rPr/>
              <a:t>number</a:t>
            </a:r>
            <a:r>
              <a:rPr/>
              <a:t> </a:t>
            </a:r>
            <a:r>
              <a:rPr/>
              <a:t>for</a:t>
            </a:r>
            <a:r>
              <a:rPr/>
              <a:t> </a:t>
            </a:r>
            <a:r>
              <a:rPr/>
              <a:t>the</a:t>
            </a:r>
            <a:r>
              <a:rPr/>
              <a:t> </a:t>
            </a:r>
            <a:r>
              <a:rPr/>
              <a:t>class.</a:t>
            </a:r>
            <a:r>
              <a:rPr/>
              <a:t> </a:t>
            </a:r>
            <a:r>
              <a:rPr/>
              <a:t>The</a:t>
            </a:r>
            <a:r>
              <a:rPr/>
              <a:t> </a:t>
            </a:r>
            <a:r>
              <a:rPr/>
              <a:t>classes</a:t>
            </a:r>
            <a:r>
              <a:rPr/>
              <a:t> </a:t>
            </a:r>
            <a:r>
              <a:rPr/>
              <a:t>that</a:t>
            </a:r>
            <a:r>
              <a:rPr/>
              <a:t> </a:t>
            </a:r>
            <a:r>
              <a:rPr/>
              <a:t>I</a:t>
            </a:r>
            <a:r>
              <a:rPr/>
              <a:t> </a:t>
            </a:r>
            <a:r>
              <a:rPr/>
              <a:t>currently</a:t>
            </a:r>
            <a:r>
              <a:rPr/>
              <a:t> </a:t>
            </a:r>
            <a:r>
              <a:rPr/>
              <a:t>teach</a:t>
            </a:r>
            <a:r>
              <a:rPr/>
              <a:t> </a:t>
            </a:r>
            <a:r>
              <a:rPr/>
              <a:t>are</a:t>
            </a:r>
          </a:p>
          <a:p>
            <a:pPr lvl="0" marL="0" indent="0">
              <a:buNone/>
            </a:pPr>
          </a:p>
          <a:p>
            <a:pPr lvl="0" marL="0" indent="0">
              <a:buNone/>
            </a:pPr>
            <a:r>
              <a:rPr/>
              <a:t>MEDB</a:t>
            </a:r>
            <a:r>
              <a:rPr/>
              <a:t> </a:t>
            </a:r>
            <a:r>
              <a:rPr/>
              <a:t>5505,</a:t>
            </a:r>
            <a:r>
              <a:rPr/>
              <a:t> </a:t>
            </a:r>
            <a:r>
              <a:rPr/>
              <a:t>for</a:t>
            </a:r>
            <a:r>
              <a:rPr/>
              <a:t> </a:t>
            </a:r>
            <a:r>
              <a:rPr/>
              <a:t>Introduction</a:t>
            </a:r>
            <a:r>
              <a:rPr/>
              <a:t> </a:t>
            </a:r>
            <a:r>
              <a:rPr/>
              <a:t>to</a:t>
            </a:r>
            <a:r>
              <a:rPr/>
              <a:t> </a:t>
            </a:r>
            <a:r>
              <a:rPr/>
              <a:t>R</a:t>
            </a:r>
          </a:p>
          <a:p>
            <a:pPr lvl="0" marL="0" indent="0">
              <a:buNone/>
            </a:pPr>
          </a:p>
          <a:p>
            <a:pPr lvl="0" marL="0" indent="0">
              <a:buNone/>
            </a:pPr>
            <a:r>
              <a:rPr/>
              <a:t>MEDB</a:t>
            </a:r>
            <a:r>
              <a:rPr/>
              <a:t> </a:t>
            </a:r>
            <a:r>
              <a:rPr/>
              <a:t>5507,</a:t>
            </a:r>
            <a:r>
              <a:rPr/>
              <a:t> </a:t>
            </a:r>
            <a:r>
              <a:rPr/>
              <a:t>for</a:t>
            </a:r>
            <a:r>
              <a:rPr/>
              <a:t> </a:t>
            </a:r>
            <a:r>
              <a:rPr/>
              <a:t>Introduction</a:t>
            </a:r>
            <a:r>
              <a:rPr/>
              <a:t> </a:t>
            </a:r>
            <a:r>
              <a:rPr/>
              <a:t>to</a:t>
            </a:r>
            <a:r>
              <a:rPr/>
              <a:t> </a:t>
            </a:r>
            <a:r>
              <a:rPr/>
              <a:t>SAS</a:t>
            </a:r>
          </a:p>
          <a:p>
            <a:pPr lvl="0" marL="0" indent="0">
              <a:buNone/>
            </a:pPr>
          </a:p>
          <a:p>
            <a:pPr lvl="0" marL="0" indent="0">
              <a:buNone/>
            </a:pPr>
            <a:r>
              <a:rPr/>
              <a:t>MEDB</a:t>
            </a:r>
            <a:r>
              <a:rPr/>
              <a:t> </a:t>
            </a:r>
            <a:r>
              <a:rPr/>
              <a:t>5508,</a:t>
            </a:r>
            <a:r>
              <a:rPr/>
              <a:t> </a:t>
            </a:r>
            <a:r>
              <a:rPr/>
              <a:t>for</a:t>
            </a:r>
            <a:r>
              <a:rPr/>
              <a:t> </a:t>
            </a:r>
            <a:r>
              <a:rPr/>
              <a:t>Introduction</a:t>
            </a:r>
            <a:r>
              <a:rPr/>
              <a:t> </a:t>
            </a:r>
            <a:r>
              <a:rPr/>
              <a:t>to</a:t>
            </a:r>
            <a:r>
              <a:rPr/>
              <a:t> </a:t>
            </a:r>
            <a:r>
              <a:rPr/>
              <a:t>SQL</a:t>
            </a:r>
            <a:r>
              <a:rPr/>
              <a:t> </a:t>
            </a:r>
            <a:r>
              <a:rPr/>
              <a:t>(co-taught</a:t>
            </a:r>
            <a:r>
              <a:rPr/>
              <a:t> </a:t>
            </a:r>
            <a:r>
              <a:rPr/>
              <a:t>with</a:t>
            </a:r>
            <a:r>
              <a:rPr/>
              <a:t> </a:t>
            </a:r>
            <a:r>
              <a:rPr/>
              <a:t>Suman</a:t>
            </a:r>
            <a:r>
              <a:rPr/>
              <a:t> </a:t>
            </a:r>
            <a:r>
              <a:rPr/>
              <a:t>Sahil)</a:t>
            </a:r>
          </a:p>
          <a:p>
            <a:pPr lvl="0" marL="0" indent="0">
              <a:buNone/>
            </a:pPr>
          </a:p>
          <a:p>
            <a:pPr lvl="0" marL="0" indent="0">
              <a:buNone/>
            </a:pPr>
            <a:r>
              <a:rPr/>
              <a:t>MEDB</a:t>
            </a:r>
            <a:r>
              <a:rPr/>
              <a:t> </a:t>
            </a:r>
            <a:r>
              <a:rPr/>
              <a:t>5510,</a:t>
            </a:r>
            <a:r>
              <a:rPr/>
              <a:t> </a:t>
            </a:r>
            <a:r>
              <a:rPr/>
              <a:t>for</a:t>
            </a:r>
            <a:r>
              <a:rPr/>
              <a:t> </a:t>
            </a:r>
            <a:r>
              <a:rPr/>
              <a:t>Clinical</a:t>
            </a:r>
            <a:r>
              <a:rPr/>
              <a:t> </a:t>
            </a:r>
            <a:r>
              <a:rPr/>
              <a:t>Research</a:t>
            </a:r>
            <a:r>
              <a:rPr/>
              <a:t> </a:t>
            </a:r>
            <a:r>
              <a:rPr/>
              <a:t>Methodology,</a:t>
            </a:r>
            <a:r>
              <a:rPr/>
              <a:t> </a:t>
            </a:r>
            <a:r>
              <a:rPr/>
              <a:t>though</a:t>
            </a:r>
            <a:r>
              <a:rPr/>
              <a:t> </a:t>
            </a:r>
            <a:r>
              <a:rPr/>
              <a:t>this</a:t>
            </a:r>
            <a:r>
              <a:rPr/>
              <a:t> </a:t>
            </a:r>
            <a:r>
              <a:rPr/>
              <a:t>class</a:t>
            </a:r>
            <a:r>
              <a:rPr/>
              <a:t> </a:t>
            </a:r>
            <a:r>
              <a:rPr/>
              <a:t>will</a:t>
            </a:r>
            <a:r>
              <a:rPr/>
              <a:t> </a:t>
            </a:r>
            <a:r>
              <a:rPr/>
              <a:t>not</a:t>
            </a:r>
            <a:r>
              <a:rPr/>
              <a:t> </a:t>
            </a:r>
            <a:r>
              <a:rPr/>
              <a:t>have</a:t>
            </a:r>
            <a:r>
              <a:rPr/>
              <a:t> </a:t>
            </a:r>
            <a:r>
              <a:rPr/>
              <a:t>any</a:t>
            </a:r>
            <a:r>
              <a:rPr/>
              <a:t> </a:t>
            </a:r>
            <a:r>
              <a:rPr/>
              <a:t>programming</a:t>
            </a:r>
            <a:r>
              <a:rPr/>
              <a:t> </a:t>
            </a:r>
            <a:r>
              <a:rPr/>
              <a:t>exercises.</a:t>
            </a:r>
          </a:p>
          <a:p>
            <a:pPr lvl="0" marL="0" indent="0">
              <a:buNone/>
            </a:pPr>
          </a:p>
          <a:p>
            <a:pPr lvl="0" marL="0" indent="0">
              <a:buNone/>
            </a:pPr>
            <a:r>
              <a:rPr/>
              <a:t>All</a:t>
            </a:r>
            <a:r>
              <a:rPr/>
              <a:t> </a:t>
            </a:r>
            <a:r>
              <a:rPr/>
              <a:t>of</a:t>
            </a:r>
            <a:r>
              <a:rPr/>
              <a:t> </a:t>
            </a:r>
            <a:r>
              <a:rPr/>
              <a:t>my</a:t>
            </a:r>
            <a:r>
              <a:rPr/>
              <a:t> </a:t>
            </a:r>
            <a:r>
              <a:rPr/>
              <a:t>classes</a:t>
            </a:r>
            <a:r>
              <a:rPr/>
              <a:t> </a:t>
            </a:r>
            <a:r>
              <a:rPr/>
              <a:t>are</a:t>
            </a:r>
            <a:r>
              <a:rPr/>
              <a:t> </a:t>
            </a:r>
            <a:r>
              <a:rPr/>
              <a:t>divided</a:t>
            </a:r>
            <a:r>
              <a:rPr/>
              <a:t> </a:t>
            </a:r>
            <a:r>
              <a:rPr/>
              <a:t>into</a:t>
            </a:r>
            <a:r>
              <a:rPr/>
              <a:t> </a:t>
            </a:r>
            <a:r>
              <a:rPr/>
              <a:t>modules</a:t>
            </a:r>
            <a:r>
              <a:rPr/>
              <a:t> </a:t>
            </a:r>
            <a:r>
              <a:rPr/>
              <a:t>and</a:t>
            </a:r>
            <a:r>
              <a:rPr/>
              <a:t> </a:t>
            </a:r>
            <a:r>
              <a:rPr/>
              <a:t>you</a:t>
            </a:r>
            <a:r>
              <a:rPr/>
              <a:t> </a:t>
            </a:r>
            <a:r>
              <a:rPr/>
              <a:t>need</a:t>
            </a:r>
            <a:r>
              <a:rPr/>
              <a:t> </a:t>
            </a:r>
            <a:r>
              <a:rPr/>
              <a:t>to</a:t>
            </a:r>
            <a:r>
              <a:rPr/>
              <a:t> </a:t>
            </a:r>
            <a:r>
              <a:rPr/>
              <a:t>indicate</a:t>
            </a:r>
            <a:r>
              <a:rPr/>
              <a:t> </a:t>
            </a:r>
            <a:r>
              <a:rPr/>
              <a:t>which</a:t>
            </a:r>
            <a:r>
              <a:rPr/>
              <a:t> </a:t>
            </a:r>
            <a:r>
              <a:rPr/>
              <a:t>module</a:t>
            </a:r>
            <a:r>
              <a:rPr/>
              <a:t> </a:t>
            </a:r>
            <a:r>
              <a:rPr/>
              <a:t>your</a:t>
            </a:r>
            <a:r>
              <a:rPr/>
              <a:t> </a:t>
            </a:r>
            <a:r>
              <a:rPr/>
              <a:t>assignment</a:t>
            </a:r>
            <a:r>
              <a:rPr/>
              <a:t> </a:t>
            </a:r>
            <a:r>
              <a:rPr/>
              <a:t>came</a:t>
            </a:r>
            <a:r>
              <a:rPr/>
              <a:t> </a:t>
            </a:r>
            <a:r>
              <a:rPr/>
              <a:t>from.</a:t>
            </a:r>
          </a:p>
          <a:p>
            <a:pPr lvl="0" marL="0" indent="0">
              <a:buNone/>
            </a:pPr>
          </a:p>
          <a:p>
            <a:pPr lvl="0" marL="0" indent="0">
              <a:buNone/>
            </a:pPr>
            <a:r>
              <a:rPr/>
              <a:t>There</a:t>
            </a:r>
            <a:r>
              <a:rPr/>
              <a:t> </a:t>
            </a:r>
            <a:r>
              <a:rPr/>
              <a:t>are</a:t>
            </a:r>
            <a:r>
              <a:rPr/>
              <a:t> </a:t>
            </a:r>
            <a:r>
              <a:rPr/>
              <a:t>several</a:t>
            </a:r>
            <a:r>
              <a:rPr/>
              <a:t> </a:t>
            </a:r>
            <a:r>
              <a:rPr/>
              <a:t>ways</a:t>
            </a:r>
            <a:r>
              <a:rPr/>
              <a:t> </a:t>
            </a:r>
            <a:r>
              <a:rPr/>
              <a:t>you</a:t>
            </a:r>
            <a:r>
              <a:rPr/>
              <a:t> </a:t>
            </a:r>
            <a:r>
              <a:rPr/>
              <a:t>can</a:t>
            </a:r>
            <a:r>
              <a:rPr/>
              <a:t> </a:t>
            </a:r>
            <a:r>
              <a:rPr/>
              <a:t>name</a:t>
            </a:r>
            <a:r>
              <a:rPr/>
              <a:t> </a:t>
            </a:r>
            <a:r>
              <a:rPr/>
              <a:t>your</a:t>
            </a:r>
            <a:r>
              <a:rPr/>
              <a:t> </a:t>
            </a:r>
            <a:r>
              <a:rPr/>
              <a:t>files</a:t>
            </a:r>
            <a:r>
              <a:rPr/>
              <a:t> </a:t>
            </a:r>
            <a:r>
              <a:rPr/>
              <a:t>and</a:t>
            </a:r>
            <a:r>
              <a:rPr/>
              <a:t> </a:t>
            </a:r>
            <a:r>
              <a:rPr/>
              <a:t>meet</a:t>
            </a:r>
            <a:r>
              <a:rPr/>
              <a:t> </a:t>
            </a:r>
            <a:r>
              <a:rPr/>
              <a:t>these</a:t>
            </a:r>
            <a:r>
              <a:rPr/>
              <a:t> </a:t>
            </a:r>
            <a:r>
              <a:rPr/>
              <a:t>requirements.</a:t>
            </a:r>
            <a:r>
              <a:rPr/>
              <a:t> </a:t>
            </a:r>
            <a:r>
              <a:rPr/>
              <a:t>Here</a:t>
            </a:r>
            <a:r>
              <a:rPr/>
              <a:t> </a:t>
            </a:r>
            <a:r>
              <a:rPr/>
              <a:t>are</a:t>
            </a:r>
            <a:r>
              <a:rPr/>
              <a:t> </a:t>
            </a:r>
            <a:r>
              <a:rPr/>
              <a:t>two</a:t>
            </a:r>
            <a:r>
              <a:rPr/>
              <a:t> </a:t>
            </a:r>
            <a:r>
              <a:rPr/>
              <a:t>examples.</a:t>
            </a:r>
          </a:p>
          <a:p>
            <a:pPr lvl="0" marL="0" indent="0">
              <a:buNone/>
            </a:pPr>
          </a:p>
          <a:p>
            <a:pPr lvl="0" marL="0" indent="0">
              <a:buNone/>
            </a:pPr>
            <a:r>
              <a:rPr/>
              <a:t>It</a:t>
            </a:r>
            <a:r>
              <a:rPr/>
              <a:t> </a:t>
            </a:r>
            <a:r>
              <a:rPr/>
              <a:t>is</a:t>
            </a:r>
            <a:r>
              <a:rPr/>
              <a:t> </a:t>
            </a:r>
            <a:r>
              <a:rPr/>
              <a:t>hard</a:t>
            </a:r>
            <a:r>
              <a:rPr/>
              <a:t> </a:t>
            </a:r>
            <a:r>
              <a:rPr/>
              <a:t>for</a:t>
            </a:r>
            <a:r>
              <a:rPr/>
              <a:t> </a:t>
            </a:r>
            <a:r>
              <a:rPr/>
              <a:t>me</a:t>
            </a:r>
            <a:r>
              <a:rPr/>
              <a:t> </a:t>
            </a:r>
            <a:r>
              <a:rPr/>
              <a:t>to</a:t>
            </a:r>
            <a:r>
              <a:rPr/>
              <a:t> </a:t>
            </a:r>
            <a:r>
              <a:rPr/>
              <a:t>grade</a:t>
            </a:r>
            <a:r>
              <a:rPr/>
              <a:t> </a:t>
            </a:r>
            <a:r>
              <a:rPr/>
              <a:t>if</a:t>
            </a:r>
            <a:r>
              <a:rPr/>
              <a:t> </a:t>
            </a:r>
            <a:r>
              <a:rPr/>
              <a:t>I</a:t>
            </a:r>
            <a:r>
              <a:rPr/>
              <a:t> </a:t>
            </a:r>
            <a:r>
              <a:rPr/>
              <a:t>have</a:t>
            </a:r>
            <a:r>
              <a:rPr/>
              <a:t> </a:t>
            </a:r>
            <a:r>
              <a:rPr/>
              <a:t>to</a:t>
            </a:r>
            <a:r>
              <a:rPr/>
              <a:t> </a:t>
            </a:r>
            <a:r>
              <a:rPr/>
              <a:t>juggle</a:t>
            </a:r>
            <a:r>
              <a:rPr/>
              <a:t> </a:t>
            </a:r>
            <a:r>
              <a:rPr/>
              <a:t>several</a:t>
            </a:r>
            <a:r>
              <a:rPr/>
              <a:t> </a:t>
            </a:r>
            <a:r>
              <a:rPr/>
              <a:t>different</a:t>
            </a:r>
            <a:r>
              <a:rPr/>
              <a:t> </a:t>
            </a:r>
            <a:r>
              <a:rPr/>
              <a:t>programs</a:t>
            </a:r>
            <a:r>
              <a:rPr/>
              <a:t> </a:t>
            </a:r>
            <a:r>
              <a:rPr/>
              <a:t>because</a:t>
            </a:r>
            <a:r>
              <a:rPr/>
              <a:t> </a:t>
            </a:r>
            <a:r>
              <a:rPr/>
              <a:t>student</a:t>
            </a:r>
            <a:r>
              <a:rPr/>
              <a:t> </a:t>
            </a:r>
            <a:r>
              <a:rPr/>
              <a:t>submit</a:t>
            </a:r>
            <a:r>
              <a:rPr/>
              <a:t> </a:t>
            </a:r>
            <a:r>
              <a:rPr/>
              <a:t>their</a:t>
            </a:r>
            <a:r>
              <a:rPr/>
              <a:t> </a:t>
            </a:r>
            <a:r>
              <a:rPr/>
              <a:t>assignments</a:t>
            </a:r>
            <a:r>
              <a:rPr/>
              <a:t> </a:t>
            </a:r>
            <a:r>
              <a:rPr/>
              <a:t>in</a:t>
            </a:r>
            <a:r>
              <a:rPr/>
              <a:t> </a:t>
            </a:r>
            <a:r>
              <a:rPr/>
              <a:t>several</a:t>
            </a:r>
            <a:r>
              <a:rPr/>
              <a:t> </a:t>
            </a:r>
            <a:r>
              <a:rPr/>
              <a:t>different</a:t>
            </a:r>
            <a:r>
              <a:rPr/>
              <a:t> </a:t>
            </a:r>
            <a:r>
              <a:rPr/>
              <a:t>formats.</a:t>
            </a:r>
            <a:r>
              <a:rPr/>
              <a:t> </a:t>
            </a:r>
            <a:r>
              <a:rPr/>
              <a:t>It</a:t>
            </a:r>
            <a:r>
              <a:rPr/>
              <a:t> </a:t>
            </a:r>
            <a:r>
              <a:rPr/>
              <a:t>really</a:t>
            </a:r>
            <a:r>
              <a:rPr/>
              <a:t> </a:t>
            </a:r>
            <a:r>
              <a:rPr/>
              <a:t>helps</a:t>
            </a:r>
            <a:r>
              <a:rPr/>
              <a:t> </a:t>
            </a:r>
            <a:r>
              <a:rPr/>
              <a:t>if</a:t>
            </a:r>
            <a:r>
              <a:rPr/>
              <a:t> </a:t>
            </a:r>
            <a:r>
              <a:rPr/>
              <a:t>you</a:t>
            </a:r>
            <a:r>
              <a:rPr/>
              <a:t> </a:t>
            </a:r>
            <a:r>
              <a:rPr/>
              <a:t>can</a:t>
            </a:r>
            <a:r>
              <a:rPr/>
              <a:t> </a:t>
            </a:r>
            <a:r>
              <a:rPr/>
              <a:t>produce</a:t>
            </a:r>
            <a:r>
              <a:rPr/>
              <a:t> </a:t>
            </a:r>
            <a:r>
              <a:rPr/>
              <a:t>pdf</a:t>
            </a:r>
            <a:r>
              <a:rPr/>
              <a:t> </a:t>
            </a:r>
            <a:r>
              <a:rPr/>
              <a:t>files,</a:t>
            </a:r>
            <a:r>
              <a:rPr/>
              <a:t> </a:t>
            </a:r>
            <a:r>
              <a:rPr/>
              <a:t>no</a:t>
            </a:r>
            <a:r>
              <a:rPr/>
              <a:t> </a:t>
            </a:r>
            <a:r>
              <a:rPr/>
              <a:t>matter</a:t>
            </a:r>
            <a:r>
              <a:rPr/>
              <a:t> </a:t>
            </a:r>
            <a:r>
              <a:rPr/>
              <a:t>what</a:t>
            </a:r>
            <a:r>
              <a:rPr/>
              <a:t> </a:t>
            </a:r>
            <a:r>
              <a:rPr/>
              <a:t>the</a:t>
            </a:r>
            <a:r>
              <a:rPr/>
              <a:t> </a:t>
            </a:r>
            <a:r>
              <a:rPr/>
              <a:t>original</a:t>
            </a:r>
            <a:r>
              <a:rPr/>
              <a:t> </a:t>
            </a:r>
            <a:r>
              <a:rPr/>
              <a:t>format</a:t>
            </a:r>
            <a:r>
              <a:rPr/>
              <a:t> </a:t>
            </a:r>
            <a:r>
              <a:rPr/>
              <a:t>of</a:t>
            </a:r>
            <a:r>
              <a:rPr/>
              <a:t> </a:t>
            </a:r>
            <a:r>
              <a:rPr/>
              <a:t>your</a:t>
            </a:r>
            <a:r>
              <a:rPr/>
              <a:t> </a:t>
            </a:r>
            <a:r>
              <a:rPr/>
              <a:t>work.</a:t>
            </a:r>
          </a:p>
          <a:p>
            <a:pPr lvl="0" marL="0" indent="0">
              <a:buNone/>
            </a:pPr>
          </a:p>
          <a:p>
            <a:pPr lvl="0" marL="0" indent="0">
              <a:buNone/>
            </a:pPr>
            <a:r>
              <a:rPr/>
              <a:t>Ideally,</a:t>
            </a:r>
            <a:r>
              <a:rPr/>
              <a:t> </a:t>
            </a:r>
            <a:r>
              <a:rPr/>
              <a:t>you</a:t>
            </a:r>
            <a:r>
              <a:rPr/>
              <a:t> </a:t>
            </a:r>
            <a:r>
              <a:rPr/>
              <a:t>should</a:t>
            </a:r>
            <a:r>
              <a:rPr/>
              <a:t> </a:t>
            </a:r>
            <a:r>
              <a:rPr/>
              <a:t>combine</a:t>
            </a:r>
            <a:r>
              <a:rPr/>
              <a:t> </a:t>
            </a:r>
            <a:r>
              <a:rPr/>
              <a:t>all</a:t>
            </a:r>
            <a:r>
              <a:rPr/>
              <a:t> </a:t>
            </a:r>
            <a:r>
              <a:rPr/>
              <a:t>the</a:t>
            </a:r>
            <a:r>
              <a:rPr/>
              <a:t> </a:t>
            </a:r>
            <a:r>
              <a:rPr/>
              <a:t>pdf</a:t>
            </a:r>
            <a:r>
              <a:rPr/>
              <a:t> </a:t>
            </a:r>
            <a:r>
              <a:rPr/>
              <a:t>files</a:t>
            </a:r>
            <a:r>
              <a:rPr/>
              <a:t> </a:t>
            </a:r>
            <a:r>
              <a:rPr/>
              <a:t>into</a:t>
            </a:r>
            <a:r>
              <a:rPr/>
              <a:t> </a:t>
            </a:r>
            <a:r>
              <a:rPr/>
              <a:t>a</a:t>
            </a:r>
            <a:r>
              <a:rPr/>
              <a:t> </a:t>
            </a:r>
            <a:r>
              <a:rPr/>
              <a:t>single</a:t>
            </a:r>
            <a:r>
              <a:rPr/>
              <a:t> </a:t>
            </a:r>
            <a:r>
              <a:rPr/>
              <a:t>file.</a:t>
            </a:r>
          </a:p>
          <a:p>
            <a:pPr lvl="0" marL="0" indent="0">
              <a:buNone/>
            </a:pPr>
          </a:p>
          <a:p>
            <a:pPr lvl="0" marL="0" indent="0">
              <a:buNone/>
            </a:pPr>
            <a:r>
              <a:rPr/>
              <a:t>There</a:t>
            </a:r>
            <a:r>
              <a:rPr/>
              <a:t> </a:t>
            </a:r>
            <a:r>
              <a:rPr/>
              <a:t>are</a:t>
            </a:r>
            <a:r>
              <a:rPr/>
              <a:t> </a:t>
            </a:r>
            <a:r>
              <a:rPr/>
              <a:t>a</a:t>
            </a:r>
            <a:r>
              <a:rPr/>
              <a:t> </a:t>
            </a:r>
            <a:r>
              <a:rPr/>
              <a:t>million</a:t>
            </a:r>
            <a:r>
              <a:rPr/>
              <a:t> </a:t>
            </a:r>
            <a:r>
              <a:rPr/>
              <a:t>different</a:t>
            </a:r>
            <a:r>
              <a:rPr/>
              <a:t> </a:t>
            </a:r>
            <a:r>
              <a:rPr/>
              <a:t>ways</a:t>
            </a:r>
            <a:r>
              <a:rPr/>
              <a:t> </a:t>
            </a:r>
            <a:r>
              <a:rPr/>
              <a:t>to</a:t>
            </a:r>
            <a:r>
              <a:rPr/>
              <a:t> </a:t>
            </a:r>
            <a:r>
              <a:rPr/>
              <a:t>create</a:t>
            </a:r>
            <a:r>
              <a:rPr/>
              <a:t> </a:t>
            </a:r>
            <a:r>
              <a:rPr/>
              <a:t>pdf</a:t>
            </a:r>
            <a:r>
              <a:rPr/>
              <a:t> </a:t>
            </a:r>
            <a:r>
              <a:rPr/>
              <a:t>files,</a:t>
            </a:r>
            <a:r>
              <a:rPr/>
              <a:t> </a:t>
            </a:r>
            <a:r>
              <a:rPr/>
              <a:t>and</a:t>
            </a:r>
            <a:r>
              <a:rPr/>
              <a:t> </a:t>
            </a:r>
            <a:r>
              <a:rPr/>
              <a:t>to</a:t>
            </a:r>
            <a:r>
              <a:rPr/>
              <a:t> </a:t>
            </a:r>
            <a:r>
              <a:rPr/>
              <a:t>combine</a:t>
            </a:r>
            <a:r>
              <a:rPr/>
              <a:t> </a:t>
            </a:r>
            <a:r>
              <a:rPr/>
              <a:t>multiple</a:t>
            </a:r>
            <a:r>
              <a:rPr/>
              <a:t> </a:t>
            </a:r>
            <a:r>
              <a:rPr/>
              <a:t>pdf</a:t>
            </a:r>
            <a:r>
              <a:rPr/>
              <a:t> </a:t>
            </a:r>
            <a:r>
              <a:rPr/>
              <a:t>files</a:t>
            </a:r>
            <a:r>
              <a:rPr/>
              <a:t> </a:t>
            </a:r>
            <a:r>
              <a:rPr/>
              <a:t>into</a:t>
            </a:r>
            <a:r>
              <a:rPr/>
              <a:t> </a:t>
            </a:r>
            <a:r>
              <a:rPr/>
              <a:t>a</a:t>
            </a:r>
            <a:r>
              <a:rPr/>
              <a:t> </a:t>
            </a:r>
            <a:r>
              <a:rPr/>
              <a:t>single</a:t>
            </a:r>
            <a:r>
              <a:rPr/>
              <a:t> </a:t>
            </a:r>
            <a:r>
              <a:rPr/>
              <a:t>file.</a:t>
            </a:r>
            <a:r>
              <a:rPr/>
              <a:t> </a:t>
            </a:r>
            <a:r>
              <a:rPr/>
              <a:t>I</a:t>
            </a:r>
            <a:r>
              <a:rPr/>
              <a:t> </a:t>
            </a:r>
            <a:r>
              <a:rPr/>
              <a:t>won’t</a:t>
            </a:r>
            <a:r>
              <a:rPr/>
              <a:t> </a:t>
            </a:r>
            <a:r>
              <a:rPr/>
              <a:t>go</a:t>
            </a:r>
            <a:r>
              <a:rPr/>
              <a:t> </a:t>
            </a:r>
            <a:r>
              <a:rPr/>
              <a:t>over</a:t>
            </a:r>
            <a:r>
              <a:rPr/>
              <a:t> </a:t>
            </a:r>
            <a:r>
              <a:rPr/>
              <a:t>them</a:t>
            </a:r>
            <a:r>
              <a:rPr/>
              <a:t> </a:t>
            </a:r>
            <a:r>
              <a:rPr/>
              <a:t>here,</a:t>
            </a:r>
            <a:r>
              <a:rPr/>
              <a:t> </a:t>
            </a:r>
            <a:r>
              <a:rPr/>
              <a:t>but</a:t>
            </a:r>
            <a:r>
              <a:rPr/>
              <a:t> </a:t>
            </a:r>
            <a:r>
              <a:rPr/>
              <a:t>if</a:t>
            </a:r>
            <a:r>
              <a:rPr/>
              <a:t> </a:t>
            </a:r>
            <a:r>
              <a:rPr/>
              <a:t>you</a:t>
            </a:r>
            <a:r>
              <a:rPr/>
              <a:t> </a:t>
            </a:r>
            <a:r>
              <a:rPr/>
              <a:t>have</a:t>
            </a:r>
            <a:r>
              <a:rPr/>
              <a:t> </a:t>
            </a:r>
            <a:r>
              <a:rPr/>
              <a:t>problems,</a:t>
            </a:r>
            <a:r>
              <a:rPr/>
              <a:t> </a:t>
            </a:r>
            <a:r>
              <a:rPr/>
              <a:t>let</a:t>
            </a:r>
            <a:r>
              <a:rPr/>
              <a:t> </a:t>
            </a:r>
            <a:r>
              <a:rPr/>
              <a:t>me</a:t>
            </a:r>
            <a:r>
              <a:rPr/>
              <a:t> </a:t>
            </a:r>
            <a:r>
              <a:rPr/>
              <a:t>know.</a:t>
            </a:r>
          </a:p>
          <a:p>
            <a:pPr lvl="0" marL="0" indent="0">
              <a:buNone/>
            </a:pPr>
          </a:p>
          <a:p>
            <a:pPr lvl="0" marL="0" indent="0">
              <a:buNone/>
            </a:pPr>
            <a:r>
              <a:rPr/>
              <a:t>Now,</a:t>
            </a:r>
            <a:r>
              <a:rPr/>
              <a:t> </a:t>
            </a:r>
            <a:r>
              <a:rPr/>
              <a:t>if</a:t>
            </a:r>
            <a:r>
              <a:rPr/>
              <a:t> </a:t>
            </a:r>
            <a:r>
              <a:rPr/>
              <a:t>you</a:t>
            </a:r>
            <a:r>
              <a:rPr/>
              <a:t> </a:t>
            </a:r>
            <a:r>
              <a:rPr/>
              <a:t>are</a:t>
            </a:r>
            <a:r>
              <a:rPr/>
              <a:t> </a:t>
            </a:r>
            <a:r>
              <a:rPr/>
              <a:t>struggling</a:t>
            </a:r>
            <a:r>
              <a:rPr/>
              <a:t> </a:t>
            </a:r>
            <a:r>
              <a:rPr/>
              <a:t>to</a:t>
            </a:r>
            <a:r>
              <a:rPr/>
              <a:t> </a:t>
            </a:r>
            <a:r>
              <a:rPr/>
              <a:t>get</a:t>
            </a:r>
            <a:r>
              <a:rPr/>
              <a:t> </a:t>
            </a:r>
            <a:r>
              <a:rPr/>
              <a:t>an</a:t>
            </a:r>
            <a:r>
              <a:rPr/>
              <a:t> </a:t>
            </a:r>
            <a:r>
              <a:rPr/>
              <a:t>assignment</a:t>
            </a:r>
            <a:r>
              <a:rPr/>
              <a:t> </a:t>
            </a:r>
            <a:r>
              <a:rPr/>
              <a:t>in,</a:t>
            </a:r>
            <a:r>
              <a:rPr/>
              <a:t> </a:t>
            </a:r>
            <a:r>
              <a:rPr/>
              <a:t>don’t</a:t>
            </a:r>
            <a:r>
              <a:rPr/>
              <a:t> </a:t>
            </a:r>
            <a:r>
              <a:rPr/>
              <a:t>let</a:t>
            </a:r>
            <a:r>
              <a:rPr/>
              <a:t> </a:t>
            </a:r>
            <a:r>
              <a:rPr/>
              <a:t>the</a:t>
            </a:r>
            <a:r>
              <a:rPr/>
              <a:t> </a:t>
            </a:r>
            <a:r>
              <a:rPr/>
              <a:t>format</a:t>
            </a:r>
            <a:r>
              <a:rPr/>
              <a:t> </a:t>
            </a:r>
            <a:r>
              <a:rPr/>
              <a:t>requirements</a:t>
            </a:r>
            <a:r>
              <a:rPr/>
              <a:t> </a:t>
            </a:r>
            <a:r>
              <a:rPr/>
              <a:t>hold</a:t>
            </a:r>
            <a:r>
              <a:rPr/>
              <a:t> </a:t>
            </a:r>
            <a:r>
              <a:rPr/>
              <a:t>you</a:t>
            </a:r>
            <a:r>
              <a:rPr/>
              <a:t> </a:t>
            </a:r>
            <a:r>
              <a:rPr/>
              <a:t>back.</a:t>
            </a:r>
            <a:r>
              <a:rPr/>
              <a:t> </a:t>
            </a:r>
            <a:r>
              <a:rPr/>
              <a:t>I’d</a:t>
            </a:r>
            <a:r>
              <a:rPr/>
              <a:t> </a:t>
            </a:r>
            <a:r>
              <a:rPr/>
              <a:t>rather</a:t>
            </a:r>
            <a:r>
              <a:rPr/>
              <a:t> </a:t>
            </a:r>
            <a:r>
              <a:rPr/>
              <a:t>have</a:t>
            </a:r>
            <a:r>
              <a:rPr/>
              <a:t> </a:t>
            </a:r>
            <a:r>
              <a:rPr/>
              <a:t>an</a:t>
            </a:r>
            <a:r>
              <a:rPr/>
              <a:t> </a:t>
            </a:r>
            <a:r>
              <a:rPr/>
              <a:t>assignment</a:t>
            </a:r>
            <a:r>
              <a:rPr/>
              <a:t> </a:t>
            </a:r>
            <a:r>
              <a:rPr/>
              <a:t>turned</a:t>
            </a:r>
            <a:r>
              <a:rPr/>
              <a:t> </a:t>
            </a:r>
            <a:r>
              <a:rPr/>
              <a:t>in</a:t>
            </a:r>
            <a:r>
              <a:rPr/>
              <a:t> </a:t>
            </a:r>
            <a:r>
              <a:rPr/>
              <a:t>on</a:t>
            </a:r>
            <a:r>
              <a:rPr/>
              <a:t> </a:t>
            </a:r>
            <a:r>
              <a:rPr/>
              <a:t>time</a:t>
            </a:r>
            <a:r>
              <a:rPr/>
              <a:t> </a:t>
            </a:r>
            <a:r>
              <a:rPr/>
              <a:t>in</a:t>
            </a:r>
            <a:r>
              <a:rPr/>
              <a:t> </a:t>
            </a:r>
            <a:r>
              <a:rPr/>
              <a:t>any</a:t>
            </a:r>
            <a:r>
              <a:rPr/>
              <a:t> </a:t>
            </a:r>
            <a:r>
              <a:rPr/>
              <a:t>format</a:t>
            </a:r>
            <a:r>
              <a:rPr/>
              <a:t> </a:t>
            </a:r>
            <a:r>
              <a:rPr/>
              <a:t>rather</a:t>
            </a:r>
            <a:r>
              <a:rPr/>
              <a:t> </a:t>
            </a:r>
            <a:r>
              <a:rPr/>
              <a:t>than</a:t>
            </a:r>
            <a:r>
              <a:rPr/>
              <a:t> </a:t>
            </a:r>
            <a:r>
              <a:rPr/>
              <a:t>late</a:t>
            </a:r>
            <a:r>
              <a:rPr/>
              <a:t> </a:t>
            </a:r>
            <a:r>
              <a:rPr/>
              <a:t>in</a:t>
            </a:r>
            <a:r>
              <a:rPr/>
              <a:t> </a:t>
            </a:r>
            <a:r>
              <a:rPr/>
              <a:t>the</a:t>
            </a:r>
            <a:r>
              <a:rPr/>
              <a:t> </a:t>
            </a:r>
            <a:r>
              <a:rPr/>
              <a:t>required</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Remember</a:t>
            </a:r>
            <a:r>
              <a:rPr/>
              <a:t> </a:t>
            </a:r>
            <a:r>
              <a:rPr/>
              <a:t>these</a:t>
            </a:r>
            <a:r>
              <a:rPr/>
              <a:t> </a:t>
            </a:r>
            <a:r>
              <a:rPr/>
              <a:t>guidelinesfor</a:t>
            </a:r>
            <a:r>
              <a:rPr/>
              <a:t> </a:t>
            </a:r>
            <a:r>
              <a:rPr/>
              <a:t>every</a:t>
            </a:r>
            <a:r>
              <a:rPr/>
              <a:t> </a:t>
            </a:r>
            <a:r>
              <a:rPr/>
              <a:t>assignment</a:t>
            </a:r>
            <a:r>
              <a:rPr/>
              <a:t> </a:t>
            </a:r>
            <a:r>
              <a:rPr/>
              <a:t>that</a:t>
            </a:r>
            <a:r>
              <a:rPr/>
              <a:t> </a:t>
            </a:r>
            <a:r>
              <a:rPr/>
              <a:t>you</a:t>
            </a:r>
            <a:r>
              <a:rPr/>
              <a:t> </a:t>
            </a:r>
            <a:r>
              <a:rPr/>
              <a:t>turn</a:t>
            </a:r>
            <a:r>
              <a:rPr/>
              <a:t> </a:t>
            </a:r>
            <a:r>
              <a:rPr/>
              <a:t>in.</a:t>
            </a:r>
            <a:r>
              <a:rPr/>
              <a:t> </a:t>
            </a:r>
            <a:r>
              <a:rPr/>
              <a:t>Use</a:t>
            </a:r>
            <a:r>
              <a:rPr/>
              <a:t> </a:t>
            </a:r>
            <a:r>
              <a:rPr/>
              <a:t>the</a:t>
            </a:r>
            <a:r>
              <a:rPr/>
              <a:t> </a:t>
            </a:r>
            <a:r>
              <a:rPr/>
              <a:t>proper</a:t>
            </a:r>
            <a:r>
              <a:rPr/>
              <a:t> </a:t>
            </a:r>
            <a:r>
              <a:rPr/>
              <a:t>file</a:t>
            </a:r>
            <a:r>
              <a:rPr/>
              <a:t> </a:t>
            </a:r>
            <a:r>
              <a:rPr/>
              <a:t>name</a:t>
            </a:r>
            <a:r>
              <a:rPr/>
              <a:t> </a:t>
            </a:r>
            <a:r>
              <a:rPr/>
              <a:t>and</a:t>
            </a:r>
            <a:r>
              <a:rPr/>
              <a:t> </a:t>
            </a:r>
            <a:r>
              <a:rPr/>
              <a:t>format,</a:t>
            </a:r>
            <a:r>
              <a:rPr/>
              <a:t> </a:t>
            </a:r>
            <a:r>
              <a:rPr/>
              <a:t>include</a:t>
            </a:r>
            <a:r>
              <a:rPr/>
              <a:t> </a:t>
            </a:r>
            <a:r>
              <a:rPr/>
              <a:t>a</a:t>
            </a:r>
            <a:r>
              <a:rPr/>
              <a:t> </a:t>
            </a:r>
            <a:r>
              <a:rPr/>
              <a:t>documentation</a:t>
            </a:r>
            <a:r>
              <a:rPr/>
              <a:t> </a:t>
            </a:r>
            <a:r>
              <a:rPr/>
              <a:t>header,</a:t>
            </a:r>
            <a:r>
              <a:rPr/>
              <a:t> </a:t>
            </a:r>
            <a:r>
              <a:rPr/>
              <a:t>make</a:t>
            </a:r>
            <a:r>
              <a:rPr/>
              <a:t> </a:t>
            </a:r>
            <a:r>
              <a:rPr/>
              <a:t>your</a:t>
            </a:r>
            <a:r>
              <a:rPr/>
              <a:t> </a:t>
            </a:r>
            <a:r>
              <a:rPr/>
              <a:t>code</a:t>
            </a:r>
            <a:r>
              <a:rPr/>
              <a:t> </a:t>
            </a:r>
            <a:r>
              <a:rPr/>
              <a:t>readable,</a:t>
            </a:r>
            <a:r>
              <a:rPr/>
              <a:t> </a:t>
            </a:r>
            <a:r>
              <a:rPr/>
              <a:t>avoid</a:t>
            </a:r>
            <a:r>
              <a:rPr/>
              <a:t> </a:t>
            </a:r>
            <a:r>
              <a:rPr/>
              <a:t>lengthy</a:t>
            </a:r>
            <a:r>
              <a:rPr/>
              <a:t> </a:t>
            </a:r>
            <a:r>
              <a:rPr/>
              <a:t>outputs,</a:t>
            </a:r>
            <a:r>
              <a:rPr/>
              <a:t> </a:t>
            </a:r>
            <a:r>
              <a:rPr/>
              <a:t>show</a:t>
            </a:r>
            <a:r>
              <a:rPr/>
              <a:t> </a:t>
            </a:r>
            <a:r>
              <a:rPr/>
              <a:t>both</a:t>
            </a:r>
            <a:r>
              <a:rPr/>
              <a:t> </a:t>
            </a:r>
            <a:r>
              <a:rPr/>
              <a:t>your</a:t>
            </a:r>
            <a:r>
              <a:rPr/>
              <a:t> </a:t>
            </a:r>
            <a:r>
              <a:rPr/>
              <a:t>code</a:t>
            </a:r>
            <a:r>
              <a:rPr/>
              <a:t> </a:t>
            </a:r>
            <a:r>
              <a:rPr/>
              <a:t>and</a:t>
            </a:r>
            <a:r>
              <a:rPr/>
              <a:t> </a:t>
            </a:r>
            <a:r>
              <a:rPr/>
              <a:t>your</a:t>
            </a:r>
            <a:r>
              <a:rPr/>
              <a:t> </a:t>
            </a:r>
            <a:r>
              <a:rPr/>
              <a:t>output</a:t>
            </a:r>
            <a:r>
              <a:rPr/>
              <a:t> </a:t>
            </a:r>
            <a:r>
              <a:rPr/>
              <a:t>and</a:t>
            </a:r>
            <a:r>
              <a:rPr/>
              <a:t> </a:t>
            </a:r>
            <a:r>
              <a:rPr/>
              <a:t>be</a:t>
            </a:r>
            <a:r>
              <a:rPr/>
              <a:t> </a:t>
            </a:r>
            <a:r>
              <a:rPr/>
              <a:t>sure</a:t>
            </a:r>
            <a:r>
              <a:rPr/>
              <a:t> </a:t>
            </a:r>
            <a:r>
              <a:rPr/>
              <a:t>that</a:t>
            </a:r>
            <a:r>
              <a:rPr/>
              <a:t> </a:t>
            </a:r>
            <a:r>
              <a:rPr/>
              <a:t>both</a:t>
            </a:r>
            <a:r>
              <a:rPr/>
              <a:t> </a:t>
            </a:r>
            <a:r>
              <a:rPr/>
              <a:t>the</a:t>
            </a:r>
            <a:r>
              <a:rPr/>
              <a:t> </a:t>
            </a:r>
            <a:r>
              <a:rPr/>
              <a:t>original</a:t>
            </a:r>
            <a:r>
              <a:rPr/>
              <a:t> </a:t>
            </a:r>
            <a:r>
              <a:rPr/>
              <a:t>question</a:t>
            </a:r>
            <a:r>
              <a:rPr/>
              <a:t> </a:t>
            </a:r>
            <a:r>
              <a:rPr/>
              <a:t>and</a:t>
            </a:r>
            <a:r>
              <a:rPr/>
              <a:t> </a:t>
            </a:r>
            <a:r>
              <a:rPr/>
              <a:t>your</a:t>
            </a:r>
            <a:r>
              <a:rPr/>
              <a:t> </a:t>
            </a:r>
            <a:r>
              <a:rPr/>
              <a:t>answer</a:t>
            </a:r>
            <a:r>
              <a:rPr/>
              <a:t> </a:t>
            </a:r>
            <a:r>
              <a:rPr/>
              <a:t>appear</a:t>
            </a:r>
            <a:r>
              <a:rPr/>
              <a:t> </a:t>
            </a:r>
            <a:r>
              <a:rPr/>
              <a:t>in</a:t>
            </a:r>
            <a:r>
              <a:rPr/>
              <a:t> </a:t>
            </a:r>
            <a:r>
              <a:rPr/>
              <a:t>what</a:t>
            </a:r>
            <a:r>
              <a:rPr/>
              <a:t> </a:t>
            </a:r>
            <a:r>
              <a:rPr/>
              <a:t>you</a:t>
            </a:r>
            <a:r>
              <a:rPr/>
              <a:t> </a:t>
            </a:r>
            <a:r>
              <a:rPr/>
              <a:t>submit.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store</a:t>
            </a:r>
            <a:r>
              <a:rPr/>
              <a:t> </a:t>
            </a:r>
            <a:r>
              <a:rPr/>
              <a:t>all</a:t>
            </a:r>
            <a:r>
              <a:rPr/>
              <a:t> </a:t>
            </a:r>
            <a:r>
              <a:rPr/>
              <a:t>your</a:t>
            </a:r>
            <a:r>
              <a:rPr/>
              <a:t> </a:t>
            </a:r>
            <a:r>
              <a:rPr/>
              <a:t>programs,</a:t>
            </a:r>
            <a:r>
              <a:rPr/>
              <a:t> </a:t>
            </a:r>
            <a:r>
              <a:rPr/>
              <a:t>data,</a:t>
            </a:r>
            <a:r>
              <a:rPr/>
              <a:t> </a:t>
            </a:r>
            <a:r>
              <a:rPr/>
              <a:t>and</a:t>
            </a:r>
            <a:r>
              <a:rPr/>
              <a:t> </a:t>
            </a:r>
            <a:r>
              <a:rPr/>
              <a:t>output</a:t>
            </a:r>
            <a:r>
              <a:rPr/>
              <a:t> </a:t>
            </a:r>
            <a:r>
              <a:rPr/>
              <a:t>in</a:t>
            </a:r>
            <a:r>
              <a:rPr/>
              <a:t> </a:t>
            </a:r>
            <a:r>
              <a:rPr/>
              <a:t>a</a:t>
            </a:r>
            <a:r>
              <a:rPr/>
              <a:t> </a:t>
            </a:r>
            <a:r>
              <a:rPr/>
              <a:t>single</a:t>
            </a:r>
            <a:r>
              <a:rPr/>
              <a:t> </a:t>
            </a:r>
            <a:r>
              <a:rPr/>
              <a:t>folder</a:t>
            </a:r>
            <a:r>
              <a:rPr/>
              <a:t> </a:t>
            </a:r>
            <a:r>
              <a:rPr/>
              <a:t>with</a:t>
            </a:r>
            <a:r>
              <a:rPr/>
              <a:t> </a:t>
            </a:r>
            <a:r>
              <a:rPr/>
              <a:t>a</a:t>
            </a:r>
            <a:r>
              <a:rPr/>
              <a:t> </a:t>
            </a:r>
            <a:r>
              <a:rPr/>
              <a:t>specific</a:t>
            </a:r>
            <a:r>
              <a:rPr/>
              <a:t> </a:t>
            </a:r>
            <a:r>
              <a:rPr/>
              <a:t>subdirectory</a:t>
            </a:r>
            <a:r>
              <a:rPr/>
              <a:t> </a:t>
            </a:r>
            <a:r>
              <a:rPr/>
              <a:t>structure.</a:t>
            </a:r>
            <a:r>
              <a:rPr/>
              <a:t> </a:t>
            </a:r>
            <a:r>
              <a:rPr/>
              <a:t>Choose</a:t>
            </a:r>
            <a:r>
              <a:rPr/>
              <a:t> </a:t>
            </a:r>
            <a:r>
              <a:rPr/>
              <a:t>any</a:t>
            </a:r>
            <a:r>
              <a:rPr/>
              <a:t> </a:t>
            </a:r>
            <a:r>
              <a:rPr/>
              <a:t>name</a:t>
            </a:r>
            <a:r>
              <a:rPr/>
              <a:t> </a:t>
            </a:r>
            <a:r>
              <a:rPr/>
              <a:t>you</a:t>
            </a:r>
            <a:r>
              <a:rPr/>
              <a:t> </a:t>
            </a:r>
            <a:r>
              <a:rPr/>
              <a:t>want</a:t>
            </a:r>
            <a:r>
              <a:rPr/>
              <a:t> </a:t>
            </a:r>
            <a:r>
              <a:rPr/>
              <a:t>for</a:t>
            </a:r>
            <a:r>
              <a:rPr/>
              <a:t> </a:t>
            </a:r>
            <a:r>
              <a:rPr/>
              <a:t>your</a:t>
            </a:r>
            <a:r>
              <a:rPr/>
              <a:t> </a:t>
            </a:r>
            <a:r>
              <a:rPr/>
              <a:t>folder,</a:t>
            </a:r>
            <a:r>
              <a:rPr/>
              <a:t> </a:t>
            </a:r>
            <a:r>
              <a:rPr/>
              <a:t>but</a:t>
            </a:r>
            <a:r>
              <a:rPr/>
              <a:t> </a:t>
            </a:r>
            <a:r>
              <a:rPr/>
              <a:t>don’t</a:t>
            </a:r>
            <a:r>
              <a:rPr/>
              <a:t> </a:t>
            </a:r>
            <a:r>
              <a:rPr/>
              <a:t>make</a:t>
            </a:r>
            <a:r>
              <a:rPr/>
              <a:t> </a:t>
            </a:r>
            <a:r>
              <a:rPr/>
              <a:t>two</a:t>
            </a:r>
            <a:r>
              <a:rPr/>
              <a:t> </a:t>
            </a:r>
            <a:r>
              <a:rPr/>
              <a:t>or</a:t>
            </a:r>
            <a:r>
              <a:rPr/>
              <a:t> </a:t>
            </a:r>
            <a:r>
              <a:rPr/>
              <a:t>more</a:t>
            </a:r>
            <a:r>
              <a:rPr/>
              <a:t> </a:t>
            </a:r>
            <a:r>
              <a:rPr/>
              <a:t>folders,</a:t>
            </a:r>
            <a:r>
              <a:rPr/>
              <a:t> </a:t>
            </a:r>
            <a:r>
              <a:rPr/>
              <a:t>unless</a:t>
            </a:r>
            <a:r>
              <a:rPr/>
              <a:t> </a:t>
            </a:r>
            <a:r>
              <a:rPr/>
              <a:t>this</a:t>
            </a:r>
            <a:r>
              <a:rPr/>
              <a:t> </a:t>
            </a:r>
            <a:r>
              <a:rPr/>
              <a:t>is</a:t>
            </a:r>
            <a:r>
              <a:rPr/>
              <a:t> </a:t>
            </a:r>
            <a:r>
              <a:rPr/>
              <a:t>done</a:t>
            </a:r>
            <a:r>
              <a:rPr/>
              <a:t> </a:t>
            </a:r>
            <a:r>
              <a:rPr/>
              <a:t>purposefully</a:t>
            </a:r>
            <a:r>
              <a:rPr/>
              <a:t> </a:t>
            </a:r>
            <a:r>
              <a:rPr/>
              <a:t>(such</a:t>
            </a:r>
            <a:r>
              <a:rPr/>
              <a:t> </a:t>
            </a:r>
            <a:r>
              <a:rPr/>
              <a:t>as</a:t>
            </a:r>
            <a:r>
              <a:rPr/>
              <a:t> </a:t>
            </a:r>
            <a:r>
              <a:rPr/>
              <a:t>a</a:t>
            </a:r>
            <a:r>
              <a:rPr/>
              <a:t> </a:t>
            </a:r>
            <a:r>
              <a:rPr/>
              <a:t>separate</a:t>
            </a:r>
            <a:r>
              <a:rPr/>
              <a:t> </a:t>
            </a:r>
            <a:r>
              <a:rPr/>
              <a:t>folder</a:t>
            </a:r>
            <a:r>
              <a:rPr/>
              <a:t> </a:t>
            </a:r>
            <a:r>
              <a:rPr/>
              <a:t>for</a:t>
            </a:r>
            <a:r>
              <a:rPr/>
              <a:t> </a:t>
            </a:r>
            <a:r>
              <a:rPr/>
              <a:t>each</a:t>
            </a:r>
            <a:r>
              <a:rPr/>
              <a:t> </a:t>
            </a:r>
            <a:r>
              <a:rPr/>
              <a:t>module).</a:t>
            </a:r>
          </a:p>
          <a:p>
            <a:pPr lvl="0" marL="0" indent="0">
              <a:buNone/>
            </a:pPr>
          </a:p>
          <a:p>
            <a:pPr lvl="0" marL="0" indent="0">
              <a:buNone/>
            </a:pPr>
            <a:r>
              <a:rPr/>
              <a:t>For</a:t>
            </a:r>
            <a:r>
              <a:rPr/>
              <a:t> </a:t>
            </a:r>
            <a:r>
              <a:rPr/>
              <a:t>some</a:t>
            </a:r>
            <a:r>
              <a:rPr/>
              <a:t> </a:t>
            </a:r>
            <a:r>
              <a:rPr/>
              <a:t>classes,</a:t>
            </a:r>
            <a:r>
              <a:rPr/>
              <a:t> </a:t>
            </a:r>
            <a:r>
              <a:rPr/>
              <a:t>you</a:t>
            </a:r>
            <a:r>
              <a:rPr/>
              <a:t> </a:t>
            </a:r>
            <a:r>
              <a:rPr/>
              <a:t>may</a:t>
            </a:r>
            <a:r>
              <a:rPr/>
              <a:t> </a:t>
            </a:r>
            <a:r>
              <a:rPr/>
              <a:t>need</a:t>
            </a:r>
            <a:r>
              <a:rPr/>
              <a:t> </a:t>
            </a:r>
            <a:r>
              <a:rPr/>
              <a:t>to</a:t>
            </a:r>
            <a:r>
              <a:rPr/>
              <a:t> </a:t>
            </a:r>
            <a:r>
              <a:rPr/>
              <a:t>store</a:t>
            </a:r>
            <a:r>
              <a:rPr/>
              <a:t> </a:t>
            </a:r>
            <a:r>
              <a:rPr/>
              <a:t>this</a:t>
            </a:r>
            <a:r>
              <a:rPr/>
              <a:t> </a:t>
            </a:r>
            <a:r>
              <a:rPr/>
              <a:t>folder</a:t>
            </a:r>
            <a:r>
              <a:rPr/>
              <a:t> </a:t>
            </a:r>
            <a:r>
              <a:rPr/>
              <a:t>on</a:t>
            </a:r>
            <a:r>
              <a:rPr/>
              <a:t> </a:t>
            </a:r>
            <a:r>
              <a:rPr/>
              <a:t>a</a:t>
            </a:r>
            <a:r>
              <a:rPr/>
              <a:t> </a:t>
            </a:r>
            <a:r>
              <a:rPr/>
              <a:t>network</a:t>
            </a:r>
            <a:r>
              <a:rPr/>
              <a:t> </a:t>
            </a:r>
            <a:r>
              <a:rPr/>
              <a:t>drive.</a:t>
            </a:r>
          </a:p>
          <a:p>
            <a:pPr lvl="0" marL="0" indent="0">
              <a:buNone/>
            </a:pPr>
          </a:p>
          <a:p>
            <a:pPr lvl="0" marL="0" indent="0">
              <a:buNone/>
            </a:pPr>
            <a:r>
              <a:rPr/>
              <a:t>If</a:t>
            </a:r>
            <a:r>
              <a:rPr/>
              <a:t> </a:t>
            </a:r>
            <a:r>
              <a:rPr/>
              <a:t>you</a:t>
            </a:r>
            <a:r>
              <a:rPr/>
              <a:t> </a:t>
            </a:r>
            <a:r>
              <a:rPr/>
              <a:t>are</a:t>
            </a:r>
            <a:r>
              <a:rPr/>
              <a:t> </a:t>
            </a:r>
            <a:r>
              <a:rPr/>
              <a:t>taking</a:t>
            </a:r>
            <a:r>
              <a:rPr/>
              <a:t> </a:t>
            </a:r>
            <a:r>
              <a:rPr/>
              <a:t>two</a:t>
            </a:r>
            <a:r>
              <a:rPr/>
              <a:t> </a:t>
            </a:r>
            <a:r>
              <a:rPr/>
              <a:t>different</a:t>
            </a:r>
            <a:r>
              <a:rPr/>
              <a:t> </a:t>
            </a:r>
            <a:r>
              <a:rPr/>
              <a:t>programming</a:t>
            </a:r>
            <a:r>
              <a:rPr/>
              <a:t> </a:t>
            </a:r>
            <a:r>
              <a:rPr/>
              <a:t>classes,</a:t>
            </a:r>
            <a:r>
              <a:rPr/>
              <a:t> </a:t>
            </a:r>
            <a:r>
              <a:rPr/>
              <a:t>please</a:t>
            </a:r>
            <a:r>
              <a:rPr/>
              <a:t> </a:t>
            </a:r>
            <a:r>
              <a:rPr/>
              <a:t>use</a:t>
            </a:r>
            <a:r>
              <a:rPr/>
              <a:t> </a:t>
            </a:r>
            <a:r>
              <a:rPr/>
              <a:t>two</a:t>
            </a:r>
            <a:r>
              <a:rPr/>
              <a:t> </a:t>
            </a:r>
            <a:r>
              <a:rPr/>
              <a:t>separate</a:t>
            </a:r>
            <a:r>
              <a:rPr/>
              <a:t> </a:t>
            </a:r>
            <a:r>
              <a:rPr/>
              <a:t>folders</a:t>
            </a:r>
            <a:r>
              <a:rPr/>
              <a:t> </a:t>
            </a:r>
            <a:r>
              <a:rPr/>
              <a:t>so</a:t>
            </a:r>
            <a:r>
              <a:rPr/>
              <a:t> </a:t>
            </a:r>
            <a:r>
              <a:rPr/>
              <a:t>that</a:t>
            </a:r>
            <a:r>
              <a:rPr/>
              <a:t> </a:t>
            </a:r>
            <a:r>
              <a:rPr/>
              <a:t>your</a:t>
            </a:r>
            <a:r>
              <a:rPr/>
              <a:t> </a:t>
            </a:r>
            <a:r>
              <a:rPr/>
              <a:t>programs</a:t>
            </a:r>
            <a:r>
              <a:rPr/>
              <a:t> </a:t>
            </a:r>
            <a:r>
              <a:rPr/>
              <a:t>don’t</a:t>
            </a:r>
            <a:r>
              <a:rPr/>
              <a:t> </a:t>
            </a:r>
            <a:r>
              <a:rPr/>
              <a:t>clash.</a:t>
            </a:r>
          </a:p>
          <a:p>
            <a:pPr lvl="0" marL="0" indent="0">
              <a:buNone/>
            </a:pPr>
          </a:p>
          <a:p>
            <a:pPr lvl="0" marL="0" indent="0">
              <a:buNone/>
            </a:pPr>
            <a:r>
              <a:rPr/>
              <a:t>It</a:t>
            </a:r>
            <a:r>
              <a:rPr/>
              <a:t> </a:t>
            </a:r>
            <a:r>
              <a:rPr/>
              <a:t>is</a:t>
            </a:r>
            <a:r>
              <a:rPr/>
              <a:t> </a:t>
            </a:r>
            <a:r>
              <a:rPr/>
              <a:t>very</a:t>
            </a:r>
            <a:r>
              <a:rPr/>
              <a:t> </a:t>
            </a:r>
            <a:r>
              <a:rPr/>
              <a:t>important</a:t>
            </a:r>
            <a:r>
              <a:rPr/>
              <a:t> </a:t>
            </a:r>
            <a:r>
              <a:rPr/>
              <a:t>to</a:t>
            </a:r>
            <a:r>
              <a:rPr/>
              <a:t> </a:t>
            </a:r>
            <a:r>
              <a:rPr/>
              <a:t>set</a:t>
            </a:r>
            <a:r>
              <a:rPr/>
              <a:t> </a:t>
            </a:r>
            <a:r>
              <a:rPr/>
              <a:t>up</a:t>
            </a:r>
            <a:r>
              <a:rPr/>
              <a:t> </a:t>
            </a:r>
            <a:r>
              <a:rPr/>
              <a:t>a</a:t>
            </a:r>
            <a:r>
              <a:rPr/>
              <a:t> </a:t>
            </a:r>
            <a:r>
              <a:rPr/>
              <a:t>common</a:t>
            </a:r>
            <a:r>
              <a:rPr/>
              <a:t> </a:t>
            </a:r>
            <a:r>
              <a:rPr/>
              <a:t>subdirectory</a:t>
            </a:r>
            <a:r>
              <a:rPr/>
              <a:t> </a:t>
            </a:r>
            <a:r>
              <a:rPr/>
              <a:t>structure.</a:t>
            </a:r>
            <a:r>
              <a:rPr/>
              <a:t> </a:t>
            </a:r>
            <a:r>
              <a:rPr/>
              <a:t>This</a:t>
            </a:r>
            <a:r>
              <a:rPr/>
              <a:t> </a:t>
            </a:r>
            <a:r>
              <a:rPr/>
              <a:t>will</a:t>
            </a:r>
            <a:r>
              <a:rPr/>
              <a:t> </a:t>
            </a:r>
            <a:r>
              <a:rPr/>
              <a:t>make</a:t>
            </a:r>
            <a:r>
              <a:rPr/>
              <a:t> </a:t>
            </a:r>
            <a:r>
              <a:rPr/>
              <a:t>things</a:t>
            </a:r>
            <a:r>
              <a:rPr/>
              <a:t> </a:t>
            </a:r>
            <a:r>
              <a:rPr/>
              <a:t>a</a:t>
            </a:r>
            <a:r>
              <a:rPr/>
              <a:t> </a:t>
            </a:r>
            <a:r>
              <a:rPr/>
              <a:t>lot</a:t>
            </a:r>
            <a:r>
              <a:rPr/>
              <a:t> </a:t>
            </a:r>
            <a:r>
              <a:rPr/>
              <a:t>easier</a:t>
            </a:r>
            <a:r>
              <a:rPr/>
              <a:t> </a:t>
            </a:r>
            <a:r>
              <a:rPr/>
              <a:t>for</a:t>
            </a:r>
            <a:r>
              <a:rPr/>
              <a:t> </a:t>
            </a:r>
            <a:r>
              <a:rPr/>
              <a:t>me</a:t>
            </a:r>
            <a:r>
              <a:rPr/>
              <a:t> </a:t>
            </a:r>
            <a:r>
              <a:rPr/>
              <a:t>when</a:t>
            </a:r>
            <a:r>
              <a:rPr/>
              <a:t> </a:t>
            </a:r>
            <a:r>
              <a:rPr/>
              <a:t>I</a:t>
            </a:r>
            <a:r>
              <a:rPr/>
              <a:t> </a:t>
            </a:r>
            <a:r>
              <a:rPr/>
              <a:t>try</a:t>
            </a:r>
            <a:r>
              <a:rPr/>
              <a:t> </a:t>
            </a:r>
            <a:r>
              <a:rPr/>
              <a:t>to</a:t>
            </a:r>
            <a:r>
              <a:rPr/>
              <a:t> </a:t>
            </a:r>
            <a:r>
              <a:rPr/>
              <a:t>answer</a:t>
            </a:r>
            <a:r>
              <a:rPr/>
              <a:t> </a:t>
            </a:r>
            <a:r>
              <a:rPr/>
              <a:t>questions</a:t>
            </a:r>
            <a:r>
              <a:rPr/>
              <a:t> </a:t>
            </a:r>
            <a:r>
              <a:rPr/>
              <a:t>about</a:t>
            </a:r>
            <a:r>
              <a:rPr/>
              <a:t> </a:t>
            </a:r>
            <a:r>
              <a:rPr/>
              <a:t>why</a:t>
            </a:r>
            <a:r>
              <a:rPr/>
              <a:t> </a:t>
            </a:r>
            <a:r>
              <a:rPr/>
              <a:t>your</a:t>
            </a:r>
            <a:r>
              <a:rPr/>
              <a:t> </a:t>
            </a:r>
            <a:r>
              <a:rPr/>
              <a:t>program</a:t>
            </a:r>
            <a:r>
              <a:rPr/>
              <a:t> </a:t>
            </a:r>
            <a:r>
              <a:rPr/>
              <a:t>doesn’t</a:t>
            </a:r>
            <a:r>
              <a:rPr/>
              <a:t> </a:t>
            </a:r>
            <a:r>
              <a:rPr/>
              <a:t>work.</a:t>
            </a:r>
            <a:r>
              <a:rPr/>
              <a:t> </a:t>
            </a:r>
            <a:r>
              <a:rPr/>
              <a:t>The</a:t>
            </a:r>
            <a:r>
              <a:rPr/>
              <a:t> </a:t>
            </a:r>
            <a:r>
              <a:rPr/>
              <a:t>two</a:t>
            </a:r>
            <a:r>
              <a:rPr/>
              <a:t> </a:t>
            </a:r>
            <a:r>
              <a:rPr/>
              <a:t>key</a:t>
            </a:r>
            <a:r>
              <a:rPr/>
              <a:t> </a:t>
            </a:r>
            <a:r>
              <a:rPr/>
              <a:t>subdirectory</a:t>
            </a:r>
            <a:r>
              <a:rPr/>
              <a:t> </a:t>
            </a:r>
            <a:r>
              <a:rPr/>
              <a:t>folders</a:t>
            </a:r>
            <a:r>
              <a:rPr/>
              <a:t> </a:t>
            </a:r>
            <a:r>
              <a:rPr/>
              <a:t>that</a:t>
            </a:r>
            <a:r>
              <a:rPr/>
              <a:t> </a:t>
            </a:r>
            <a:r>
              <a:rPr/>
              <a:t>you</a:t>
            </a:r>
            <a:r>
              <a:rPr/>
              <a:t> </a:t>
            </a:r>
            <a:r>
              <a:rPr/>
              <a:t>must</a:t>
            </a:r>
            <a:r>
              <a:rPr/>
              <a:t> </a:t>
            </a:r>
            <a:r>
              <a:rPr/>
              <a:t>use</a:t>
            </a:r>
            <a:r>
              <a:rPr/>
              <a:t> </a:t>
            </a:r>
            <a:r>
              <a:rPr/>
              <a:t>are</a:t>
            </a:r>
            <a:r>
              <a:rPr/>
              <a:t> </a:t>
            </a:r>
            <a:r>
              <a:rPr/>
              <a:t>data</a:t>
            </a:r>
            <a:r>
              <a:rPr/>
              <a:t> </a:t>
            </a:r>
            <a:r>
              <a:rPr/>
              <a:t>(for</a:t>
            </a:r>
            <a:r>
              <a:rPr/>
              <a:t> </a:t>
            </a:r>
            <a:r>
              <a:rPr/>
              <a:t>data</a:t>
            </a:r>
            <a:r>
              <a:rPr/>
              <a:t> </a:t>
            </a:r>
            <a:r>
              <a:rPr/>
              <a:t>files)</a:t>
            </a:r>
            <a:r>
              <a:rPr/>
              <a:t> </a:t>
            </a:r>
            <a:r>
              <a:rPr/>
              <a:t>and</a:t>
            </a:r>
            <a:r>
              <a:rPr/>
              <a:t> </a:t>
            </a:r>
            <a:r>
              <a:rPr/>
              <a:t>src</a:t>
            </a:r>
            <a:r>
              <a:rPr/>
              <a:t> </a:t>
            </a:r>
            <a:r>
              <a:rPr/>
              <a:t>(for</a:t>
            </a:r>
            <a:r>
              <a:rPr/>
              <a:t> </a:t>
            </a:r>
            <a:r>
              <a:rPr/>
              <a:t>program</a:t>
            </a:r>
            <a:r>
              <a:rPr/>
              <a:t> </a:t>
            </a:r>
            <a:r>
              <a:rPr/>
              <a:t>files).</a:t>
            </a:r>
            <a:r>
              <a:rPr/>
              <a:t> </a:t>
            </a:r>
            <a:r>
              <a:rPr/>
              <a:t>You</a:t>
            </a:r>
            <a:r>
              <a:rPr/>
              <a:t> </a:t>
            </a:r>
            <a:r>
              <a:rPr/>
              <a:t>are</a:t>
            </a:r>
            <a:r>
              <a:rPr/>
              <a:t> </a:t>
            </a:r>
            <a:r>
              <a:rPr/>
              <a:t>welcome</a:t>
            </a:r>
            <a:r>
              <a:rPr/>
              <a:t> </a:t>
            </a:r>
            <a:r>
              <a:rPr/>
              <a:t>to</a:t>
            </a:r>
            <a:r>
              <a:rPr/>
              <a:t> </a:t>
            </a:r>
            <a:r>
              <a:rPr/>
              <a:t>set</a:t>
            </a:r>
            <a:r>
              <a:rPr/>
              <a:t> </a:t>
            </a:r>
            <a:r>
              <a:rPr/>
              <a:t>up</a:t>
            </a:r>
            <a:r>
              <a:rPr/>
              <a:t> </a:t>
            </a:r>
            <a:r>
              <a:rPr/>
              <a:t>additional</a:t>
            </a:r>
            <a:r>
              <a:rPr/>
              <a:t> </a:t>
            </a:r>
            <a:r>
              <a:rPr/>
              <a:t>folders,</a:t>
            </a:r>
            <a:r>
              <a:rPr/>
              <a:t> </a:t>
            </a:r>
            <a:r>
              <a:rPr/>
              <a:t>such</a:t>
            </a:r>
            <a:r>
              <a:rPr/>
              <a:t> </a:t>
            </a:r>
            <a:r>
              <a:rPr/>
              <a:t>as</a:t>
            </a:r>
            <a:r>
              <a:rPr/>
              <a:t> </a:t>
            </a:r>
            <a:r>
              <a:rPr/>
              <a:t>images</a:t>
            </a:r>
            <a:r>
              <a:rPr/>
              <a:t> </a:t>
            </a:r>
            <a:r>
              <a:rPr/>
              <a:t>for</a:t>
            </a:r>
            <a:r>
              <a:rPr/>
              <a:t> </a:t>
            </a:r>
            <a:r>
              <a:rPr/>
              <a:t>graphs</a:t>
            </a:r>
            <a:r>
              <a:rPr/>
              <a:t> </a:t>
            </a:r>
            <a:r>
              <a:rPr/>
              <a:t>stored</a:t>
            </a:r>
            <a:r>
              <a:rPr/>
              <a:t> </a:t>
            </a:r>
            <a:r>
              <a:rPr/>
              <a:t>as</a:t>
            </a:r>
            <a:r>
              <a:rPr/>
              <a:t> </a:t>
            </a:r>
            <a:r>
              <a:rPr/>
              <a:t>image</a:t>
            </a:r>
            <a:r>
              <a:rPr/>
              <a:t> </a:t>
            </a:r>
            <a:r>
              <a:rPr/>
              <a:t>files</a:t>
            </a:r>
            <a:r>
              <a:rPr/>
              <a:t> </a:t>
            </a:r>
            <a:r>
              <a:rPr/>
              <a:t>and</a:t>
            </a:r>
            <a:r>
              <a:rPr/>
              <a:t> </a:t>
            </a:r>
            <a:r>
              <a:rPr/>
              <a:t>doc</a:t>
            </a:r>
            <a:r>
              <a:rPr/>
              <a:t> </a:t>
            </a:r>
            <a:r>
              <a:rPr/>
              <a:t>for</a:t>
            </a:r>
            <a:r>
              <a:rPr/>
              <a:t> </a:t>
            </a:r>
            <a:r>
              <a:rPr/>
              <a:t>important</a:t>
            </a:r>
            <a:r>
              <a:rPr/>
              <a:t> </a:t>
            </a:r>
            <a:r>
              <a:rPr/>
              <a:t>documentation</a:t>
            </a:r>
            <a:r>
              <a:rPr/>
              <a:t> </a:t>
            </a:r>
            <a:r>
              <a:rPr/>
              <a:t>details.</a:t>
            </a:r>
          </a:p>
          <a:p>
            <a:pPr lvl="0" marL="0" indent="0">
              <a:buNone/>
            </a:pPr>
          </a:p>
          <a:p>
            <a:pPr lvl="0" marL="0" indent="0">
              <a:buNone/>
            </a:pPr>
            <a:r>
              <a:rPr/>
              <a:t>Backup</a:t>
            </a:r>
            <a:r>
              <a:rPr/>
              <a:t> </a:t>
            </a:r>
            <a:r>
              <a:rPr/>
              <a:t>your</a:t>
            </a:r>
            <a:r>
              <a:rPr/>
              <a:t> </a:t>
            </a:r>
            <a:r>
              <a:rPr/>
              <a:t>folder</a:t>
            </a:r>
            <a:r>
              <a:rPr/>
              <a:t> </a:t>
            </a:r>
            <a:r>
              <a:rPr/>
              <a:t>regularly.</a:t>
            </a:r>
            <a:r>
              <a:rPr/>
              <a:t> </a:t>
            </a:r>
            <a:r>
              <a:rPr/>
              <a:t>The</a:t>
            </a:r>
            <a:r>
              <a:rPr/>
              <a:t> </a:t>
            </a:r>
            <a:r>
              <a:rPr/>
              <a:t>simplest</a:t>
            </a:r>
            <a:r>
              <a:rPr/>
              <a:t> </a:t>
            </a:r>
            <a:r>
              <a:rPr/>
              <a:t>way</a:t>
            </a:r>
            <a:r>
              <a:rPr/>
              <a:t> </a:t>
            </a:r>
            <a:r>
              <a:rPr/>
              <a:t>to</a:t>
            </a:r>
            <a:r>
              <a:rPr/>
              <a:t> </a:t>
            </a:r>
            <a:r>
              <a:rPr/>
              <a:t>do</a:t>
            </a:r>
            <a:r>
              <a:rPr/>
              <a:t> </a:t>
            </a:r>
            <a:r>
              <a:rPr/>
              <a:t>this</a:t>
            </a:r>
            <a:r>
              <a:rPr/>
              <a:t> </a:t>
            </a:r>
            <a:r>
              <a:rPr/>
              <a:t>is</a:t>
            </a:r>
            <a:r>
              <a:rPr/>
              <a:t> </a:t>
            </a:r>
            <a:r>
              <a:rPr/>
              <a:t>to</a:t>
            </a:r>
            <a:r>
              <a:rPr/>
              <a:t> </a:t>
            </a:r>
            <a:r>
              <a:rPr/>
              <a:t>have</a:t>
            </a:r>
            <a:r>
              <a:rPr/>
              <a:t> </a:t>
            </a:r>
            <a:r>
              <a:rPr/>
              <a:t>an</a:t>
            </a:r>
            <a:r>
              <a:rPr/>
              <a:t> </a:t>
            </a:r>
            <a:r>
              <a:rPr/>
              <a:t>archive</a:t>
            </a:r>
            <a:r>
              <a:rPr/>
              <a:t> </a:t>
            </a:r>
            <a:r>
              <a:rPr/>
              <a:t>folder</a:t>
            </a:r>
            <a:r>
              <a:rPr/>
              <a:t> </a:t>
            </a:r>
            <a:r>
              <a:rPr/>
              <a:t>and</a:t>
            </a:r>
            <a:r>
              <a:rPr/>
              <a:t> </a:t>
            </a:r>
            <a:r>
              <a:rPr/>
              <a:t>you</a:t>
            </a:r>
            <a:r>
              <a:rPr/>
              <a:t> </a:t>
            </a:r>
            <a:r>
              <a:rPr/>
              <a:t>just</a:t>
            </a:r>
            <a:r>
              <a:rPr/>
              <a:t> </a:t>
            </a:r>
            <a:r>
              <a:rPr/>
              <a:t>create</a:t>
            </a:r>
            <a:r>
              <a:rPr/>
              <a:t> </a:t>
            </a:r>
            <a:r>
              <a:rPr/>
              <a:t>subdirectories</a:t>
            </a:r>
            <a:r>
              <a:rPr/>
              <a:t> </a:t>
            </a:r>
            <a:r>
              <a:rPr/>
              <a:t>in</a:t>
            </a:r>
            <a:r>
              <a:rPr/>
              <a:t> </a:t>
            </a:r>
            <a:r>
              <a:rPr/>
              <a:t>the</a:t>
            </a:r>
            <a:r>
              <a:rPr/>
              <a:t> </a:t>
            </a:r>
            <a:r>
              <a:rPr/>
              <a:t>archive</a:t>
            </a:r>
            <a:r>
              <a:rPr/>
              <a:t> </a:t>
            </a:r>
            <a:r>
              <a:rPr/>
              <a:t>folder</a:t>
            </a:r>
            <a:r>
              <a:rPr/>
              <a:t> </a:t>
            </a:r>
            <a:r>
              <a:rPr/>
              <a:t>that</a:t>
            </a:r>
            <a:r>
              <a:rPr/>
              <a:t> </a:t>
            </a:r>
            <a:r>
              <a:rPr/>
              <a:t>are</a:t>
            </a:r>
            <a:r>
              <a:rPr/>
              <a:t> </a:t>
            </a:r>
            <a:r>
              <a:rPr/>
              <a:t>complete</a:t>
            </a:r>
            <a:r>
              <a:rPr/>
              <a:t> </a:t>
            </a:r>
            <a:r>
              <a:rPr/>
              <a:t>copies</a:t>
            </a:r>
            <a:r>
              <a:rPr/>
              <a:t> </a:t>
            </a:r>
            <a:r>
              <a:rPr/>
              <a:t>of</a:t>
            </a:r>
            <a:r>
              <a:rPr/>
              <a:t> </a:t>
            </a:r>
            <a:r>
              <a:rPr/>
              <a:t>the</a:t>
            </a:r>
            <a:r>
              <a:rPr/>
              <a:t> </a:t>
            </a:r>
            <a:r>
              <a:rPr/>
              <a:t>whole</a:t>
            </a:r>
            <a:r>
              <a:rPr/>
              <a:t> </a:t>
            </a:r>
            <a:r>
              <a:rPr/>
              <a:t>class</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this</a:t>
            </a:r>
            <a:r>
              <a:rPr/>
              <a:t> </a:t>
            </a:r>
            <a:r>
              <a:rPr/>
              <a:t>directory</a:t>
            </a:r>
            <a:r>
              <a:rPr/>
              <a:t> </a:t>
            </a:r>
            <a:r>
              <a:rPr/>
              <a:t>structure.</a:t>
            </a:r>
            <a:r>
              <a:rPr/>
              <a:t> </a:t>
            </a:r>
            <a:r>
              <a:rPr/>
              <a:t>The</a:t>
            </a:r>
            <a:r>
              <a:rPr/>
              <a:t> </a:t>
            </a:r>
            <a:r>
              <a:rPr/>
              <a:t>main</a:t>
            </a:r>
            <a:r>
              <a:rPr/>
              <a:t> </a:t>
            </a:r>
            <a:r>
              <a:rPr/>
              <a:t>folder</a:t>
            </a:r>
            <a:r>
              <a:rPr/>
              <a:t> </a:t>
            </a:r>
            <a:r>
              <a:rPr/>
              <a:t>is</a:t>
            </a:r>
            <a:r>
              <a:rPr/>
              <a:t> </a:t>
            </a:r>
            <a:r>
              <a:rPr/>
              <a:t>names</a:t>
            </a:r>
            <a:r>
              <a:rPr/>
              <a:t> </a:t>
            </a:r>
            <a:r>
              <a:rPr/>
              <a:t>5505.</a:t>
            </a:r>
          </a:p>
          <a:p>
            <a:pPr lvl="0" marL="0" indent="0">
              <a:buNone/>
            </a:pPr>
          </a:p>
          <a:p>
            <a:pPr lvl="0" marL="0" indent="0">
              <a:buNone/>
            </a:pPr>
            <a:r>
              <a:rPr/>
              <a:t>The</a:t>
            </a:r>
            <a:r>
              <a:rPr/>
              <a:t> </a:t>
            </a:r>
            <a:r>
              <a:rPr/>
              <a:t>data</a:t>
            </a:r>
            <a:r>
              <a:rPr/>
              <a:t> </a:t>
            </a:r>
            <a:r>
              <a:rPr/>
              <a:t>subdirectory</a:t>
            </a:r>
            <a:r>
              <a:rPr/>
              <a:t> </a:t>
            </a:r>
            <a:r>
              <a:rPr/>
              <a:t>has</a:t>
            </a:r>
            <a:r>
              <a:rPr/>
              <a:t> </a:t>
            </a:r>
            <a:r>
              <a:rPr/>
              <a:t>two</a:t>
            </a:r>
            <a:r>
              <a:rPr/>
              <a:t> </a:t>
            </a:r>
            <a:r>
              <a:rPr/>
              <a:t>files:</a:t>
            </a:r>
            <a:r>
              <a:rPr/>
              <a:t> </a:t>
            </a:r>
            <a:r>
              <a:rPr/>
              <a:t>airline.txt,</a:t>
            </a:r>
            <a:r>
              <a:rPr/>
              <a:t> </a:t>
            </a:r>
            <a:r>
              <a:rPr/>
              <a:t>and</a:t>
            </a:r>
            <a:r>
              <a:rPr/>
              <a:t> </a:t>
            </a:r>
            <a:r>
              <a:rPr/>
              <a:t>gardasil.RData.</a:t>
            </a:r>
            <a:r>
              <a:rPr/>
              <a:t> </a:t>
            </a:r>
            <a:r>
              <a:rPr/>
              <a:t>There</a:t>
            </a:r>
            <a:r>
              <a:rPr/>
              <a:t> </a:t>
            </a:r>
            <a:r>
              <a:rPr/>
              <a:t>are</a:t>
            </a:r>
            <a:r>
              <a:rPr/>
              <a:t> </a:t>
            </a:r>
            <a:r>
              <a:rPr/>
              <a:t>two</a:t>
            </a:r>
            <a:r>
              <a:rPr/>
              <a:t> </a:t>
            </a:r>
            <a:r>
              <a:rPr/>
              <a:t>programs</a:t>
            </a:r>
            <a:r>
              <a:rPr/>
              <a:t> </a:t>
            </a:r>
            <a:r>
              <a:rPr/>
              <a:t>in</a:t>
            </a:r>
            <a:r>
              <a:rPr/>
              <a:t> </a:t>
            </a:r>
            <a:r>
              <a:rPr/>
              <a:t>the</a:t>
            </a:r>
            <a:r>
              <a:rPr/>
              <a:t> </a:t>
            </a:r>
            <a:r>
              <a:rPr/>
              <a:t>src</a:t>
            </a:r>
            <a:r>
              <a:rPr/>
              <a:t> </a:t>
            </a:r>
            <a:r>
              <a:rPr/>
              <a:t>subdirectory:</a:t>
            </a:r>
            <a:r>
              <a:rPr/>
              <a:t> </a:t>
            </a:r>
            <a:r>
              <a:rPr/>
              <a:t>simon-55505-hw02.Rmd</a:t>
            </a:r>
            <a:r>
              <a:rPr/>
              <a:t> </a:t>
            </a:r>
            <a:r>
              <a:rPr/>
              <a:t>and</a:t>
            </a:r>
            <a:r>
              <a:rPr/>
              <a:t> </a:t>
            </a:r>
            <a:r>
              <a:rPr/>
              <a:t>simon-5505-hw03.Rmd.</a:t>
            </a:r>
          </a:p>
          <a:p>
            <a:pPr lvl="0" marL="0" indent="0">
              <a:buNone/>
            </a:pPr>
          </a:p>
          <a:p>
            <a:pPr lvl="0" marL="0" indent="0">
              <a:buNone/>
            </a:pPr>
            <a:r>
              <a:rPr/>
              <a:t>The</a:t>
            </a:r>
            <a:r>
              <a:rPr/>
              <a:t> </a:t>
            </a:r>
            <a:r>
              <a:rPr/>
              <a:t>archive</a:t>
            </a:r>
            <a:r>
              <a:rPr/>
              <a:t> </a:t>
            </a:r>
            <a:r>
              <a:rPr/>
              <a:t>folder</a:t>
            </a:r>
            <a:r>
              <a:rPr/>
              <a:t> </a:t>
            </a:r>
            <a:r>
              <a:rPr/>
              <a:t>has</a:t>
            </a:r>
            <a:r>
              <a:rPr/>
              <a:t> </a:t>
            </a:r>
            <a:r>
              <a:rPr/>
              <a:t>backups</a:t>
            </a:r>
            <a:r>
              <a:rPr/>
              <a:t> </a:t>
            </a:r>
            <a:r>
              <a:rPr/>
              <a:t>of</a:t>
            </a:r>
            <a:r>
              <a:rPr/>
              <a:t> </a:t>
            </a:r>
            <a:r>
              <a:rPr/>
              <a:t>the</a:t>
            </a:r>
            <a:r>
              <a:rPr/>
              <a:t> </a:t>
            </a:r>
            <a:r>
              <a:rPr/>
              <a:t>complete</a:t>
            </a:r>
            <a:r>
              <a:rPr/>
              <a:t> </a:t>
            </a:r>
            <a:r>
              <a:rPr/>
              <a:t>5505</a:t>
            </a:r>
            <a:r>
              <a:rPr/>
              <a:t> </a:t>
            </a:r>
            <a:r>
              <a:rPr/>
              <a:t>folder</a:t>
            </a:r>
            <a:r>
              <a:rPr/>
              <a:t> </a:t>
            </a:r>
            <a:r>
              <a:rPr/>
              <a:t>from</a:t>
            </a:r>
            <a:r>
              <a:rPr/>
              <a:t> </a:t>
            </a:r>
            <a:r>
              <a:rPr/>
              <a:t>May</a:t>
            </a:r>
            <a:r>
              <a:rPr/>
              <a:t> </a:t>
            </a:r>
            <a:r>
              <a:rPr/>
              <a:t>17,</a:t>
            </a:r>
            <a:r>
              <a:rPr/>
              <a:t> </a:t>
            </a:r>
            <a:r>
              <a:rPr/>
              <a:t>18,</a:t>
            </a:r>
            <a:r>
              <a:rPr/>
              <a:t> </a:t>
            </a:r>
            <a:r>
              <a:rPr/>
              <a:t>and</a:t>
            </a:r>
            <a:r>
              <a:rPr/>
              <a:t> </a:t>
            </a:r>
            <a:r>
              <a:rPr/>
              <a:t>19</a:t>
            </a:r>
            <a:r>
              <a:rPr/>
              <a:t> </a:t>
            </a:r>
            <a:r>
              <a:rPr/>
              <a:t>of</a:t>
            </a:r>
            <a:r>
              <a:rPr/>
              <a:t> </a:t>
            </a:r>
            <a:r>
              <a:rPr/>
              <a:t>2021.</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a:t>
            </a:r>
            <a:r>
              <a:rPr/>
              <a:t> </a:t>
            </a:r>
            <a:r>
              <a:rPr/>
              <a:t>the</a:t>
            </a:r>
            <a:r>
              <a:rPr/>
              <a:t> </a:t>
            </a:r>
            <a:r>
              <a:rPr/>
              <a:t>top</a:t>
            </a:r>
            <a:r>
              <a:rPr/>
              <a:t> </a:t>
            </a:r>
            <a:r>
              <a:rPr/>
              <a:t>of</a:t>
            </a:r>
            <a:r>
              <a:rPr/>
              <a:t> </a:t>
            </a:r>
            <a:r>
              <a:rPr/>
              <a:t>every</a:t>
            </a:r>
            <a:r>
              <a:rPr/>
              <a:t> </a:t>
            </a:r>
            <a:r>
              <a:rPr/>
              <a:t>program,</a:t>
            </a:r>
            <a:r>
              <a:rPr/>
              <a:t> </a:t>
            </a:r>
            <a:r>
              <a:rPr/>
              <a:t>you</a:t>
            </a:r>
            <a:r>
              <a:rPr/>
              <a:t> </a:t>
            </a:r>
            <a:r>
              <a:rPr/>
              <a:t>should</a:t>
            </a:r>
            <a:r>
              <a:rPr/>
              <a:t> </a:t>
            </a:r>
            <a:r>
              <a:rPr/>
              <a:t>put</a:t>
            </a:r>
            <a:r>
              <a:rPr/>
              <a:t> </a:t>
            </a:r>
            <a:r>
              <a:rPr/>
              <a:t>information</a:t>
            </a:r>
            <a:r>
              <a:rPr/>
              <a:t> </a:t>
            </a:r>
            <a:r>
              <a:rPr/>
              <a:t>about</a:t>
            </a:r>
            <a:r>
              <a:rPr/>
              <a:t> </a:t>
            </a:r>
            <a:r>
              <a:rPr/>
              <a:t>the</a:t>
            </a:r>
            <a:r>
              <a:rPr/>
              <a:t> </a:t>
            </a:r>
            <a:r>
              <a:rPr/>
              <a:t>program</a:t>
            </a:r>
            <a:r>
              <a:rPr/>
              <a:t> </a:t>
            </a:r>
            <a:r>
              <a:rPr/>
              <a:t>that</a:t>
            </a:r>
            <a:r>
              <a:rPr/>
              <a:t> </a:t>
            </a:r>
            <a:r>
              <a:rPr/>
              <a:t>will</a:t>
            </a:r>
            <a:r>
              <a:rPr/>
              <a:t> </a:t>
            </a:r>
            <a:r>
              <a:rPr/>
              <a:t>help</a:t>
            </a:r>
            <a:r>
              <a:rPr/>
              <a:t> </a:t>
            </a:r>
            <a:r>
              <a:rPr/>
              <a:t>others</a:t>
            </a:r>
            <a:r>
              <a:rPr/>
              <a:t> </a:t>
            </a:r>
            <a:r>
              <a:rPr/>
              <a:t>understand</a:t>
            </a:r>
            <a:r>
              <a:rPr/>
              <a:t> </a:t>
            </a:r>
            <a:r>
              <a:rPr/>
              <a:t>important</a:t>
            </a:r>
            <a:r>
              <a:rPr/>
              <a:t> </a:t>
            </a:r>
            <a:r>
              <a:rPr/>
              <a:t>details.</a:t>
            </a:r>
          </a:p>
          <a:p>
            <a:pPr lvl="0" marL="0" indent="0">
              <a:buNone/>
            </a:pPr>
          </a:p>
          <a:p>
            <a:pPr lvl="0" marL="0" indent="0">
              <a:buNone/>
            </a:pPr>
            <a:r>
              <a:rPr/>
              <a:t>The</a:t>
            </a:r>
            <a:r>
              <a:rPr/>
              <a:t> </a:t>
            </a:r>
            <a:r>
              <a:rPr/>
              <a:t>information</a:t>
            </a:r>
            <a:r>
              <a:rPr/>
              <a:t> </a:t>
            </a:r>
            <a:r>
              <a:rPr/>
              <a:t>that</a:t>
            </a:r>
            <a:r>
              <a:rPr/>
              <a:t> </a:t>
            </a:r>
            <a:r>
              <a:rPr/>
              <a:t>belongs</a:t>
            </a:r>
            <a:r>
              <a:rPr/>
              <a:t> </a:t>
            </a:r>
            <a:r>
              <a:rPr/>
              <a:t>in</a:t>
            </a:r>
            <a:r>
              <a:rPr/>
              <a:t> </a:t>
            </a:r>
            <a:r>
              <a:rPr/>
              <a:t>a</a:t>
            </a:r>
            <a:r>
              <a:rPr/>
              <a:t> </a:t>
            </a:r>
            <a:r>
              <a:rPr/>
              <a:t>documentation</a:t>
            </a:r>
            <a:r>
              <a:rPr/>
              <a:t> </a:t>
            </a:r>
            <a:r>
              <a:rPr/>
              <a:t>header</a:t>
            </a:r>
            <a:r>
              <a:rPr/>
              <a:t> </a:t>
            </a:r>
            <a:r>
              <a:rPr/>
              <a:t>is</a:t>
            </a:r>
            <a:r>
              <a:rPr/>
              <a:t> </a:t>
            </a:r>
            <a:r>
              <a:rPr/>
              <a:t>variable,</a:t>
            </a:r>
            <a:r>
              <a:rPr/>
              <a:t> </a:t>
            </a:r>
            <a:r>
              <a:rPr/>
              <a:t>but</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I</a:t>
            </a:r>
            <a:r>
              <a:rPr/>
              <a:t> </a:t>
            </a:r>
            <a:r>
              <a:rPr/>
              <a:t>recommend.</a:t>
            </a:r>
          </a:p>
          <a:p>
            <a:pPr lvl="0" marL="0" indent="0">
              <a:buNone/>
            </a:pPr>
          </a:p>
          <a:p>
            <a:pPr lvl="0" marL="0" indent="0">
              <a:buNone/>
            </a:pPr>
            <a:r>
              <a:rPr/>
              <a:t>Put</a:t>
            </a:r>
            <a:r>
              <a:rPr/>
              <a:t> </a:t>
            </a:r>
            <a:r>
              <a:rPr/>
              <a:t>your</a:t>
            </a:r>
            <a:r>
              <a:rPr/>
              <a:t> </a:t>
            </a:r>
            <a:r>
              <a:rPr/>
              <a:t>name</a:t>
            </a:r>
            <a:r>
              <a:rPr/>
              <a:t> </a:t>
            </a:r>
            <a:r>
              <a:rPr/>
              <a:t>in</a:t>
            </a:r>
            <a:r>
              <a:rPr/>
              <a:t> </a:t>
            </a:r>
            <a:r>
              <a:rPr/>
              <a:t>the</a:t>
            </a:r>
            <a:r>
              <a:rPr/>
              <a:t> </a:t>
            </a:r>
            <a:r>
              <a:rPr/>
              <a:t>documentation</a:t>
            </a:r>
            <a:r>
              <a:rPr/>
              <a:t> </a:t>
            </a:r>
            <a:r>
              <a:rPr/>
              <a:t>header.</a:t>
            </a:r>
            <a:r>
              <a:rPr/>
              <a:t> </a:t>
            </a:r>
            <a:r>
              <a:rPr/>
              <a:t>I</a:t>
            </a:r>
            <a:r>
              <a:rPr/>
              <a:t> </a:t>
            </a:r>
            <a:r>
              <a:rPr/>
              <a:t>will</a:t>
            </a:r>
            <a:r>
              <a:rPr/>
              <a:t> </a:t>
            </a:r>
            <a:r>
              <a:rPr/>
              <a:t>know</a:t>
            </a:r>
            <a:r>
              <a:rPr/>
              <a:t> </a:t>
            </a:r>
            <a:r>
              <a:rPr/>
              <a:t>it</a:t>
            </a:r>
            <a:r>
              <a:rPr/>
              <a:t> </a:t>
            </a:r>
            <a:r>
              <a:rPr/>
              <a:t>is</a:t>
            </a:r>
            <a:r>
              <a:rPr/>
              <a:t> </a:t>
            </a:r>
            <a:r>
              <a:rPr/>
              <a:t>from</a:t>
            </a:r>
            <a:r>
              <a:rPr/>
              <a:t> </a:t>
            </a:r>
            <a:r>
              <a:rPr/>
              <a:t>you,</a:t>
            </a:r>
            <a:r>
              <a:rPr/>
              <a:t> </a:t>
            </a:r>
            <a:r>
              <a:rPr/>
              <a:t>of</a:t>
            </a:r>
            <a:r>
              <a:rPr/>
              <a:t> </a:t>
            </a:r>
            <a:r>
              <a:rPr/>
              <a:t>course,</a:t>
            </a:r>
            <a:r>
              <a:rPr/>
              <a:t> </a:t>
            </a:r>
            <a:r>
              <a:rPr/>
              <a:t>because</a:t>
            </a:r>
            <a:r>
              <a:rPr/>
              <a:t> </a:t>
            </a:r>
            <a:r>
              <a:rPr/>
              <a:t>of</a:t>
            </a:r>
            <a:r>
              <a:rPr/>
              <a:t> </a:t>
            </a:r>
            <a:r>
              <a:rPr/>
              <a:t>how</a:t>
            </a:r>
            <a:r>
              <a:rPr/>
              <a:t> </a:t>
            </a:r>
            <a:r>
              <a:rPr/>
              <a:t>it</a:t>
            </a:r>
            <a:r>
              <a:rPr/>
              <a:t> </a:t>
            </a:r>
            <a:r>
              <a:rPr/>
              <a:t>is</a:t>
            </a:r>
            <a:r>
              <a:rPr/>
              <a:t> </a:t>
            </a:r>
            <a:r>
              <a:rPr/>
              <a:t>delivered</a:t>
            </a:r>
            <a:r>
              <a:rPr/>
              <a:t> </a:t>
            </a:r>
            <a:r>
              <a:rPr/>
              <a:t>to</a:t>
            </a:r>
            <a:r>
              <a:rPr/>
              <a:t> </a:t>
            </a:r>
            <a:r>
              <a:rPr/>
              <a:t>me</a:t>
            </a:r>
            <a:r>
              <a:rPr/>
              <a:t> </a:t>
            </a:r>
            <a:r>
              <a:rPr/>
              <a:t>via</a:t>
            </a:r>
            <a:r>
              <a:rPr/>
              <a:t> </a:t>
            </a:r>
            <a:r>
              <a:rPr/>
              <a:t>Canvas.</a:t>
            </a:r>
            <a:r>
              <a:rPr/>
              <a:t> </a:t>
            </a:r>
            <a:r>
              <a:rPr/>
              <a:t>But</a:t>
            </a:r>
            <a:r>
              <a:rPr/>
              <a:t> </a:t>
            </a:r>
            <a:r>
              <a:rPr/>
              <a:t>it</a:t>
            </a:r>
            <a:r>
              <a:rPr/>
              <a:t> </a:t>
            </a:r>
            <a:r>
              <a:rPr/>
              <a:t>is</a:t>
            </a:r>
            <a:r>
              <a:rPr/>
              <a:t> </a:t>
            </a:r>
            <a:r>
              <a:rPr/>
              <a:t>still</a:t>
            </a:r>
            <a:r>
              <a:rPr/>
              <a:t> </a:t>
            </a:r>
            <a:r>
              <a:rPr/>
              <a:t>a</a:t>
            </a:r>
            <a:r>
              <a:rPr/>
              <a:t> </a:t>
            </a:r>
            <a:r>
              <a:rPr/>
              <a:t>good</a:t>
            </a:r>
            <a:r>
              <a:rPr/>
              <a:t> </a:t>
            </a:r>
            <a:r>
              <a:rPr/>
              <a:t>habit</a:t>
            </a:r>
            <a:r>
              <a:rPr/>
              <a:t> </a:t>
            </a:r>
            <a:r>
              <a:rPr/>
              <a:t>to</a:t>
            </a:r>
            <a:r>
              <a:rPr/>
              <a:t> </a:t>
            </a:r>
            <a:r>
              <a:rPr/>
              <a:t>get</a:t>
            </a:r>
            <a:r>
              <a:rPr/>
              <a:t> </a:t>
            </a:r>
            <a:r>
              <a:rPr/>
              <a:t>into.</a:t>
            </a:r>
            <a:r>
              <a:rPr/>
              <a:t> </a:t>
            </a:r>
            <a:r>
              <a:rPr/>
              <a:t>If</a:t>
            </a:r>
            <a:r>
              <a:rPr/>
              <a:t> </a:t>
            </a:r>
            <a:r>
              <a:rPr/>
              <a:t>you</a:t>
            </a:r>
            <a:r>
              <a:rPr/>
              <a:t> </a:t>
            </a:r>
            <a:r>
              <a:rPr/>
              <a:t>are</a:t>
            </a:r>
            <a:r>
              <a:rPr/>
              <a:t> </a:t>
            </a:r>
            <a:r>
              <a:rPr/>
              <a:t>adapting</a:t>
            </a:r>
            <a:r>
              <a:rPr/>
              <a:t> </a:t>
            </a:r>
            <a:r>
              <a:rPr/>
              <a:t>someone</a:t>
            </a:r>
            <a:r>
              <a:rPr/>
              <a:t> </a:t>
            </a:r>
            <a:r>
              <a:rPr/>
              <a:t>else’s</a:t>
            </a:r>
            <a:r>
              <a:rPr/>
              <a:t> </a:t>
            </a:r>
            <a:r>
              <a:rPr/>
              <a:t>code,</a:t>
            </a:r>
            <a:r>
              <a:rPr/>
              <a:t> </a:t>
            </a:r>
            <a:r>
              <a:rPr/>
              <a:t>you</a:t>
            </a:r>
            <a:r>
              <a:rPr/>
              <a:t> </a:t>
            </a:r>
            <a:r>
              <a:rPr/>
              <a:t>might</a:t>
            </a:r>
            <a:r>
              <a:rPr/>
              <a:t> </a:t>
            </a:r>
            <a:r>
              <a:rPr/>
              <a:t>offer</a:t>
            </a:r>
            <a:r>
              <a:rPr/>
              <a:t> </a:t>
            </a:r>
            <a:r>
              <a:rPr/>
              <a:t>them</a:t>
            </a:r>
            <a:r>
              <a:rPr/>
              <a:t> </a:t>
            </a:r>
            <a:r>
              <a:rPr/>
              <a:t>some</a:t>
            </a:r>
            <a:r>
              <a:rPr/>
              <a:t> </a:t>
            </a:r>
            <a:r>
              <a:rPr/>
              <a:t>credit</a:t>
            </a:r>
            <a:r>
              <a:rPr/>
              <a:t> </a:t>
            </a:r>
            <a:r>
              <a:rPr/>
              <a:t>here.</a:t>
            </a:r>
            <a:r>
              <a:rPr/>
              <a:t> </a:t>
            </a:r>
            <a:r>
              <a:rPr/>
              <a:t>In</a:t>
            </a:r>
            <a:r>
              <a:rPr/>
              <a:t> </a:t>
            </a:r>
            <a:r>
              <a:rPr/>
              <a:t>some</a:t>
            </a:r>
            <a:r>
              <a:rPr/>
              <a:t> </a:t>
            </a:r>
            <a:r>
              <a:rPr/>
              <a:t>settings</a:t>
            </a:r>
            <a:r>
              <a:rPr/>
              <a:t> </a:t>
            </a:r>
            <a:r>
              <a:rPr/>
              <a:t>you</a:t>
            </a:r>
            <a:r>
              <a:rPr/>
              <a:t> </a:t>
            </a:r>
            <a:r>
              <a:rPr/>
              <a:t>might</a:t>
            </a:r>
            <a:r>
              <a:rPr/>
              <a:t> </a:t>
            </a:r>
            <a:r>
              <a:rPr/>
              <a:t>want</a:t>
            </a:r>
            <a:r>
              <a:rPr/>
              <a:t> </a:t>
            </a:r>
            <a:r>
              <a:rPr/>
              <a:t>to</a:t>
            </a:r>
            <a:r>
              <a:rPr/>
              <a:t> </a:t>
            </a:r>
            <a:r>
              <a:rPr/>
              <a:t>include</a:t>
            </a:r>
            <a:r>
              <a:rPr/>
              <a:t> </a:t>
            </a:r>
            <a:r>
              <a:rPr/>
              <a:t>contact</a:t>
            </a:r>
            <a:r>
              <a:rPr/>
              <a:t> </a:t>
            </a:r>
            <a:r>
              <a:rPr/>
              <a:t>information</a:t>
            </a:r>
            <a:r>
              <a:rPr/>
              <a:t> </a:t>
            </a:r>
            <a:r>
              <a:rPr/>
              <a:t>(e.g.,</a:t>
            </a:r>
            <a:r>
              <a:rPr/>
              <a:t> </a:t>
            </a:r>
            <a:r>
              <a:rPr/>
              <a:t>email</a:t>
            </a:r>
            <a:r>
              <a:rPr/>
              <a:t> </a:t>
            </a:r>
            <a:r>
              <a:rPr/>
              <a:t>address)</a:t>
            </a:r>
            <a:r>
              <a:rPr/>
              <a:t> </a:t>
            </a:r>
            <a:r>
              <a:rPr/>
              <a:t>as</a:t>
            </a:r>
            <a:r>
              <a:rPr/>
              <a:t> </a:t>
            </a:r>
            <a:r>
              <a:rPr/>
              <a:t>well.</a:t>
            </a:r>
          </a:p>
          <a:p>
            <a:pPr lvl="0" marL="0" indent="0">
              <a:buNone/>
            </a:pPr>
          </a:p>
          <a:p>
            <a:pPr lvl="0" marL="0" indent="0">
              <a:buNone/>
            </a:pPr>
            <a:r>
              <a:rPr/>
              <a:t>Get</a:t>
            </a:r>
            <a:r>
              <a:rPr/>
              <a:t> </a:t>
            </a:r>
            <a:r>
              <a:rPr/>
              <a:t>in</a:t>
            </a:r>
            <a:r>
              <a:rPr/>
              <a:t> </a:t>
            </a:r>
            <a:r>
              <a:rPr/>
              <a:t>the</a:t>
            </a:r>
            <a:r>
              <a:rPr/>
              <a:t> </a:t>
            </a:r>
            <a:r>
              <a:rPr/>
              <a:t>habit</a:t>
            </a:r>
            <a:r>
              <a:rPr/>
              <a:t> </a:t>
            </a:r>
            <a:r>
              <a:rPr/>
              <a:t>of</a:t>
            </a:r>
            <a:r>
              <a:rPr/>
              <a:t> </a:t>
            </a:r>
            <a:r>
              <a:rPr/>
              <a:t>putting</a:t>
            </a:r>
            <a:r>
              <a:rPr/>
              <a:t> </a:t>
            </a:r>
            <a:r>
              <a:rPr/>
              <a:t>in</a:t>
            </a:r>
            <a:r>
              <a:rPr/>
              <a:t> </a:t>
            </a:r>
            <a:r>
              <a:rPr/>
              <a:t>the</a:t>
            </a:r>
            <a:r>
              <a:rPr/>
              <a:t> </a:t>
            </a:r>
            <a:r>
              <a:rPr/>
              <a:t>creation</a:t>
            </a:r>
            <a:r>
              <a:rPr/>
              <a:t> </a:t>
            </a:r>
            <a:r>
              <a:rPr/>
              <a:t>date.</a:t>
            </a:r>
            <a:r>
              <a:rPr/>
              <a:t> </a:t>
            </a:r>
            <a:r>
              <a:rPr/>
              <a:t>It</a:t>
            </a:r>
            <a:r>
              <a:rPr/>
              <a:t> </a:t>
            </a:r>
            <a:r>
              <a:rPr/>
              <a:t>is</a:t>
            </a:r>
            <a:r>
              <a:rPr/>
              <a:t> </a:t>
            </a:r>
            <a:r>
              <a:rPr/>
              <a:t>a</a:t>
            </a:r>
            <a:r>
              <a:rPr/>
              <a:t> </a:t>
            </a:r>
            <a:r>
              <a:rPr/>
              <a:t>bit</a:t>
            </a:r>
            <a:r>
              <a:rPr/>
              <a:t> </a:t>
            </a:r>
            <a:r>
              <a:rPr/>
              <a:t>silly</a:t>
            </a:r>
            <a:r>
              <a:rPr/>
              <a:t> </a:t>
            </a:r>
            <a:r>
              <a:rPr/>
              <a:t>perhaps</a:t>
            </a:r>
            <a:r>
              <a:rPr/>
              <a:t> </a:t>
            </a:r>
            <a:r>
              <a:rPr/>
              <a:t>in</a:t>
            </a:r>
            <a:r>
              <a:rPr/>
              <a:t> </a:t>
            </a:r>
            <a:r>
              <a:rPr/>
              <a:t>a</a:t>
            </a:r>
            <a:r>
              <a:rPr/>
              <a:t> </a:t>
            </a:r>
            <a:r>
              <a:rPr/>
              <a:t>program</a:t>
            </a:r>
            <a:r>
              <a:rPr/>
              <a:t> </a:t>
            </a:r>
            <a:r>
              <a:rPr/>
              <a:t>that</a:t>
            </a:r>
            <a:r>
              <a:rPr/>
              <a:t> </a:t>
            </a:r>
            <a:r>
              <a:rPr/>
              <a:t>you</a:t>
            </a:r>
            <a:r>
              <a:rPr/>
              <a:t> </a:t>
            </a:r>
            <a:r>
              <a:rPr/>
              <a:t>submit</a:t>
            </a:r>
            <a:r>
              <a:rPr/>
              <a:t> </a:t>
            </a:r>
            <a:r>
              <a:rPr/>
              <a:t>in</a:t>
            </a:r>
            <a:r>
              <a:rPr/>
              <a:t> </a:t>
            </a:r>
            <a:r>
              <a:rPr/>
              <a:t>a</a:t>
            </a:r>
            <a:r>
              <a:rPr/>
              <a:t> </a:t>
            </a:r>
            <a:r>
              <a:rPr/>
              <a:t>time</a:t>
            </a:r>
            <a:r>
              <a:rPr/>
              <a:t> </a:t>
            </a:r>
            <a:r>
              <a:rPr/>
              <a:t>limited</a:t>
            </a:r>
            <a:r>
              <a:rPr/>
              <a:t> </a:t>
            </a:r>
            <a:r>
              <a:rPr/>
              <a:t>setting</a:t>
            </a:r>
            <a:r>
              <a:rPr/>
              <a:t> </a:t>
            </a:r>
            <a:r>
              <a:rPr/>
              <a:t>like</a:t>
            </a:r>
            <a:r>
              <a:rPr/>
              <a:t> </a:t>
            </a:r>
            <a:r>
              <a:rPr/>
              <a:t>this</a:t>
            </a:r>
            <a:r>
              <a:rPr/>
              <a:t> </a:t>
            </a:r>
            <a:r>
              <a:rPr/>
              <a:t>class.</a:t>
            </a:r>
            <a:r>
              <a:rPr/>
              <a:t> </a:t>
            </a:r>
            <a:r>
              <a:rPr/>
              <a:t>It</a:t>
            </a:r>
            <a:r>
              <a:rPr/>
              <a:t> </a:t>
            </a:r>
            <a:r>
              <a:rPr/>
              <a:t>does</a:t>
            </a:r>
            <a:r>
              <a:rPr/>
              <a:t> </a:t>
            </a:r>
            <a:r>
              <a:rPr/>
              <a:t>become</a:t>
            </a:r>
            <a:r>
              <a:rPr/>
              <a:t> </a:t>
            </a:r>
            <a:r>
              <a:rPr/>
              <a:t>important</a:t>
            </a:r>
            <a:r>
              <a:rPr/>
              <a:t> </a:t>
            </a:r>
            <a:r>
              <a:rPr/>
              <a:t>when</a:t>
            </a:r>
            <a:r>
              <a:rPr/>
              <a:t> </a:t>
            </a:r>
            <a:r>
              <a:rPr/>
              <a:t>you</a:t>
            </a:r>
            <a:r>
              <a:rPr/>
              <a:t> </a:t>
            </a:r>
            <a:r>
              <a:rPr/>
              <a:t>are</a:t>
            </a:r>
            <a:r>
              <a:rPr/>
              <a:t> </a:t>
            </a:r>
            <a:r>
              <a:rPr/>
              <a:t>working</a:t>
            </a:r>
            <a:r>
              <a:rPr/>
              <a:t> </a:t>
            </a:r>
            <a:r>
              <a:rPr/>
              <a:t>on</a:t>
            </a:r>
            <a:r>
              <a:rPr/>
              <a:t> </a:t>
            </a:r>
            <a:r>
              <a:rPr/>
              <a:t>a</a:t>
            </a:r>
            <a:r>
              <a:rPr/>
              <a:t> </a:t>
            </a:r>
            <a:r>
              <a:rPr/>
              <a:t>project</a:t>
            </a:r>
            <a:r>
              <a:rPr/>
              <a:t> </a:t>
            </a:r>
            <a:r>
              <a:rPr/>
              <a:t>that</a:t>
            </a:r>
            <a:r>
              <a:rPr/>
              <a:t> </a:t>
            </a:r>
            <a:r>
              <a:rPr/>
              <a:t>spans</a:t>
            </a:r>
            <a:r>
              <a:rPr/>
              <a:t> </a:t>
            </a:r>
            <a:r>
              <a:rPr/>
              <a:t>multiple</a:t>
            </a:r>
            <a:r>
              <a:rPr/>
              <a:t> </a:t>
            </a:r>
            <a:r>
              <a:rPr/>
              <a:t>months</a:t>
            </a:r>
            <a:r>
              <a:rPr/>
              <a:t> </a:t>
            </a:r>
            <a:r>
              <a:rPr/>
              <a:t>or</a:t>
            </a:r>
            <a:r>
              <a:rPr/>
              <a:t> </a:t>
            </a:r>
            <a:r>
              <a:rPr/>
              <a:t>years.</a:t>
            </a:r>
          </a:p>
          <a:p>
            <a:pPr lvl="0" marL="0" indent="0">
              <a:buNone/>
            </a:pPr>
          </a:p>
          <a:p>
            <a:pPr lvl="0" marL="0" indent="0">
              <a:buNone/>
            </a:pPr>
            <a:r>
              <a:rPr/>
              <a:t>I’d</a:t>
            </a:r>
            <a:r>
              <a:rPr/>
              <a:t> </a:t>
            </a:r>
            <a:r>
              <a:rPr/>
              <a:t>encourage</a:t>
            </a:r>
            <a:r>
              <a:rPr/>
              <a:t> </a:t>
            </a:r>
            <a:r>
              <a:rPr/>
              <a:t>the</a:t>
            </a:r>
            <a:r>
              <a:rPr/>
              <a:t> </a:t>
            </a:r>
            <a:r>
              <a:rPr/>
              <a:t>use</a:t>
            </a:r>
            <a:r>
              <a:rPr/>
              <a:t> </a:t>
            </a:r>
            <a:r>
              <a:rPr/>
              <a:t>of</a:t>
            </a:r>
            <a:r>
              <a:rPr/>
              <a:t> </a:t>
            </a:r>
            <a:r>
              <a:rPr/>
              <a:t>the</a:t>
            </a:r>
            <a:r>
              <a:rPr/>
              <a:t> </a:t>
            </a:r>
            <a:r>
              <a:rPr/>
              <a:t>word</a:t>
            </a:r>
            <a:r>
              <a:rPr/>
              <a:t> </a:t>
            </a:r>
            <a:r>
              <a:rPr/>
              <a:t>“</a:t>
            </a:r>
            <a:r>
              <a:rPr/>
              <a:t>Created</a:t>
            </a:r>
            <a:r>
              <a:rPr/>
              <a:t>”</a:t>
            </a:r>
            <a:r>
              <a:rPr/>
              <a:t> </a:t>
            </a:r>
            <a:r>
              <a:rPr/>
              <a:t>so</a:t>
            </a:r>
            <a:r>
              <a:rPr/>
              <a:t> </a:t>
            </a:r>
            <a:r>
              <a:rPr/>
              <a:t>that</a:t>
            </a:r>
            <a:r>
              <a:rPr/>
              <a:t> </a:t>
            </a:r>
            <a:r>
              <a:rPr/>
              <a:t>any</a:t>
            </a:r>
            <a:r>
              <a:rPr/>
              <a:t> </a:t>
            </a:r>
            <a:r>
              <a:rPr/>
              <a:t>reader</a:t>
            </a:r>
            <a:r>
              <a:rPr/>
              <a:t> </a:t>
            </a:r>
            <a:r>
              <a:rPr/>
              <a:t>does</a:t>
            </a:r>
            <a:r>
              <a:rPr/>
              <a:t> </a:t>
            </a:r>
            <a:r>
              <a:rPr/>
              <a:t>not</a:t>
            </a:r>
            <a:r>
              <a:rPr/>
              <a:t> </a:t>
            </a:r>
            <a:r>
              <a:rPr/>
              <a:t>confuse</a:t>
            </a:r>
            <a:r>
              <a:rPr/>
              <a:t> </a:t>
            </a:r>
            <a:r>
              <a:rPr/>
              <a:t>this</a:t>
            </a:r>
            <a:r>
              <a:rPr/>
              <a:t> </a:t>
            </a:r>
            <a:r>
              <a:rPr/>
              <a:t>with</a:t>
            </a:r>
            <a:r>
              <a:rPr/>
              <a:t> </a:t>
            </a:r>
            <a:r>
              <a:rPr/>
              <a:t>the</a:t>
            </a:r>
            <a:r>
              <a:rPr/>
              <a:t> </a:t>
            </a:r>
            <a:r>
              <a:rPr/>
              <a:t>data</a:t>
            </a:r>
            <a:r>
              <a:rPr/>
              <a:t> </a:t>
            </a:r>
            <a:r>
              <a:rPr/>
              <a:t>last</a:t>
            </a:r>
            <a:r>
              <a:rPr/>
              <a:t> </a:t>
            </a:r>
            <a:r>
              <a:rPr/>
              <a:t>modified.</a:t>
            </a:r>
            <a:r>
              <a:rPr/>
              <a:t> </a:t>
            </a:r>
            <a:r>
              <a:rPr/>
              <a:t>Date</a:t>
            </a:r>
            <a:r>
              <a:rPr/>
              <a:t> </a:t>
            </a:r>
            <a:r>
              <a:rPr/>
              <a:t>last</a:t>
            </a:r>
            <a:r>
              <a:rPr/>
              <a:t> </a:t>
            </a:r>
            <a:r>
              <a:rPr/>
              <a:t>modified</a:t>
            </a:r>
            <a:r>
              <a:rPr/>
              <a:t> </a:t>
            </a:r>
            <a:r>
              <a:rPr/>
              <a:t>is</a:t>
            </a:r>
            <a:r>
              <a:rPr/>
              <a:t> </a:t>
            </a:r>
            <a:r>
              <a:rPr/>
              <a:t>sometimes</a:t>
            </a:r>
            <a:r>
              <a:rPr/>
              <a:t> </a:t>
            </a:r>
            <a:r>
              <a:rPr/>
              <a:t>a</a:t>
            </a:r>
            <a:r>
              <a:rPr/>
              <a:t> </a:t>
            </a:r>
            <a:r>
              <a:rPr/>
              <a:t>nice</a:t>
            </a:r>
            <a:r>
              <a:rPr/>
              <a:t> </a:t>
            </a:r>
            <a:r>
              <a:rPr/>
              <a:t>addition,</a:t>
            </a:r>
            <a:r>
              <a:rPr/>
              <a:t> </a:t>
            </a:r>
            <a:r>
              <a:rPr/>
              <a:t>especially</a:t>
            </a:r>
            <a:r>
              <a:rPr/>
              <a:t> </a:t>
            </a:r>
            <a:r>
              <a:rPr/>
              <a:t>on</a:t>
            </a:r>
            <a:r>
              <a:rPr/>
              <a:t> </a:t>
            </a:r>
            <a:r>
              <a:rPr/>
              <a:t>complex</a:t>
            </a:r>
            <a:r>
              <a:rPr/>
              <a:t> </a:t>
            </a:r>
            <a:r>
              <a:rPr/>
              <a:t>projects,</a:t>
            </a:r>
            <a:r>
              <a:rPr/>
              <a:t> </a:t>
            </a:r>
            <a:r>
              <a:rPr/>
              <a:t>but</a:t>
            </a:r>
            <a:r>
              <a:rPr/>
              <a:t> </a:t>
            </a:r>
            <a:r>
              <a:rPr/>
              <a:t>if</a:t>
            </a:r>
            <a:r>
              <a:rPr/>
              <a:t> </a:t>
            </a:r>
            <a:r>
              <a:rPr/>
              <a:t>you</a:t>
            </a:r>
            <a:r>
              <a:rPr/>
              <a:t> </a:t>
            </a:r>
            <a:r>
              <a:rPr/>
              <a:t>can’t</a:t>
            </a:r>
            <a:r>
              <a:rPr/>
              <a:t> </a:t>
            </a:r>
            <a:r>
              <a:rPr/>
              <a:t>get</a:t>
            </a:r>
            <a:r>
              <a:rPr/>
              <a:t> </a:t>
            </a:r>
            <a:r>
              <a:rPr/>
              <a:t>the</a:t>
            </a:r>
            <a:r>
              <a:rPr/>
              <a:t> </a:t>
            </a:r>
            <a:r>
              <a:rPr/>
              <a:t>computer</a:t>
            </a:r>
            <a:r>
              <a:rPr/>
              <a:t> </a:t>
            </a:r>
            <a:r>
              <a:rPr/>
              <a:t>to</a:t>
            </a:r>
            <a:r>
              <a:rPr/>
              <a:t> </a:t>
            </a:r>
            <a:r>
              <a:rPr/>
              <a:t>insert</a:t>
            </a:r>
            <a:r>
              <a:rPr/>
              <a:t> </a:t>
            </a:r>
            <a:r>
              <a:rPr/>
              <a:t>a</a:t>
            </a:r>
            <a:r>
              <a:rPr/>
              <a:t> </a:t>
            </a:r>
            <a:r>
              <a:rPr/>
              <a:t>last</a:t>
            </a:r>
            <a:r>
              <a:rPr/>
              <a:t> </a:t>
            </a:r>
            <a:r>
              <a:rPr/>
              <a:t>modified</a:t>
            </a:r>
            <a:r>
              <a:rPr/>
              <a:t> </a:t>
            </a:r>
            <a:r>
              <a:rPr/>
              <a:t>date,</a:t>
            </a:r>
            <a:r>
              <a:rPr/>
              <a:t> </a:t>
            </a:r>
            <a:r>
              <a:rPr/>
              <a:t>then</a:t>
            </a:r>
            <a:r>
              <a:rPr/>
              <a:t> </a:t>
            </a:r>
            <a:r>
              <a:rPr/>
              <a:t>you</a:t>
            </a:r>
            <a:r>
              <a:rPr/>
              <a:t> </a:t>
            </a:r>
            <a:r>
              <a:rPr/>
              <a:t>may</a:t>
            </a:r>
            <a:r>
              <a:rPr/>
              <a:t> </a:t>
            </a:r>
            <a:r>
              <a:rPr/>
              <a:t>find</a:t>
            </a:r>
            <a:r>
              <a:rPr/>
              <a:t> </a:t>
            </a:r>
            <a:r>
              <a:rPr/>
              <a:t>this</a:t>
            </a:r>
            <a:r>
              <a:rPr/>
              <a:t> </a:t>
            </a:r>
            <a:r>
              <a:rPr/>
              <a:t>information</a:t>
            </a:r>
            <a:r>
              <a:rPr/>
              <a:t> </a:t>
            </a:r>
            <a:r>
              <a:rPr/>
              <a:t>a</a:t>
            </a:r>
            <a:r>
              <a:rPr/>
              <a:t> </a:t>
            </a:r>
            <a:r>
              <a:rPr/>
              <a:t>bit</a:t>
            </a:r>
            <a:r>
              <a:rPr/>
              <a:t> </a:t>
            </a:r>
            <a:r>
              <a:rPr/>
              <a:t>tedious</a:t>
            </a:r>
            <a:r>
              <a:rPr/>
              <a:t> </a:t>
            </a:r>
            <a:r>
              <a:rPr/>
              <a:t>to</a:t>
            </a:r>
            <a:r>
              <a:rPr/>
              <a:t> </a:t>
            </a:r>
            <a:r>
              <a:rPr/>
              <a:t>maintain.</a:t>
            </a:r>
          </a:p>
          <a:p>
            <a:pPr lvl="0" marL="0" indent="0">
              <a:buNone/>
            </a:pPr>
          </a:p>
          <a:p>
            <a:pPr lvl="0" marL="0" indent="0">
              <a:buNone/>
            </a:pPr>
            <a:r>
              <a:rPr/>
              <a:t>Also,</a:t>
            </a:r>
            <a:r>
              <a:rPr/>
              <a:t> </a:t>
            </a:r>
            <a:r>
              <a:rPr/>
              <a:t>there</a:t>
            </a:r>
            <a:r>
              <a:rPr/>
              <a:t> </a:t>
            </a:r>
            <a:r>
              <a:rPr/>
              <a:t>is</a:t>
            </a:r>
            <a:r>
              <a:rPr/>
              <a:t> </a:t>
            </a:r>
            <a:r>
              <a:rPr/>
              <a:t>a</a:t>
            </a:r>
            <a:r>
              <a:rPr/>
              <a:t> </a:t>
            </a:r>
            <a:r>
              <a:rPr/>
              <a:t>standard</a:t>
            </a:r>
            <a:r>
              <a:rPr/>
              <a:t> </a:t>
            </a:r>
            <a:r>
              <a:rPr/>
              <a:t>format</a:t>
            </a:r>
            <a:r>
              <a:rPr/>
              <a:t> </a:t>
            </a:r>
            <a:r>
              <a:rPr/>
              <a:t>for</a:t>
            </a:r>
            <a:r>
              <a:rPr/>
              <a:t> </a:t>
            </a:r>
            <a:r>
              <a:rPr/>
              <a:t>dates,</a:t>
            </a:r>
            <a:r>
              <a:rPr/>
              <a:t> </a:t>
            </a:r>
            <a:r>
              <a:rPr/>
              <a:t>a</a:t>
            </a:r>
            <a:r>
              <a:rPr/>
              <a:t> </a:t>
            </a:r>
            <a:r>
              <a:rPr/>
              <a:t>four-digit</a:t>
            </a:r>
            <a:r>
              <a:rPr/>
              <a:t> </a:t>
            </a:r>
            <a:r>
              <a:rPr/>
              <a:t>year,</a:t>
            </a:r>
            <a:r>
              <a:rPr/>
              <a:t> </a:t>
            </a:r>
            <a:r>
              <a:rPr/>
              <a:t>a</a:t>
            </a:r>
            <a:r>
              <a:rPr/>
              <a:t> </a:t>
            </a:r>
            <a:r>
              <a:rPr/>
              <a:t>two-digit</a:t>
            </a:r>
            <a:r>
              <a:rPr/>
              <a:t> </a:t>
            </a:r>
            <a:r>
              <a:rPr/>
              <a:t>month,</a:t>
            </a:r>
            <a:r>
              <a:rPr/>
              <a:t> </a:t>
            </a:r>
            <a:r>
              <a:rPr/>
              <a:t>and</a:t>
            </a:r>
            <a:r>
              <a:rPr/>
              <a:t> </a:t>
            </a:r>
            <a:r>
              <a:rPr/>
              <a:t>a</a:t>
            </a:r>
            <a:r>
              <a:rPr/>
              <a:t> </a:t>
            </a:r>
            <a:r>
              <a:rPr/>
              <a:t>two-digit</a:t>
            </a:r>
            <a:r>
              <a:rPr/>
              <a:t> </a:t>
            </a:r>
            <a:r>
              <a:rPr/>
              <a:t>day</a:t>
            </a:r>
            <a:r>
              <a:rPr/>
              <a:t> </a:t>
            </a:r>
            <a:r>
              <a:rPr/>
              <a:t>with</a:t>
            </a:r>
            <a:r>
              <a:rPr/>
              <a:t> </a:t>
            </a:r>
            <a:r>
              <a:rPr/>
              <a:t>dashes</a:t>
            </a:r>
            <a:r>
              <a:rPr/>
              <a:t> </a:t>
            </a:r>
            <a:r>
              <a:rPr/>
              <a:t>(-)</a:t>
            </a:r>
            <a:r>
              <a:rPr/>
              <a:t> </a:t>
            </a:r>
            <a:r>
              <a:rPr/>
              <a:t>as</a:t>
            </a:r>
            <a:r>
              <a:rPr/>
              <a:t> </a:t>
            </a:r>
            <a:r>
              <a:rPr/>
              <a:t>separators.</a:t>
            </a:r>
            <a:r>
              <a:rPr/>
              <a:t> </a:t>
            </a:r>
            <a:r>
              <a:rPr/>
              <a:t>This</a:t>
            </a:r>
            <a:r>
              <a:rPr/>
              <a:t> </a:t>
            </a:r>
            <a:r>
              <a:rPr/>
              <a:t>is</a:t>
            </a:r>
            <a:r>
              <a:rPr/>
              <a:t> </a:t>
            </a:r>
            <a:r>
              <a:rPr/>
              <a:t>known</a:t>
            </a:r>
            <a:r>
              <a:rPr/>
              <a:t> </a:t>
            </a:r>
            <a:r>
              <a:rPr/>
              <a:t>as</a:t>
            </a:r>
            <a:r>
              <a:rPr/>
              <a:t> </a:t>
            </a:r>
            <a:r>
              <a:rPr/>
              <a:t>the</a:t>
            </a:r>
            <a:r>
              <a:rPr/>
              <a:t> </a:t>
            </a:r>
            <a:r>
              <a:rPr/>
              <a:t>ISO</a:t>
            </a:r>
            <a:r>
              <a:rPr/>
              <a:t> </a:t>
            </a:r>
            <a:r>
              <a:rPr/>
              <a:t>8601</a:t>
            </a:r>
            <a:r>
              <a:rPr/>
              <a:t> </a:t>
            </a:r>
            <a:r>
              <a:rPr/>
              <a:t>format,</a:t>
            </a:r>
            <a:r>
              <a:rPr/>
              <a:t> </a:t>
            </a:r>
            <a:r>
              <a:rPr/>
              <a:t>and</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this</a:t>
            </a:r>
            <a:r>
              <a:rPr/>
              <a:t> </a:t>
            </a:r>
            <a:r>
              <a:rPr/>
              <a:t>later</a:t>
            </a:r>
            <a:r>
              <a:rPr/>
              <a:t> </a:t>
            </a:r>
            <a:r>
              <a:rPr/>
              <a:t>in</a:t>
            </a:r>
            <a:r>
              <a:rPr/>
              <a:t> </a:t>
            </a:r>
            <a:r>
              <a:rPr/>
              <a:t>the</a:t>
            </a:r>
            <a:r>
              <a:rPr/>
              <a:t> </a:t>
            </a:r>
            <a:r>
              <a:rPr/>
              <a:t>class.</a:t>
            </a:r>
          </a:p>
          <a:p>
            <a:pPr lvl="0" marL="0" indent="0">
              <a:buNone/>
            </a:pPr>
          </a:p>
          <a:p>
            <a:pPr lvl="0" marL="0" indent="0">
              <a:buNone/>
            </a:pPr>
            <a:r>
              <a:rPr/>
              <a:t>Describe</a:t>
            </a:r>
            <a:r>
              <a:rPr/>
              <a:t> </a:t>
            </a:r>
            <a:r>
              <a:rPr/>
              <a:t>the</a:t>
            </a:r>
            <a:r>
              <a:rPr/>
              <a:t> </a:t>
            </a:r>
            <a:r>
              <a:rPr/>
              <a:t>purpose</a:t>
            </a:r>
            <a:r>
              <a:rPr/>
              <a:t> </a:t>
            </a:r>
            <a:r>
              <a:rPr/>
              <a:t>of</a:t>
            </a:r>
            <a:r>
              <a:rPr/>
              <a:t> </a:t>
            </a:r>
            <a:r>
              <a:rPr/>
              <a:t>this</a:t>
            </a:r>
            <a:r>
              <a:rPr/>
              <a:t> </a:t>
            </a:r>
            <a:r>
              <a:rPr/>
              <a:t>program.</a:t>
            </a:r>
            <a:r>
              <a:rPr/>
              <a:t> </a:t>
            </a:r>
            <a:r>
              <a:rPr/>
              <a:t>Use</a:t>
            </a:r>
            <a:r>
              <a:rPr/>
              <a:t> </a:t>
            </a:r>
            <a:r>
              <a:rPr/>
              <a:t>something</a:t>
            </a:r>
            <a:r>
              <a:rPr/>
              <a:t> </a:t>
            </a:r>
            <a:r>
              <a:rPr/>
              <a:t>more</a:t>
            </a:r>
            <a:r>
              <a:rPr/>
              <a:t> </a:t>
            </a:r>
            <a:r>
              <a:rPr/>
              <a:t>descriptive</a:t>
            </a:r>
            <a:r>
              <a:rPr/>
              <a:t> </a:t>
            </a:r>
            <a:r>
              <a:rPr/>
              <a:t>than</a:t>
            </a:r>
            <a:r>
              <a:rPr/>
              <a:t> </a:t>
            </a:r>
            <a:r>
              <a:rPr/>
              <a:t>“</a:t>
            </a:r>
            <a:r>
              <a:rPr/>
              <a:t>Homework</a:t>
            </a:r>
            <a:r>
              <a:rPr/>
              <a:t> </a:t>
            </a:r>
            <a:r>
              <a:rPr/>
              <a:t>assignment,</a:t>
            </a:r>
            <a:r>
              <a:rPr/>
              <a:t>”</a:t>
            </a:r>
            <a:r>
              <a:rPr/>
              <a:t> </a:t>
            </a:r>
            <a:r>
              <a:rPr/>
              <a:t>such</a:t>
            </a:r>
            <a:r>
              <a:rPr/>
              <a:t> </a:t>
            </a:r>
            <a:r>
              <a:rPr/>
              <a:t>as</a:t>
            </a:r>
            <a:r>
              <a:rPr/>
              <a:t> </a:t>
            </a:r>
            <a:r>
              <a:rPr/>
              <a:t>“</a:t>
            </a:r>
            <a:r>
              <a:rPr/>
              <a:t>Read</a:t>
            </a:r>
            <a:r>
              <a:rPr/>
              <a:t> </a:t>
            </a:r>
            <a:r>
              <a:rPr/>
              <a:t>data</a:t>
            </a:r>
            <a:r>
              <a:rPr/>
              <a:t> </a:t>
            </a:r>
            <a:r>
              <a:rPr/>
              <a:t>from</a:t>
            </a:r>
            <a:r>
              <a:rPr/>
              <a:t> </a:t>
            </a:r>
            <a:r>
              <a:rPr/>
              <a:t>[some</a:t>
            </a:r>
            <a:r>
              <a:rPr/>
              <a:t> </a:t>
            </a:r>
            <a:r>
              <a:rPr/>
              <a:t>data</a:t>
            </a:r>
            <a:r>
              <a:rPr/>
              <a:t> </a:t>
            </a:r>
            <a:r>
              <a:rPr/>
              <a:t>source]</a:t>
            </a:r>
            <a:r>
              <a:rPr/>
              <a:t> </a:t>
            </a:r>
            <a:r>
              <a:rPr/>
              <a:t>and</a:t>
            </a:r>
            <a:r>
              <a:rPr/>
              <a:t> </a:t>
            </a:r>
            <a:r>
              <a:rPr/>
              <a:t>calculate</a:t>
            </a:r>
            <a:r>
              <a:rPr/>
              <a:t> </a:t>
            </a:r>
            <a:r>
              <a:rPr/>
              <a:t>an</a:t>
            </a:r>
            <a:r>
              <a:rPr/>
              <a:t> </a:t>
            </a:r>
            <a:r>
              <a:rPr/>
              <a:t>overall</a:t>
            </a:r>
            <a:r>
              <a:rPr/>
              <a:t> </a:t>
            </a:r>
            <a:r>
              <a:rPr/>
              <a:t>mean</a:t>
            </a:r>
            <a:r>
              <a:rPr/>
              <a:t> </a:t>
            </a:r>
            <a:r>
              <a:rPr/>
              <a:t>and</a:t>
            </a:r>
            <a:r>
              <a:rPr/>
              <a:t> </a:t>
            </a:r>
            <a:r>
              <a:rPr/>
              <a:t>standard</a:t>
            </a:r>
            <a:r>
              <a:rPr/>
              <a:t> </a:t>
            </a:r>
            <a:r>
              <a:rPr/>
              <a:t>deviation.</a:t>
            </a:r>
            <a:r>
              <a:rPr/>
              <a:t>”</a:t>
            </a:r>
          </a:p>
          <a:p>
            <a:pPr lvl="0" marL="0" indent="0">
              <a:buNone/>
            </a:pPr>
          </a:p>
          <a:p>
            <a:pPr lvl="0" marL="0" indent="0">
              <a:buNone/>
            </a:pPr>
            <a:r>
              <a:rPr/>
              <a:t>It’s</a:t>
            </a:r>
            <a:r>
              <a:rPr/>
              <a:t> </a:t>
            </a:r>
            <a:r>
              <a:rPr/>
              <a:t>always</a:t>
            </a:r>
            <a:r>
              <a:rPr/>
              <a:t> </a:t>
            </a:r>
            <a:r>
              <a:rPr/>
              <a:t>provide</a:t>
            </a:r>
            <a:r>
              <a:rPr/>
              <a:t> </a:t>
            </a:r>
            <a:r>
              <a:rPr/>
              <a:t>permissions:</a:t>
            </a:r>
            <a:r>
              <a:rPr/>
              <a:t> </a:t>
            </a:r>
            <a:r>
              <a:rPr/>
              <a:t>what</a:t>
            </a:r>
            <a:r>
              <a:rPr/>
              <a:t> </a:t>
            </a:r>
            <a:r>
              <a:rPr/>
              <a:t>others</a:t>
            </a:r>
            <a:r>
              <a:rPr/>
              <a:t> </a:t>
            </a:r>
            <a:r>
              <a:rPr/>
              <a:t>can</a:t>
            </a:r>
            <a:r>
              <a:rPr/>
              <a:t> </a:t>
            </a:r>
            <a:r>
              <a:rPr/>
              <a:t>(or</a:t>
            </a:r>
            <a:r>
              <a:rPr/>
              <a:t> </a:t>
            </a:r>
            <a:r>
              <a:rPr/>
              <a:t>cannot)</a:t>
            </a:r>
            <a:r>
              <a:rPr/>
              <a:t> </a:t>
            </a:r>
            <a:r>
              <a:rPr/>
              <a:t>do</a:t>
            </a:r>
            <a:r>
              <a:rPr/>
              <a:t> </a:t>
            </a:r>
            <a:r>
              <a:rPr/>
              <a:t>with</a:t>
            </a:r>
            <a:r>
              <a:rPr/>
              <a:t> </a:t>
            </a:r>
            <a:r>
              <a:rPr/>
              <a:t>this</a:t>
            </a:r>
            <a:r>
              <a:rPr/>
              <a:t> </a:t>
            </a:r>
            <a:r>
              <a:rPr/>
              <a:t>program.</a:t>
            </a:r>
            <a:r>
              <a:rPr/>
              <a:t> </a:t>
            </a:r>
            <a:r>
              <a:rPr/>
              <a:t>For</a:t>
            </a:r>
            <a:r>
              <a:rPr/>
              <a:t> </a:t>
            </a:r>
            <a:r>
              <a:rPr/>
              <a:t>my</a:t>
            </a:r>
            <a:r>
              <a:rPr/>
              <a:t> </a:t>
            </a:r>
            <a:r>
              <a:rPr/>
              <a:t>class,</a:t>
            </a:r>
            <a:r>
              <a:rPr/>
              <a:t> </a:t>
            </a:r>
            <a:r>
              <a:rPr/>
              <a:t>I’d</a:t>
            </a:r>
            <a:r>
              <a:rPr/>
              <a:t> </a:t>
            </a:r>
            <a:r>
              <a:rPr/>
              <a:t>appreciate</a:t>
            </a:r>
            <a:r>
              <a:rPr/>
              <a:t> </a:t>
            </a:r>
            <a:r>
              <a:rPr/>
              <a:t>it</a:t>
            </a:r>
            <a:r>
              <a:rPr/>
              <a:t> </a:t>
            </a:r>
            <a:r>
              <a:rPr/>
              <a:t>if</a:t>
            </a:r>
            <a:r>
              <a:rPr/>
              <a:t> </a:t>
            </a:r>
            <a:r>
              <a:rPr/>
              <a:t>you</a:t>
            </a:r>
            <a:r>
              <a:rPr/>
              <a:t> </a:t>
            </a:r>
            <a:r>
              <a:rPr/>
              <a:t>let</a:t>
            </a:r>
            <a:r>
              <a:rPr/>
              <a:t> </a:t>
            </a:r>
            <a:r>
              <a:rPr/>
              <a:t>me</a:t>
            </a:r>
            <a:r>
              <a:rPr/>
              <a:t> </a:t>
            </a:r>
            <a:r>
              <a:rPr/>
              <a:t>know</a:t>
            </a:r>
            <a:r>
              <a:rPr/>
              <a:t> </a:t>
            </a:r>
            <a:r>
              <a:rPr/>
              <a:t>whether</a:t>
            </a:r>
            <a:r>
              <a:rPr/>
              <a:t> </a:t>
            </a:r>
            <a:r>
              <a:rPr/>
              <a:t>I</a:t>
            </a:r>
            <a:r>
              <a:rPr/>
              <a:t> </a:t>
            </a:r>
            <a:r>
              <a:rPr/>
              <a:t>can</a:t>
            </a:r>
            <a:r>
              <a:rPr/>
              <a:t> </a:t>
            </a:r>
            <a:r>
              <a:rPr/>
              <a:t>or</a:t>
            </a:r>
            <a:r>
              <a:rPr/>
              <a:t> </a:t>
            </a:r>
            <a:r>
              <a:rPr/>
              <a:t>cannot</a:t>
            </a:r>
            <a:r>
              <a:rPr/>
              <a:t> </a:t>
            </a:r>
            <a:r>
              <a:rPr/>
              <a:t>use</a:t>
            </a:r>
            <a:r>
              <a:rPr/>
              <a:t> </a:t>
            </a:r>
            <a:r>
              <a:rPr/>
              <a:t>anonymized</a:t>
            </a:r>
            <a:r>
              <a:rPr/>
              <a:t> </a:t>
            </a:r>
            <a:r>
              <a:rPr/>
              <a:t>pieces</a:t>
            </a:r>
            <a:r>
              <a:rPr/>
              <a:t> </a:t>
            </a:r>
            <a:r>
              <a:rPr/>
              <a:t>of</a:t>
            </a:r>
            <a:r>
              <a:rPr/>
              <a:t> </a:t>
            </a:r>
            <a:r>
              <a:rPr/>
              <a:t>your</a:t>
            </a:r>
            <a:r>
              <a:rPr/>
              <a:t> </a:t>
            </a:r>
            <a:r>
              <a:rPr/>
              <a:t>program</a:t>
            </a:r>
            <a:r>
              <a:rPr/>
              <a:t> </a:t>
            </a:r>
            <a:r>
              <a:rPr/>
              <a:t>as</a:t>
            </a:r>
            <a:r>
              <a:rPr/>
              <a:t> </a:t>
            </a:r>
            <a:r>
              <a:rPr/>
              <a:t>teaching</a:t>
            </a:r>
            <a:r>
              <a:rPr/>
              <a:t> </a:t>
            </a:r>
            <a:r>
              <a:rPr/>
              <a:t>examples</a:t>
            </a:r>
            <a:r>
              <a:rPr/>
              <a:t> </a:t>
            </a:r>
            <a:r>
              <a:rPr/>
              <a:t>in</a:t>
            </a:r>
            <a:r>
              <a:rPr/>
              <a:t> </a:t>
            </a:r>
            <a:r>
              <a:rPr/>
              <a:t>future</a:t>
            </a:r>
            <a:r>
              <a:rPr/>
              <a:t> </a:t>
            </a:r>
            <a:r>
              <a:rPr/>
              <a:t>classes.</a:t>
            </a:r>
            <a:r>
              <a:rPr/>
              <a:t> </a:t>
            </a:r>
            <a:r>
              <a:rPr/>
              <a:t>For</a:t>
            </a:r>
            <a:r>
              <a:rPr/>
              <a:t> </a:t>
            </a:r>
            <a:r>
              <a:rPr/>
              <a:t>programs</a:t>
            </a:r>
            <a:r>
              <a:rPr/>
              <a:t> </a:t>
            </a:r>
            <a:r>
              <a:rPr/>
              <a:t>in</a:t>
            </a:r>
            <a:r>
              <a:rPr/>
              <a:t> </a:t>
            </a:r>
            <a:r>
              <a:rPr/>
              <a:t>the</a:t>
            </a:r>
            <a:r>
              <a:rPr/>
              <a:t> </a:t>
            </a:r>
            <a:r>
              <a:rPr/>
              <a:t>real</a:t>
            </a:r>
            <a:r>
              <a:rPr/>
              <a:t> </a:t>
            </a:r>
            <a:r>
              <a:rPr/>
              <a:t>world,</a:t>
            </a:r>
            <a:r>
              <a:rPr/>
              <a:t> </a:t>
            </a:r>
            <a:r>
              <a:rPr/>
              <a:t>I</a:t>
            </a:r>
            <a:r>
              <a:rPr/>
              <a:t> </a:t>
            </a:r>
            <a:r>
              <a:rPr/>
              <a:t>would</a:t>
            </a:r>
            <a:r>
              <a:rPr/>
              <a:t> </a:t>
            </a:r>
            <a:r>
              <a:rPr/>
              <a:t>encourage</a:t>
            </a:r>
            <a:r>
              <a:rPr/>
              <a:t> </a:t>
            </a:r>
            <a:r>
              <a:rPr/>
              <a:t>you</a:t>
            </a:r>
            <a:r>
              <a:rPr/>
              <a:t> </a:t>
            </a:r>
            <a:r>
              <a:rPr/>
              <a:t>to</a:t>
            </a:r>
            <a:r>
              <a:rPr/>
              <a:t> </a:t>
            </a:r>
            <a:r>
              <a:rPr/>
              <a:t>place</a:t>
            </a:r>
            <a:r>
              <a:rPr/>
              <a:t> </a:t>
            </a:r>
            <a:r>
              <a:rPr/>
              <a:t>your</a:t>
            </a:r>
            <a:r>
              <a:rPr/>
              <a:t> </a:t>
            </a:r>
            <a:r>
              <a:rPr/>
              <a:t>programming</a:t>
            </a:r>
            <a:r>
              <a:rPr/>
              <a:t> </a:t>
            </a:r>
            <a:r>
              <a:rPr/>
              <a:t>code</a:t>
            </a:r>
            <a:r>
              <a:rPr/>
              <a:t> </a:t>
            </a:r>
            <a:r>
              <a:rPr/>
              <a:t>in</a:t>
            </a:r>
            <a:r>
              <a:rPr/>
              <a:t> </a:t>
            </a:r>
            <a:r>
              <a:rPr/>
              <a:t>the</a:t>
            </a:r>
            <a:r>
              <a:rPr/>
              <a:t> </a:t>
            </a:r>
            <a:r>
              <a:rPr/>
              <a:t>public</a:t>
            </a:r>
            <a:r>
              <a:rPr/>
              <a:t> </a:t>
            </a:r>
            <a:r>
              <a:rPr/>
              <a:t>domain,</a:t>
            </a:r>
            <a:r>
              <a:rPr/>
              <a:t> </a:t>
            </a:r>
            <a:r>
              <a:rPr/>
              <a:t>unless</a:t>
            </a:r>
            <a:r>
              <a:rPr/>
              <a:t> </a:t>
            </a:r>
            <a:r>
              <a:rPr/>
              <a:t>your</a:t>
            </a:r>
            <a:r>
              <a:rPr/>
              <a:t> </a:t>
            </a:r>
            <a:r>
              <a:rPr/>
              <a:t>employer</a:t>
            </a:r>
            <a:r>
              <a:rPr/>
              <a:t> </a:t>
            </a:r>
            <a:r>
              <a:rPr/>
              <a:t>has</a:t>
            </a:r>
            <a:r>
              <a:rPr/>
              <a:t> </a:t>
            </a:r>
            <a:r>
              <a:rPr/>
              <a:t>a</a:t>
            </a:r>
            <a:r>
              <a:rPr/>
              <a:t> </a:t>
            </a:r>
            <a:r>
              <a:rPr/>
              <a:t>different</a:t>
            </a:r>
            <a:r>
              <a:rPr/>
              <a:t> </a:t>
            </a:r>
            <a:r>
              <a:rPr/>
              <a:t>requirement.</a:t>
            </a:r>
            <a:r>
              <a:rPr/>
              <a:t> </a:t>
            </a:r>
            <a:r>
              <a:rPr/>
              <a:t>There</a:t>
            </a:r>
            <a:r>
              <a:rPr/>
              <a:t> </a:t>
            </a:r>
            <a:r>
              <a:rPr/>
              <a:t>are</a:t>
            </a:r>
            <a:r>
              <a:rPr/>
              <a:t> </a:t>
            </a:r>
            <a:r>
              <a:rPr/>
              <a:t>a</a:t>
            </a:r>
            <a:r>
              <a:rPr/>
              <a:t> </a:t>
            </a:r>
            <a:r>
              <a:rPr/>
              <a:t>a</a:t>
            </a:r>
            <a:r>
              <a:rPr/>
              <a:t> </a:t>
            </a:r>
            <a:r>
              <a:rPr/>
              <a:t>variety</a:t>
            </a:r>
            <a:r>
              <a:rPr/>
              <a:t> </a:t>
            </a:r>
            <a:r>
              <a:rPr/>
              <a:t>of</a:t>
            </a:r>
            <a:r>
              <a:rPr/>
              <a:t> </a:t>
            </a:r>
            <a:r>
              <a:rPr/>
              <a:t>open</a:t>
            </a:r>
            <a:r>
              <a:rPr/>
              <a:t> </a:t>
            </a:r>
            <a:r>
              <a:rPr/>
              <a:t>source</a:t>
            </a:r>
            <a:r>
              <a:rPr/>
              <a:t> </a:t>
            </a:r>
            <a:r>
              <a:rPr/>
              <a:t>licenses</a:t>
            </a:r>
            <a:r>
              <a:rPr/>
              <a:t> </a:t>
            </a:r>
            <a:r>
              <a:rPr/>
              <a:t>that</a:t>
            </a:r>
            <a:r>
              <a:rPr/>
              <a:t> </a:t>
            </a:r>
            <a:r>
              <a:rPr/>
              <a:t>are</a:t>
            </a:r>
            <a:r>
              <a:rPr/>
              <a:t> </a:t>
            </a:r>
            <a:r>
              <a:rPr/>
              <a:t>also</a:t>
            </a:r>
            <a:r>
              <a:rPr/>
              <a:t> </a:t>
            </a:r>
            <a:r>
              <a:rPr/>
              <a:t>good</a:t>
            </a:r>
            <a:r>
              <a:rPr/>
              <a:t> </a:t>
            </a:r>
            <a:r>
              <a:rPr/>
              <a:t>choices.</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licensing</a:t>
            </a:r>
            <a:r>
              <a:rPr/>
              <a:t> </a:t>
            </a:r>
            <a:r>
              <a:rPr/>
              <a:t>options</a:t>
            </a:r>
            <a:r>
              <a:rPr/>
              <a:t> </a:t>
            </a:r>
            <a:r>
              <a:rPr/>
              <a:t>later</a:t>
            </a:r>
            <a:r>
              <a:rPr/>
              <a:t> </a:t>
            </a:r>
            <a:r>
              <a:rPr/>
              <a:t>in</a:t>
            </a:r>
            <a:r>
              <a:rPr/>
              <a:t> </a:t>
            </a:r>
            <a:r>
              <a:rPr/>
              <a:t>this</a:t>
            </a:r>
            <a:r>
              <a:rPr/>
              <a:t> </a:t>
            </a:r>
            <a:r>
              <a:rPr/>
              <a:t>class.</a:t>
            </a:r>
          </a:p>
          <a:p>
            <a:pPr lvl="0" marL="0" indent="0">
              <a:buNone/>
            </a:pPr>
          </a:p>
          <a:p>
            <a:pPr lvl="0" marL="0" indent="0">
              <a:buNone/>
            </a:pPr>
            <a:r>
              <a:rPr/>
              <a:t>Other</a:t>
            </a:r>
            <a:r>
              <a:rPr/>
              <a:t> </a:t>
            </a:r>
            <a:r>
              <a:rPr/>
              <a:t>elements</a:t>
            </a:r>
            <a:r>
              <a:rPr/>
              <a:t> </a:t>
            </a:r>
            <a:r>
              <a:rPr/>
              <a:t>of</a:t>
            </a:r>
            <a:r>
              <a:rPr/>
              <a:t> </a:t>
            </a:r>
            <a:r>
              <a:rPr/>
              <a:t>documentation</a:t>
            </a:r>
            <a:r>
              <a:rPr/>
              <a:t> </a:t>
            </a:r>
            <a:r>
              <a:rPr/>
              <a:t>may</a:t>
            </a:r>
            <a:r>
              <a:rPr/>
              <a:t> </a:t>
            </a:r>
            <a:r>
              <a:rPr/>
              <a:t>be</a:t>
            </a:r>
            <a:r>
              <a:rPr/>
              <a:t> </a:t>
            </a:r>
            <a:r>
              <a:rPr/>
              <a:t>added.</a:t>
            </a:r>
            <a:r>
              <a:rPr/>
              <a:t> </a:t>
            </a:r>
            <a:r>
              <a:rPr/>
              <a:t>It</a:t>
            </a:r>
            <a:r>
              <a:rPr/>
              <a:t> </a:t>
            </a:r>
            <a:r>
              <a:rPr/>
              <a:t>depends</a:t>
            </a:r>
            <a:r>
              <a:rPr/>
              <a:t> </a:t>
            </a:r>
            <a:r>
              <a:rPr/>
              <a:t>a</a:t>
            </a:r>
            <a:r>
              <a:rPr/>
              <a:t> </a:t>
            </a:r>
            <a:r>
              <a:rPr/>
              <a:t>lot</a:t>
            </a:r>
            <a:r>
              <a:rPr/>
              <a:t> </a:t>
            </a:r>
            <a:r>
              <a:rPr/>
              <a:t>on</a:t>
            </a:r>
            <a:r>
              <a:rPr/>
              <a:t> </a:t>
            </a:r>
            <a:r>
              <a:rPr/>
              <a:t>the</a:t>
            </a:r>
            <a:r>
              <a:rPr/>
              <a:t> </a:t>
            </a:r>
            <a:r>
              <a:rPr/>
              <a:t>context</a:t>
            </a:r>
            <a:r>
              <a:rPr/>
              <a:t> </a:t>
            </a:r>
            <a:r>
              <a:rPr/>
              <a:t>in</a:t>
            </a:r>
            <a:r>
              <a:rPr/>
              <a:t> </a:t>
            </a:r>
            <a:r>
              <a:rPr/>
              <a:t>which</a:t>
            </a:r>
            <a:r>
              <a:rPr/>
              <a:t> </a:t>
            </a:r>
            <a:r>
              <a:rPr/>
              <a:t>your</a:t>
            </a:r>
            <a:r>
              <a:rPr/>
              <a:t> </a:t>
            </a:r>
            <a:r>
              <a:rPr/>
              <a:t>program</a:t>
            </a:r>
            <a:r>
              <a:rPr/>
              <a:t> </a:t>
            </a:r>
            <a:r>
              <a:rPr/>
              <a:t>is</a:t>
            </a:r>
            <a:r>
              <a:rPr/>
              <a:t> </a:t>
            </a:r>
            <a:r>
              <a:rPr/>
              <a:t>being</a:t>
            </a:r>
            <a:r>
              <a:rPr/>
              <a:t> </a:t>
            </a:r>
            <a:r>
              <a:rPr/>
              <a:t>developed.</a:t>
            </a:r>
            <a:r>
              <a:rPr/>
              <a:t> </a:t>
            </a:r>
            <a:r>
              <a:rPr/>
              <a:t>I</a:t>
            </a:r>
            <a:r>
              <a:rPr/>
              <a:t> </a:t>
            </a:r>
            <a:r>
              <a:rPr/>
              <a:t>may</a:t>
            </a:r>
            <a:r>
              <a:rPr/>
              <a:t> </a:t>
            </a:r>
            <a:r>
              <a:rPr/>
              <a:t>or</a:t>
            </a:r>
            <a:r>
              <a:rPr/>
              <a:t> </a:t>
            </a:r>
            <a:r>
              <a:rPr/>
              <a:t>may</a:t>
            </a:r>
            <a:r>
              <a:rPr/>
              <a:t> </a:t>
            </a:r>
            <a:r>
              <a:rPr/>
              <a:t>not</a:t>
            </a:r>
            <a:r>
              <a:rPr/>
              <a:t> </a:t>
            </a:r>
            <a:r>
              <a:rPr/>
              <a:t>cover</a:t>
            </a:r>
            <a:r>
              <a:rPr/>
              <a:t> </a:t>
            </a:r>
            <a:r>
              <a:rPr/>
              <a:t>some</a:t>
            </a:r>
            <a:r>
              <a:rPr/>
              <a:t> </a:t>
            </a:r>
            <a:r>
              <a:rPr/>
              <a:t>of</a:t>
            </a:r>
            <a:r>
              <a:rPr/>
              <a:t> </a:t>
            </a:r>
            <a:r>
              <a:rPr/>
              <a:t>these</a:t>
            </a:r>
            <a:r>
              <a:rPr/>
              <a:t> </a:t>
            </a:r>
            <a:r>
              <a:rPr/>
              <a:t>additional</a:t>
            </a:r>
            <a:r>
              <a:rPr/>
              <a:t> </a:t>
            </a:r>
            <a:r>
              <a:rPr/>
              <a:t>elements</a:t>
            </a:r>
            <a:r>
              <a:rPr/>
              <a:t> </a:t>
            </a:r>
            <a:r>
              <a:rPr/>
              <a:t>later</a:t>
            </a:r>
            <a:r>
              <a:rPr/>
              <a:t> </a:t>
            </a:r>
            <a:r>
              <a:rPr/>
              <a:t>in</a:t>
            </a:r>
            <a:r>
              <a:rPr/>
              <a:t> </a:t>
            </a:r>
            <a:r>
              <a:rPr/>
              <a:t>the</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program</a:t>
            </a:r>
            <a:r>
              <a:rPr/>
              <a:t> </a:t>
            </a:r>
            <a:r>
              <a:rPr/>
              <a:t>has</a:t>
            </a:r>
            <a:r>
              <a:rPr/>
              <a:t> </a:t>
            </a:r>
            <a:r>
              <a:rPr/>
              <a:t>a</a:t>
            </a:r>
            <a:r>
              <a:rPr/>
              <a:t> </a:t>
            </a:r>
            <a:r>
              <a:rPr/>
              <a:t>slightly</a:t>
            </a:r>
            <a:r>
              <a:rPr/>
              <a:t> </a:t>
            </a:r>
            <a:r>
              <a:rPr/>
              <a:t>differet</a:t>
            </a:r>
            <a:r>
              <a:rPr/>
              <a:t> </a:t>
            </a:r>
            <a:r>
              <a:rPr/>
              <a:t>way</a:t>
            </a:r>
            <a:r>
              <a:rPr/>
              <a:t> </a:t>
            </a:r>
            <a:r>
              <a:rPr/>
              <a:t>of</a:t>
            </a:r>
            <a:r>
              <a:rPr/>
              <a:t> </a:t>
            </a:r>
            <a:r>
              <a:rPr/>
              <a:t>adding</a:t>
            </a:r>
            <a:r>
              <a:rPr/>
              <a:t> </a:t>
            </a:r>
            <a:r>
              <a:rPr/>
              <a:t>comments.</a:t>
            </a:r>
          </a:p>
          <a:p>
            <a:pPr lvl="0" marL="0" indent="0">
              <a:buNone/>
            </a:pPr>
          </a:p>
          <a:p>
            <a:pPr lvl="0" marL="0" indent="0">
              <a:buNone/>
            </a:pPr>
            <a:r>
              <a:rPr/>
              <a:t>In</a:t>
            </a:r>
            <a:r>
              <a:rPr/>
              <a:t> </a:t>
            </a:r>
            <a:r>
              <a:rPr/>
              <a:t>your</a:t>
            </a:r>
            <a:r>
              <a:rPr/>
              <a:t> </a:t>
            </a:r>
            <a:r>
              <a:rPr/>
              <a:t>R</a:t>
            </a:r>
            <a:r>
              <a:rPr/>
              <a:t> </a:t>
            </a:r>
            <a:r>
              <a:rPr/>
              <a:t>code,</a:t>
            </a:r>
            <a:r>
              <a:rPr/>
              <a:t> </a:t>
            </a:r>
            <a:r>
              <a:rPr/>
              <a:t>use</a:t>
            </a:r>
            <a:r>
              <a:rPr/>
              <a:t> </a:t>
            </a:r>
            <a:r>
              <a:rPr/>
              <a:t>the</a:t>
            </a:r>
            <a:r>
              <a:rPr/>
              <a:t> </a:t>
            </a:r>
            <a:r>
              <a:rPr/>
              <a:t>poind</a:t>
            </a:r>
            <a:r>
              <a:rPr/>
              <a:t> </a:t>
            </a:r>
            <a:r>
              <a:rPr/>
              <a:t>sign</a:t>
            </a:r>
            <a:r>
              <a:rPr/>
              <a:t> </a:t>
            </a:r>
            <a:r>
              <a:rPr/>
              <a:t>(#).</a:t>
            </a:r>
            <a:r>
              <a:rPr/>
              <a:t> </a:t>
            </a:r>
            <a:r>
              <a:rPr/>
              <a:t>Anything</a:t>
            </a:r>
            <a:r>
              <a:rPr/>
              <a:t> </a:t>
            </a:r>
            <a:r>
              <a:rPr/>
              <a:t>following</a:t>
            </a:r>
            <a:r>
              <a:rPr/>
              <a:t> </a:t>
            </a:r>
            <a:r>
              <a:rPr/>
              <a:t>this</a:t>
            </a:r>
            <a:r>
              <a:rPr/>
              <a:t> </a:t>
            </a:r>
            <a:r>
              <a:rPr/>
              <a:t>through</a:t>
            </a:r>
            <a:r>
              <a:rPr/>
              <a:t> </a:t>
            </a:r>
            <a:r>
              <a:rPr/>
              <a:t>to</a:t>
            </a:r>
            <a:r>
              <a:rPr/>
              <a:t> </a:t>
            </a:r>
            <a:r>
              <a:rPr/>
              <a:t>the</a:t>
            </a:r>
            <a:r>
              <a:rPr/>
              <a:t> </a:t>
            </a:r>
            <a:r>
              <a:rPr/>
              <a:t>end</a:t>
            </a:r>
            <a:r>
              <a:rPr/>
              <a:t> </a:t>
            </a:r>
            <a:r>
              <a:rPr/>
              <a:t>of</a:t>
            </a:r>
            <a:r>
              <a:rPr/>
              <a:t> </a:t>
            </a:r>
            <a:r>
              <a:rPr/>
              <a:t>the</a:t>
            </a:r>
            <a:r>
              <a:rPr/>
              <a:t> </a:t>
            </a:r>
            <a:r>
              <a:rPr/>
              <a:t>line</a:t>
            </a:r>
            <a:r>
              <a:rPr/>
              <a:t> </a:t>
            </a:r>
            <a:r>
              <a:rPr/>
              <a:t>will</a:t>
            </a:r>
            <a:r>
              <a:rPr/>
              <a:t> </a:t>
            </a:r>
            <a:r>
              <a:rPr/>
              <a:t>be</a:t>
            </a:r>
            <a:r>
              <a:rPr/>
              <a:t> </a:t>
            </a:r>
            <a:r>
              <a:rPr/>
              <a:t>considered</a:t>
            </a:r>
            <a:r>
              <a:rPr/>
              <a:t> </a:t>
            </a:r>
            <a:r>
              <a:rPr/>
              <a:t>a</a:t>
            </a:r>
            <a:r>
              <a:rPr/>
              <a:t> </a:t>
            </a:r>
            <a:r>
              <a:rPr/>
              <a:t>comment.</a:t>
            </a:r>
            <a:r>
              <a:rPr/>
              <a:t> </a:t>
            </a:r>
            <a:r>
              <a:rPr/>
              <a:t>If</a:t>
            </a:r>
            <a:r>
              <a:rPr/>
              <a:t> </a:t>
            </a:r>
            <a:r>
              <a:rPr/>
              <a:t>your</a:t>
            </a:r>
            <a:r>
              <a:rPr/>
              <a:t> </a:t>
            </a:r>
            <a:r>
              <a:rPr/>
              <a:t>comments</a:t>
            </a:r>
            <a:r>
              <a:rPr/>
              <a:t> </a:t>
            </a:r>
            <a:r>
              <a:rPr/>
              <a:t>extend</a:t>
            </a:r>
            <a:r>
              <a:rPr/>
              <a:t> </a:t>
            </a:r>
            <a:r>
              <a:rPr/>
              <a:t>across</a:t>
            </a:r>
            <a:r>
              <a:rPr/>
              <a:t> </a:t>
            </a:r>
            <a:r>
              <a:rPr/>
              <a:t>several</a:t>
            </a:r>
            <a:r>
              <a:rPr/>
              <a:t> </a:t>
            </a:r>
            <a:r>
              <a:rPr/>
              <a:t>lines,</a:t>
            </a:r>
            <a:r>
              <a:rPr/>
              <a:t> </a:t>
            </a:r>
            <a:r>
              <a:rPr/>
              <a:t>place</a:t>
            </a:r>
            <a:r>
              <a:rPr/>
              <a:t> </a:t>
            </a:r>
            <a:r>
              <a:rPr/>
              <a:t>the</a:t>
            </a:r>
            <a:r>
              <a:rPr/>
              <a:t> </a:t>
            </a:r>
            <a:r>
              <a:rPr/>
              <a:t>pound</a:t>
            </a:r>
            <a:r>
              <a:rPr/>
              <a:t> </a:t>
            </a:r>
            <a:r>
              <a:rPr/>
              <a:t>sign</a:t>
            </a:r>
            <a:r>
              <a:rPr/>
              <a:t> </a:t>
            </a:r>
            <a:r>
              <a:rPr/>
              <a:t>in</a:t>
            </a:r>
            <a:r>
              <a:rPr/>
              <a:t> </a:t>
            </a:r>
            <a:r>
              <a:rPr/>
              <a:t>front</a:t>
            </a:r>
            <a:r>
              <a:rPr/>
              <a:t> </a:t>
            </a:r>
            <a:r>
              <a:rPr/>
              <a:t>of</a:t>
            </a:r>
            <a:r>
              <a:rPr/>
              <a:t> </a:t>
            </a:r>
            <a:r>
              <a:rPr/>
              <a:t>each</a:t>
            </a:r>
            <a:r>
              <a:rPr/>
              <a:t> </a:t>
            </a:r>
            <a:r>
              <a:rPr/>
              <a:t>line</a:t>
            </a:r>
            <a:r>
              <a:rPr/>
              <a:t> </a:t>
            </a:r>
            <a:r>
              <a:rPr/>
              <a:t>of</a:t>
            </a:r>
            <a:r>
              <a:rPr/>
              <a:t> </a:t>
            </a:r>
            <a:r>
              <a:rPr/>
              <a:t>comments.</a:t>
            </a:r>
          </a:p>
          <a:p>
            <a:pPr lvl="0" marL="0" indent="0">
              <a:buNone/>
            </a:pPr>
          </a:p>
          <a:p>
            <a:pPr lvl="0" marL="0" indent="0">
              <a:buNone/>
            </a:pPr>
            <a:r>
              <a:rPr/>
              <a:t>For</a:t>
            </a:r>
            <a:r>
              <a:rPr/>
              <a:t> </a:t>
            </a:r>
            <a:r>
              <a:rPr/>
              <a:t>R,</a:t>
            </a:r>
            <a:r>
              <a:rPr/>
              <a:t> </a:t>
            </a:r>
            <a:r>
              <a:rPr/>
              <a:t>however,</a:t>
            </a:r>
            <a:r>
              <a:rPr/>
              <a:t> </a:t>
            </a:r>
            <a:r>
              <a:rPr/>
              <a:t>I</a:t>
            </a:r>
            <a:r>
              <a:rPr/>
              <a:t> </a:t>
            </a:r>
            <a:r>
              <a:rPr/>
              <a:t>recommend</a:t>
            </a:r>
            <a:r>
              <a:rPr/>
              <a:t> </a:t>
            </a:r>
            <a:r>
              <a:rPr/>
              <a:t>that</a:t>
            </a:r>
            <a:r>
              <a:rPr/>
              <a:t> </a:t>
            </a:r>
            <a:r>
              <a:rPr/>
              <a:t>you</a:t>
            </a:r>
            <a:r>
              <a:rPr/>
              <a:t> </a:t>
            </a:r>
            <a:r>
              <a:rPr/>
              <a:t>use</a:t>
            </a:r>
            <a:r>
              <a:rPr/>
              <a:t> </a:t>
            </a:r>
            <a:r>
              <a:rPr/>
              <a:t>R</a:t>
            </a:r>
            <a:r>
              <a:rPr/>
              <a:t> </a:t>
            </a:r>
            <a:r>
              <a:rPr/>
              <a:t>Markdown.</a:t>
            </a:r>
            <a:r>
              <a:rPr/>
              <a:t> </a:t>
            </a:r>
            <a:r>
              <a:rPr/>
              <a:t>In</a:t>
            </a:r>
            <a:r>
              <a:rPr/>
              <a:t> </a:t>
            </a:r>
            <a:r>
              <a:rPr/>
              <a:t>R</a:t>
            </a:r>
            <a:r>
              <a:rPr/>
              <a:t> </a:t>
            </a:r>
            <a:r>
              <a:rPr/>
              <a:t>markdown,</a:t>
            </a:r>
            <a:r>
              <a:rPr/>
              <a:t> </a:t>
            </a:r>
            <a:r>
              <a:rPr/>
              <a:t>the</a:t>
            </a:r>
            <a:r>
              <a:rPr/>
              <a:t> </a:t>
            </a:r>
            <a:r>
              <a:rPr/>
              <a:t>R</a:t>
            </a:r>
            <a:r>
              <a:rPr/>
              <a:t> </a:t>
            </a:r>
            <a:r>
              <a:rPr/>
              <a:t>programming</a:t>
            </a:r>
            <a:r>
              <a:rPr/>
              <a:t> </a:t>
            </a:r>
            <a:r>
              <a:rPr/>
              <a:t>statements</a:t>
            </a:r>
            <a:r>
              <a:rPr/>
              <a:t> </a:t>
            </a:r>
            <a:r>
              <a:rPr/>
              <a:t>are</a:t>
            </a:r>
            <a:r>
              <a:rPr/>
              <a:t> </a:t>
            </a:r>
            <a:r>
              <a:rPr/>
              <a:t>placed</a:t>
            </a:r>
            <a:r>
              <a:rPr/>
              <a:t> </a:t>
            </a:r>
            <a:r>
              <a:rPr/>
              <a:t>inside</a:t>
            </a:r>
            <a:r>
              <a:rPr/>
              <a:t> </a:t>
            </a:r>
            <a:r>
              <a:rPr/>
              <a:t>program</a:t>
            </a:r>
            <a:r>
              <a:rPr/>
              <a:t> </a:t>
            </a:r>
            <a:r>
              <a:rPr/>
              <a:t>chunks.</a:t>
            </a:r>
            <a:r>
              <a:rPr/>
              <a:t> </a:t>
            </a:r>
            <a:r>
              <a:rPr/>
              <a:t>Anything</a:t>
            </a:r>
            <a:r>
              <a:rPr/>
              <a:t> </a:t>
            </a:r>
            <a:r>
              <a:rPr/>
              <a:t>outside</a:t>
            </a:r>
            <a:r>
              <a:rPr/>
              <a:t> </a:t>
            </a:r>
            <a:r>
              <a:rPr/>
              <a:t>a</a:t>
            </a:r>
            <a:r>
              <a:rPr/>
              <a:t> </a:t>
            </a:r>
            <a:r>
              <a:rPr/>
              <a:t>program</a:t>
            </a:r>
            <a:r>
              <a:rPr/>
              <a:t> </a:t>
            </a:r>
            <a:r>
              <a:rPr/>
              <a:t>chunk</a:t>
            </a:r>
            <a:r>
              <a:rPr/>
              <a:t> </a:t>
            </a:r>
            <a:r>
              <a:rPr/>
              <a:t>is</a:t>
            </a:r>
            <a:r>
              <a:rPr/>
              <a:t> </a:t>
            </a:r>
            <a:r>
              <a:rPr/>
              <a:t>considered</a:t>
            </a:r>
            <a:r>
              <a:rPr/>
              <a:t> </a:t>
            </a:r>
            <a:r>
              <a:rPr/>
              <a:t>a</a:t>
            </a:r>
            <a:r>
              <a:rPr/>
              <a:t> </a:t>
            </a:r>
            <a:r>
              <a:rPr/>
              <a:t>comment.</a:t>
            </a:r>
          </a:p>
          <a:p>
            <a:pPr lvl="0" marL="0" indent="0">
              <a:buNone/>
            </a:pPr>
          </a:p>
          <a:p>
            <a:pPr lvl="0" marL="0" indent="0">
              <a:buNone/>
            </a:pPr>
            <a:r>
              <a:rPr/>
              <a:t>The</a:t>
            </a:r>
            <a:r>
              <a:rPr/>
              <a:t> </a:t>
            </a:r>
            <a:r>
              <a:rPr/>
              <a:t>header</a:t>
            </a:r>
            <a:r>
              <a:rPr/>
              <a:t> </a:t>
            </a:r>
            <a:r>
              <a:rPr/>
              <a:t>at</a:t>
            </a:r>
            <a:r>
              <a:rPr/>
              <a:t> </a:t>
            </a:r>
            <a:r>
              <a:rPr/>
              <a:t>the</a:t>
            </a:r>
            <a:r>
              <a:rPr/>
              <a:t> </a:t>
            </a:r>
            <a:r>
              <a:rPr/>
              <a:t>top</a:t>
            </a:r>
            <a:r>
              <a:rPr/>
              <a:t> </a:t>
            </a:r>
            <a:r>
              <a:rPr/>
              <a:t>of</a:t>
            </a:r>
            <a:r>
              <a:rPr/>
              <a:t> </a:t>
            </a:r>
            <a:r>
              <a:rPr/>
              <a:t>an</a:t>
            </a:r>
            <a:r>
              <a:rPr/>
              <a:t> </a:t>
            </a:r>
            <a:r>
              <a:rPr/>
              <a:t>R</a:t>
            </a:r>
            <a:r>
              <a:rPr/>
              <a:t> </a:t>
            </a:r>
            <a:r>
              <a:rPr/>
              <a:t>Markdown</a:t>
            </a:r>
            <a:r>
              <a:rPr/>
              <a:t> </a:t>
            </a:r>
            <a:r>
              <a:rPr/>
              <a:t>file,</a:t>
            </a:r>
            <a:r>
              <a:rPr/>
              <a:t> </a:t>
            </a:r>
            <a:r>
              <a:rPr/>
              <a:t>the</a:t>
            </a:r>
            <a:r>
              <a:rPr/>
              <a:t> </a:t>
            </a:r>
            <a:r>
              <a:rPr/>
              <a:t>yaml</a:t>
            </a:r>
            <a:r>
              <a:rPr/>
              <a:t> </a:t>
            </a:r>
            <a:r>
              <a:rPr/>
              <a:t>header,</a:t>
            </a:r>
            <a:r>
              <a:rPr/>
              <a:t> </a:t>
            </a:r>
            <a:r>
              <a:rPr/>
              <a:t>is</a:t>
            </a:r>
            <a:r>
              <a:rPr/>
              <a:t> </a:t>
            </a:r>
            <a:r>
              <a:rPr/>
              <a:t>also</a:t>
            </a:r>
            <a:r>
              <a:rPr/>
              <a:t> </a:t>
            </a:r>
            <a:r>
              <a:rPr/>
              <a:t>a</a:t>
            </a:r>
            <a:r>
              <a:rPr/>
              <a:t> </a:t>
            </a:r>
            <a:r>
              <a:rPr/>
              <a:t>place</a:t>
            </a:r>
            <a:r>
              <a:rPr/>
              <a:t> </a:t>
            </a:r>
            <a:r>
              <a:rPr/>
              <a:t>where</a:t>
            </a:r>
            <a:r>
              <a:rPr/>
              <a:t> </a:t>
            </a:r>
            <a:r>
              <a:rPr/>
              <a:t>you</a:t>
            </a:r>
            <a:r>
              <a:rPr/>
              <a:t> </a:t>
            </a:r>
            <a:r>
              <a:rPr/>
              <a:t>can</a:t>
            </a:r>
            <a:r>
              <a:rPr/>
              <a:t> </a:t>
            </a:r>
            <a:r>
              <a:rPr/>
              <a:t>include</a:t>
            </a:r>
            <a:r>
              <a:rPr/>
              <a:t> </a:t>
            </a:r>
            <a:r>
              <a:rPr/>
              <a:t>comments.</a:t>
            </a:r>
            <a:r>
              <a:rPr/>
              <a:t> </a:t>
            </a:r>
            <a:r>
              <a:rPr/>
              <a:t>Some</a:t>
            </a:r>
            <a:r>
              <a:rPr/>
              <a:t> </a:t>
            </a:r>
            <a:r>
              <a:rPr/>
              <a:t>of</a:t>
            </a:r>
            <a:r>
              <a:rPr/>
              <a:t> </a:t>
            </a:r>
            <a:r>
              <a:rPr/>
              <a:t>these</a:t>
            </a:r>
            <a:r>
              <a:rPr/>
              <a:t> </a:t>
            </a:r>
            <a:r>
              <a:rPr/>
              <a:t>comments,</a:t>
            </a:r>
            <a:r>
              <a:rPr/>
              <a:t> </a:t>
            </a:r>
            <a:r>
              <a:rPr/>
              <a:t>like</a:t>
            </a:r>
            <a:r>
              <a:rPr/>
              <a:t> </a:t>
            </a:r>
            <a:r>
              <a:rPr/>
              <a:t>the</a:t>
            </a:r>
            <a:r>
              <a:rPr/>
              <a:t> </a:t>
            </a:r>
            <a:r>
              <a:rPr/>
              <a:t>program</a:t>
            </a:r>
            <a:r>
              <a:rPr/>
              <a:t> </a:t>
            </a:r>
            <a:r>
              <a:rPr/>
              <a:t>author</a:t>
            </a:r>
            <a:r>
              <a:rPr/>
              <a:t> </a:t>
            </a:r>
            <a:r>
              <a:rPr/>
              <a:t>and</a:t>
            </a:r>
            <a:r>
              <a:rPr/>
              <a:t> </a:t>
            </a:r>
            <a:r>
              <a:rPr/>
              <a:t>the</a:t>
            </a:r>
            <a:r>
              <a:rPr/>
              <a:t> </a:t>
            </a:r>
            <a:r>
              <a:rPr/>
              <a:t>date</a:t>
            </a:r>
            <a:r>
              <a:rPr/>
              <a:t> </a:t>
            </a:r>
            <a:r>
              <a:rPr/>
              <a:t>will</a:t>
            </a:r>
            <a:r>
              <a:rPr/>
              <a:t> </a:t>
            </a:r>
            <a:r>
              <a:rPr/>
              <a:t>automatically</a:t>
            </a:r>
            <a:r>
              <a:rPr/>
              <a:t> </a:t>
            </a:r>
            <a:r>
              <a:rPr/>
              <a:t>appear</a:t>
            </a:r>
            <a:r>
              <a:rPr/>
              <a:t> </a:t>
            </a:r>
            <a:r>
              <a:rPr/>
              <a:t>in</a:t>
            </a:r>
            <a:r>
              <a:rPr/>
              <a:t> </a:t>
            </a:r>
            <a:r>
              <a:rPr/>
              <a:t>your</a:t>
            </a:r>
            <a:r>
              <a:rPr/>
              <a:t> </a:t>
            </a:r>
            <a:r>
              <a:rPr/>
              <a:t>output.</a:t>
            </a:r>
            <a:r>
              <a:rPr/>
              <a:t> </a:t>
            </a:r>
            <a:r>
              <a:rPr/>
              <a:t>Others</a:t>
            </a:r>
            <a:r>
              <a:rPr/>
              <a:t> </a:t>
            </a:r>
            <a:r>
              <a:rPr/>
              <a:t>will</a:t>
            </a:r>
            <a:r>
              <a:rPr/>
              <a:t> </a:t>
            </a:r>
            <a:r>
              <a:rPr/>
              <a:t>not,</a:t>
            </a:r>
            <a:r>
              <a:rPr/>
              <a:t> </a:t>
            </a:r>
            <a:r>
              <a:rPr/>
              <a:t>so</a:t>
            </a:r>
            <a:r>
              <a:rPr/>
              <a:t> </a:t>
            </a:r>
            <a:r>
              <a:rPr/>
              <a:t>be</a:t>
            </a:r>
            <a:r>
              <a:rPr/>
              <a:t> </a:t>
            </a:r>
            <a:r>
              <a:rPr/>
              <a:t>careful</a:t>
            </a:r>
            <a:r>
              <a:rPr/>
              <a:t> </a:t>
            </a:r>
            <a:r>
              <a:rPr/>
              <a:t>with</a:t>
            </a:r>
            <a:r>
              <a:rPr/>
              <a:t> </a:t>
            </a:r>
            <a:r>
              <a:rPr/>
              <a:t>the</a:t>
            </a:r>
            <a:r>
              <a:rPr/>
              <a:t> </a:t>
            </a:r>
            <a:r>
              <a:rPr/>
              <a:t>yaml</a:t>
            </a:r>
            <a:r>
              <a:rPr/>
              <a:t> </a:t>
            </a:r>
            <a:r>
              <a:rPr/>
              <a:t>header.</a:t>
            </a:r>
          </a:p>
          <a:p>
            <a:pPr lvl="0" marL="0" indent="0">
              <a:buNone/>
            </a:pPr>
          </a:p>
          <a:p>
            <a:pPr lvl="0" marL="0" indent="0">
              <a:buNone/>
            </a:pPr>
            <a:r>
              <a:rPr/>
              <a:t>In</a:t>
            </a:r>
            <a:r>
              <a:rPr/>
              <a:t> </a:t>
            </a:r>
            <a:r>
              <a:rPr/>
              <a:t>SAS,</a:t>
            </a:r>
            <a:r>
              <a:rPr/>
              <a:t> </a:t>
            </a:r>
            <a:r>
              <a:rPr/>
              <a:t>you</a:t>
            </a:r>
            <a:r>
              <a:rPr/>
              <a:t> </a:t>
            </a:r>
            <a:r>
              <a:rPr/>
              <a:t>can</a:t>
            </a:r>
            <a:r>
              <a:rPr/>
              <a:t> </a:t>
            </a:r>
            <a:r>
              <a:rPr/>
              <a:t>use</a:t>
            </a:r>
            <a:r>
              <a:rPr/>
              <a:t> </a:t>
            </a:r>
            <a:r>
              <a:rPr/>
              <a:t>an</a:t>
            </a:r>
            <a:r>
              <a:rPr/>
              <a:t> </a:t>
            </a:r>
            <a:r>
              <a:rPr/>
              <a:t>asterisk</a:t>
            </a:r>
            <a:r>
              <a:rPr/>
              <a:t> </a:t>
            </a:r>
            <a:r>
              <a:rPr/>
              <a:t>(*)</a:t>
            </a:r>
            <a:r>
              <a:rPr/>
              <a:t> </a:t>
            </a:r>
            <a:r>
              <a:rPr/>
              <a:t>to</a:t>
            </a:r>
            <a:r>
              <a:rPr/>
              <a:t> </a:t>
            </a:r>
            <a:r>
              <a:rPr/>
              <a:t>start</a:t>
            </a:r>
            <a:r>
              <a:rPr/>
              <a:t> </a:t>
            </a:r>
            <a:r>
              <a:rPr/>
              <a:t>a</a:t>
            </a:r>
            <a:r>
              <a:rPr/>
              <a:t> </a:t>
            </a:r>
            <a:r>
              <a:rPr/>
              <a:t>comment,</a:t>
            </a:r>
            <a:r>
              <a:rPr/>
              <a:t> </a:t>
            </a:r>
            <a:r>
              <a:rPr/>
              <a:t>which</a:t>
            </a:r>
            <a:r>
              <a:rPr/>
              <a:t> </a:t>
            </a:r>
            <a:r>
              <a:rPr/>
              <a:t>only</a:t>
            </a:r>
            <a:r>
              <a:rPr/>
              <a:t> </a:t>
            </a:r>
            <a:r>
              <a:rPr/>
              <a:t>ends</a:t>
            </a:r>
            <a:r>
              <a:rPr/>
              <a:t> </a:t>
            </a:r>
            <a:r>
              <a:rPr/>
              <a:t>when</a:t>
            </a:r>
            <a:r>
              <a:rPr/>
              <a:t> </a:t>
            </a:r>
            <a:r>
              <a:rPr/>
              <a:t>SAS</a:t>
            </a:r>
            <a:r>
              <a:rPr/>
              <a:t> </a:t>
            </a:r>
            <a:r>
              <a:rPr/>
              <a:t>sees</a:t>
            </a:r>
            <a:r>
              <a:rPr/>
              <a:t> </a:t>
            </a:r>
            <a:r>
              <a:rPr/>
              <a:t>a</a:t>
            </a:r>
            <a:r>
              <a:rPr/>
              <a:t> </a:t>
            </a:r>
            <a:r>
              <a:rPr/>
              <a:t>semicolon.</a:t>
            </a:r>
            <a:r>
              <a:rPr/>
              <a:t> </a:t>
            </a:r>
            <a:r>
              <a:rPr/>
              <a:t>You</a:t>
            </a:r>
            <a:r>
              <a:rPr/>
              <a:t> </a:t>
            </a:r>
            <a:r>
              <a:rPr/>
              <a:t>can</a:t>
            </a:r>
            <a:r>
              <a:rPr/>
              <a:t> </a:t>
            </a:r>
            <a:r>
              <a:rPr/>
              <a:t>also</a:t>
            </a:r>
            <a:r>
              <a:rPr/>
              <a:t> </a:t>
            </a:r>
            <a:r>
              <a:rPr/>
              <a:t>start</a:t>
            </a:r>
            <a:r>
              <a:rPr/>
              <a:t> </a:t>
            </a:r>
            <a:r>
              <a:rPr/>
              <a:t>a</a:t>
            </a:r>
            <a:r>
              <a:rPr/>
              <a:t> </a:t>
            </a:r>
            <a:r>
              <a:rPr/>
              <a:t>SAS</a:t>
            </a:r>
            <a:r>
              <a:rPr/>
              <a:t> </a:t>
            </a:r>
            <a:r>
              <a:rPr/>
              <a:t>comment</a:t>
            </a:r>
            <a:r>
              <a:rPr/>
              <a:t> </a:t>
            </a:r>
            <a:r>
              <a:rPr/>
              <a:t>with</a:t>
            </a:r>
            <a:r>
              <a:rPr/>
              <a:t> </a:t>
            </a:r>
            <a:r>
              <a:rPr/>
              <a:t>a</a:t>
            </a:r>
            <a:r>
              <a:rPr/>
              <a:t> </a:t>
            </a:r>
            <a:r>
              <a:rPr/>
              <a:t>slash-asterisk</a:t>
            </a:r>
            <a:r>
              <a:rPr/>
              <a:t> </a:t>
            </a:r>
            <a:r>
              <a:rPr/>
              <a:t>and</a:t>
            </a:r>
            <a:r>
              <a:rPr/>
              <a:t> </a:t>
            </a:r>
            <a:r>
              <a:rPr/>
              <a:t>end</a:t>
            </a:r>
            <a:r>
              <a:rPr/>
              <a:t> </a:t>
            </a:r>
            <a:r>
              <a:rPr/>
              <a:t>it</a:t>
            </a:r>
            <a:r>
              <a:rPr/>
              <a:t> </a:t>
            </a:r>
            <a:r>
              <a:rPr/>
              <a:t>with</a:t>
            </a:r>
            <a:r>
              <a:rPr/>
              <a:t> </a:t>
            </a:r>
            <a:r>
              <a:rPr/>
              <a:t>an</a:t>
            </a:r>
            <a:r>
              <a:rPr/>
              <a:t> </a:t>
            </a:r>
            <a:r>
              <a:rPr/>
              <a:t>asterisk-slash.</a:t>
            </a:r>
            <a:r>
              <a:rPr/>
              <a:t> </a:t>
            </a:r>
            <a:r>
              <a:rPr/>
              <a:t>SAS</a:t>
            </a:r>
            <a:r>
              <a:rPr/>
              <a:t> </a:t>
            </a:r>
            <a:r>
              <a:rPr/>
              <a:t>comments</a:t>
            </a:r>
            <a:r>
              <a:rPr/>
              <a:t> </a:t>
            </a:r>
            <a:r>
              <a:rPr/>
              <a:t>automatically</a:t>
            </a:r>
            <a:r>
              <a:rPr/>
              <a:t> </a:t>
            </a:r>
            <a:r>
              <a:rPr/>
              <a:t>extend</a:t>
            </a:r>
            <a:r>
              <a:rPr/>
              <a:t> </a:t>
            </a:r>
            <a:r>
              <a:rPr/>
              <a:t>to</a:t>
            </a:r>
            <a:r>
              <a:rPr/>
              <a:t> </a:t>
            </a:r>
            <a:r>
              <a:rPr/>
              <a:t>a</a:t>
            </a:r>
            <a:r>
              <a:rPr/>
              <a:t> </a:t>
            </a:r>
            <a:r>
              <a:rPr/>
              <a:t>fresh</a:t>
            </a:r>
            <a:r>
              <a:rPr/>
              <a:t> </a:t>
            </a:r>
            <a:r>
              <a:rPr/>
              <a:t>line.</a:t>
            </a:r>
          </a:p>
          <a:p>
            <a:pPr lvl="0" marL="0" indent="0">
              <a:buNone/>
            </a:pPr>
          </a:p>
          <a:p>
            <a:pPr lvl="0" marL="0" indent="0">
              <a:buNone/>
            </a:pPr>
            <a:r>
              <a:rPr/>
              <a:t>SQL</a:t>
            </a:r>
            <a:r>
              <a:rPr/>
              <a:t> </a:t>
            </a:r>
            <a:r>
              <a:rPr/>
              <a:t>also</a:t>
            </a:r>
            <a:r>
              <a:rPr/>
              <a:t> </a:t>
            </a:r>
            <a:r>
              <a:rPr/>
              <a:t>uses</a:t>
            </a:r>
            <a:r>
              <a:rPr/>
              <a:t> </a:t>
            </a:r>
            <a:r>
              <a:rPr/>
              <a:t>the</a:t>
            </a:r>
            <a:r>
              <a:rPr/>
              <a:t> </a:t>
            </a:r>
            <a:r>
              <a:rPr/>
              <a:t>slash-asterisk</a:t>
            </a:r>
            <a:r>
              <a:rPr/>
              <a:t> </a:t>
            </a:r>
            <a:r>
              <a:rPr/>
              <a:t>at</a:t>
            </a:r>
            <a:r>
              <a:rPr/>
              <a:t> </a:t>
            </a:r>
            <a:r>
              <a:rPr/>
              <a:t>the</a:t>
            </a:r>
            <a:r>
              <a:rPr/>
              <a:t> </a:t>
            </a:r>
            <a:r>
              <a:rPr/>
              <a:t>beginning</a:t>
            </a:r>
            <a:r>
              <a:rPr/>
              <a:t> </a:t>
            </a:r>
            <a:r>
              <a:rPr/>
              <a:t>and</a:t>
            </a:r>
            <a:r>
              <a:rPr/>
              <a:t> </a:t>
            </a:r>
            <a:r>
              <a:rPr/>
              <a:t>asterisk-slash</a:t>
            </a:r>
            <a:r>
              <a:rPr/>
              <a:t> </a:t>
            </a:r>
            <a:r>
              <a:rPr/>
              <a:t>at</a:t>
            </a:r>
            <a:r>
              <a:rPr/>
              <a:t> </a:t>
            </a:r>
            <a:r>
              <a:rPr/>
              <a:t>the</a:t>
            </a:r>
            <a:r>
              <a:rPr/>
              <a:t> </a:t>
            </a:r>
            <a:r>
              <a:rPr/>
              <a:t>end</a:t>
            </a:r>
            <a:r>
              <a:rPr/>
              <a:t> </a:t>
            </a:r>
            <a:r>
              <a:rPr/>
              <a:t>of</a:t>
            </a:r>
            <a:r>
              <a:rPr/>
              <a:t> </a:t>
            </a:r>
            <a:r>
              <a:rPr/>
              <a:t>a</a:t>
            </a:r>
            <a:r>
              <a:rPr/>
              <a:t> </a:t>
            </a:r>
            <a:r>
              <a:rPr/>
              <a:t>comment.</a:t>
            </a:r>
            <a:r>
              <a:rPr/>
              <a:t> </a:t>
            </a:r>
            <a:r>
              <a:rPr/>
              <a:t>You</a:t>
            </a:r>
            <a:r>
              <a:rPr/>
              <a:t> </a:t>
            </a:r>
            <a:r>
              <a:rPr/>
              <a:t>can</a:t>
            </a:r>
            <a:r>
              <a:rPr/>
              <a:t> </a:t>
            </a:r>
            <a:r>
              <a:rPr/>
              <a:t>also</a:t>
            </a:r>
            <a:r>
              <a:rPr/>
              <a:t> </a:t>
            </a:r>
            <a:r>
              <a:rPr/>
              <a:t>start</a:t>
            </a:r>
            <a:r>
              <a:rPr/>
              <a:t> </a:t>
            </a:r>
            <a:r>
              <a:rPr/>
              <a:t>a</a:t>
            </a:r>
            <a:r>
              <a:rPr/>
              <a:t> </a:t>
            </a:r>
            <a:r>
              <a:rPr/>
              <a:t>comment</a:t>
            </a:r>
            <a:r>
              <a:rPr/>
              <a:t> </a:t>
            </a:r>
            <a:r>
              <a:rPr/>
              <a:t>with</a:t>
            </a:r>
            <a:r>
              <a:rPr/>
              <a:t> </a:t>
            </a:r>
            <a:r>
              <a:rPr/>
              <a:t>a</a:t>
            </a:r>
            <a:r>
              <a:rPr/>
              <a:t> </a:t>
            </a:r>
            <a:r>
              <a:rPr/>
              <a:t>double</a:t>
            </a:r>
            <a:r>
              <a:rPr/>
              <a:t> </a:t>
            </a:r>
            <a:r>
              <a:rPr/>
              <a:t>dash</a:t>
            </a:r>
            <a:r>
              <a:rPr/>
              <a:t> </a:t>
            </a:r>
            <a:r>
              <a:rPr/>
              <a:t>(–)</a:t>
            </a:r>
            <a:r>
              <a:rPr/>
              <a:t> </a:t>
            </a:r>
            <a:r>
              <a:rPr/>
              <a:t>and</a:t>
            </a:r>
            <a:r>
              <a:rPr/>
              <a:t> </a:t>
            </a:r>
            <a:r>
              <a:rPr/>
              <a:t>this</a:t>
            </a:r>
            <a:r>
              <a:rPr/>
              <a:t> </a:t>
            </a:r>
            <a:r>
              <a:rPr/>
              <a:t>comment</a:t>
            </a:r>
            <a:r>
              <a:rPr/>
              <a:t> </a:t>
            </a:r>
            <a:r>
              <a:rPr/>
              <a:t>will</a:t>
            </a:r>
            <a:r>
              <a:rPr/>
              <a:t> </a:t>
            </a:r>
            <a:r>
              <a:rPr/>
              <a:t>extend</a:t>
            </a:r>
            <a:r>
              <a:rPr/>
              <a:t> </a:t>
            </a:r>
            <a:r>
              <a:rPr/>
              <a:t>to</a:t>
            </a:r>
            <a:r>
              <a:rPr/>
              <a:t> </a:t>
            </a:r>
            <a:r>
              <a:rPr/>
              <a:t>the</a:t>
            </a:r>
            <a:r>
              <a:rPr/>
              <a:t> </a:t>
            </a:r>
            <a:r>
              <a:rPr/>
              <a:t>end</a:t>
            </a:r>
            <a:r>
              <a:rPr/>
              <a:t> </a:t>
            </a:r>
            <a:r>
              <a:rPr/>
              <a:t>of</a:t>
            </a:r>
            <a:r>
              <a:rPr/>
              <a:t> </a:t>
            </a:r>
            <a:r>
              <a:rPr/>
              <a:t>a</a:t>
            </a:r>
            <a:r>
              <a:rPr/>
              <a:t> </a:t>
            </a:r>
            <a:r>
              <a:rPr/>
              <a:t>line.</a:t>
            </a:r>
          </a:p>
          <a:p>
            <a:pPr lvl="0" marL="0" indent="0">
              <a:buNone/>
            </a:pPr>
          </a:p>
          <a:p>
            <a:pPr lvl="0" marL="0" indent="0">
              <a:buNone/>
            </a:pPr>
            <a:r>
              <a:rPr/>
              <a:t>If</a:t>
            </a:r>
            <a:r>
              <a:rPr/>
              <a:t> </a:t>
            </a:r>
            <a:r>
              <a:rPr/>
              <a:t>you</a:t>
            </a:r>
            <a:r>
              <a:rPr/>
              <a:t> </a:t>
            </a:r>
            <a:r>
              <a:rPr/>
              <a:t>are</a:t>
            </a:r>
            <a:r>
              <a:rPr/>
              <a:t> </a:t>
            </a:r>
            <a:r>
              <a:rPr/>
              <a:t>using</a:t>
            </a:r>
            <a:r>
              <a:rPr/>
              <a:t> </a:t>
            </a:r>
            <a:r>
              <a:rPr/>
              <a:t>R</a:t>
            </a:r>
            <a:r>
              <a:rPr/>
              <a:t> </a:t>
            </a:r>
            <a:r>
              <a:rPr/>
              <a:t>or</a:t>
            </a:r>
            <a:r>
              <a:rPr/>
              <a:t> </a:t>
            </a:r>
            <a:r>
              <a:rPr/>
              <a:t>SAS</a:t>
            </a:r>
            <a:r>
              <a:rPr/>
              <a:t> </a:t>
            </a:r>
            <a:r>
              <a:rPr/>
              <a:t>to</a:t>
            </a:r>
            <a:r>
              <a:rPr/>
              <a:t> </a:t>
            </a:r>
            <a:r>
              <a:rPr/>
              <a:t>access</a:t>
            </a:r>
            <a:r>
              <a:rPr/>
              <a:t> </a:t>
            </a:r>
            <a:r>
              <a:rPr/>
              <a:t>SQL,</a:t>
            </a:r>
            <a:r>
              <a:rPr/>
              <a:t> </a:t>
            </a:r>
            <a:r>
              <a:rPr/>
              <a:t>you</a:t>
            </a:r>
            <a:r>
              <a:rPr/>
              <a:t> </a:t>
            </a:r>
            <a:r>
              <a:rPr/>
              <a:t>can</a:t>
            </a:r>
            <a:r>
              <a:rPr/>
              <a:t> </a:t>
            </a:r>
            <a:r>
              <a:rPr/>
              <a:t>place</a:t>
            </a:r>
            <a:r>
              <a:rPr/>
              <a:t> </a:t>
            </a:r>
            <a:r>
              <a:rPr/>
              <a:t>your</a:t>
            </a:r>
            <a:r>
              <a:rPr/>
              <a:t> </a:t>
            </a:r>
            <a:r>
              <a:rPr/>
              <a:t>documentation</a:t>
            </a:r>
            <a:r>
              <a:rPr/>
              <a:t> </a:t>
            </a:r>
            <a:r>
              <a:rPr/>
              <a:t>header</a:t>
            </a:r>
            <a:r>
              <a:rPr/>
              <a:t> </a:t>
            </a:r>
            <a:r>
              <a:rPr/>
              <a:t>at</a:t>
            </a:r>
            <a:r>
              <a:rPr/>
              <a:t> </a:t>
            </a:r>
            <a:r>
              <a:rPr/>
              <a:t>the</a:t>
            </a:r>
            <a:r>
              <a:rPr/>
              <a:t> </a:t>
            </a:r>
            <a:r>
              <a:rPr/>
              <a:t>top</a:t>
            </a:r>
            <a:r>
              <a:rPr/>
              <a:t> </a:t>
            </a:r>
            <a:r>
              <a:rPr/>
              <a:t>of</a:t>
            </a:r>
            <a:r>
              <a:rPr/>
              <a:t> </a:t>
            </a:r>
            <a:r>
              <a:rPr/>
              <a:t>your</a:t>
            </a:r>
            <a:r>
              <a:rPr/>
              <a:t> </a:t>
            </a:r>
            <a:r>
              <a:rPr/>
              <a:t>R</a:t>
            </a:r>
            <a:r>
              <a:rPr/>
              <a:t> </a:t>
            </a:r>
            <a:r>
              <a:rPr/>
              <a:t>or</a:t>
            </a:r>
            <a:r>
              <a:rPr/>
              <a:t> </a:t>
            </a:r>
            <a:r>
              <a:rPr/>
              <a:t>SAS</a:t>
            </a:r>
            <a:r>
              <a:rPr/>
              <a:t> </a:t>
            </a:r>
            <a:r>
              <a:rPr/>
              <a:t>code.</a:t>
            </a:r>
          </a:p>
          <a:p>
            <a:pPr lvl="0" marL="0" indent="0">
              <a:buNone/>
            </a:pPr>
          </a:p>
          <a:p>
            <a:pPr lvl="0" marL="0" indent="0">
              <a:buNone/>
            </a:pPr>
            <a:r>
              <a:rPr/>
              <a:t>You</a:t>
            </a:r>
            <a:r>
              <a:rPr/>
              <a:t> </a:t>
            </a:r>
            <a:r>
              <a:rPr/>
              <a:t>have</a:t>
            </a:r>
            <a:r>
              <a:rPr/>
              <a:t> </a:t>
            </a:r>
            <a:r>
              <a:rPr/>
              <a:t>a</a:t>
            </a:r>
            <a:r>
              <a:rPr/>
              <a:t> </a:t>
            </a:r>
            <a:r>
              <a:rPr/>
              <a:t>lot</a:t>
            </a:r>
            <a:r>
              <a:rPr/>
              <a:t> </a:t>
            </a:r>
            <a:r>
              <a:rPr/>
              <a:t>of</a:t>
            </a:r>
            <a:r>
              <a:rPr/>
              <a:t> </a:t>
            </a:r>
            <a:r>
              <a:rPr/>
              <a:t>flexibility</a:t>
            </a:r>
            <a:r>
              <a:rPr/>
              <a:t> </a:t>
            </a:r>
            <a:r>
              <a:rPr/>
              <a:t>with</a:t>
            </a:r>
            <a:r>
              <a:rPr/>
              <a:t> </a:t>
            </a:r>
            <a:r>
              <a:rPr/>
              <a:t>your</a:t>
            </a:r>
            <a:r>
              <a:rPr/>
              <a:t> </a:t>
            </a:r>
            <a:r>
              <a:rPr/>
              <a:t>documentation</a:t>
            </a:r>
            <a:r>
              <a:rPr/>
              <a:t> </a:t>
            </a:r>
            <a:r>
              <a:rPr/>
              <a:t>header,</a:t>
            </a:r>
            <a:r>
              <a:rPr/>
              <a:t> </a:t>
            </a:r>
            <a:r>
              <a:rPr/>
              <a:t>but</a:t>
            </a:r>
            <a:r>
              <a:rPr/>
              <a:t> </a:t>
            </a:r>
            <a:r>
              <a:rPr/>
              <a:t>if</a:t>
            </a:r>
            <a:r>
              <a:rPr/>
              <a:t> </a:t>
            </a:r>
            <a:r>
              <a:rPr/>
              <a:t>it</a:t>
            </a:r>
            <a:r>
              <a:rPr/>
              <a:t> </a:t>
            </a:r>
            <a:r>
              <a:rPr/>
              <a:t>is</a:t>
            </a:r>
            <a:r>
              <a:rPr/>
              <a:t> </a:t>
            </a:r>
            <a:r>
              <a:rPr/>
              <a:t>not</a:t>
            </a:r>
            <a:r>
              <a:rPr/>
              <a:t> </a:t>
            </a:r>
            <a:r>
              <a:rPr/>
              <a:t>included,</a:t>
            </a:r>
            <a:r>
              <a:rPr/>
              <a:t> </a:t>
            </a:r>
            <a:r>
              <a:rPr/>
              <a:t>or</a:t>
            </a:r>
            <a:r>
              <a:rPr/>
              <a:t> </a:t>
            </a:r>
            <a:r>
              <a:rPr/>
              <a:t>if</a:t>
            </a:r>
            <a:r>
              <a:rPr/>
              <a:t> </a:t>
            </a:r>
            <a:r>
              <a:rPr/>
              <a:t>it</a:t>
            </a:r>
            <a:r>
              <a:rPr/>
              <a:t> </a:t>
            </a:r>
            <a:r>
              <a:rPr/>
              <a:t>does</a:t>
            </a:r>
            <a:r>
              <a:rPr/>
              <a:t> </a:t>
            </a:r>
            <a:r>
              <a:rPr/>
              <a:t>not</a:t>
            </a:r>
            <a:r>
              <a:rPr/>
              <a:t> </a:t>
            </a:r>
            <a:r>
              <a:rPr/>
              <a:t>include</a:t>
            </a:r>
            <a:r>
              <a:rPr/>
              <a:t> </a:t>
            </a:r>
            <a:r>
              <a:rPr/>
              <a:t>the</a:t>
            </a:r>
            <a:r>
              <a:rPr/>
              <a:t> </a:t>
            </a:r>
            <a:r>
              <a:rPr/>
              <a:t>four</a:t>
            </a:r>
            <a:r>
              <a:rPr/>
              <a:t> </a:t>
            </a:r>
            <a:r>
              <a:rPr/>
              <a:t>items</a:t>
            </a:r>
            <a:r>
              <a:rPr/>
              <a:t> </a:t>
            </a:r>
            <a:r>
              <a:rPr/>
              <a:t>described</a:t>
            </a:r>
            <a:r>
              <a:rPr/>
              <a:t> </a:t>
            </a:r>
            <a:r>
              <a:rPr/>
              <a:t>above,</a:t>
            </a:r>
            <a:r>
              <a:rPr/>
              <a:t> </a:t>
            </a:r>
            <a:r>
              <a:rPr/>
              <a:t>you</a:t>
            </a:r>
            <a:r>
              <a:rPr/>
              <a:t> </a:t>
            </a:r>
            <a:r>
              <a:rPr/>
              <a:t>will</a:t>
            </a:r>
            <a:r>
              <a:rPr/>
              <a:t> </a:t>
            </a:r>
            <a:r>
              <a:rPr/>
              <a:t>lose</a:t>
            </a:r>
            <a:r>
              <a:rPr/>
              <a:t> </a:t>
            </a:r>
            <a:r>
              <a:rPr/>
              <a:t>points</a:t>
            </a:r>
            <a:r>
              <a:rPr/>
              <a:t> </a:t>
            </a:r>
            <a:r>
              <a:rPr/>
              <a:t>on</a:t>
            </a:r>
            <a:r>
              <a:rPr/>
              <a:t> </a:t>
            </a:r>
            <a:r>
              <a:rPr/>
              <a:t>your</a:t>
            </a:r>
            <a:r>
              <a:rPr/>
              <a:t> </a:t>
            </a:r>
            <a:r>
              <a:rPr/>
              <a:t>assignment.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documentation</a:t>
            </a:r>
            <a:r>
              <a:rPr/>
              <a:t> </a:t>
            </a:r>
            <a:r>
              <a:rPr/>
              <a:t>header</a:t>
            </a:r>
            <a:r>
              <a:rPr/>
              <a:t> </a:t>
            </a:r>
            <a:r>
              <a:rPr/>
              <a:t>using</a:t>
            </a:r>
            <a:r>
              <a:rPr/>
              <a:t> </a:t>
            </a:r>
            <a:r>
              <a:rPr/>
              <a:t>R</a:t>
            </a:r>
            <a:r>
              <a:rPr/>
              <a:t> </a:t>
            </a:r>
            <a:r>
              <a:rPr/>
              <a:t>Markdown.</a:t>
            </a:r>
            <a:r>
              <a:rPr/>
              <a:t> </a:t>
            </a:r>
            <a:r>
              <a:rPr/>
              <a:t>The</a:t>
            </a:r>
            <a:r>
              <a:rPr/>
              <a:t> </a:t>
            </a:r>
            <a:r>
              <a:rPr/>
              <a:t>author</a:t>
            </a:r>
            <a:r>
              <a:rPr/>
              <a:t> </a:t>
            </a:r>
            <a:r>
              <a:rPr/>
              <a:t>and</a:t>
            </a:r>
            <a:r>
              <a:rPr/>
              <a:t> </a:t>
            </a:r>
            <a:r>
              <a:rPr/>
              <a:t>creation</a:t>
            </a:r>
            <a:r>
              <a:rPr/>
              <a:t> </a:t>
            </a:r>
            <a:r>
              <a:rPr/>
              <a:t>date</a:t>
            </a:r>
            <a:r>
              <a:rPr/>
              <a:t> </a:t>
            </a:r>
            <a:r>
              <a:rPr/>
              <a:t>are</a:t>
            </a:r>
            <a:r>
              <a:rPr/>
              <a:t> </a:t>
            </a:r>
            <a:r>
              <a:rPr/>
              <a:t>in</a:t>
            </a:r>
            <a:r>
              <a:rPr/>
              <a:t> </a:t>
            </a:r>
            <a:r>
              <a:rPr/>
              <a:t>the</a:t>
            </a:r>
            <a:r>
              <a:rPr/>
              <a:t> </a:t>
            </a:r>
            <a:r>
              <a:rPr/>
              <a:t>yaml</a:t>
            </a:r>
            <a:r>
              <a:rPr/>
              <a:t> </a:t>
            </a:r>
            <a:r>
              <a:rPr/>
              <a:t>header.</a:t>
            </a:r>
            <a:r>
              <a:rPr/>
              <a:t> </a:t>
            </a:r>
            <a:r>
              <a:rPr/>
              <a:t>The</a:t>
            </a:r>
            <a:r>
              <a:rPr/>
              <a:t> </a:t>
            </a:r>
            <a:r>
              <a:rPr/>
              <a:t>first</a:t>
            </a:r>
            <a:r>
              <a:rPr/>
              <a:t> </a:t>
            </a:r>
            <a:r>
              <a:rPr/>
              <a:t>sentence</a:t>
            </a:r>
            <a:r>
              <a:rPr/>
              <a:t> </a:t>
            </a:r>
            <a:r>
              <a:rPr/>
              <a:t>below</a:t>
            </a:r>
            <a:r>
              <a:rPr/>
              <a:t> </a:t>
            </a:r>
            <a:r>
              <a:rPr/>
              <a:t>the</a:t>
            </a:r>
            <a:r>
              <a:rPr/>
              <a:t> </a:t>
            </a:r>
            <a:r>
              <a:rPr/>
              <a:t>yaml</a:t>
            </a:r>
            <a:r>
              <a:rPr/>
              <a:t> </a:t>
            </a:r>
            <a:r>
              <a:rPr/>
              <a:t>header</a:t>
            </a:r>
            <a:r>
              <a:rPr/>
              <a:t> </a:t>
            </a:r>
            <a:r>
              <a:rPr/>
              <a:t>describes</a:t>
            </a:r>
            <a:r>
              <a:rPr/>
              <a:t> </a:t>
            </a:r>
            <a:r>
              <a:rPr/>
              <a:t>the</a:t>
            </a:r>
            <a:r>
              <a:rPr/>
              <a:t> </a:t>
            </a:r>
            <a:r>
              <a:rPr/>
              <a:t>purpose</a:t>
            </a:r>
            <a:r>
              <a:rPr/>
              <a:t> </a:t>
            </a:r>
            <a:r>
              <a:rPr/>
              <a:t>of</a:t>
            </a:r>
            <a:r>
              <a:rPr/>
              <a:t> </a:t>
            </a:r>
            <a:r>
              <a:rPr/>
              <a:t>the</a:t>
            </a:r>
            <a:r>
              <a:rPr/>
              <a:t> </a:t>
            </a:r>
            <a:r>
              <a:rPr/>
              <a:t>program.</a:t>
            </a:r>
          </a:p>
          <a:p>
            <a:pPr lvl="0" marL="0" indent="0">
              <a:buNone/>
            </a:pPr>
          </a:p>
          <a:p>
            <a:pPr lvl="0" marL="0" indent="0">
              <a:buNone/>
            </a:pPr>
            <a:r>
              <a:rPr/>
              <a:t>The</a:t>
            </a:r>
            <a:r>
              <a:rPr/>
              <a:t> </a:t>
            </a:r>
            <a:r>
              <a:rPr/>
              <a:t>second</a:t>
            </a:r>
            <a:r>
              <a:rPr/>
              <a:t> </a:t>
            </a:r>
            <a:r>
              <a:rPr/>
              <a:t>sentence</a:t>
            </a:r>
            <a:r>
              <a:rPr/>
              <a:t> </a:t>
            </a:r>
            <a:r>
              <a:rPr/>
              <a:t>places</a:t>
            </a:r>
            <a:r>
              <a:rPr/>
              <a:t> </a:t>
            </a:r>
            <a:r>
              <a:rPr/>
              <a:t>the</a:t>
            </a:r>
            <a:r>
              <a:rPr/>
              <a:t> </a:t>
            </a:r>
            <a:r>
              <a:rPr/>
              <a:t>code</a:t>
            </a:r>
            <a:r>
              <a:rPr/>
              <a:t> </a:t>
            </a:r>
            <a:r>
              <a:rPr/>
              <a:t>in</a:t>
            </a:r>
            <a:r>
              <a:rPr/>
              <a:t> </a:t>
            </a:r>
            <a:r>
              <a:rPr/>
              <a:t>the</a:t>
            </a:r>
            <a:r>
              <a:rPr/>
              <a:t> </a:t>
            </a:r>
            <a:r>
              <a:rPr/>
              <a:t>public</a:t>
            </a:r>
            <a:r>
              <a:rPr/>
              <a:t> </a:t>
            </a:r>
            <a:r>
              <a:rPr/>
              <a:t>domain</a:t>
            </a:r>
            <a:r>
              <a:rPr/>
              <a:t> </a:t>
            </a:r>
            <a:r>
              <a:rPr/>
              <a:t>so</a:t>
            </a:r>
            <a:r>
              <a:rPr/>
              <a:t> </a:t>
            </a:r>
            <a:r>
              <a:rPr/>
              <a:t>you</a:t>
            </a:r>
            <a:r>
              <a:rPr/>
              <a:t> </a:t>
            </a:r>
            <a:r>
              <a:rPr/>
              <a:t>can</a:t>
            </a:r>
            <a:r>
              <a:rPr/>
              <a:t> </a:t>
            </a:r>
            <a:r>
              <a:rPr/>
              <a:t>use</a:t>
            </a:r>
            <a:r>
              <a:rPr/>
              <a:t> </a:t>
            </a:r>
            <a:r>
              <a:rPr/>
              <a:t>the</a:t>
            </a:r>
            <a:r>
              <a:rPr/>
              <a:t> </a:t>
            </a:r>
            <a:r>
              <a:rPr/>
              <a:t>code</a:t>
            </a:r>
            <a:r>
              <a:rPr/>
              <a:t> </a:t>
            </a:r>
            <a:r>
              <a:rPr/>
              <a:t>any</a:t>
            </a:r>
            <a:r>
              <a:rPr/>
              <a:t> </a:t>
            </a:r>
            <a:r>
              <a:rPr/>
              <a:t>way</a:t>
            </a:r>
            <a:r>
              <a:rPr/>
              <a:t> </a:t>
            </a:r>
            <a:r>
              <a:rPr/>
              <a:t>that</a:t>
            </a:r>
            <a:r>
              <a:rPr/>
              <a:t> </a:t>
            </a:r>
            <a:r>
              <a:rPr/>
              <a:t>you</a:t>
            </a:r>
            <a:r>
              <a:rPr/>
              <a:t> </a:t>
            </a:r>
            <a:r>
              <a:rPr/>
              <a:t>might</a:t>
            </a:r>
            <a:r>
              <a:rPr/>
              <a:t> </a:t>
            </a:r>
            <a:r>
              <a:rPr/>
              <a:t>please.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SAS.</a:t>
            </a:r>
            <a:r>
              <a:rPr/>
              <a:t> </a:t>
            </a:r>
            <a:r>
              <a:rPr/>
              <a:t>The</a:t>
            </a:r>
            <a:r>
              <a:rPr/>
              <a:t> </a:t>
            </a:r>
            <a:r>
              <a:rPr/>
              <a:t>comment</a:t>
            </a:r>
            <a:r>
              <a:rPr/>
              <a:t> </a:t>
            </a:r>
            <a:r>
              <a:rPr/>
              <a:t>starts</a:t>
            </a:r>
            <a:r>
              <a:rPr/>
              <a:t> </a:t>
            </a:r>
            <a:r>
              <a:rPr/>
              <a:t>with</a:t>
            </a:r>
            <a:r>
              <a:rPr/>
              <a:t> </a:t>
            </a:r>
            <a:r>
              <a:rPr/>
              <a:t>an</a:t>
            </a:r>
            <a:r>
              <a:rPr/>
              <a:t> </a:t>
            </a:r>
            <a:r>
              <a:rPr/>
              <a:t>asterisk</a:t>
            </a:r>
            <a:r>
              <a:rPr/>
              <a:t> </a:t>
            </a:r>
            <a:r>
              <a:rPr/>
              <a:t>and</a:t>
            </a:r>
            <a:r>
              <a:rPr/>
              <a:t> </a:t>
            </a:r>
            <a:r>
              <a:rPr/>
              <a:t>ends</a:t>
            </a:r>
            <a:r>
              <a:rPr/>
              <a:t> </a:t>
            </a:r>
            <a:r>
              <a:rPr/>
              <a:t>with</a:t>
            </a:r>
            <a:r>
              <a:rPr/>
              <a:t> </a:t>
            </a:r>
            <a:r>
              <a:rPr/>
              <a:t>a</a:t>
            </a:r>
            <a:r>
              <a:rPr/>
              <a:t> </a:t>
            </a:r>
            <a:r>
              <a:rPr/>
              <a:t>semi-colon.</a:t>
            </a:r>
            <a:r>
              <a:rPr/>
              <a:t> </a:t>
            </a:r>
            <a:r>
              <a:rPr/>
              <a:t>It</a:t>
            </a:r>
            <a:r>
              <a:rPr/>
              <a:t> </a:t>
            </a:r>
            <a:r>
              <a:rPr/>
              <a:t>covers</a:t>
            </a:r>
            <a:r>
              <a:rPr/>
              <a:t> </a:t>
            </a:r>
            <a:r>
              <a:rPr/>
              <a:t>the</a:t>
            </a:r>
            <a:r>
              <a:rPr/>
              <a:t> </a:t>
            </a:r>
            <a:r>
              <a:rPr/>
              <a:t>same</a:t>
            </a:r>
            <a:r>
              <a:rPr/>
              <a:t> </a:t>
            </a:r>
            <a:r>
              <a:rPr/>
              <a:t>details.</a:t>
            </a:r>
          </a:p>
          <a:p>
            <a:pPr lvl="0" marL="0" indent="0">
              <a:buNone/>
            </a:pPr>
          </a:p>
          <a:p>
            <a:pPr lvl="0" marL="0" indent="0">
              <a:buNone/>
            </a:pPr>
            <a:r>
              <a:rPr/>
              <a:t>I</a:t>
            </a:r>
            <a:r>
              <a:rPr/>
              <a:t> </a:t>
            </a:r>
            <a:r>
              <a:rPr/>
              <a:t>won’t</a:t>
            </a:r>
            <a:r>
              <a:rPr/>
              <a:t> </a:t>
            </a:r>
            <a:r>
              <a:rPr/>
              <a:t>show</a:t>
            </a:r>
            <a:r>
              <a:rPr/>
              <a:t> </a:t>
            </a:r>
            <a:r>
              <a:rPr/>
              <a:t>the</a:t>
            </a:r>
            <a:r>
              <a:rPr/>
              <a:t> </a:t>
            </a:r>
            <a:r>
              <a:rPr/>
              <a:t>code</a:t>
            </a:r>
            <a:r>
              <a:rPr/>
              <a:t> </a:t>
            </a:r>
            <a:r>
              <a:rPr/>
              <a:t>in</a:t>
            </a:r>
            <a:r>
              <a:rPr/>
              <a:t> </a:t>
            </a:r>
            <a:r>
              <a:rPr/>
              <a:t>SQL,</a:t>
            </a:r>
            <a:r>
              <a:rPr/>
              <a:t> </a:t>
            </a:r>
            <a:r>
              <a:rPr/>
              <a:t>but</a:t>
            </a:r>
            <a:r>
              <a:rPr/>
              <a:t> </a:t>
            </a:r>
            <a:r>
              <a:rPr/>
              <a:t>it</a:t>
            </a:r>
            <a:r>
              <a:rPr/>
              <a:t> </a:t>
            </a:r>
            <a:r>
              <a:rPr/>
              <a:t>would</a:t>
            </a:r>
            <a:r>
              <a:rPr/>
              <a:t> </a:t>
            </a:r>
            <a:r>
              <a:rPr/>
              <a:t>look</a:t>
            </a:r>
            <a:r>
              <a:rPr/>
              <a:t> </a:t>
            </a:r>
            <a:r>
              <a:rPr/>
              <a:t>similar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the</a:t>
            </a:r>
            <a:r>
              <a:rPr/>
              <a:t> </a:t>
            </a:r>
            <a:r>
              <a:rPr/>
              <a:t>print</a:t>
            </a:r>
            <a:r>
              <a:rPr/>
              <a:t> </a:t>
            </a:r>
            <a:r>
              <a:rPr/>
              <a:t>procedure</a:t>
            </a:r>
            <a:r>
              <a:rPr/>
              <a:t> </a:t>
            </a:r>
            <a:r>
              <a:rPr/>
              <a:t>in</a:t>
            </a:r>
            <a:r>
              <a:rPr/>
              <a:t> </a:t>
            </a:r>
            <a:r>
              <a:rPr/>
              <a:t>SAS.</a:t>
            </a:r>
            <a:r>
              <a:rPr/>
              <a:t> </a:t>
            </a:r>
            <a:r>
              <a:rPr/>
              <a:t>It’s</a:t>
            </a:r>
            <a:r>
              <a:rPr/>
              <a:t> </a:t>
            </a:r>
            <a:r>
              <a:rPr/>
              <a:t>not</a:t>
            </a:r>
            <a:r>
              <a:rPr/>
              <a:t> </a:t>
            </a:r>
            <a:r>
              <a:rPr/>
              <a:t>too</a:t>
            </a:r>
            <a:r>
              <a:rPr/>
              <a:t> </a:t>
            </a:r>
            <a:r>
              <a:rPr/>
              <a:t>hard</a:t>
            </a:r>
            <a:r>
              <a:rPr/>
              <a:t> </a:t>
            </a:r>
            <a:r>
              <a:rPr/>
              <a:t>to</a:t>
            </a:r>
            <a:r>
              <a:rPr/>
              <a:t> </a:t>
            </a:r>
            <a:r>
              <a:rPr/>
              <a:t>read,</a:t>
            </a:r>
            <a:r>
              <a:rPr/>
              <a:t> </a:t>
            </a:r>
            <a:r>
              <a:rPr/>
              <a:t>but</a:t>
            </a:r>
            <a:r>
              <a:rPr/>
              <a:t> </a:t>
            </a:r>
            <a:r>
              <a:rPr/>
              <a:t>you</a:t>
            </a:r>
            <a:r>
              <a:rPr/>
              <a:t> </a:t>
            </a:r>
            <a:r>
              <a:rPr/>
              <a:t>can</a:t>
            </a:r>
            <a:r>
              <a:rPr/>
              <a:t> </a:t>
            </a:r>
            <a:r>
              <a:rPr/>
              <a:t>improve</a:t>
            </a:r>
            <a:r>
              <a:rPr/>
              <a:t> </a:t>
            </a:r>
            <a:r>
              <a:rPr/>
              <a:t>it</a:t>
            </a:r>
            <a:r>
              <a:rPr/>
              <a:t> </a:t>
            </a:r>
            <a:r>
              <a:rPr/>
              <a:t>quite</a:t>
            </a:r>
            <a:r>
              <a:rPr/>
              <a:t> </a:t>
            </a:r>
            <a:r>
              <a:rPr/>
              <a:t>a</a:t>
            </a:r>
            <a:r>
              <a:rPr/>
              <a:t> </a:t>
            </a:r>
            <a:r>
              <a:rPr/>
              <a:t>bit</a:t>
            </a:r>
            <a:r>
              <a:rPr/>
              <a:t> </a:t>
            </a:r>
            <a:r>
              <a:rPr/>
              <a:t>by</a:t>
            </a:r>
            <a:r>
              <a:rPr/>
              <a:t> </a:t>
            </a:r>
            <a:r>
              <a:rPr/>
              <a:t>adding</a:t>
            </a:r>
            <a:r>
              <a:rPr/>
              <a:t> </a:t>
            </a:r>
            <a:r>
              <a:rPr/>
              <a:t>line</a:t>
            </a:r>
            <a:r>
              <a:rPr/>
              <a:t> </a:t>
            </a:r>
            <a:r>
              <a:rPr/>
              <a:t>breaks,</a:t>
            </a:r>
            <a:r>
              <a:rPr/>
              <a:t> </a:t>
            </a:r>
            <a:r>
              <a:rPr/>
              <a:t>indenting,</a:t>
            </a:r>
            <a:r>
              <a:rPr/>
              <a:t> </a:t>
            </a:r>
            <a:r>
              <a:rPr/>
              <a:t>andshould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Basic</a:t>
            </a:r>
            <a:r>
              <a:rPr/>
              <a:t> </a:t>
            </a:r>
            <a:r>
              <a:rPr/>
              <a:t>programming</a:t>
            </a:r>
            <a:r>
              <a:rPr/>
              <a:t> </a:t>
            </a:r>
            <a:r>
              <a:rPr/>
              <a:t>expectations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Readable</a:t>
            </a:r>
            <a:r>
              <a:rPr/>
              <a:t> </a:t>
            </a:r>
            <a:r>
              <a:rPr/>
              <a:t>code</a:t>
            </a:r>
          </a:p>
        </p:txBody>
      </p:sp>
      <p:sp>
        <p:nvSpPr>
          <p:cNvPr id="3" name="Content Placeholder 2"/>
          <p:cNvSpPr>
            <a:spLocks noGrp="1"/>
          </p:cNvSpPr>
          <p:nvPr>
            <p:ph idx="1"/>
          </p:nvPr>
        </p:nvSpPr>
        <p:spPr/>
        <p:txBody>
          <a:bodyPr/>
          <a:lstStyle/>
          <a:p>
            <a:pPr lvl="1"/>
            <a:r>
              <a:rPr/>
              <a:t>To make your code more readable</a:t>
            </a:r>
          </a:p>
          <a:p>
            <a:pPr lvl="2"/>
            <a:r>
              <a:rPr/>
              <a:t>Use indents</a:t>
            </a:r>
          </a:p>
          <a:p>
            <a:pPr lvl="2"/>
            <a:r>
              <a:rPr/>
              <a:t>Break long lines of code</a:t>
            </a:r>
          </a:p>
          <a:p>
            <a:pPr lvl="2"/>
            <a:r>
              <a:rPr/>
              <a:t>insert blank lines to create sections</a:t>
            </a:r>
          </a:p>
          <a:p>
            <a:pPr lvl="2"/>
            <a:r>
              <a:rPr/>
              <a:t>Create vertical lists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(difficult</a:t>
            </a:r>
            <a:r>
              <a:rPr/>
              <a:t> </a:t>
            </a:r>
            <a:r>
              <a:rPr/>
              <a:t>to</a:t>
            </a:r>
            <a:r>
              <a:rPr/>
              <a:t> </a:t>
            </a:r>
            <a:r>
              <a:rPr/>
              <a:t>read</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title1 "The smallest body weight";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Add</a:t>
            </a:r>
            <a:r>
              <a:rPr/>
              <a:t> </a:t>
            </a:r>
            <a:r>
              <a:rPr/>
              <a:t>line</a:t>
            </a:r>
            <a:r>
              <a:rPr/>
              <a:t> </a:t>
            </a:r>
            <a:r>
              <a:rPr/>
              <a:t>break</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Indent</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Break</a:t>
            </a:r>
            <a:r>
              <a:rPr/>
              <a:t> </a:t>
            </a:r>
            <a:r>
              <a:rPr/>
              <a:t>long</a:t>
            </a:r>
            <a:r>
              <a:rPr/>
              <a:t> </a:t>
            </a:r>
            <a:r>
              <a:rPr/>
              <a:t>lines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Create</a:t>
            </a:r>
            <a:r>
              <a:rPr/>
              <a:t> </a:t>
            </a:r>
            <a:r>
              <a:rPr/>
              <a:t>vertical</a:t>
            </a:r>
            <a:r>
              <a:rPr/>
              <a:t> </a:t>
            </a:r>
            <a:r>
              <a:rPr/>
              <a:t>lists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SQL</a:t>
            </a:r>
            <a:r>
              <a:rPr/>
              <a:t> </a:t>
            </a:r>
            <a:r>
              <a:rPr/>
              <a:t>example</a:t>
            </a:r>
          </a:p>
        </p:txBody>
      </p:sp>
      <p:sp>
        <p:nvSpPr>
          <p:cNvPr id="3" name="Content Placeholder 2"/>
          <p:cNvSpPr>
            <a:spLocks noGrp="1"/>
          </p:cNvSpPr>
          <p:nvPr>
            <p:ph idx="1"/>
          </p:nvPr>
        </p:nvSpPr>
        <p:spPr/>
        <p:txBody>
          <a:bodyPr/>
          <a:lstStyle/>
          <a:p>
            <a:pPr lvl="0" marL="1270000" indent="0">
              <a:buNone/>
            </a:pPr>
            <a:r>
              <a:rPr sz="1800">
                <a:latin typeface="Courier"/>
              </a:rPr>
              <a:t>select 
    sex, 
    count(*) as number_of_children
  from titanic_table
  where age &lt; 18
  group by sex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example</a:t>
            </a:r>
            <a:r>
              <a:rPr/>
              <a:t> </a:t>
            </a:r>
            <a:r>
              <a:rPr/>
              <a:t>(hard</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radius &lt;- sqrt(ts[ , last_date])
zero &lt;- radius == 0
ggplot(data=states) +
geom_sf(color="gray", fill="white") +
geom_sf(data=ts[!zero, ], size=radius[!zero]) +
coord_sf(xlim=lat, ylim=lon, expand=FALSE) +
ggtitle("Bubble plot of COVID-19 cases")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example</a:t>
            </a:r>
            <a:r>
              <a:rPr/>
              <a:t> </a:t>
            </a:r>
            <a:r>
              <a:rPr/>
              <a:t>(easier</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radius &lt;- sqrt(ts[ , last_date])
zero &lt;- radius == 0
ggplot(data=states) +
  geom_sf(
    color="gray",
    fill="white") +
  geom_sf(
    data=ts[!zero, ],
    size=radius[!zero]) +
  coord_sf(
    xlim=lat,
    ylim=lon,
    expand=FALSE) +
  ggtitle("Bubble plot of COVID-19 cases")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lengthy</a:t>
            </a:r>
            <a:r>
              <a:rPr/>
              <a:t> </a:t>
            </a:r>
            <a:r>
              <a:rPr/>
              <a:t>outputs</a:t>
            </a:r>
          </a:p>
        </p:txBody>
      </p:sp>
      <p:sp>
        <p:nvSpPr>
          <p:cNvPr id="3" name="Content Placeholder 2"/>
          <p:cNvSpPr>
            <a:spLocks noGrp="1"/>
          </p:cNvSpPr>
          <p:nvPr>
            <p:ph idx="1"/>
          </p:nvPr>
        </p:nvSpPr>
        <p:spPr/>
        <p:txBody>
          <a:bodyPr/>
          <a:lstStyle/>
          <a:p>
            <a:pPr lvl="1"/>
            <a:r>
              <a:rPr/>
              <a:t>Avoid long printouts</a:t>
            </a:r>
          </a:p>
          <a:p>
            <a:pPr lvl="2"/>
            <a:r>
              <a:rPr/>
              <a:t>R: </a:t>
            </a:r>
            <a:r>
              <a:rPr sz="1800">
                <a:latin typeface="Courier"/>
              </a:rPr>
              <a:t>head(sleep, n=10)</a:t>
            </a:r>
          </a:p>
          <a:p>
            <a:pPr lvl="2"/>
            <a:r>
              <a:rPr/>
              <a:t>SAS: </a:t>
            </a:r>
            <a:r>
              <a:rPr sz="1800">
                <a:latin typeface="Courier"/>
              </a:rPr>
              <a:t>proc print sleep(obs=10)</a:t>
            </a:r>
          </a:p>
          <a:p>
            <a:pPr lvl="2"/>
            <a:r>
              <a:rPr/>
              <a:t>SQLite: </a:t>
            </a:r>
            <a:r>
              <a:rPr sz="1800">
                <a:latin typeface="Courier"/>
              </a:rPr>
              <a:t>limit 10</a:t>
            </a:r>
          </a:p>
          <a:p>
            <a:pPr lvl="2"/>
            <a:r>
              <a:rPr/>
              <a:t>Oracle SQL: </a:t>
            </a:r>
            <a:r>
              <a:rPr sz="1800">
                <a:latin typeface="Courier"/>
              </a:rPr>
              <a:t>where row_num &lt;= 10</a:t>
            </a:r>
          </a:p>
          <a:p>
            <a:pPr lvl="2"/>
            <a:r>
              <a:rPr/>
              <a:t>SAS SQL: </a:t>
            </a:r>
            <a:r>
              <a:rPr sz="1800">
                <a:latin typeface="Courier"/>
              </a:rPr>
              <a:t>where monotonic() &lt;= 10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1"/>
            <a:r>
              <a:rPr/>
              <a:t>Guidelines for every programming assignment</a:t>
            </a:r>
          </a:p>
          <a:p>
            <a:pPr lvl="2"/>
            <a:r>
              <a:rPr/>
              <a:t>File name and format requirements</a:t>
            </a:r>
          </a:p>
          <a:p>
            <a:pPr lvl="2"/>
            <a:r>
              <a:rPr/>
              <a:t>Common directory structure</a:t>
            </a:r>
          </a:p>
          <a:p>
            <a:pPr lvl="2"/>
            <a:r>
              <a:rPr/>
              <a:t>Documentation header</a:t>
            </a:r>
          </a:p>
          <a:p>
            <a:pPr lvl="2"/>
            <a:r>
              <a:rPr/>
              <a:t>Readable code</a:t>
            </a:r>
          </a:p>
          <a:p>
            <a:pPr lvl="2"/>
            <a:r>
              <a:rPr/>
              <a:t>No lengthy outputs</a:t>
            </a:r>
          </a:p>
          <a:p>
            <a:pPr lvl="2"/>
            <a:r>
              <a:rPr/>
              <a:t>Show both the code and the output</a:t>
            </a:r>
          </a:p>
          <a:p>
            <a:pPr lvl="2"/>
            <a:r>
              <a:rPr/>
              <a:t>Include both my questions and your answers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a:t>
            </a:r>
            <a:r>
              <a:rPr/>
              <a:t> </a:t>
            </a:r>
            <a:r>
              <a:rPr/>
              <a:t>both</a:t>
            </a:r>
            <a:r>
              <a:rPr/>
              <a:t> </a:t>
            </a:r>
            <a:r>
              <a:rPr/>
              <a:t>the</a:t>
            </a:r>
            <a:r>
              <a:rPr/>
              <a:t> </a:t>
            </a:r>
            <a:r>
              <a:rPr/>
              <a:t>code</a:t>
            </a:r>
            <a:r>
              <a:rPr/>
              <a:t> </a:t>
            </a:r>
            <a:r>
              <a:rPr/>
              <a:t>and</a:t>
            </a:r>
            <a:r>
              <a:rPr/>
              <a:t> </a:t>
            </a:r>
            <a:r>
              <a:rPr/>
              <a:t>the</a:t>
            </a:r>
            <a:r>
              <a:rPr/>
              <a:t> </a:t>
            </a:r>
            <a:r>
              <a:rPr/>
              <a:t>output</a:t>
            </a:r>
          </a:p>
        </p:txBody>
      </p:sp>
      <p:sp>
        <p:nvSpPr>
          <p:cNvPr id="3" name="Content Placeholder 2"/>
          <p:cNvSpPr>
            <a:spLocks noGrp="1"/>
          </p:cNvSpPr>
          <p:nvPr>
            <p:ph idx="1"/>
          </p:nvPr>
        </p:nvSpPr>
        <p:spPr/>
        <p:txBody>
          <a:bodyPr/>
          <a:lstStyle/>
          <a:p>
            <a:pPr lvl="1"/>
            <a:r>
              <a:rPr/>
              <a:t>Code</a:t>
            </a:r>
          </a:p>
          <a:p>
            <a:pPr lvl="2"/>
            <a:r>
              <a:rPr/>
              <a:t>Check documentation and readability</a:t>
            </a:r>
          </a:p>
          <a:p>
            <a:pPr lvl="2"/>
            <a:r>
              <a:rPr/>
              <a:t>Helps debugging if things go wrong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Include</a:t>
            </a:r>
            <a:r>
              <a:rPr/>
              <a:t> </a:t>
            </a:r>
            <a:r>
              <a:rPr/>
              <a:t>both</a:t>
            </a:r>
            <a:r>
              <a:rPr/>
              <a:t> </a:t>
            </a:r>
            <a:r>
              <a:rPr/>
              <a:t>my</a:t>
            </a:r>
            <a:r>
              <a:rPr/>
              <a:t> </a:t>
            </a:r>
            <a:r>
              <a:rPr/>
              <a:t>questions</a:t>
            </a:r>
            <a:r>
              <a:rPr/>
              <a:t> </a:t>
            </a:r>
            <a:r>
              <a:rPr/>
              <a:t>and</a:t>
            </a:r>
            <a:r>
              <a:rPr/>
              <a:t> </a:t>
            </a:r>
            <a:r>
              <a:rPr/>
              <a:t>your</a:t>
            </a:r>
            <a:r>
              <a:rPr/>
              <a:t> </a:t>
            </a:r>
            <a:r>
              <a:rPr/>
              <a:t>answers</a:t>
            </a:r>
          </a:p>
        </p:txBody>
      </p:sp>
      <p:sp>
        <p:nvSpPr>
          <p:cNvPr id="3" name="Content Placeholder 2"/>
          <p:cNvSpPr>
            <a:spLocks noGrp="1"/>
          </p:cNvSpPr>
          <p:nvPr>
            <p:ph idx="1"/>
          </p:nvPr>
        </p:nvSpPr>
        <p:spPr/>
        <p:txBody>
          <a:bodyPr/>
          <a:lstStyle/>
          <a:p>
            <a:pPr lvl="1"/>
            <a:r>
              <a:rPr/>
              <a:t>Use comments or titles for questions</a:t>
            </a:r>
          </a:p>
          <a:p>
            <a:pPr lvl="2"/>
            <a:r>
              <a:rPr/>
              <a:t>Cut-and-paste orginal question</a:t>
            </a:r>
          </a:p>
          <a:p>
            <a:pPr lvl="1"/>
            <a:r>
              <a:rPr/>
              <a:t>Add text interpretation before or after your output</a:t>
            </a:r>
          </a:p>
          <a:p>
            <a:pPr lvl="2"/>
            <a:r>
              <a:rPr/>
              <a:t>One or sometimes two sentences.</a:t>
            </a:r>
          </a:p>
          <a:p>
            <a:pPr lvl="2"/>
            <a:r>
              <a:rPr/>
              <a:t>Output without interpretation will be downgraded.</a:t>
            </a:r>
          </a:p>
          <a:p>
            <a:pPr lvl="2"/>
            <a:r>
              <a:rPr/>
              <a:t>Examples:</a:t>
            </a:r>
          </a:p>
          <a:p>
            <a:pPr lvl="3"/>
            <a:r>
              <a:rPr/>
              <a:t>Here are the first ten rows of data.</a:t>
            </a:r>
          </a:p>
          <a:p>
            <a:pPr lvl="3"/>
            <a:r>
              <a:rPr/>
              <a:t>The largest animal in the data set is the African elephant.</a:t>
            </a:r>
          </a:p>
          <a:p>
            <a:pPr lvl="3"/>
            <a:r>
              <a:rPr/>
              <a:t>Only 30% of the patients got all three shots.</a:t>
            </a:r>
          </a:p>
          <a:p>
            <a:pPr lvl="3"/>
            <a:r>
              <a:rPr/>
              <a:t>There are no missing values for this data set.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Guidelines for every programming assignment</a:t>
            </a:r>
          </a:p>
          <a:p>
            <a:pPr lvl="2"/>
            <a:r>
              <a:rPr/>
              <a:t>File name and format requirements</a:t>
            </a:r>
          </a:p>
          <a:p>
            <a:pPr lvl="2"/>
            <a:r>
              <a:rPr/>
              <a:t>Documentation header</a:t>
            </a:r>
          </a:p>
          <a:p>
            <a:pPr lvl="2"/>
            <a:r>
              <a:rPr/>
              <a:t>Readable code</a:t>
            </a:r>
          </a:p>
          <a:p>
            <a:pPr lvl="2"/>
            <a:r>
              <a:rPr/>
              <a:t>No lengthy outputs</a:t>
            </a:r>
          </a:p>
          <a:p>
            <a:pPr lvl="2"/>
            <a:r>
              <a:rPr/>
              <a:t>Show both the code and the output</a:t>
            </a:r>
          </a:p>
          <a:p>
            <a:pPr lvl="2"/>
            <a:r>
              <a:rPr/>
              <a:t>Include both my questions and your answers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name</a:t>
            </a:r>
            <a:r>
              <a:rPr/>
              <a:t> </a:t>
            </a:r>
            <a:r>
              <a:rPr/>
              <a:t>and</a:t>
            </a:r>
            <a:r>
              <a:rPr/>
              <a:t> </a:t>
            </a:r>
            <a:r>
              <a:rPr/>
              <a:t>format</a:t>
            </a:r>
            <a:r>
              <a:rPr/>
              <a:t> </a:t>
            </a:r>
            <a:r>
              <a:rPr/>
              <a:t>requirements</a:t>
            </a:r>
          </a:p>
        </p:txBody>
      </p:sp>
      <p:sp>
        <p:nvSpPr>
          <p:cNvPr id="3" name="Content Placeholder 2"/>
          <p:cNvSpPr>
            <a:spLocks noGrp="1"/>
          </p:cNvSpPr>
          <p:nvPr>
            <p:ph idx="1"/>
          </p:nvPr>
        </p:nvSpPr>
        <p:spPr/>
        <p:txBody>
          <a:bodyPr/>
          <a:lstStyle/>
          <a:p>
            <a:pPr lvl="1"/>
            <a:r>
              <a:rPr/>
              <a:t>Filename must include</a:t>
            </a:r>
          </a:p>
          <a:p>
            <a:pPr lvl="2"/>
            <a:r>
              <a:rPr/>
              <a:t>Your last name</a:t>
            </a:r>
          </a:p>
          <a:p>
            <a:pPr lvl="2"/>
            <a:r>
              <a:rPr/>
              <a:t>The class number (e.g., 5505 for Introduction to R)</a:t>
            </a:r>
          </a:p>
          <a:p>
            <a:pPr lvl="2"/>
            <a:r>
              <a:rPr/>
              <a:t>The canvas module number</a:t>
            </a:r>
          </a:p>
          <a:p>
            <a:pPr lvl="2"/>
            <a:r>
              <a:rPr/>
              <a:t>Examples</a:t>
            </a:r>
          </a:p>
          <a:p>
            <a:pPr lvl="3"/>
            <a:r>
              <a:rPr/>
              <a:t>Steve Simon homework, part a, for 5505, Module02</a:t>
            </a:r>
          </a:p>
          <a:p>
            <a:pPr lvl="3"/>
            <a:r>
              <a:rPr/>
              <a:t>hw02a-5505-simon</a:t>
            </a:r>
          </a:p>
          <a:p>
            <a:pPr lvl="1"/>
            <a:r>
              <a:rPr/>
              <a:t>File format</a:t>
            </a:r>
          </a:p>
          <a:p>
            <a:pPr lvl="2"/>
            <a:r>
              <a:rPr/>
              <a:t>Single pdf file, if possible but multiple pdf files acceptable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Common</a:t>
            </a:r>
            <a:r>
              <a:rPr/>
              <a:t> </a:t>
            </a:r>
            <a:r>
              <a:rPr/>
              <a:t>directory</a:t>
            </a:r>
            <a:r>
              <a:rPr/>
              <a:t> </a:t>
            </a:r>
            <a:r>
              <a:rPr/>
              <a:t>structure</a:t>
            </a:r>
          </a:p>
        </p:txBody>
      </p:sp>
      <p:sp>
        <p:nvSpPr>
          <p:cNvPr id="3" name="Content Placeholder 2"/>
          <p:cNvSpPr>
            <a:spLocks noGrp="1"/>
          </p:cNvSpPr>
          <p:nvPr>
            <p:ph idx="1"/>
          </p:nvPr>
        </p:nvSpPr>
        <p:spPr/>
        <p:txBody>
          <a:bodyPr/>
          <a:lstStyle/>
          <a:p>
            <a:pPr lvl="1"/>
            <a:r>
              <a:rPr/>
              <a:t>Store everything for this class in a single folder</a:t>
            </a:r>
          </a:p>
          <a:p>
            <a:pPr lvl="2"/>
            <a:r>
              <a:rPr/>
              <a:t>Any name is fine</a:t>
            </a:r>
          </a:p>
          <a:p>
            <a:pPr lvl="2"/>
            <a:r>
              <a:rPr/>
              <a:t>Use different folder for different classes</a:t>
            </a:r>
          </a:p>
          <a:p>
            <a:pPr lvl="1"/>
            <a:r>
              <a:rPr/>
              <a:t>Subdirectory structure</a:t>
            </a:r>
          </a:p>
          <a:p>
            <a:pPr lvl="2"/>
            <a:r>
              <a:rPr/>
              <a:t>data (for data files)</a:t>
            </a:r>
          </a:p>
          <a:p>
            <a:pPr lvl="2"/>
            <a:r>
              <a:rPr/>
              <a:t>src (for program files)</a:t>
            </a:r>
          </a:p>
          <a:p>
            <a:pPr lvl="2"/>
            <a:r>
              <a:rPr/>
              <a:t>optional: doc, images, results</a:t>
            </a:r>
          </a:p>
          <a:p>
            <a:pPr lvl="1"/>
            <a:r>
              <a:rPr/>
              <a:t>Backup your folder regularly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directory</a:t>
            </a:r>
            <a:r>
              <a:rPr/>
              <a:t> </a:t>
            </a:r>
            <a:r>
              <a:rPr/>
              <a:t>structure</a:t>
            </a:r>
          </a:p>
        </p:txBody>
      </p:sp>
      <p:sp>
        <p:nvSpPr>
          <p:cNvPr id="3" name="Content Placeholder 2"/>
          <p:cNvSpPr>
            <a:spLocks noGrp="1"/>
          </p:cNvSpPr>
          <p:nvPr>
            <p:ph idx="1"/>
          </p:nvPr>
        </p:nvSpPr>
        <p:spPr/>
        <p:txBody>
          <a:bodyPr/>
          <a:lstStyle/>
          <a:p>
            <a:pPr lvl="0" marL="0" indent="0">
              <a:buNone/>
            </a:pPr>
            <a:r>
              <a:rPr sz="1800">
                <a:latin typeface="Courier"/>
              </a:rPr>
              <a:t>+-5505</a:t>
            </a:r>
          </a:p>
          <a:p>
            <a:pPr lvl="0" marL="0" indent="0">
              <a:buNone/>
            </a:pPr>
            <a:r>
              <a:rPr sz="1800">
                <a:latin typeface="Courier"/>
              </a:rPr>
              <a:t>+---data</a:t>
            </a:r>
          </a:p>
          <a:p>
            <a:pPr lvl="0" marL="0" indent="0">
              <a:buNone/>
            </a:pPr>
            <a:r>
              <a:rPr sz="1800">
                <a:latin typeface="Courier"/>
              </a:rPr>
              <a:t>+-----airline.txt</a:t>
            </a:r>
          </a:p>
          <a:p>
            <a:pPr lvl="0" marL="0" indent="0">
              <a:buNone/>
            </a:pPr>
            <a:r>
              <a:rPr sz="1800">
                <a:latin typeface="Courier"/>
              </a:rPr>
              <a:t>+-----gardasil.RData</a:t>
            </a:r>
          </a:p>
          <a:p>
            <a:pPr lvl="0" marL="0" indent="0">
              <a:buNone/>
            </a:pPr>
            <a:r>
              <a:rPr sz="1800">
                <a:latin typeface="Courier"/>
              </a:rPr>
              <a:t>+---src</a:t>
            </a:r>
          </a:p>
          <a:p>
            <a:pPr lvl="0" marL="0" indent="0">
              <a:buNone/>
            </a:pPr>
            <a:r>
              <a:rPr sz="1800">
                <a:latin typeface="Courier"/>
              </a:rPr>
              <a:t>+-----simon-5505-hw02.Rmd</a:t>
            </a:r>
          </a:p>
          <a:p>
            <a:pPr lvl="0" marL="0" indent="0">
              <a:buNone/>
            </a:pPr>
            <a:r>
              <a:rPr sz="1800">
                <a:latin typeface="Courier"/>
              </a:rPr>
              <a:t>+-----simon-5505-hw03.Rmd</a:t>
            </a:r>
          </a:p>
          <a:p>
            <a:pPr lvl="0" marL="0" indent="0">
              <a:buNone/>
            </a:pPr>
            <a:r>
              <a:rPr sz="1800">
                <a:latin typeface="Courier"/>
              </a:rPr>
              <a:t>+-archive</a:t>
            </a:r>
          </a:p>
          <a:p>
            <a:pPr lvl="0" marL="0" indent="0">
              <a:buNone/>
            </a:pPr>
            <a:r>
              <a:rPr sz="1800">
                <a:latin typeface="Courier"/>
              </a:rPr>
              <a:t>+---5505_backup_2021-05-17</a:t>
            </a:r>
          </a:p>
          <a:p>
            <a:pPr lvl="0" marL="0" indent="0">
              <a:buNone/>
            </a:pPr>
            <a:r>
              <a:rPr sz="1800">
                <a:latin typeface="Courier"/>
              </a:rPr>
              <a:t>+---5505_backup_2021-05-18</a:t>
            </a:r>
          </a:p>
          <a:p>
            <a:pPr lvl="0" marL="0" indent="0">
              <a:buNone/>
            </a:pPr>
            <a:r>
              <a:rPr sz="1800">
                <a:latin typeface="Courier"/>
              </a:rPr>
              <a:t>+---5505_backup_2021-05-19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(1/2)</a:t>
            </a:r>
          </a:p>
        </p:txBody>
      </p:sp>
      <p:sp>
        <p:nvSpPr>
          <p:cNvPr id="3" name="Content Placeholder 2"/>
          <p:cNvSpPr>
            <a:spLocks noGrp="1"/>
          </p:cNvSpPr>
          <p:nvPr>
            <p:ph idx="1"/>
          </p:nvPr>
        </p:nvSpPr>
        <p:spPr/>
        <p:txBody>
          <a:bodyPr/>
          <a:lstStyle/>
          <a:p>
            <a:pPr lvl="1"/>
            <a:r>
              <a:rPr/>
              <a:t>Key information at the top of every program</a:t>
            </a:r>
          </a:p>
          <a:p>
            <a:pPr lvl="2"/>
            <a:r>
              <a:rPr/>
              <a:t>Author</a:t>
            </a:r>
          </a:p>
          <a:p>
            <a:pPr lvl="2"/>
            <a:r>
              <a:rPr/>
              <a:t>Creation date (Created yyyyy-mm-dd)</a:t>
            </a:r>
          </a:p>
          <a:p>
            <a:pPr lvl="2"/>
            <a:r>
              <a:rPr/>
              <a:t>Purpose</a:t>
            </a:r>
          </a:p>
          <a:p>
            <a:pPr lvl="2"/>
            <a:r>
              <a:rPr/>
              <a:t>Permissions</a:t>
            </a:r>
          </a:p>
          <a:p>
            <a:pPr lvl="2"/>
            <a:r>
              <a:rPr/>
              <a:t>Other elements may be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(2/2)</a:t>
            </a:r>
          </a:p>
        </p:txBody>
      </p:sp>
      <p:sp>
        <p:nvSpPr>
          <p:cNvPr id="3" name="Content Placeholder 2"/>
          <p:cNvSpPr>
            <a:spLocks noGrp="1"/>
          </p:cNvSpPr>
          <p:nvPr>
            <p:ph idx="1"/>
          </p:nvPr>
        </p:nvSpPr>
        <p:spPr/>
        <p:txBody>
          <a:bodyPr/>
          <a:lstStyle/>
          <a:p>
            <a:pPr lvl="1"/>
            <a:r>
              <a:rPr/>
              <a:t>R</a:t>
            </a:r>
          </a:p>
          <a:p>
            <a:pPr lvl="2"/>
            <a:r>
              <a:rPr/>
              <a:t>Use </a:t>
            </a:r>
            <a:r>
              <a:rPr sz="1800">
                <a:latin typeface="Courier"/>
              </a:rPr>
              <a:t># comment</a:t>
            </a:r>
            <a:r>
              <a:rPr/>
              <a:t> for single line comments</a:t>
            </a:r>
          </a:p>
          <a:p>
            <a:pPr lvl="2"/>
            <a:r>
              <a:rPr/>
              <a:t>Markdown, anything outside program chunks or yaml header</a:t>
            </a:r>
          </a:p>
          <a:p>
            <a:pPr lvl="1"/>
            <a:r>
              <a:rPr/>
              <a:t>SAS</a:t>
            </a:r>
          </a:p>
          <a:p>
            <a:pPr lvl="2"/>
            <a:r>
              <a:rPr/>
              <a:t>Use </a:t>
            </a:r>
            <a:r>
              <a:rPr sz="1800">
                <a:latin typeface="Courier"/>
              </a:rPr>
              <a:t>* comment;</a:t>
            </a:r>
            <a:r>
              <a:rPr/>
              <a:t> or </a:t>
            </a:r>
            <a:r>
              <a:rPr sz="1800">
                <a:latin typeface="Courier"/>
              </a:rPr>
              <a:t>/* comment */</a:t>
            </a:r>
          </a:p>
          <a:p>
            <a:pPr lvl="1"/>
            <a:r>
              <a:rPr/>
              <a:t>SQL</a:t>
            </a:r>
          </a:p>
          <a:p>
            <a:pPr lvl="2"/>
            <a:r>
              <a:rPr/>
              <a:t>Use </a:t>
            </a:r>
            <a:r>
              <a:rPr sz="1800">
                <a:latin typeface="Courier"/>
              </a:rPr>
              <a:t>/* comment */</a:t>
            </a:r>
            <a:r>
              <a:rPr/>
              <a:t> or </a:t>
            </a:r>
            <a:r>
              <a:rPr sz="1800">
                <a:latin typeface="Courier"/>
              </a:rPr>
              <a:t>-- comment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R</a:t>
            </a:r>
            <a:r>
              <a:rPr/>
              <a:t> </a:t>
            </a:r>
            <a:r>
              <a:rPr/>
              <a:t>Markdown.</a:t>
            </a:r>
          </a:p>
        </p:txBody>
      </p:sp>
      <p:sp>
        <p:nvSpPr>
          <p:cNvPr id="3" name="Content Placeholder 2"/>
          <p:cNvSpPr>
            <a:spLocks noGrp="1"/>
          </p:cNvSpPr>
          <p:nvPr>
            <p:ph idx="1"/>
          </p:nvPr>
        </p:nvSpPr>
        <p:spPr/>
        <p:txBody>
          <a:bodyPr/>
          <a:lstStyle/>
          <a:p>
            <a:pPr lvl="0" marL="0" indent="0">
              <a:buNone/>
            </a:pPr>
            <a:r>
              <a:rPr sz="1800">
                <a:latin typeface="Courier"/>
              </a:rPr>
              <a:t>---</a:t>
            </a:r>
          </a:p>
          <a:p>
            <a:pPr lvl="0" marL="0" indent="0">
              <a:buNone/>
            </a:pPr>
            <a:r>
              <a:rPr sz="1800">
                <a:latin typeface="Courier"/>
              </a:rPr>
              <a:t>title: "Homework 02, MEDB 5505"</a:t>
            </a:r>
          </a:p>
          <a:p>
            <a:pPr lvl="0" marL="0" indent="0">
              <a:buNone/>
            </a:pPr>
            <a:r>
              <a:rPr sz="1800">
                <a:latin typeface="Courier"/>
              </a:rPr>
              <a:t>author: "Steve Simon"</a:t>
            </a:r>
          </a:p>
          <a:p>
            <a:pPr lvl="0" marL="0" indent="0">
              <a:buNone/>
            </a:pPr>
            <a:r>
              <a:rPr sz="1800">
                <a:latin typeface="Courier"/>
              </a:rPr>
              <a:t>date: "Created 2020-02-26"</a:t>
            </a:r>
          </a:p>
          <a:p>
            <a:pPr lvl="0" marL="0" indent="0">
              <a:buNone/>
            </a:pPr>
            <a:r>
              <a:rPr sz="1800">
                <a:latin typeface="Courier"/>
              </a:rPr>
              <a:t>output: html_document</a:t>
            </a:r>
          </a:p>
          <a:p>
            <a:pPr lvl="0" marL="0" indent="0">
              <a:buNone/>
            </a:pPr>
            <a:r>
              <a:rPr sz="1800">
                <a:latin typeface="Courier"/>
              </a:rPr>
              <a:t>---</a:t>
            </a:r>
          </a:p>
          <a:p>
            <a:pPr lvl="0" marL="0" indent="0">
              <a:buNone/>
            </a:pPr>
            <a:r>
              <a:rPr sz="1800">
                <a:latin typeface="Courier"/>
              </a:rPr>
              <a:t>This program provides the answers to homework in module02 of MEDB 5505, Introduction to R, where you were asked to read in data from module02.Rdata and calculate some simple statistics. This program is in the public domain and aynone can use the code in any way they wish without asking permission. You will be able to view this code after you have submitted your assignment. If you are having trouble getting your program to work, compare what you did to my code. If you are still having problems after viewing my code, please contact 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SAS</a:t>
            </a:r>
          </a:p>
        </p:txBody>
      </p:sp>
      <p:sp>
        <p:nvSpPr>
          <p:cNvPr id="3" name="Content Placeholder 2"/>
          <p:cNvSpPr>
            <a:spLocks noGrp="1"/>
          </p:cNvSpPr>
          <p:nvPr>
            <p:ph idx="1"/>
          </p:nvPr>
        </p:nvSpPr>
        <p:spPr/>
        <p:txBody>
          <a:bodyPr/>
          <a:lstStyle/>
          <a:p>
            <a:pPr lvl="0" marL="0" indent="0">
              <a:buNone/>
            </a:pPr>
            <a:r>
              <a:rPr sz="1800">
                <a:latin typeface="Courier"/>
              </a:rPr>
              <a:t>/* simon-5507-hw01.sas</a:t>
            </a:r>
          </a:p>
          <a:p>
            <a:pPr lvl="0" marL="0" indent="0">
              <a:buNone/>
            </a:pPr>
            <a:r>
              <a:rPr sz="1800">
                <a:latin typeface="Courier"/>
              </a:rPr>
              <a:t/>
            </a:r>
          </a:p>
          <a:p>
            <a:pPr lvl="0" marL="0" indent="0">
              <a:buNone/>
            </a:pPr>
            <a:r>
              <a:rPr sz="1800">
                <a:latin typeface="Courier"/>
              </a:rPr>
              <a:t>Written by Steve Simon, creation date: 2018-09-17</a:t>
            </a:r>
          </a:p>
          <a:p>
            <a:pPr lvl="0" marL="0" indent="0">
              <a:buNone/>
            </a:pPr>
            <a:r>
              <a:rPr sz="1800">
                <a:latin typeface="Courier"/>
              </a:rPr>
              <a:t/>
            </a:r>
          </a:p>
          <a:p>
            <a:pPr lvl="0" marL="0" indent="0">
              <a:buNone/>
            </a:pPr>
            <a:r>
              <a:rPr sz="1800">
                <a:latin typeface="Courier"/>
              </a:rPr>
              <a:t>This program reads the sleep data set and produces</a:t>
            </a:r>
          </a:p>
          <a:p>
            <a:pPr lvl="0" marL="0" indent="0">
              <a:buNone/>
            </a:pPr>
            <a:r>
              <a:rPr sz="1800">
                <a:latin typeface="Courier"/>
              </a:rPr>
              <a:t>some simple descriptive statistics. It is placed</a:t>
            </a:r>
          </a:p>
          <a:p>
            <a:pPr lvl="0" marL="0" indent="0">
              <a:buNone/>
            </a:pPr>
            <a:r>
              <a:rPr sz="1800">
                <a:latin typeface="Courier"/>
              </a:rPr>
              <a:t>in the public domain and you can use this in any</a:t>
            </a:r>
          </a:p>
          <a:p>
            <a:pPr lvl="0" marL="0" indent="0">
              <a:buNone/>
            </a:pPr>
            <a:r>
              <a:rPr sz="1800">
                <a:latin typeface="Courier"/>
              </a:rPr>
              <a:t>way you please.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 expectations</dc:title>
  <dc:creator>Steve Simon</dc:creator>
  <cp:keywords/>
  <dcterms:created xsi:type="dcterms:W3CDTF">2021-05-19T22:40:10Z</dcterms:created>
  <dcterms:modified xsi:type="dcterms:W3CDTF">2021-05-19T22:40:10Z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2021-05-19</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