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progresses,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(focus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questionnaires,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particular)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time-consuming,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assuring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analysis)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defend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standards.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proposing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reveals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perceive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fraud,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avenues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pursue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whistle</a:t>
            </a:r>
            <a:r>
              <a:rPr/>
              <a:t> </a:t>
            </a:r>
            <a:r>
              <a:rPr/>
              <a:t>blowing.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capstone,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topic,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Synopsis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powerful,</a:t>
            </a:r>
            <a:r>
              <a:rPr/>
              <a:t> </a:t>
            </a:r>
            <a:r>
              <a:rPr/>
              <a:t>eliminating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Quasi-experimental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offered,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impractical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unacceptable.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inferences.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Observational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conclusions.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inexpensively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sampling),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representativeness.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(non-probability</a:t>
            </a:r>
            <a:r>
              <a:rPr/>
              <a:t> </a:t>
            </a:r>
            <a:r>
              <a:rPr/>
              <a:t>sampling).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establishment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Validity and reliability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when test-retest reliability and interrater reliability can be used.</a:t>
            </a:r>
          </a:p>
          <a:p>
            <a:pPr lvl="1"/>
            <a:r>
              <a:rPr/>
              <a:t>describe the process by which you can establish face and content validity.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resources needed to conduct focus groups or a series of interviews.</a:t>
            </a:r>
          </a:p>
          <a:p>
            <a:pPr lvl="1"/>
            <a:r>
              <a:rPr/>
              <a:t>develop strategies for putting together a questionnaire.</a:t>
            </a:r>
          </a:p>
          <a:p>
            <a:pPr lvl="1"/>
            <a:r>
              <a:rPr/>
              <a:t>recognize the special issues associated with secondary data sources.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value of a data dictionary.</a:t>
            </a:r>
          </a:p>
          <a:p>
            <a:pPr lvl="1"/>
            <a:r>
              <a:rPr/>
              <a:t>identify how best to store dates and missing value codes.</a:t>
            </a:r>
          </a:p>
          <a:p>
            <a:pPr lvl="1"/>
            <a:r>
              <a:rPr/>
              <a:t>describe the strengths and weaknesses of storing data in a spreadsheet.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discuss the goal of data analysis and interpretation in research projects</a:t>
            </a:r>
          </a:p>
          <a:p>
            <a:pPr lvl="1"/>
            <a:r>
              <a:rPr/>
              <a:t>discuss statistical power and how to determine it</a:t>
            </a:r>
          </a:p>
          <a:p>
            <a:pPr lvl="1"/>
            <a:r>
              <a:rPr/>
              <a:t>describe what is needed in order to determine sample size for a research project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Module13, Statistical models and writing a methods section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demonstrate knowledge of data analysis basic concepts</a:t>
            </a:r>
          </a:p>
          <a:p>
            <a:pPr lvl="1"/>
            <a:r>
              <a:rPr/>
              <a:t>describe analysis methods appropriate for exploratory, descriptive, explanatory, and quasi-experimental designs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Module01,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“clinical research methodology”</a:t>
            </a:r>
          </a:p>
          <a:p>
            <a:pPr lvl="1"/>
            <a:r>
              <a:rPr/>
              <a:t>Select an appropriate research topic</a:t>
            </a:r>
          </a:p>
          <a:p>
            <a:pPr lvl="1"/>
            <a:r>
              <a:rPr/>
              <a:t>Distinguish between various research approaches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Module02,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difficulties faces by whistleblowers</a:t>
            </a:r>
          </a:p>
          <a:p>
            <a:pPr lvl="1"/>
            <a:r>
              <a:rPr/>
              <a:t>list the historical events that influenced the development of research ethics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Module03,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literature review is</a:t>
            </a:r>
          </a:p>
          <a:p>
            <a:pPr lvl="1"/>
            <a:r>
              <a:rPr/>
              <a:t>contrast it with an annotated bibliography and a systematic overview.</a:t>
            </a:r>
          </a:p>
          <a:p>
            <a:pPr lvl="1"/>
            <a:r>
              <a:rPr/>
              <a:t>recognize the different approaches to organizing a literature review.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Module04,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randomized study is and explain its advantages and disadvantages.</a:t>
            </a:r>
          </a:p>
          <a:p>
            <a:pPr lvl="1"/>
            <a:r>
              <a:rPr/>
              <a:t>describe how blinding, concealed allocation, and intention to treat analysis can improve the persuasiveness of a randomized trial.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Quasi-experimental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contrast the features of a quality improvement study with a research study</a:t>
            </a:r>
          </a:p>
          <a:p>
            <a:pPr lvl="1"/>
            <a:r>
              <a:rPr/>
              <a:t>describe the various quasi-experimental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Observational studies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distinguish different types of quantitative non-experimental approaches</a:t>
            </a:r>
          </a:p>
          <a:p>
            <a:pPr lvl="1"/>
            <a:r>
              <a:rPr/>
              <a:t>discuss strengths and weaknesses of qualitative research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Review, 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format of a thesis</a:t>
            </a:r>
          </a:p>
          <a:p>
            <a:pPr lvl="1"/>
            <a:r>
              <a:rPr/>
              <a:t>prepare a bibliography using a consistent standard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Sampling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different approaches to probability sampling</a:t>
            </a:r>
          </a:p>
          <a:p>
            <a:pPr lvl="1"/>
            <a:r>
              <a:rPr/>
              <a:t>discuss advantages and disadvantages of non-probability samples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 5510, Clinical Research Methods, Objectives for every module</dc:title>
  <dc:creator/>
  <cp:keywords/>
  <dcterms:created xsi:type="dcterms:W3CDTF">2022-03-22T14:51:10Z</dcterms:created>
  <dcterms:modified xsi:type="dcterms:W3CDTF">2022-03-22T14:51:10Z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