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last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final</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they</a:t>
            </a:r>
            <a:r>
              <a:rPr/>
              <a:t> </a:t>
            </a:r>
            <a:r>
              <a:rPr/>
              <a:t>were</a:t>
            </a:r>
            <a:r>
              <a:rPr/>
              <a:t> </a:t>
            </a:r>
            <a:r>
              <a:rPr/>
              <a:t>done,</a:t>
            </a:r>
            <a:r>
              <a:rPr/>
              <a:t> </a:t>
            </a:r>
            <a:r>
              <a:rPr/>
              <a:t>they</a:t>
            </a:r>
            <a:r>
              <a:rPr/>
              <a:t> </a:t>
            </a:r>
            <a:r>
              <a:rPr/>
              <a:t>found</a:t>
            </a:r>
            <a:r>
              <a:rPr/>
              <a:t> </a:t>
            </a:r>
            <a:r>
              <a:rPr/>
              <a:t>that</a:t>
            </a:r>
            <a:r>
              <a:rPr/>
              <a:t> </a:t>
            </a:r>
            <a:r>
              <a:rPr/>
              <a:t>mortality</a:t>
            </a:r>
            <a:r>
              <a:rPr/>
              <a:t> </a:t>
            </a:r>
            <a:r>
              <a:rPr/>
              <a:t>was</a:t>
            </a:r>
            <a:r>
              <a:rPr/>
              <a:t> </a:t>
            </a:r>
            <a:r>
              <a:rPr/>
              <a:t>related</a:t>
            </a:r>
            <a:r>
              <a:rPr/>
              <a:t> </a:t>
            </a:r>
            <a:r>
              <a:rPr/>
              <a:t>not</a:t>
            </a:r>
            <a:r>
              <a:rPr/>
              <a:t> </a:t>
            </a:r>
            <a:r>
              <a:rPr/>
              <a:t>to</a:t>
            </a:r>
            <a:r>
              <a:rPr/>
              <a:t> </a:t>
            </a:r>
            <a:r>
              <a:rPr/>
              <a:t>the</a:t>
            </a:r>
            <a:r>
              <a:rPr/>
              <a:t> </a:t>
            </a:r>
            <a:r>
              <a:rPr/>
              <a:t>chemical</a:t>
            </a:r>
            <a:r>
              <a:rPr/>
              <a:t> </a:t>
            </a:r>
            <a:r>
              <a:rPr/>
              <a:t>concentration</a:t>
            </a:r>
            <a:r>
              <a:rPr/>
              <a:t> </a:t>
            </a:r>
            <a:r>
              <a:rPr/>
              <a:t>but</a:t>
            </a:r>
            <a:r>
              <a:rPr/>
              <a:t> </a:t>
            </a:r>
            <a:r>
              <a:rPr/>
              <a:t>to</a:t>
            </a:r>
            <a:r>
              <a:rPr/>
              <a:t> </a:t>
            </a:r>
            <a:r>
              <a:rPr/>
              <a:t>the</a:t>
            </a:r>
            <a:r>
              <a:rPr/>
              <a:t> </a:t>
            </a:r>
            <a:r>
              <a:rPr/>
              <a:t>order</a:t>
            </a:r>
            <a:r>
              <a:rPr/>
              <a:t> </a:t>
            </a:r>
            <a:r>
              <a:rPr/>
              <a:t>in</a:t>
            </a:r>
            <a:r>
              <a:rPr/>
              <a:t> </a:t>
            </a:r>
            <a:r>
              <a:rPr/>
              <a:t>which</a:t>
            </a:r>
            <a:r>
              <a:rPr/>
              <a:t> </a:t>
            </a:r>
            <a:r>
              <a:rPr/>
              <a:t>the</a:t>
            </a:r>
            <a:r>
              <a:rPr/>
              <a:t> </a:t>
            </a:r>
            <a:r>
              <a:rPr/>
              <a:t>tanks</a:t>
            </a:r>
            <a:r>
              <a:rPr/>
              <a:t> </a:t>
            </a:r>
            <a:r>
              <a:rPr/>
              <a:t>were</a:t>
            </a:r>
            <a:r>
              <a:rPr/>
              <a:t> </a:t>
            </a:r>
            <a:r>
              <a:rPr/>
              <a:t>filled.</a:t>
            </a:r>
            <a:r>
              <a:rPr/>
              <a:t> </a:t>
            </a:r>
            <a:r>
              <a:rPr/>
              <a:t>Most</a:t>
            </a:r>
            <a:r>
              <a:rPr/>
              <a:t> </a:t>
            </a:r>
            <a:r>
              <a:rPr/>
              <a:t>of</a:t>
            </a:r>
            <a:r>
              <a:rPr/>
              <a:t> </a:t>
            </a:r>
            <a:r>
              <a:rPr/>
              <a:t>the</a:t>
            </a:r>
            <a:r>
              <a:rPr/>
              <a:t> </a:t>
            </a:r>
            <a:r>
              <a:rPr/>
              <a:t>fishwere</a:t>
            </a:r>
            <a:r>
              <a:rPr/>
              <a:t> </a:t>
            </a:r>
            <a:r>
              <a:rPr/>
              <a:t>floating</a:t>
            </a:r>
            <a:r>
              <a:rPr/>
              <a:t> </a:t>
            </a:r>
            <a:r>
              <a:rPr/>
              <a:t>lifeless</a:t>
            </a:r>
            <a:r>
              <a:rPr/>
              <a:t> </a:t>
            </a:r>
            <a:r>
              <a:rPr/>
              <a:t>at</a:t>
            </a:r>
            <a:r>
              <a:rPr/>
              <a:t> </a:t>
            </a:r>
            <a:r>
              <a:rPr/>
              <a:t>the</a:t>
            </a:r>
            <a:r>
              <a:rPr/>
              <a:t> </a:t>
            </a:r>
            <a:r>
              <a:rPr/>
              <a:t>top</a:t>
            </a:r>
            <a:r>
              <a:rPr/>
              <a:t> </a:t>
            </a:r>
            <a:r>
              <a:rPr/>
              <a:t>of</a:t>
            </a:r>
            <a:r>
              <a:rPr/>
              <a:t> </a:t>
            </a:r>
            <a:r>
              <a:rPr/>
              <a:t>the</a:t>
            </a:r>
            <a:r>
              <a:rPr/>
              <a:t> </a:t>
            </a:r>
            <a:r>
              <a:rPr/>
              <a:t>first</a:t>
            </a:r>
            <a:r>
              <a:rPr/>
              <a:t> </a:t>
            </a:r>
            <a:r>
              <a:rPr/>
              <a:t>tank,</a:t>
            </a:r>
            <a:r>
              <a:rPr/>
              <a:t> </a:t>
            </a:r>
            <a:r>
              <a:rPr/>
              <a:t>but</a:t>
            </a:r>
            <a:r>
              <a:rPr/>
              <a:t> </a:t>
            </a:r>
            <a:r>
              <a:rPr/>
              <a:t>the</a:t>
            </a:r>
            <a:r>
              <a:rPr/>
              <a:t> </a:t>
            </a:r>
            <a:r>
              <a:rPr/>
              <a:t>fifth</a:t>
            </a:r>
            <a:r>
              <a:rPr/>
              <a:t> </a:t>
            </a:r>
            <a:r>
              <a:rPr/>
              <a:t>tank</a:t>
            </a:r>
            <a:r>
              <a:rPr/>
              <a:t> </a:t>
            </a:r>
            <a:r>
              <a:rPr/>
              <a:t>had</a:t>
            </a:r>
            <a:r>
              <a:rPr/>
              <a:t> </a:t>
            </a:r>
            <a:r>
              <a:rPr/>
              <a:t>almost</a:t>
            </a:r>
            <a:r>
              <a:rPr/>
              <a:t> </a:t>
            </a:r>
            <a:r>
              <a:rPr/>
              <a:t>all</a:t>
            </a:r>
            <a:r>
              <a:rPr/>
              <a:t> </a:t>
            </a:r>
            <a:r>
              <a:rPr/>
              <a:t>happy</a:t>
            </a:r>
            <a:r>
              <a:rPr/>
              <a:t> </a:t>
            </a:r>
            <a:r>
              <a:rPr/>
              <a:t>little</a:t>
            </a:r>
            <a:r>
              <a:rPr/>
              <a:t> </a:t>
            </a:r>
            <a:r>
              <a:rPr/>
              <a:t>swimmers.</a:t>
            </a:r>
          </a:p>
          <a:p>
            <a:pPr lvl="0" marL="0" indent="0">
              <a:buNone/>
            </a:pPr>
          </a:p>
          <a:p>
            <a:pPr lvl="0" marL="0" indent="0">
              <a:buNone/>
            </a:pPr>
            <a:r>
              <a:rPr/>
              <a:t>What</a:t>
            </a:r>
            <a:r>
              <a:rPr/>
              <a:t> </a:t>
            </a:r>
            <a:r>
              <a:rPr/>
              <a:t>happened</a:t>
            </a:r>
            <a:r>
              <a:rPr/>
              <a:t> </a:t>
            </a:r>
            <a:r>
              <a:rPr/>
              <a:t>was</a:t>
            </a:r>
            <a:r>
              <a:rPr/>
              <a:t> </a:t>
            </a:r>
            <a:r>
              <a:rPr/>
              <a:t>that</a:t>
            </a:r>
            <a:r>
              <a:rPr/>
              <a:t> </a:t>
            </a:r>
            <a:r>
              <a:rPr/>
              <a:t>the</a:t>
            </a:r>
            <a:r>
              <a:rPr/>
              <a:t> </a:t>
            </a:r>
            <a:r>
              <a:rPr/>
              <a:t>slow-moving,</a:t>
            </a:r>
            <a:r>
              <a:rPr/>
              <a:t> </a:t>
            </a:r>
            <a:r>
              <a:rPr/>
              <a:t>easy-to-catch</a:t>
            </a:r>
            <a:r>
              <a:rPr/>
              <a:t> </a:t>
            </a:r>
            <a:r>
              <a:rPr/>
              <a:t>fish</a:t>
            </a:r>
            <a:r>
              <a:rPr/>
              <a:t> </a:t>
            </a:r>
            <a:r>
              <a:rPr/>
              <a:t>(the</a:t>
            </a:r>
            <a:r>
              <a:rPr/>
              <a:t> </a:t>
            </a:r>
            <a:r>
              <a:rPr/>
              <a:t>weakest</a:t>
            </a:r>
            <a:r>
              <a:rPr/>
              <a:t> </a:t>
            </a:r>
            <a:r>
              <a:rPr/>
              <a:t>and</a:t>
            </a:r>
            <a:r>
              <a:rPr/>
              <a:t> </a:t>
            </a:r>
            <a:r>
              <a:rPr/>
              <a:t>most</a:t>
            </a:r>
            <a:r>
              <a:rPr/>
              <a:t> </a:t>
            </a:r>
            <a:r>
              <a:rPr/>
              <a:t>sickly)</a:t>
            </a:r>
            <a:r>
              <a:rPr/>
              <a:t> </a:t>
            </a:r>
            <a:r>
              <a:rPr/>
              <a:t>were</a:t>
            </a:r>
            <a:r>
              <a:rPr/>
              <a:t> </a:t>
            </a:r>
            <a:r>
              <a:rPr/>
              <a:t>all</a:t>
            </a:r>
            <a:r>
              <a:rPr/>
              <a:t> </a:t>
            </a:r>
            <a:r>
              <a:rPr/>
              <a:t>allocated</a:t>
            </a:r>
            <a:r>
              <a:rPr/>
              <a:t> </a:t>
            </a:r>
            <a:r>
              <a:rPr/>
              <a:t>to</a:t>
            </a:r>
            <a:r>
              <a:rPr/>
              <a:t> </a:t>
            </a:r>
            <a:r>
              <a:rPr/>
              <a:t>the</a:t>
            </a:r>
            <a:r>
              <a:rPr/>
              <a:t> </a:t>
            </a:r>
            <a:r>
              <a:rPr/>
              <a:t>first</a:t>
            </a:r>
            <a:r>
              <a:rPr/>
              <a:t> </a:t>
            </a:r>
            <a:r>
              <a:rPr/>
              <a:t>tank.</a:t>
            </a:r>
            <a:r>
              <a:rPr/>
              <a:t> </a:t>
            </a:r>
            <a:r>
              <a:rPr/>
              <a:t>The</a:t>
            </a:r>
            <a:r>
              <a:rPr/>
              <a:t> </a:t>
            </a:r>
            <a:r>
              <a:rPr/>
              <a:t>fast-moving,</a:t>
            </a:r>
            <a:r>
              <a:rPr/>
              <a:t> </a:t>
            </a:r>
            <a:r>
              <a:rPr/>
              <a:t>hard-to-catch</a:t>
            </a:r>
            <a:r>
              <a:rPr/>
              <a:t> </a:t>
            </a:r>
            <a:r>
              <a:rPr/>
              <a:t>fish</a:t>
            </a:r>
            <a:r>
              <a:rPr/>
              <a:t> </a:t>
            </a:r>
            <a:r>
              <a:rPr/>
              <a:t>(the</a:t>
            </a:r>
            <a:r>
              <a:rPr/>
              <a:t> </a:t>
            </a:r>
            <a:r>
              <a:rPr/>
              <a:t>strongest</a:t>
            </a:r>
            <a:r>
              <a:rPr/>
              <a:t> </a:t>
            </a:r>
            <a:r>
              <a:rPr/>
              <a:t>and</a:t>
            </a:r>
            <a:r>
              <a:rPr/>
              <a:t> </a:t>
            </a:r>
            <a:r>
              <a:rPr/>
              <a:t>healthiest)</a:t>
            </a:r>
            <a:r>
              <a:rPr/>
              <a:t> </a:t>
            </a:r>
            <a:r>
              <a:rPr/>
              <a:t>ended</a:t>
            </a:r>
            <a:r>
              <a:rPr/>
              <a:t> </a:t>
            </a:r>
            <a:r>
              <a:rPr/>
              <a:t>up</a:t>
            </a:r>
            <a:r>
              <a:rPr/>
              <a:t> </a:t>
            </a:r>
            <a:r>
              <a:rPr/>
              <a:t>in</a:t>
            </a:r>
            <a:r>
              <a:rPr/>
              <a:t> </a:t>
            </a:r>
            <a:r>
              <a:rPr/>
              <a:t>the</a:t>
            </a:r>
            <a:r>
              <a:rPr/>
              <a:t> </a:t>
            </a:r>
            <a:r>
              <a:rPr/>
              <a:t>last</a:t>
            </a:r>
            <a:r>
              <a:rPr/>
              <a:t> </a:t>
            </a:r>
            <a:r>
              <a:rPr/>
              <a:t>tank.</a:t>
            </a:r>
          </a:p>
          <a:p>
            <a:pPr lvl="0" marL="0" indent="0">
              <a:buNone/>
            </a:pPr>
          </a:p>
          <a:p>
            <a:pPr lvl="0" marL="0" indent="0">
              <a:buNone/>
            </a:pPr>
            <a:r>
              <a:rPr/>
              <a:t>What</a:t>
            </a:r>
            <a:r>
              <a:rPr/>
              <a:t> </a:t>
            </a:r>
            <a:r>
              <a:rPr/>
              <a:t>you</a:t>
            </a:r>
            <a:r>
              <a:rPr/>
              <a:t> </a:t>
            </a:r>
            <a:r>
              <a:rPr/>
              <a:t>should</a:t>
            </a:r>
            <a:r>
              <a:rPr/>
              <a:t> </a:t>
            </a:r>
            <a:r>
              <a:rPr/>
              <a:t>have</a:t>
            </a:r>
            <a:r>
              <a:rPr/>
              <a:t> </a:t>
            </a:r>
            <a:r>
              <a:rPr/>
              <a:t>done</a:t>
            </a:r>
            <a:r>
              <a:rPr/>
              <a:t> </a:t>
            </a:r>
            <a:r>
              <a:rPr/>
              <a:t>was</a:t>
            </a:r>
            <a:r>
              <a:rPr/>
              <a:t> </a:t>
            </a:r>
            <a:r>
              <a:rPr/>
              <a:t>to</a:t>
            </a:r>
            <a:r>
              <a:rPr/>
              <a:t> </a:t>
            </a:r>
            <a:r>
              <a:rPr/>
              <a:t>assign</a:t>
            </a:r>
            <a:r>
              <a:rPr/>
              <a:t> </a:t>
            </a:r>
            <a:r>
              <a:rPr/>
              <a:t>each</a:t>
            </a:r>
            <a:r>
              <a:rPr/>
              <a:t> </a:t>
            </a:r>
            <a:r>
              <a:rPr/>
              <a:t>fish</a:t>
            </a:r>
            <a:r>
              <a:rPr/>
              <a:t> </a:t>
            </a:r>
            <a:r>
              <a:rPr/>
              <a:t>randomly</a:t>
            </a:r>
            <a:r>
              <a:rPr/>
              <a:t> </a:t>
            </a:r>
            <a:r>
              <a:rPr/>
              <a:t>to</a:t>
            </a:r>
            <a:r>
              <a:rPr/>
              <a:t> </a:t>
            </a:r>
            <a:r>
              <a:rPr/>
              <a:t>a</a:t>
            </a:r>
            <a:r>
              <a:rPr/>
              <a:t> </a:t>
            </a:r>
            <a:r>
              <a:rPr/>
              <a:t>tank.</a:t>
            </a:r>
            <a:r>
              <a:rPr/>
              <a:t> </a:t>
            </a:r>
            <a:r>
              <a:rPr/>
              <a:t>That</a:t>
            </a:r>
            <a:r>
              <a:rPr/>
              <a:t> </a:t>
            </a:r>
            <a:r>
              <a:rPr/>
              <a:t>way</a:t>
            </a:r>
            <a:r>
              <a:rPr/>
              <a:t> </a:t>
            </a:r>
            <a:r>
              <a:rPr/>
              <a:t>each</a:t>
            </a:r>
            <a:r>
              <a:rPr/>
              <a:t> </a:t>
            </a:r>
            <a:r>
              <a:rPr/>
              <a:t>tank</a:t>
            </a:r>
            <a:r>
              <a:rPr/>
              <a:t> </a:t>
            </a:r>
            <a:r>
              <a:rPr/>
              <a:t>is</a:t>
            </a:r>
            <a:r>
              <a:rPr/>
              <a:t> </a:t>
            </a:r>
            <a:r>
              <a:rPr/>
              <a:t>a</a:t>
            </a:r>
            <a:r>
              <a:rPr/>
              <a:t> </a:t>
            </a:r>
            <a:r>
              <a:rPr/>
              <a:t>mix</a:t>
            </a:r>
            <a:r>
              <a:rPr/>
              <a:t> </a:t>
            </a:r>
            <a:r>
              <a:rPr/>
              <a:t>of</a:t>
            </a:r>
            <a:r>
              <a:rPr/>
              <a:t> </a:t>
            </a:r>
            <a:r>
              <a:rPr/>
              <a:t>slow-moving</a:t>
            </a:r>
            <a:r>
              <a:rPr/>
              <a:t> </a:t>
            </a:r>
            <a:r>
              <a:rPr/>
              <a:t>easy-to-catch</a:t>
            </a:r>
            <a:r>
              <a:rPr/>
              <a:t> </a:t>
            </a:r>
            <a:r>
              <a:rPr/>
              <a:t>fish</a:t>
            </a:r>
            <a:r>
              <a:rPr/>
              <a:t> </a:t>
            </a:r>
            <a:r>
              <a:rPr/>
              <a:t>and</a:t>
            </a:r>
            <a:r>
              <a:rPr/>
              <a:t> </a:t>
            </a:r>
            <a:r>
              <a:rPr/>
              <a:t>fast-moving</a:t>
            </a:r>
            <a:r>
              <a:rPr/>
              <a:t> </a:t>
            </a:r>
            <a:r>
              <a:rPr/>
              <a:t>hard-to-catch</a:t>
            </a:r>
            <a:r>
              <a:rPr/>
              <a:t> </a:t>
            </a:r>
            <a:r>
              <a:rPr/>
              <a:t>fish.</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covariate</a:t>
            </a:r>
            <a:r>
              <a:rPr/>
              <a:t> </a:t>
            </a:r>
            <a:r>
              <a:rPr/>
              <a:t>is</a:t>
            </a:r>
            <a:r>
              <a:rPr/>
              <a:t> </a:t>
            </a:r>
            <a:r>
              <a:rPr/>
              <a:t>a</a:t>
            </a:r>
            <a:r>
              <a:rPr/>
              <a:t> </a:t>
            </a:r>
            <a:r>
              <a:rPr/>
              <a:t>variable</a:t>
            </a:r>
            <a:r>
              <a:rPr/>
              <a:t> </a:t>
            </a:r>
            <a:r>
              <a:rPr/>
              <a:t>that</a:t>
            </a:r>
            <a:r>
              <a:rPr/>
              <a:t> </a:t>
            </a:r>
            <a:r>
              <a:rPr/>
              <a:t>is</a:t>
            </a:r>
            <a:r>
              <a:rPr/>
              <a:t> </a:t>
            </a:r>
            <a:r>
              <a:rPr/>
              <a:t>not</a:t>
            </a:r>
            <a:r>
              <a:rPr/>
              <a:t> </a:t>
            </a:r>
            <a:r>
              <a:rPr/>
              <a:t>of</a:t>
            </a:r>
            <a:r>
              <a:rPr/>
              <a:t> </a:t>
            </a:r>
            <a:r>
              <a:rPr/>
              <a:t>direct</a:t>
            </a:r>
            <a:r>
              <a:rPr/>
              <a:t> </a:t>
            </a:r>
            <a:r>
              <a:rPr/>
              <a:t>interest</a:t>
            </a:r>
            <a:r>
              <a:rPr/>
              <a:t> </a:t>
            </a:r>
            <a:r>
              <a:rPr/>
              <a:t>in</a:t>
            </a:r>
            <a:r>
              <a:rPr/>
              <a:t> </a:t>
            </a:r>
            <a:r>
              <a:rPr/>
              <a:t>the</a:t>
            </a:r>
            <a:r>
              <a:rPr/>
              <a:t> </a:t>
            </a:r>
            <a:r>
              <a:rPr/>
              <a:t>research,</a:t>
            </a:r>
            <a:r>
              <a:rPr/>
              <a:t> </a:t>
            </a:r>
            <a:r>
              <a:rPr/>
              <a:t>but</a:t>
            </a:r>
            <a:r>
              <a:rPr/>
              <a:t> </a:t>
            </a:r>
            <a:r>
              <a:rPr/>
              <a:t>which</a:t>
            </a:r>
            <a:r>
              <a:rPr/>
              <a:t> </a:t>
            </a:r>
            <a:r>
              <a:rPr/>
              <a:t>could</a:t>
            </a:r>
            <a:r>
              <a:rPr/>
              <a:t> </a:t>
            </a:r>
            <a:r>
              <a:rPr/>
              <a:t>affect</a:t>
            </a:r>
            <a:r>
              <a:rPr/>
              <a:t> </a:t>
            </a:r>
            <a:r>
              <a:rPr/>
              <a:t>the</a:t>
            </a:r>
            <a:r>
              <a:rPr/>
              <a:t> </a:t>
            </a:r>
            <a:r>
              <a:rPr/>
              <a:t>outcome.</a:t>
            </a:r>
            <a:r>
              <a:rPr/>
              <a:t> </a:t>
            </a:r>
            <a:r>
              <a:rPr/>
              <a:t>If</a:t>
            </a:r>
            <a:r>
              <a:rPr/>
              <a:t> </a:t>
            </a:r>
            <a:r>
              <a:rPr/>
              <a:t>a</a:t>
            </a:r>
            <a:r>
              <a:rPr/>
              <a:t> </a:t>
            </a:r>
            <a:r>
              <a:rPr/>
              <a:t>covariate</a:t>
            </a:r>
            <a:r>
              <a:rPr/>
              <a:t> </a:t>
            </a:r>
            <a:r>
              <a:rPr/>
              <a:t>is</a:t>
            </a:r>
            <a:r>
              <a:rPr/>
              <a:t> </a:t>
            </a:r>
            <a:r>
              <a:rPr/>
              <a:t>imbalanced</a:t>
            </a:r>
            <a:r>
              <a:rPr/>
              <a:t> </a:t>
            </a:r>
            <a:r>
              <a:rPr/>
              <a:t>between</a:t>
            </a:r>
            <a:r>
              <a:rPr/>
              <a:t> </a:t>
            </a:r>
            <a:r>
              <a:rPr/>
              <a:t>the</a:t>
            </a:r>
            <a:r>
              <a:rPr/>
              <a:t> </a:t>
            </a:r>
            <a:r>
              <a:rPr/>
              <a:t>two</a:t>
            </a:r>
            <a:r>
              <a:rPr/>
              <a:t> </a:t>
            </a:r>
            <a:r>
              <a:rPr/>
              <a:t>groups</a:t>
            </a:r>
            <a:r>
              <a:rPr/>
              <a:t> </a:t>
            </a:r>
            <a:r>
              <a:rPr/>
              <a:t>you</a:t>
            </a:r>
            <a:r>
              <a:rPr/>
              <a:t> </a:t>
            </a:r>
            <a:r>
              <a:rPr/>
              <a:t>are</a:t>
            </a:r>
            <a:r>
              <a:rPr/>
              <a:t> </a:t>
            </a:r>
            <a:r>
              <a:rPr/>
              <a:t>comparing,</a:t>
            </a:r>
            <a:r>
              <a:rPr/>
              <a:t> </a:t>
            </a:r>
            <a:r>
              <a:rPr/>
              <a:t>that</a:t>
            </a:r>
            <a:r>
              <a:rPr/>
              <a:t> </a:t>
            </a:r>
            <a:r>
              <a:rPr/>
              <a:t>can</a:t>
            </a:r>
            <a:r>
              <a:rPr/>
              <a:t> </a:t>
            </a:r>
            <a:r>
              <a:rPr/>
              <a:t>interfere</a:t>
            </a:r>
            <a:r>
              <a:rPr/>
              <a:t> </a:t>
            </a:r>
            <a:r>
              <a:rPr/>
              <a:t>with</a:t>
            </a:r>
            <a:r>
              <a:rPr/>
              <a:t> </a:t>
            </a:r>
            <a:r>
              <a:rPr/>
              <a:t>your</a:t>
            </a:r>
            <a:r>
              <a:rPr/>
              <a:t> </a:t>
            </a:r>
            <a:r>
              <a:rPr/>
              <a:t>ability</a:t>
            </a:r>
            <a:r>
              <a:rPr/>
              <a:t> </a:t>
            </a:r>
            <a:r>
              <a:rPr/>
              <a:t>to</a:t>
            </a:r>
            <a:r>
              <a:rPr/>
              <a:t> </a:t>
            </a:r>
            <a:r>
              <a:rPr/>
              <a:t>detect</a:t>
            </a:r>
            <a:r>
              <a:rPr/>
              <a:t> </a:t>
            </a:r>
            <a:r>
              <a:rPr/>
              <a:t>whether</a:t>
            </a:r>
            <a:r>
              <a:rPr/>
              <a:t> </a:t>
            </a:r>
            <a:r>
              <a:rPr/>
              <a:t>there</a:t>
            </a:r>
            <a:r>
              <a:rPr/>
              <a:t> </a:t>
            </a:r>
            <a:r>
              <a:rPr/>
              <a:t>is</a:t>
            </a:r>
            <a:r>
              <a:rPr/>
              <a:t> </a:t>
            </a:r>
            <a:r>
              <a:rPr/>
              <a:t>a</a:t>
            </a:r>
            <a:r>
              <a:rPr/>
              <a:t> </a:t>
            </a:r>
            <a:r>
              <a:rPr/>
              <a:t>difference</a:t>
            </a:r>
            <a:r>
              <a:rPr/>
              <a:t> </a:t>
            </a:r>
            <a:r>
              <a:rPr/>
              <a:t>between</a:t>
            </a:r>
            <a:r>
              <a:rPr/>
              <a:t> </a:t>
            </a:r>
            <a:r>
              <a:rPr/>
              <a:t>the</a:t>
            </a:r>
            <a:r>
              <a:rPr/>
              <a:t> </a:t>
            </a:r>
            <a:r>
              <a:rPr/>
              <a:t>treatment</a:t>
            </a:r>
            <a:r>
              <a:rPr/>
              <a:t> </a:t>
            </a:r>
            <a:r>
              <a:rPr/>
              <a:t>and</a:t>
            </a:r>
            <a:r>
              <a:rPr/>
              <a:t> </a:t>
            </a:r>
            <a:r>
              <a:rPr/>
              <a:t>control</a:t>
            </a:r>
            <a:r>
              <a:rPr/>
              <a:t> </a:t>
            </a:r>
            <a:r>
              <a:rPr/>
              <a:t>group.</a:t>
            </a:r>
          </a:p>
          <a:p>
            <a:pPr lvl="0" marL="0" indent="0">
              <a:buNone/>
            </a:pPr>
          </a:p>
          <a:p>
            <a:pPr lvl="0" marL="0" indent="0">
              <a:buNone/>
            </a:pPr>
            <a:r>
              <a:rPr/>
              <a:t>There</a:t>
            </a:r>
            <a:r>
              <a:rPr/>
              <a:t> </a:t>
            </a:r>
            <a:r>
              <a:rPr/>
              <a:t>was</a:t>
            </a:r>
            <a:r>
              <a:rPr/>
              <a:t> </a:t>
            </a:r>
            <a:r>
              <a:rPr/>
              <a:t>a</a:t>
            </a:r>
            <a:r>
              <a:rPr/>
              <a:t> </a:t>
            </a:r>
            <a:r>
              <a:rPr/>
              <a:t>study</a:t>
            </a:r>
            <a:r>
              <a:rPr/>
              <a:t> </a:t>
            </a:r>
            <a:r>
              <a:rPr/>
              <a:t>that</a:t>
            </a:r>
            <a:r>
              <a:rPr/>
              <a:t> </a:t>
            </a:r>
            <a:r>
              <a:rPr/>
              <a:t>looked</a:t>
            </a:r>
            <a:r>
              <a:rPr/>
              <a:t> </a:t>
            </a:r>
            <a:r>
              <a:rPr/>
              <a:t>at</a:t>
            </a:r>
            <a:r>
              <a:rPr/>
              <a:t> </a:t>
            </a:r>
            <a:r>
              <a:rPr/>
              <a:t>smoking</a:t>
            </a:r>
            <a:r>
              <a:rPr/>
              <a:t> </a:t>
            </a:r>
            <a:r>
              <a:rPr/>
              <a:t>during</a:t>
            </a:r>
            <a:r>
              <a:rPr/>
              <a:t> </a:t>
            </a:r>
            <a:r>
              <a:rPr/>
              <a:t>pregnancy</a:t>
            </a:r>
            <a:r>
              <a:rPr/>
              <a:t> </a:t>
            </a:r>
            <a:r>
              <a:rPr/>
              <a:t>and</a:t>
            </a:r>
            <a:r>
              <a:rPr/>
              <a:t> </a:t>
            </a:r>
            <a:r>
              <a:rPr/>
              <a:t>found</a:t>
            </a:r>
            <a:r>
              <a:rPr/>
              <a:t> </a:t>
            </a:r>
            <a:r>
              <a:rPr/>
              <a:t>the</a:t>
            </a:r>
            <a:r>
              <a:rPr/>
              <a:t> </a:t>
            </a:r>
            <a:r>
              <a:rPr/>
              <a:t>suprising</a:t>
            </a:r>
            <a:r>
              <a:rPr/>
              <a:t> </a:t>
            </a:r>
            <a:r>
              <a:rPr/>
              <a:t>conclusion</a:t>
            </a:r>
            <a:r>
              <a:rPr/>
              <a:t> </a:t>
            </a:r>
            <a:r>
              <a:rPr/>
              <a:t>that</a:t>
            </a:r>
            <a:r>
              <a:rPr/>
              <a:t> </a:t>
            </a:r>
            <a:r>
              <a:rPr/>
              <a:t>smoking</a:t>
            </a:r>
            <a:r>
              <a:rPr/>
              <a:t> </a:t>
            </a:r>
            <a:r>
              <a:rPr/>
              <a:t>reduced</a:t>
            </a:r>
            <a:r>
              <a:rPr/>
              <a:t> </a:t>
            </a:r>
            <a:r>
              <a:rPr/>
              <a:t>the</a:t>
            </a:r>
            <a:r>
              <a:rPr/>
              <a:t> </a:t>
            </a:r>
            <a:r>
              <a:rPr/>
              <a:t>risk</a:t>
            </a:r>
            <a:r>
              <a:rPr/>
              <a:t> </a:t>
            </a:r>
            <a:r>
              <a:rPr/>
              <a:t>of</a:t>
            </a:r>
            <a:r>
              <a:rPr/>
              <a:t> </a:t>
            </a:r>
            <a:r>
              <a:rPr/>
              <a:t>Down</a:t>
            </a:r>
            <a:r>
              <a:rPr/>
              <a:t> </a:t>
            </a:r>
            <a:r>
              <a:rPr/>
              <a:t>Syndrome.</a:t>
            </a:r>
            <a:r>
              <a:rPr/>
              <a:t> </a:t>
            </a:r>
            <a:r>
              <a:rPr/>
              <a:t>Now</a:t>
            </a:r>
            <a:r>
              <a:rPr/>
              <a:t> </a:t>
            </a:r>
            <a:r>
              <a:rPr/>
              <a:t>smoking</a:t>
            </a:r>
            <a:r>
              <a:rPr/>
              <a:t> </a:t>
            </a:r>
            <a:r>
              <a:rPr/>
              <a:t>does</a:t>
            </a:r>
            <a:r>
              <a:rPr/>
              <a:t> </a:t>
            </a:r>
            <a:r>
              <a:rPr/>
              <a:t>a</a:t>
            </a:r>
            <a:r>
              <a:rPr/>
              <a:t> </a:t>
            </a:r>
            <a:r>
              <a:rPr/>
              <a:t>lot</a:t>
            </a:r>
            <a:r>
              <a:rPr/>
              <a:t> </a:t>
            </a:r>
            <a:r>
              <a:rPr/>
              <a:t>of</a:t>
            </a:r>
            <a:r>
              <a:rPr/>
              <a:t> </a:t>
            </a:r>
            <a:r>
              <a:rPr/>
              <a:t>really</a:t>
            </a:r>
            <a:r>
              <a:rPr/>
              <a:t> </a:t>
            </a:r>
            <a:r>
              <a:rPr/>
              <a:t>bad</a:t>
            </a:r>
            <a:r>
              <a:rPr/>
              <a:t> </a:t>
            </a:r>
            <a:r>
              <a:rPr/>
              <a:t>things</a:t>
            </a:r>
            <a:r>
              <a:rPr/>
              <a:t> </a:t>
            </a:r>
            <a:r>
              <a:rPr/>
              <a:t>to</a:t>
            </a:r>
            <a:r>
              <a:rPr/>
              <a:t> </a:t>
            </a:r>
            <a:r>
              <a:rPr/>
              <a:t>you:</a:t>
            </a:r>
            <a:r>
              <a:rPr/>
              <a:t> </a:t>
            </a:r>
            <a:r>
              <a:rPr/>
              <a:t>cancer,</a:t>
            </a:r>
            <a:r>
              <a:rPr/>
              <a:t> </a:t>
            </a:r>
            <a:r>
              <a:rPr/>
              <a:t>hypertension,</a:t>
            </a:r>
            <a:r>
              <a:rPr/>
              <a:t> </a:t>
            </a:r>
            <a:r>
              <a:rPr/>
              <a:t>stroke,</a:t>
            </a:r>
            <a:r>
              <a:rPr/>
              <a:t> </a:t>
            </a:r>
            <a:r>
              <a:rPr/>
              <a:t>heart</a:t>
            </a:r>
            <a:r>
              <a:rPr/>
              <a:t> </a:t>
            </a:r>
            <a:r>
              <a:rPr/>
              <a:t>attacks,</a:t>
            </a:r>
            <a:r>
              <a:rPr/>
              <a:t> </a:t>
            </a:r>
            <a:r>
              <a:rPr/>
              <a:t>etc.</a:t>
            </a:r>
            <a:r>
              <a:rPr/>
              <a:t> </a:t>
            </a:r>
            <a:r>
              <a:rPr/>
              <a:t>So</a:t>
            </a:r>
            <a:r>
              <a:rPr/>
              <a:t> </a:t>
            </a:r>
            <a:r>
              <a:rPr/>
              <a:t>it</a:t>
            </a:r>
            <a:r>
              <a:rPr/>
              <a:t> </a:t>
            </a:r>
            <a:r>
              <a:rPr/>
              <a:t>would</a:t>
            </a:r>
            <a:r>
              <a:rPr/>
              <a:t> </a:t>
            </a:r>
            <a:r>
              <a:rPr/>
              <a:t>be</a:t>
            </a:r>
            <a:r>
              <a:rPr/>
              <a:t> </a:t>
            </a:r>
            <a:r>
              <a:rPr/>
              <a:t>quite</a:t>
            </a:r>
            <a:r>
              <a:rPr/>
              <a:t> </a:t>
            </a:r>
            <a:r>
              <a:rPr/>
              <a:t>surprising</a:t>
            </a:r>
            <a:r>
              <a:rPr/>
              <a:t> </a:t>
            </a:r>
            <a:r>
              <a:rPr/>
              <a:t>to</a:t>
            </a:r>
            <a:r>
              <a:rPr/>
              <a:t> </a:t>
            </a:r>
            <a:r>
              <a:rPr/>
              <a:t>see</a:t>
            </a:r>
            <a:r>
              <a:rPr/>
              <a:t> </a:t>
            </a:r>
            <a:r>
              <a:rPr/>
              <a:t>cigarettes</a:t>
            </a:r>
            <a:r>
              <a:rPr/>
              <a:t> </a:t>
            </a:r>
            <a:r>
              <a:rPr/>
              <a:t>being</a:t>
            </a:r>
            <a:r>
              <a:rPr/>
              <a:t> </a:t>
            </a:r>
            <a:r>
              <a:rPr/>
              <a:t>protective</a:t>
            </a:r>
            <a:r>
              <a:rPr/>
              <a:t> </a:t>
            </a:r>
            <a:r>
              <a:rPr/>
              <a:t>instead</a:t>
            </a:r>
            <a:r>
              <a:rPr/>
              <a:t> </a:t>
            </a:r>
            <a:r>
              <a:rPr/>
              <a:t>of</a:t>
            </a:r>
            <a:r>
              <a:rPr/>
              <a:t> </a:t>
            </a:r>
            <a:r>
              <a:rPr/>
              <a:t>harmful.</a:t>
            </a:r>
            <a:r>
              <a:rPr/>
              <a:t> </a:t>
            </a:r>
            <a:r>
              <a:rPr/>
              <a:t>The</a:t>
            </a:r>
            <a:r>
              <a:rPr/>
              <a:t> </a:t>
            </a:r>
            <a:r>
              <a:rPr/>
              <a:t>researchers</a:t>
            </a:r>
            <a:r>
              <a:rPr/>
              <a:t> </a:t>
            </a:r>
            <a:r>
              <a:rPr/>
              <a:t>knew,</a:t>
            </a:r>
            <a:r>
              <a:rPr/>
              <a:t> </a:t>
            </a:r>
            <a:r>
              <a:rPr/>
              <a:t>however,</a:t>
            </a:r>
            <a:r>
              <a:rPr/>
              <a:t> </a:t>
            </a:r>
            <a:r>
              <a:rPr/>
              <a:t>that</a:t>
            </a:r>
            <a:r>
              <a:rPr/>
              <a:t> </a:t>
            </a:r>
            <a:r>
              <a:rPr/>
              <a:t>this</a:t>
            </a:r>
            <a:r>
              <a:rPr/>
              <a:t> </a:t>
            </a:r>
            <a:r>
              <a:rPr/>
              <a:t>finding</a:t>
            </a:r>
            <a:r>
              <a:rPr/>
              <a:t> </a:t>
            </a:r>
            <a:r>
              <a:rPr/>
              <a:t>was</a:t>
            </a:r>
            <a:r>
              <a:rPr/>
              <a:t> </a:t>
            </a:r>
            <a:r>
              <a:rPr/>
              <a:t>not</a:t>
            </a:r>
            <a:r>
              <a:rPr/>
              <a:t> </a:t>
            </a:r>
            <a:r>
              <a:rPr/>
              <a:t>real.</a:t>
            </a:r>
            <a:r>
              <a:rPr/>
              <a:t> </a:t>
            </a:r>
            <a:r>
              <a:rPr/>
              <a:t>It</a:t>
            </a:r>
            <a:r>
              <a:rPr/>
              <a:t> </a:t>
            </a:r>
            <a:r>
              <a:rPr/>
              <a:t>turns</a:t>
            </a:r>
            <a:r>
              <a:rPr/>
              <a:t> </a:t>
            </a:r>
            <a:r>
              <a:rPr/>
              <a:t>out</a:t>
            </a:r>
            <a:r>
              <a:rPr/>
              <a:t> </a:t>
            </a:r>
            <a:r>
              <a:rPr/>
              <a:t>that</a:t>
            </a:r>
            <a:r>
              <a:rPr/>
              <a:t> </a:t>
            </a:r>
            <a:r>
              <a:rPr/>
              <a:t>younger</a:t>
            </a:r>
            <a:r>
              <a:rPr/>
              <a:t> </a:t>
            </a:r>
            <a:r>
              <a:rPr/>
              <a:t>women</a:t>
            </a:r>
            <a:r>
              <a:rPr/>
              <a:t> </a:t>
            </a:r>
            <a:r>
              <a:rPr/>
              <a:t>are</a:t>
            </a:r>
            <a:r>
              <a:rPr/>
              <a:t> </a:t>
            </a:r>
            <a:r>
              <a:rPr/>
              <a:t>more</a:t>
            </a:r>
            <a:r>
              <a:rPr/>
              <a:t> </a:t>
            </a:r>
            <a:r>
              <a:rPr/>
              <a:t>likely</a:t>
            </a:r>
            <a:r>
              <a:rPr/>
              <a:t> </a:t>
            </a:r>
            <a:r>
              <a:rPr/>
              <a:t>to</a:t>
            </a:r>
            <a:r>
              <a:rPr/>
              <a:t> </a:t>
            </a:r>
            <a:r>
              <a:rPr/>
              <a:t>smoke</a:t>
            </a:r>
            <a:r>
              <a:rPr/>
              <a:t> </a:t>
            </a:r>
            <a:r>
              <a:rPr/>
              <a:t>during</a:t>
            </a:r>
            <a:r>
              <a:rPr/>
              <a:t> </a:t>
            </a:r>
            <a:r>
              <a:rPr/>
              <a:t>pregnancy</a:t>
            </a:r>
            <a:r>
              <a:rPr/>
              <a:t> </a:t>
            </a:r>
            <a:r>
              <a:rPr/>
              <a:t>than</a:t>
            </a:r>
            <a:r>
              <a:rPr/>
              <a:t> </a:t>
            </a:r>
            <a:r>
              <a:rPr/>
              <a:t>older</a:t>
            </a:r>
            <a:r>
              <a:rPr/>
              <a:t> </a:t>
            </a:r>
            <a:r>
              <a:rPr/>
              <a:t>women.</a:t>
            </a:r>
            <a:r>
              <a:rPr/>
              <a:t> </a:t>
            </a:r>
            <a:r>
              <a:rPr/>
              <a:t>This</a:t>
            </a:r>
            <a:r>
              <a:rPr/>
              <a:t> </a:t>
            </a:r>
            <a:r>
              <a:rPr/>
              <a:t>is</a:t>
            </a:r>
            <a:r>
              <a:rPr/>
              <a:t> </a:t>
            </a:r>
            <a:r>
              <a:rPr/>
              <a:t>a</a:t>
            </a:r>
            <a:r>
              <a:rPr/>
              <a:t> </a:t>
            </a:r>
            <a:r>
              <a:rPr/>
              <a:t>covariate</a:t>
            </a:r>
            <a:r>
              <a:rPr/>
              <a:t> </a:t>
            </a:r>
            <a:r>
              <a:rPr/>
              <a:t>imbalance.</a:t>
            </a:r>
            <a:r>
              <a:rPr/>
              <a:t> </a:t>
            </a:r>
            <a:r>
              <a:rPr/>
              <a:t>The</a:t>
            </a:r>
            <a:r>
              <a:rPr/>
              <a:t> </a:t>
            </a:r>
            <a:r>
              <a:rPr/>
              <a:t>smoking</a:t>
            </a:r>
            <a:r>
              <a:rPr/>
              <a:t> </a:t>
            </a:r>
            <a:r>
              <a:rPr/>
              <a:t>group</a:t>
            </a:r>
            <a:r>
              <a:rPr/>
              <a:t> </a:t>
            </a:r>
            <a:r>
              <a:rPr/>
              <a:t>had</a:t>
            </a:r>
            <a:r>
              <a:rPr/>
              <a:t> </a:t>
            </a:r>
            <a:r>
              <a:rPr/>
              <a:t>a</a:t>
            </a:r>
            <a:r>
              <a:rPr/>
              <a:t> </a:t>
            </a:r>
            <a:r>
              <a:rPr/>
              <a:t>much</a:t>
            </a:r>
            <a:r>
              <a:rPr/>
              <a:t> </a:t>
            </a:r>
            <a:r>
              <a:rPr/>
              <a:t>younger</a:t>
            </a:r>
            <a:r>
              <a:rPr/>
              <a:t> </a:t>
            </a:r>
            <a:r>
              <a:rPr/>
              <a:t>average</a:t>
            </a:r>
            <a:r>
              <a:rPr/>
              <a:t> </a:t>
            </a:r>
            <a:r>
              <a:rPr/>
              <a:t>age</a:t>
            </a:r>
            <a:r>
              <a:rPr/>
              <a:t> </a:t>
            </a:r>
            <a:r>
              <a:rPr/>
              <a:t>than</a:t>
            </a:r>
            <a:r>
              <a:rPr/>
              <a:t> </a:t>
            </a:r>
            <a:r>
              <a:rPr/>
              <a:t>the</a:t>
            </a:r>
            <a:r>
              <a:rPr/>
              <a:t> </a:t>
            </a:r>
            <a:r>
              <a:rPr/>
              <a:t>non-smoking</a:t>
            </a:r>
            <a:r>
              <a:rPr/>
              <a:t> </a:t>
            </a:r>
            <a:r>
              <a:rPr/>
              <a:t>group.</a:t>
            </a:r>
            <a:r>
              <a:rPr/>
              <a:t> </a:t>
            </a:r>
            <a:r>
              <a:rPr/>
              <a:t>Down</a:t>
            </a:r>
            <a:r>
              <a:rPr/>
              <a:t> </a:t>
            </a:r>
            <a:r>
              <a:rPr/>
              <a:t>Syndrome</a:t>
            </a:r>
            <a:r>
              <a:rPr/>
              <a:t> </a:t>
            </a:r>
            <a:r>
              <a:rPr/>
              <a:t>occurs</a:t>
            </a:r>
            <a:r>
              <a:rPr/>
              <a:t> </a:t>
            </a:r>
            <a:r>
              <a:rPr/>
              <a:t>much</a:t>
            </a:r>
            <a:r>
              <a:rPr/>
              <a:t> </a:t>
            </a:r>
            <a:r>
              <a:rPr/>
              <a:t>more</a:t>
            </a:r>
            <a:r>
              <a:rPr/>
              <a:t> </a:t>
            </a:r>
            <a:r>
              <a:rPr/>
              <a:t>often</a:t>
            </a:r>
            <a:r>
              <a:rPr/>
              <a:t> </a:t>
            </a:r>
            <a:r>
              <a:rPr/>
              <a:t>among</a:t>
            </a:r>
            <a:r>
              <a:rPr/>
              <a:t> </a:t>
            </a:r>
            <a:r>
              <a:rPr/>
              <a:t>older</a:t>
            </a:r>
            <a:r>
              <a:rPr/>
              <a:t> </a:t>
            </a:r>
            <a:r>
              <a:rPr/>
              <a:t>women</a:t>
            </a:r>
            <a:r>
              <a:rPr/>
              <a:t> </a:t>
            </a:r>
            <a:r>
              <a:rPr/>
              <a:t>than</a:t>
            </a:r>
            <a:r>
              <a:rPr/>
              <a:t> </a:t>
            </a:r>
            <a:r>
              <a:rPr/>
              <a:t>younger.</a:t>
            </a:r>
            <a:r>
              <a:rPr/>
              <a:t> </a:t>
            </a:r>
            <a:r>
              <a:rPr/>
              <a:t>Once</a:t>
            </a:r>
            <a:r>
              <a:rPr/>
              <a:t> </a:t>
            </a:r>
            <a:r>
              <a:rPr/>
              <a:t>you</a:t>
            </a:r>
            <a:r>
              <a:rPr/>
              <a:t> </a:t>
            </a:r>
            <a:r>
              <a:rPr/>
              <a:t>control</a:t>
            </a:r>
            <a:r>
              <a:rPr/>
              <a:t> </a:t>
            </a:r>
            <a:r>
              <a:rPr/>
              <a:t>for</a:t>
            </a:r>
            <a:r>
              <a:rPr/>
              <a:t> </a:t>
            </a:r>
            <a:r>
              <a:rPr/>
              <a:t>mother’s</a:t>
            </a:r>
            <a:r>
              <a:rPr/>
              <a:t> </a:t>
            </a:r>
            <a:r>
              <a:rPr/>
              <a:t>age,</a:t>
            </a:r>
            <a:r>
              <a:rPr/>
              <a:t> </a:t>
            </a:r>
            <a:r>
              <a:rPr/>
              <a:t>the</a:t>
            </a:r>
            <a:r>
              <a:rPr/>
              <a:t> </a:t>
            </a:r>
            <a:r>
              <a:rPr/>
              <a:t>protective</a:t>
            </a:r>
            <a:r>
              <a:rPr/>
              <a:t> </a:t>
            </a:r>
            <a:r>
              <a:rPr/>
              <a:t>effect</a:t>
            </a:r>
            <a:r>
              <a:rPr/>
              <a:t> </a:t>
            </a:r>
            <a:r>
              <a:rPr/>
              <a:t>of</a:t>
            </a:r>
            <a:r>
              <a:rPr/>
              <a:t> </a:t>
            </a:r>
            <a:r>
              <a:rPr/>
              <a:t>smoking</a:t>
            </a:r>
            <a:r>
              <a:rPr/>
              <a:t> </a:t>
            </a:r>
            <a:r>
              <a:rPr/>
              <a:t>pretty</a:t>
            </a:r>
            <a:r>
              <a:rPr/>
              <a:t> </a:t>
            </a:r>
            <a:r>
              <a:rPr/>
              <a:t>much</a:t>
            </a:r>
            <a:r>
              <a:rPr/>
              <a:t> </a:t>
            </a:r>
            <a:r>
              <a:rPr/>
              <a:t>disappears.</a:t>
            </a:r>
          </a:p>
          <a:p>
            <a:pPr lvl="0" marL="0" indent="0">
              <a:buNone/>
            </a:pPr>
          </a:p>
          <a:p>
            <a:pPr lvl="0" marL="0" indent="0">
              <a:buNone/>
            </a:pPr>
            <a:r>
              <a:rPr/>
              <a:t>Covariate</a:t>
            </a:r>
            <a:r>
              <a:rPr/>
              <a:t> </a:t>
            </a:r>
            <a:r>
              <a:rPr/>
              <a:t>imbalance</a:t>
            </a:r>
            <a:r>
              <a:rPr/>
              <a:t> </a:t>
            </a:r>
            <a:r>
              <a:rPr/>
              <a:t>is</a:t>
            </a:r>
            <a:r>
              <a:rPr/>
              <a:t> </a:t>
            </a:r>
            <a:r>
              <a:rPr/>
              <a:t>a</a:t>
            </a:r>
            <a:r>
              <a:rPr/>
              <a:t> </a:t>
            </a:r>
            <a:r>
              <a:rPr/>
              <a:t>big</a:t>
            </a:r>
            <a:r>
              <a:rPr/>
              <a:t> </a:t>
            </a:r>
            <a:r>
              <a:rPr/>
              <a:t>big</a:t>
            </a:r>
            <a:r>
              <a:rPr/>
              <a:t> </a:t>
            </a:r>
            <a:r>
              <a:rPr/>
              <a:t>problem</a:t>
            </a:r>
            <a:r>
              <a:rPr/>
              <a:t> </a:t>
            </a:r>
            <a:r>
              <a:rPr/>
              <a:t>for</a:t>
            </a:r>
            <a:r>
              <a:rPr/>
              <a:t> </a:t>
            </a:r>
            <a:r>
              <a:rPr/>
              <a:t>observational</a:t>
            </a:r>
            <a:r>
              <a:rPr/>
              <a:t> </a:t>
            </a:r>
            <a:r>
              <a:rPr/>
              <a:t>studies.</a:t>
            </a:r>
            <a:r>
              <a:rPr/>
              <a:t> </a:t>
            </a:r>
            <a:r>
              <a:rPr/>
              <a:t>You</a:t>
            </a:r>
            <a:r>
              <a:rPr/>
              <a:t> </a:t>
            </a:r>
            <a:r>
              <a:rPr/>
              <a:t>have</a:t>
            </a:r>
            <a:r>
              <a:rPr/>
              <a:t> </a:t>
            </a:r>
            <a:r>
              <a:rPr/>
              <a:t>to</a:t>
            </a:r>
            <a:r>
              <a:rPr/>
              <a:t> </a:t>
            </a:r>
            <a:r>
              <a:rPr/>
              <a:t>spend</a:t>
            </a:r>
            <a:r>
              <a:rPr/>
              <a:t> </a:t>
            </a:r>
            <a:r>
              <a:rPr/>
              <a:t>a</a:t>
            </a:r>
            <a:r>
              <a:rPr/>
              <a:t> </a:t>
            </a:r>
            <a:r>
              <a:rPr/>
              <a:t>lot</a:t>
            </a:r>
            <a:r>
              <a:rPr/>
              <a:t> </a:t>
            </a:r>
            <a:r>
              <a:rPr/>
              <a:t>of</a:t>
            </a:r>
            <a:r>
              <a:rPr/>
              <a:t> </a:t>
            </a:r>
            <a:r>
              <a:rPr/>
              <a:t>time</a:t>
            </a:r>
            <a:r>
              <a:rPr/>
              <a:t> </a:t>
            </a:r>
            <a:r>
              <a:rPr/>
              <a:t>and</a:t>
            </a:r>
            <a:r>
              <a:rPr/>
              <a:t> </a:t>
            </a:r>
            <a:r>
              <a:rPr/>
              <a:t>energy</a:t>
            </a:r>
            <a:r>
              <a:rPr/>
              <a:t> </a:t>
            </a:r>
            <a:r>
              <a:rPr/>
              <a:t>worrying</a:t>
            </a:r>
            <a:r>
              <a:rPr/>
              <a:t> </a:t>
            </a:r>
            <a:r>
              <a:rPr/>
              <a:t>about</a:t>
            </a:r>
            <a:r>
              <a:rPr/>
              <a:t> </a:t>
            </a:r>
            <a:r>
              <a:rPr/>
              <a:t>it</a:t>
            </a:r>
            <a:r>
              <a:rPr/>
              <a:t> </a:t>
            </a:r>
            <a:r>
              <a:rPr/>
              <a:t>during</a:t>
            </a:r>
            <a:r>
              <a:rPr/>
              <a:t> </a:t>
            </a:r>
            <a:r>
              <a:rPr/>
              <a:t>the</a:t>
            </a:r>
            <a:r>
              <a:rPr/>
              <a:t> </a:t>
            </a:r>
            <a:r>
              <a:rPr/>
              <a:t>planning</a:t>
            </a:r>
            <a:r>
              <a:rPr/>
              <a:t> </a:t>
            </a:r>
            <a:r>
              <a:rPr/>
              <a:t>phase</a:t>
            </a:r>
            <a:r>
              <a:rPr/>
              <a:t> </a:t>
            </a:r>
            <a:r>
              <a:rPr/>
              <a:t>and</a:t>
            </a:r>
            <a:r>
              <a:rPr/>
              <a:t> </a:t>
            </a:r>
            <a:r>
              <a:rPr/>
              <a:t>controlling</a:t>
            </a:r>
            <a:r>
              <a:rPr/>
              <a:t> </a:t>
            </a:r>
            <a:r>
              <a:rPr/>
              <a:t>for</a:t>
            </a:r>
            <a:r>
              <a:rPr/>
              <a:t> </a:t>
            </a:r>
            <a:r>
              <a:rPr/>
              <a:t>it</a:t>
            </a:r>
            <a:r>
              <a:rPr/>
              <a:t> </a:t>
            </a:r>
            <a:r>
              <a:rPr/>
              <a:t>in</a:t>
            </a:r>
            <a:r>
              <a:rPr/>
              <a:t> </a:t>
            </a:r>
            <a:r>
              <a:rPr/>
              <a:t>the</a:t>
            </a:r>
            <a:r>
              <a:rPr/>
              <a:t> </a:t>
            </a:r>
            <a:r>
              <a:rPr/>
              <a:t>analysis</a:t>
            </a:r>
            <a:r>
              <a:rPr/>
              <a:t> </a:t>
            </a:r>
            <a:r>
              <a:rPr/>
              <a:t>phase.</a:t>
            </a:r>
            <a:r>
              <a:rPr/>
              <a:t> </a:t>
            </a:r>
            <a:r>
              <a:rPr/>
              <a:t>We’ll</a:t>
            </a:r>
            <a:r>
              <a:rPr/>
              <a:t> </a:t>
            </a:r>
            <a:r>
              <a:rPr/>
              <a:t>talk</a:t>
            </a:r>
            <a:r>
              <a:rPr/>
              <a:t> </a:t>
            </a:r>
            <a:r>
              <a:rPr/>
              <a:t>more</a:t>
            </a:r>
            <a:r>
              <a:rPr/>
              <a:t> </a:t>
            </a:r>
            <a:r>
              <a:rPr/>
              <a:t>about</a:t>
            </a:r>
            <a:r>
              <a:rPr/>
              <a:t> </a:t>
            </a:r>
            <a:r>
              <a:rPr/>
              <a:t>this</a:t>
            </a:r>
            <a:r>
              <a:rPr/>
              <a:t> </a:t>
            </a:r>
            <a:r>
              <a:rPr/>
              <a:t>in</a:t>
            </a:r>
            <a:r>
              <a:rPr/>
              <a:t> </a:t>
            </a:r>
            <a:r>
              <a:rPr/>
              <a:t>a</a:t>
            </a:r>
            <a:r>
              <a:rPr/>
              <a:t> </a:t>
            </a:r>
            <a:r>
              <a:rPr/>
              <a:t>couple</a:t>
            </a:r>
            <a:r>
              <a:rPr/>
              <a:t> </a:t>
            </a:r>
            <a:r>
              <a:rPr/>
              <a:t>of</a:t>
            </a:r>
            <a:r>
              <a:rPr/>
              <a:t> </a:t>
            </a:r>
            <a:r>
              <a:rPr/>
              <a:t>weeks.</a:t>
            </a:r>
          </a:p>
          <a:p>
            <a:pPr lvl="0" marL="0" indent="0">
              <a:buNone/>
            </a:pPr>
          </a:p>
          <a:p>
            <a:pPr lvl="0" marL="0" indent="0">
              <a:buNone/>
            </a:pPr>
            <a:r>
              <a:rPr/>
              <a:t>The</a:t>
            </a:r>
            <a:r>
              <a:rPr/>
              <a:t> </a:t>
            </a:r>
            <a:r>
              <a:rPr/>
              <a:t>value</a:t>
            </a:r>
            <a:r>
              <a:rPr/>
              <a:t> </a:t>
            </a:r>
            <a:r>
              <a:rPr/>
              <a:t>of</a:t>
            </a:r>
            <a:r>
              <a:rPr/>
              <a:t> </a:t>
            </a:r>
            <a:r>
              <a:rPr/>
              <a:t>randomization</a:t>
            </a:r>
            <a:r>
              <a:rPr/>
              <a:t> </a:t>
            </a:r>
            <a:r>
              <a:rPr/>
              <a:t>is</a:t>
            </a:r>
            <a:r>
              <a:rPr/>
              <a:t> </a:t>
            </a:r>
            <a:r>
              <a:rPr/>
              <a:t>that</a:t>
            </a:r>
            <a:r>
              <a:rPr/>
              <a:t> </a:t>
            </a:r>
            <a:r>
              <a:rPr/>
              <a:t>an</a:t>
            </a:r>
            <a:r>
              <a:rPr/>
              <a:t> </a:t>
            </a:r>
            <a:r>
              <a:rPr/>
              <a:t>older</a:t>
            </a:r>
            <a:r>
              <a:rPr/>
              <a:t> </a:t>
            </a:r>
            <a:r>
              <a:rPr/>
              <a:t>woman</a:t>
            </a:r>
            <a:r>
              <a:rPr/>
              <a:t> </a:t>
            </a:r>
            <a:r>
              <a:rPr/>
              <a:t>is</a:t>
            </a:r>
            <a:r>
              <a:rPr/>
              <a:t> </a:t>
            </a:r>
            <a:r>
              <a:rPr/>
              <a:t>just</a:t>
            </a:r>
            <a:r>
              <a:rPr/>
              <a:t> </a:t>
            </a:r>
            <a:r>
              <a:rPr/>
              <a:t>as</a:t>
            </a:r>
            <a:r>
              <a:rPr/>
              <a:t> </a:t>
            </a:r>
            <a:r>
              <a:rPr/>
              <a:t>likely</a:t>
            </a:r>
            <a:r>
              <a:rPr/>
              <a:t> </a:t>
            </a:r>
            <a:r>
              <a:rPr/>
              <a:t>to</a:t>
            </a:r>
            <a:r>
              <a:rPr/>
              <a:t> </a:t>
            </a:r>
            <a:r>
              <a:rPr/>
              <a:t>find</a:t>
            </a:r>
            <a:r>
              <a:rPr/>
              <a:t> </a:t>
            </a:r>
            <a:r>
              <a:rPr/>
              <a:t>herself</a:t>
            </a:r>
            <a:r>
              <a:rPr/>
              <a:t> </a:t>
            </a:r>
            <a:r>
              <a:rPr/>
              <a:t>in</a:t>
            </a:r>
            <a:r>
              <a:rPr/>
              <a:t> </a:t>
            </a:r>
            <a:r>
              <a:rPr/>
              <a:t>the</a:t>
            </a:r>
            <a:r>
              <a:rPr/>
              <a:t> </a:t>
            </a:r>
            <a:r>
              <a:rPr/>
              <a:t>treatment</a:t>
            </a:r>
            <a:r>
              <a:rPr/>
              <a:t> </a:t>
            </a:r>
            <a:r>
              <a:rPr/>
              <a:t>group</a:t>
            </a:r>
            <a:r>
              <a:rPr/>
              <a:t> </a:t>
            </a:r>
            <a:r>
              <a:rPr/>
              <a:t>as</a:t>
            </a:r>
            <a:r>
              <a:rPr/>
              <a:t> </a:t>
            </a:r>
            <a:r>
              <a:rPr/>
              <a:t>in</a:t>
            </a:r>
            <a:r>
              <a:rPr/>
              <a:t> </a:t>
            </a:r>
            <a:r>
              <a:rPr/>
              <a:t>the</a:t>
            </a:r>
            <a:r>
              <a:rPr/>
              <a:t> </a:t>
            </a:r>
            <a:r>
              <a:rPr/>
              <a:t>control</a:t>
            </a:r>
            <a:r>
              <a:rPr/>
              <a:t> </a:t>
            </a:r>
            <a:r>
              <a:rPr/>
              <a:t>group.</a:t>
            </a:r>
            <a:r>
              <a:rPr/>
              <a:t> </a:t>
            </a:r>
            <a:r>
              <a:rPr/>
              <a:t>So</a:t>
            </a:r>
            <a:r>
              <a:rPr/>
              <a:t> </a:t>
            </a:r>
            <a:r>
              <a:rPr/>
              <a:t>the</a:t>
            </a:r>
            <a:r>
              <a:rPr/>
              <a:t> </a:t>
            </a:r>
            <a:r>
              <a:rPr/>
              <a:t>law</a:t>
            </a:r>
            <a:r>
              <a:rPr/>
              <a:t> </a:t>
            </a:r>
            <a:r>
              <a:rPr/>
              <a:t>of</a:t>
            </a:r>
            <a:r>
              <a:rPr/>
              <a:t> </a:t>
            </a:r>
            <a:r>
              <a:rPr/>
              <a:t>large</a:t>
            </a:r>
            <a:r>
              <a:rPr/>
              <a:t> </a:t>
            </a:r>
            <a:r>
              <a:rPr/>
              <a:t>numbers</a:t>
            </a:r>
            <a:r>
              <a:rPr/>
              <a:t> </a:t>
            </a:r>
            <a:r>
              <a:rPr/>
              <a:t>assures</a:t>
            </a:r>
            <a:r>
              <a:rPr/>
              <a:t> </a:t>
            </a:r>
            <a:r>
              <a:rPr/>
              <a:t>that</a:t>
            </a:r>
            <a:r>
              <a:rPr/>
              <a:t> </a:t>
            </a:r>
            <a:r>
              <a:rPr/>
              <a:t>you</a:t>
            </a:r>
            <a:r>
              <a:rPr/>
              <a:t> </a:t>
            </a:r>
            <a:r>
              <a:rPr/>
              <a:t>will</a:t>
            </a:r>
            <a:r>
              <a:rPr/>
              <a:t> </a:t>
            </a:r>
            <a:r>
              <a:rPr/>
              <a:t>have</a:t>
            </a:r>
            <a:r>
              <a:rPr/>
              <a:t> </a:t>
            </a:r>
            <a:r>
              <a:rPr/>
              <a:t>good</a:t>
            </a:r>
            <a:r>
              <a:rPr/>
              <a:t> </a:t>
            </a:r>
            <a:r>
              <a:rPr/>
              <a:t>covariate</a:t>
            </a:r>
            <a:r>
              <a:rPr/>
              <a:t> </a:t>
            </a:r>
            <a:r>
              <a:rPr/>
              <a:t>balance.</a:t>
            </a:r>
          </a:p>
          <a:p>
            <a:pPr lvl="0" marL="0" indent="0">
              <a:buNone/>
            </a:pPr>
          </a:p>
          <a:p>
            <a:pPr lvl="0" marL="0" indent="0">
              <a:buNone/>
            </a:pPr>
            <a:r>
              <a:rPr/>
              <a:t>This</a:t>
            </a:r>
            <a:r>
              <a:rPr/>
              <a:t> </a:t>
            </a:r>
            <a:r>
              <a:rPr/>
              <a:t>applies</a:t>
            </a:r>
            <a:r>
              <a:rPr/>
              <a:t> </a:t>
            </a:r>
            <a:r>
              <a:rPr/>
              <a:t>for</a:t>
            </a:r>
            <a:r>
              <a:rPr/>
              <a:t> </a:t>
            </a:r>
            <a:r>
              <a:rPr/>
              <a:t>both</a:t>
            </a:r>
            <a:r>
              <a:rPr/>
              <a:t> </a:t>
            </a:r>
            <a:r>
              <a:rPr/>
              <a:t>covariates</a:t>
            </a:r>
            <a:r>
              <a:rPr/>
              <a:t> </a:t>
            </a:r>
            <a:r>
              <a:rPr/>
              <a:t>that</a:t>
            </a:r>
            <a:r>
              <a:rPr/>
              <a:t> </a:t>
            </a:r>
            <a:r>
              <a:rPr/>
              <a:t>you</a:t>
            </a:r>
            <a:r>
              <a:rPr/>
              <a:t> </a:t>
            </a:r>
            <a:r>
              <a:rPr/>
              <a:t>can</a:t>
            </a:r>
            <a:r>
              <a:rPr/>
              <a:t> </a:t>
            </a:r>
            <a:r>
              <a:rPr/>
              <a:t>measure,</a:t>
            </a:r>
            <a:r>
              <a:rPr/>
              <a:t> </a:t>
            </a:r>
            <a:r>
              <a:rPr/>
              <a:t>like</a:t>
            </a:r>
            <a:r>
              <a:rPr/>
              <a:t> </a:t>
            </a:r>
            <a:r>
              <a:rPr/>
              <a:t>demographics,</a:t>
            </a:r>
            <a:r>
              <a:rPr/>
              <a:t> </a:t>
            </a:r>
            <a:r>
              <a:rPr/>
              <a:t>and</a:t>
            </a:r>
            <a:r>
              <a:rPr/>
              <a:t> </a:t>
            </a:r>
            <a:r>
              <a:rPr/>
              <a:t>covariates</a:t>
            </a:r>
            <a:r>
              <a:rPr/>
              <a:t> </a:t>
            </a:r>
            <a:r>
              <a:rPr/>
              <a:t>that</a:t>
            </a:r>
            <a:r>
              <a:rPr/>
              <a:t> </a:t>
            </a:r>
            <a:r>
              <a:rPr/>
              <a:t>you</a:t>
            </a:r>
            <a:r>
              <a:rPr/>
              <a:t> </a:t>
            </a:r>
            <a:r>
              <a:rPr/>
              <a:t>might</a:t>
            </a:r>
            <a:r>
              <a:rPr/>
              <a:t> </a:t>
            </a:r>
            <a:r>
              <a:rPr/>
              <a:t>not</a:t>
            </a:r>
            <a:r>
              <a:rPr/>
              <a:t> </a:t>
            </a:r>
            <a:r>
              <a:rPr/>
              <a:t>be</a:t>
            </a:r>
            <a:r>
              <a:rPr/>
              <a:t> </a:t>
            </a:r>
            <a:r>
              <a:rPr/>
              <a:t>able</a:t>
            </a:r>
            <a:r>
              <a:rPr/>
              <a:t> </a:t>
            </a:r>
            <a:r>
              <a:rPr/>
              <a:t>to</a:t>
            </a:r>
            <a:r>
              <a:rPr/>
              <a:t> </a:t>
            </a:r>
            <a:r>
              <a:rPr/>
              <a:t>measure,</a:t>
            </a:r>
            <a:r>
              <a:rPr/>
              <a:t> </a:t>
            </a:r>
            <a:r>
              <a:rPr/>
              <a:t>such</a:t>
            </a:r>
            <a:r>
              <a:rPr/>
              <a:t> </a:t>
            </a:r>
            <a:r>
              <a:rPr/>
              <a:t>as</a:t>
            </a:r>
            <a:r>
              <a:rPr/>
              <a:t> </a:t>
            </a:r>
            <a:r>
              <a:rPr/>
              <a:t>number</a:t>
            </a:r>
            <a:r>
              <a:rPr/>
              <a:t> </a:t>
            </a:r>
            <a:r>
              <a:rPr/>
              <a:t>of</a:t>
            </a:r>
            <a:r>
              <a:rPr/>
              <a:t> </a:t>
            </a:r>
            <a:r>
              <a:rPr/>
              <a:t>co-morbidities,</a:t>
            </a:r>
            <a:r>
              <a:rPr/>
              <a:t> </a:t>
            </a:r>
            <a:r>
              <a:rPr/>
              <a:t>psychological</a:t>
            </a:r>
            <a:r>
              <a:rPr/>
              <a:t> </a:t>
            </a:r>
            <a:r>
              <a:rPr/>
              <a:t>state,</a:t>
            </a:r>
            <a:r>
              <a:rPr/>
              <a:t> </a:t>
            </a:r>
            <a:r>
              <a:rPr/>
              <a:t>and</a:t>
            </a:r>
            <a:r>
              <a:rPr/>
              <a:t> </a:t>
            </a:r>
            <a:r>
              <a:rPr/>
              <a:t>severity</a:t>
            </a:r>
            <a:r>
              <a:rPr/>
              <a:t> </a:t>
            </a:r>
            <a:r>
              <a:rPr/>
              <a:t>of</a:t>
            </a:r>
            <a:r>
              <a:rPr/>
              <a:t> </a:t>
            </a:r>
            <a:r>
              <a:rPr/>
              <a:t>the</a:t>
            </a:r>
            <a:r>
              <a:rPr/>
              <a:t> </a:t>
            </a:r>
            <a:r>
              <a:rPr/>
              <a:t>illness</a:t>
            </a:r>
            <a:r>
              <a:rPr/>
              <a:t> </a:t>
            </a:r>
            <a:r>
              <a:rPr/>
              <a:t>at</a:t>
            </a:r>
            <a:r>
              <a:rPr/>
              <a:t> </a:t>
            </a:r>
            <a:r>
              <a:rPr/>
              <a:t>baseline.</a:t>
            </a:r>
          </a:p>
          <a:p>
            <a:pPr lvl="0" marL="0" indent="0">
              <a:buNone/>
            </a:pPr>
          </a:p>
          <a:p>
            <a:pPr lvl="0" marL="0" indent="0">
              <a:buNone/>
            </a:pPr>
            <a:r>
              <a:rPr/>
              <a:t>There</a:t>
            </a:r>
            <a:r>
              <a:rPr/>
              <a:t> </a:t>
            </a:r>
            <a:r>
              <a:rPr/>
              <a:t>is</a:t>
            </a:r>
            <a:r>
              <a:rPr/>
              <a:t> </a:t>
            </a:r>
            <a:r>
              <a:rPr/>
              <a:t>a</a:t>
            </a:r>
            <a:r>
              <a:rPr/>
              <a:t> </a:t>
            </a:r>
            <a:r>
              <a:rPr/>
              <a:t>different</a:t>
            </a:r>
            <a:r>
              <a:rPr/>
              <a:t> </a:t>
            </a:r>
            <a:r>
              <a:rPr/>
              <a:t>perspective</a:t>
            </a:r>
            <a:r>
              <a:rPr/>
              <a:t> </a:t>
            </a:r>
            <a:r>
              <a:rPr/>
              <a:t>that</a:t>
            </a:r>
            <a:r>
              <a:rPr/>
              <a:t> </a:t>
            </a:r>
            <a:r>
              <a:rPr/>
              <a:t>is</a:t>
            </a:r>
            <a:r>
              <a:rPr/>
              <a:t> </a:t>
            </a:r>
            <a:r>
              <a:rPr/>
              <a:t>worth</a:t>
            </a:r>
            <a:r>
              <a:rPr/>
              <a:t> </a:t>
            </a:r>
            <a:r>
              <a:rPr/>
              <a:t>mentioning</a:t>
            </a:r>
            <a:r>
              <a:rPr/>
              <a:t> </a:t>
            </a:r>
            <a:r>
              <a:rPr/>
              <a:t>here.</a:t>
            </a:r>
            <a:r>
              <a:rPr/>
              <a:t> </a:t>
            </a:r>
            <a:r>
              <a:rPr/>
              <a:t>Covariate</a:t>
            </a:r>
            <a:r>
              <a:rPr/>
              <a:t> </a:t>
            </a:r>
            <a:r>
              <a:rPr/>
              <a:t>imbalance</a:t>
            </a:r>
            <a:r>
              <a:rPr/>
              <a:t> </a:t>
            </a:r>
            <a:r>
              <a:rPr/>
              <a:t>is</a:t>
            </a:r>
            <a:r>
              <a:rPr/>
              <a:t> </a:t>
            </a:r>
            <a:r>
              <a:rPr/>
              <a:t>sometimes</a:t>
            </a:r>
            <a:r>
              <a:rPr/>
              <a:t> </a:t>
            </a:r>
            <a:r>
              <a:rPr/>
              <a:t>caused</a:t>
            </a:r>
            <a:r>
              <a:rPr/>
              <a:t> </a:t>
            </a:r>
            <a:r>
              <a:rPr/>
              <a:t>by</a:t>
            </a:r>
            <a:r>
              <a:rPr/>
              <a:t> </a:t>
            </a:r>
            <a:r>
              <a:rPr/>
              <a:t>selection</a:t>
            </a:r>
            <a:r>
              <a:rPr/>
              <a:t> </a:t>
            </a:r>
            <a:r>
              <a:rPr/>
              <a:t>bias.</a:t>
            </a:r>
          </a:p>
          <a:p>
            <a:pPr lvl="0" marL="0" indent="0">
              <a:buNone/>
            </a:pPr>
          </a:p>
          <a:p>
            <a:pPr lvl="0" marL="0" indent="0">
              <a:buNone/>
            </a:pPr>
            <a:r>
              <a:rPr/>
              <a:t>Some</a:t>
            </a:r>
            <a:r>
              <a:rPr/>
              <a:t> </a:t>
            </a:r>
            <a:r>
              <a:rPr/>
              <a:t>of</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prefer</a:t>
            </a:r>
            <a:r>
              <a:rPr/>
              <a:t> </a:t>
            </a:r>
            <a:r>
              <a:rPr/>
              <a:t>one</a:t>
            </a:r>
            <a:r>
              <a:rPr/>
              <a:t> </a:t>
            </a:r>
            <a:r>
              <a:rPr/>
              <a:t>or</a:t>
            </a:r>
            <a:r>
              <a:rPr/>
              <a:t> </a:t>
            </a:r>
            <a:r>
              <a:rPr/>
              <a:t>the</a:t>
            </a:r>
            <a:r>
              <a:rPr/>
              <a:t> </a:t>
            </a:r>
            <a:r>
              <a:rPr/>
              <a:t>other</a:t>
            </a:r>
            <a:r>
              <a:rPr/>
              <a:t> </a:t>
            </a:r>
            <a:r>
              <a:rPr/>
              <a:t>of</a:t>
            </a:r>
            <a:r>
              <a:rPr/>
              <a:t> </a:t>
            </a:r>
            <a:r>
              <a:rPr/>
              <a:t>the</a:t>
            </a:r>
            <a:r>
              <a:rPr/>
              <a:t> </a:t>
            </a:r>
            <a:r>
              <a:rPr/>
              <a:t>two</a:t>
            </a:r>
            <a:r>
              <a:rPr/>
              <a:t> </a:t>
            </a:r>
            <a:r>
              <a:rPr/>
              <a:t>completing</a:t>
            </a:r>
            <a:r>
              <a:rPr/>
              <a:t> </a:t>
            </a:r>
            <a:r>
              <a:rPr/>
              <a:t>therapies</a:t>
            </a:r>
            <a:r>
              <a:rPr/>
              <a:t> </a:t>
            </a:r>
            <a:r>
              <a:rPr/>
              <a:t>being</a:t>
            </a:r>
            <a:r>
              <a:rPr/>
              <a:t> </a:t>
            </a:r>
            <a:r>
              <a:rPr/>
              <a:t>studied.</a:t>
            </a:r>
            <a:r>
              <a:rPr/>
              <a:t> </a:t>
            </a:r>
            <a:r>
              <a:rPr/>
              <a:t>The</a:t>
            </a:r>
            <a:r>
              <a:rPr/>
              <a:t> </a:t>
            </a:r>
            <a:r>
              <a:rPr/>
              <a:t>physicians</a:t>
            </a:r>
            <a:r>
              <a:rPr/>
              <a:t> </a:t>
            </a:r>
            <a:r>
              <a:rPr/>
              <a:t>who</a:t>
            </a:r>
            <a:r>
              <a:rPr/>
              <a:t> </a:t>
            </a:r>
            <a:r>
              <a:rPr/>
              <a:t>are</a:t>
            </a:r>
            <a:r>
              <a:rPr/>
              <a:t> </a:t>
            </a:r>
            <a:r>
              <a:rPr/>
              <a:t>managing</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also</a:t>
            </a:r>
            <a:r>
              <a:rPr/>
              <a:t> </a:t>
            </a:r>
            <a:r>
              <a:rPr/>
              <a:t>have</a:t>
            </a:r>
            <a:r>
              <a:rPr/>
              <a:t> </a:t>
            </a:r>
            <a:r>
              <a:rPr/>
              <a:t>a</a:t>
            </a:r>
            <a:r>
              <a:rPr/>
              <a:t> </a:t>
            </a:r>
            <a:r>
              <a:rPr/>
              <a:t>preference</a:t>
            </a:r>
            <a:r>
              <a:rPr/>
              <a:t> </a:t>
            </a:r>
            <a:r>
              <a:rPr/>
              <a:t>for</a:t>
            </a:r>
            <a:r>
              <a:rPr/>
              <a:t> </a:t>
            </a:r>
            <a:r>
              <a:rPr/>
              <a:t>some</a:t>
            </a:r>
            <a:r>
              <a:rPr/>
              <a:t> </a:t>
            </a:r>
            <a:r>
              <a:rPr/>
              <a:t>of</a:t>
            </a:r>
            <a:r>
              <a:rPr/>
              <a:t> </a:t>
            </a:r>
            <a:r>
              <a:rPr/>
              <a:t>their</a:t>
            </a:r>
            <a:r>
              <a:rPr/>
              <a:t> </a:t>
            </a:r>
            <a:r>
              <a:rPr/>
              <a:t>patients.</a:t>
            </a:r>
          </a:p>
          <a:p>
            <a:pPr lvl="0" marL="0" indent="0">
              <a:buNone/>
            </a:pPr>
          </a:p>
          <a:p>
            <a:pPr lvl="0" marL="0" indent="0">
              <a:buNone/>
            </a:pPr>
            <a:r>
              <a:rPr/>
              <a:t>If</a:t>
            </a:r>
            <a:r>
              <a:rPr/>
              <a:t> </a:t>
            </a:r>
            <a:r>
              <a:rPr/>
              <a:t>the</a:t>
            </a:r>
            <a:r>
              <a:rPr/>
              <a:t> </a:t>
            </a:r>
            <a:r>
              <a:rPr/>
              <a:t>patients</a:t>
            </a:r>
            <a:r>
              <a:rPr/>
              <a:t> </a:t>
            </a:r>
            <a:r>
              <a:rPr/>
              <a:t>and/or</a:t>
            </a:r>
            <a:r>
              <a:rPr/>
              <a:t> </a:t>
            </a:r>
            <a:r>
              <a:rPr/>
              <a:t>their</a:t>
            </a:r>
            <a:r>
              <a:rPr/>
              <a:t> </a:t>
            </a:r>
            <a:r>
              <a:rPr/>
              <a:t>physicians</a:t>
            </a:r>
            <a:r>
              <a:rPr/>
              <a:t> </a:t>
            </a:r>
            <a:r>
              <a:rPr/>
              <a:t>pay</a:t>
            </a:r>
            <a:r>
              <a:rPr/>
              <a:t> </a:t>
            </a:r>
            <a:r>
              <a:rPr/>
              <a:t>a</a:t>
            </a:r>
            <a:r>
              <a:rPr/>
              <a:t> </a:t>
            </a:r>
            <a:r>
              <a:rPr/>
              <a:t>role,</a:t>
            </a:r>
            <a:r>
              <a:rPr/>
              <a:t> </a:t>
            </a:r>
            <a:r>
              <a:rPr/>
              <a:t>even</a:t>
            </a:r>
            <a:r>
              <a:rPr/>
              <a:t> </a:t>
            </a:r>
            <a:r>
              <a:rPr/>
              <a:t>indirectly,</a:t>
            </a:r>
            <a:r>
              <a:rPr/>
              <a:t> </a:t>
            </a:r>
            <a:r>
              <a:rPr/>
              <a:t>in</a:t>
            </a:r>
            <a:r>
              <a:rPr/>
              <a:t> </a:t>
            </a:r>
            <a:r>
              <a:rPr/>
              <a:t>choosing</a:t>
            </a:r>
            <a:r>
              <a:rPr/>
              <a:t> </a:t>
            </a:r>
            <a:r>
              <a:rPr/>
              <a:t>between</a:t>
            </a:r>
            <a:r>
              <a:rPr/>
              <a:t> </a:t>
            </a:r>
            <a:r>
              <a:rPr/>
              <a:t>the</a:t>
            </a:r>
            <a:r>
              <a:rPr/>
              <a:t> </a:t>
            </a:r>
            <a:r>
              <a:rPr/>
              <a:t>two</a:t>
            </a:r>
            <a:r>
              <a:rPr/>
              <a:t> </a:t>
            </a:r>
            <a:r>
              <a:rPr/>
              <a:t>competing</a:t>
            </a:r>
            <a:r>
              <a:rPr/>
              <a:t> </a:t>
            </a:r>
            <a:r>
              <a:rPr/>
              <a:t>therapies,</a:t>
            </a:r>
            <a:r>
              <a:rPr/>
              <a:t> </a:t>
            </a:r>
            <a:r>
              <a:rPr/>
              <a:t>then</a:t>
            </a:r>
            <a:r>
              <a:rPr/>
              <a:t> </a:t>
            </a:r>
            <a:r>
              <a:rPr/>
              <a:t>you</a:t>
            </a:r>
            <a:r>
              <a:rPr/>
              <a:t> </a:t>
            </a:r>
            <a:r>
              <a:rPr/>
              <a:t>have</a:t>
            </a:r>
            <a:r>
              <a:rPr/>
              <a:t> </a:t>
            </a:r>
            <a:r>
              <a:rPr/>
              <a:t>to</a:t>
            </a:r>
            <a:r>
              <a:rPr/>
              <a:t> </a:t>
            </a:r>
            <a:r>
              <a:rPr/>
              <a:t>potential</a:t>
            </a:r>
            <a:r>
              <a:rPr/>
              <a:t> </a:t>
            </a:r>
            <a:r>
              <a:rPr/>
              <a:t>for</a:t>
            </a:r>
            <a:r>
              <a:rPr/>
              <a:t> </a:t>
            </a:r>
            <a:r>
              <a:rPr/>
              <a:t>selection</a:t>
            </a:r>
            <a:r>
              <a:rPr/>
              <a:t> </a:t>
            </a:r>
            <a:r>
              <a:rPr/>
              <a:t>bias.</a:t>
            </a:r>
            <a:r>
              <a:rPr/>
              <a:t> </a:t>
            </a:r>
            <a:r>
              <a:rPr/>
              <a:t>Patients</a:t>
            </a:r>
            <a:r>
              <a:rPr/>
              <a:t> </a:t>
            </a:r>
            <a:r>
              <a:rPr/>
              <a:t>might</a:t>
            </a:r>
            <a:r>
              <a:rPr/>
              <a:t> </a:t>
            </a:r>
            <a:r>
              <a:rPr/>
              <a:t>differ</a:t>
            </a:r>
            <a:r>
              <a:rPr/>
              <a:t> </a:t>
            </a:r>
            <a:r>
              <a:rPr/>
              <a:t>on</a:t>
            </a:r>
            <a:r>
              <a:rPr/>
              <a:t> </a:t>
            </a:r>
            <a:r>
              <a:rPr/>
              <a:t>key</a:t>
            </a:r>
            <a:r>
              <a:rPr/>
              <a:t> </a:t>
            </a:r>
            <a:r>
              <a:rPr/>
              <a:t>prognostic</a:t>
            </a:r>
            <a:r>
              <a:rPr/>
              <a:t> </a:t>
            </a:r>
            <a:r>
              <a:rPr/>
              <a:t>variables,</a:t>
            </a:r>
            <a:r>
              <a:rPr/>
              <a:t> </a:t>
            </a:r>
            <a:r>
              <a:rPr/>
              <a:t>leading</a:t>
            </a:r>
            <a:r>
              <a:rPr/>
              <a:t> </a:t>
            </a:r>
            <a:r>
              <a:rPr/>
              <a:t>to</a:t>
            </a:r>
            <a:r>
              <a:rPr/>
              <a:t> </a:t>
            </a:r>
            <a:r>
              <a:rPr/>
              <a:t>an</a:t>
            </a:r>
            <a:r>
              <a:rPr/>
              <a:t> </a:t>
            </a:r>
            <a:r>
              <a:rPr/>
              <a:t>biased</a:t>
            </a:r>
            <a:r>
              <a:rPr/>
              <a:t> </a:t>
            </a:r>
            <a:r>
              <a:rPr/>
              <a:t>comparison</a:t>
            </a:r>
            <a:r>
              <a:rPr/>
              <a:t> </a:t>
            </a:r>
            <a:r>
              <a:rPr/>
              <a:t>that</a:t>
            </a:r>
            <a:r>
              <a:rPr/>
              <a:t> </a:t>
            </a:r>
            <a:r>
              <a:rPr/>
              <a:t>might</a:t>
            </a:r>
            <a:r>
              <a:rPr/>
              <a:t> </a:t>
            </a:r>
            <a:r>
              <a:rPr/>
              <a:t>mask</a:t>
            </a:r>
            <a:r>
              <a:rPr/>
              <a:t> </a:t>
            </a:r>
            <a:r>
              <a:rPr/>
              <a:t>a</a:t>
            </a:r>
            <a:r>
              <a:rPr/>
              <a:t> </a:t>
            </a:r>
            <a:r>
              <a:rPr/>
              <a:t>true</a:t>
            </a:r>
            <a:r>
              <a:rPr/>
              <a:t> </a:t>
            </a:r>
            <a:r>
              <a:rPr/>
              <a:t>effect</a:t>
            </a:r>
            <a:r>
              <a:rPr/>
              <a:t> </a:t>
            </a:r>
            <a:r>
              <a:rPr/>
              <a:t>or</a:t>
            </a:r>
            <a:r>
              <a:rPr/>
              <a:t> </a:t>
            </a:r>
            <a:r>
              <a:rPr/>
              <a:t>produce</a:t>
            </a:r>
            <a:r>
              <a:rPr/>
              <a:t> </a:t>
            </a:r>
            <a:r>
              <a:rPr/>
              <a:t>an</a:t>
            </a:r>
            <a:r>
              <a:rPr/>
              <a:t> </a:t>
            </a:r>
            <a:r>
              <a:rPr/>
              <a:t>artefactual</a:t>
            </a:r>
            <a:r>
              <a:rPr/>
              <a:t> </a:t>
            </a:r>
            <a:r>
              <a:rPr/>
              <a:t>effect.</a:t>
            </a:r>
          </a:p>
          <a:p>
            <a:pPr lvl="0" marL="0" indent="0">
              <a:buNone/>
            </a:pPr>
          </a:p>
          <a:p>
            <a:pPr lvl="0" marL="0" indent="0">
              <a:buNone/>
            </a:pPr>
            <a:r>
              <a:rPr/>
              <a:t>Randomization</a:t>
            </a:r>
            <a:r>
              <a:rPr/>
              <a:t> </a:t>
            </a:r>
            <a:r>
              <a:rPr/>
              <a:t>removes</a:t>
            </a:r>
            <a:r>
              <a:rPr/>
              <a:t> </a:t>
            </a:r>
            <a:r>
              <a:rPr/>
              <a:t>the</a:t>
            </a:r>
            <a:r>
              <a:rPr/>
              <a:t> </a:t>
            </a:r>
            <a:r>
              <a:rPr/>
              <a:t>patient</a:t>
            </a:r>
            <a:r>
              <a:rPr/>
              <a:t> </a:t>
            </a:r>
            <a:r>
              <a:rPr/>
              <a:t>and</a:t>
            </a:r>
            <a:r>
              <a:rPr/>
              <a:t> </a:t>
            </a:r>
            <a:r>
              <a:rPr/>
              <a:t>physician</a:t>
            </a:r>
            <a:r>
              <a:rPr/>
              <a:t> </a:t>
            </a:r>
            <a:r>
              <a:rPr/>
              <a:t>choice</a:t>
            </a:r>
            <a:r>
              <a:rPr/>
              <a:t> </a:t>
            </a:r>
            <a:r>
              <a:rPr/>
              <a:t>and</a:t>
            </a:r>
            <a:r>
              <a:rPr/>
              <a:t> </a:t>
            </a:r>
            <a:r>
              <a:rPr/>
              <a:t>prevents</a:t>
            </a:r>
            <a:r>
              <a:rPr/>
              <a:t> </a:t>
            </a:r>
            <a:r>
              <a:rPr/>
              <a:t>selection</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fair</a:t>
            </a:r>
            <a:r>
              <a:rPr/>
              <a:t> </a:t>
            </a:r>
            <a:r>
              <a:rPr/>
              <a:t>number</a:t>
            </a:r>
            <a:r>
              <a:rPr/>
              <a:t> </a:t>
            </a:r>
            <a:r>
              <a:rPr/>
              <a:t>of</a:t>
            </a:r>
            <a:r>
              <a:rPr/>
              <a:t> </a:t>
            </a:r>
            <a:r>
              <a:rPr/>
              <a:t>researchers</a:t>
            </a:r>
            <a:r>
              <a:rPr/>
              <a:t> </a:t>
            </a:r>
            <a:r>
              <a:rPr/>
              <a:t>who</a:t>
            </a:r>
            <a:r>
              <a:rPr/>
              <a:t> </a:t>
            </a:r>
            <a:r>
              <a:rPr/>
              <a:t>get</a:t>
            </a:r>
            <a:r>
              <a:rPr/>
              <a:t> </a:t>
            </a:r>
            <a:r>
              <a:rPr/>
              <a:t>very</a:t>
            </a:r>
            <a:r>
              <a:rPr/>
              <a:t> </a:t>
            </a:r>
            <a:r>
              <a:rPr/>
              <a:t>snobbish</a:t>
            </a:r>
            <a:r>
              <a:rPr/>
              <a:t> </a:t>
            </a:r>
            <a:r>
              <a:rPr/>
              <a:t>about</a:t>
            </a:r>
            <a:r>
              <a:rPr/>
              <a:t> </a:t>
            </a:r>
            <a:r>
              <a:rPr/>
              <a:t>randomization.</a:t>
            </a:r>
            <a:r>
              <a:rPr/>
              <a:t> </a:t>
            </a:r>
            <a:r>
              <a:rPr/>
              <a:t>If</a:t>
            </a:r>
            <a:r>
              <a:rPr/>
              <a:t> </a:t>
            </a:r>
            <a:r>
              <a:rPr/>
              <a:t>it’s</a:t>
            </a:r>
            <a:r>
              <a:rPr/>
              <a:t> </a:t>
            </a:r>
            <a:r>
              <a:rPr/>
              <a:t>not</a:t>
            </a:r>
            <a:r>
              <a:rPr/>
              <a:t> </a:t>
            </a:r>
            <a:r>
              <a:rPr/>
              <a:t>randomized,</a:t>
            </a:r>
            <a:r>
              <a:rPr/>
              <a:t> </a:t>
            </a:r>
            <a:r>
              <a:rPr/>
              <a:t>it’s</a:t>
            </a:r>
            <a:r>
              <a:rPr/>
              <a:t> </a:t>
            </a:r>
            <a:r>
              <a:rPr/>
              <a:t>not</a:t>
            </a:r>
            <a:r>
              <a:rPr/>
              <a:t> </a:t>
            </a:r>
            <a:r>
              <a:rPr/>
              <a:t>real.</a:t>
            </a:r>
            <a:r>
              <a:rPr/>
              <a:t> </a:t>
            </a:r>
            <a:r>
              <a:rPr/>
              <a:t>This</a:t>
            </a:r>
            <a:r>
              <a:rPr/>
              <a:t> </a:t>
            </a:r>
            <a:r>
              <a:rPr/>
              <a:t>is</a:t>
            </a:r>
            <a:r>
              <a:rPr/>
              <a:t> </a:t>
            </a:r>
            <a:r>
              <a:rPr/>
              <a:t>wrong,</a:t>
            </a:r>
            <a:r>
              <a:rPr/>
              <a:t> </a:t>
            </a:r>
            <a:r>
              <a:rPr/>
              <a:t>wrong,</a:t>
            </a:r>
            <a:r>
              <a:rPr/>
              <a:t> </a:t>
            </a:r>
            <a:r>
              <a:rPr/>
              <a:t>wrong.</a:t>
            </a:r>
          </a:p>
          <a:p>
            <a:pPr lvl="0" marL="0" indent="0">
              <a:buNone/>
            </a:pPr>
          </a:p>
          <a:p>
            <a:pPr lvl="0" marL="0" indent="0">
              <a:buNone/>
            </a:pPr>
            <a:r>
              <a:rPr/>
              <a:t>I</a:t>
            </a:r>
            <a:r>
              <a:rPr/>
              <a:t> </a:t>
            </a:r>
            <a:r>
              <a:rPr/>
              <a:t>wrote</a:t>
            </a:r>
            <a:r>
              <a:rPr/>
              <a:t> </a:t>
            </a:r>
            <a:r>
              <a:rPr/>
              <a:t>a</a:t>
            </a:r>
            <a:r>
              <a:rPr/>
              <a:t> </a:t>
            </a:r>
            <a:r>
              <a:rPr/>
              <a:t>book</a:t>
            </a:r>
            <a:r>
              <a:rPr/>
              <a:t> </a:t>
            </a:r>
            <a:r>
              <a:rPr/>
              <a:t>back</a:t>
            </a:r>
            <a:r>
              <a:rPr/>
              <a:t> </a:t>
            </a:r>
            <a:r>
              <a:rPr/>
              <a:t>in</a:t>
            </a:r>
            <a:r>
              <a:rPr/>
              <a:t> </a:t>
            </a:r>
            <a:r>
              <a:rPr/>
              <a:t>2006</a:t>
            </a:r>
            <a:r>
              <a:rPr/>
              <a:t> </a:t>
            </a:r>
            <a:r>
              <a:rPr/>
              <a:t>that</a:t>
            </a:r>
            <a:r>
              <a:rPr/>
              <a:t> </a:t>
            </a:r>
            <a:r>
              <a:rPr/>
              <a:t>talked</a:t>
            </a:r>
            <a:r>
              <a:rPr/>
              <a:t> </a:t>
            </a:r>
            <a:r>
              <a:rPr/>
              <a:t>about</a:t>
            </a:r>
            <a:r>
              <a:rPr/>
              <a:t> </a:t>
            </a:r>
            <a:r>
              <a:rPr/>
              <a:t>critical</a:t>
            </a:r>
            <a:r>
              <a:rPr/>
              <a:t> </a:t>
            </a:r>
            <a:r>
              <a:rPr/>
              <a:t>appraisal.</a:t>
            </a:r>
            <a:r>
              <a:rPr/>
              <a:t> </a:t>
            </a:r>
            <a:r>
              <a:rPr/>
              <a:t>It</a:t>
            </a:r>
            <a:r>
              <a:rPr/>
              <a:t> </a:t>
            </a:r>
            <a:r>
              <a:rPr/>
              <a:t>covered</a:t>
            </a:r>
            <a:r>
              <a:rPr/>
              <a:t> </a:t>
            </a:r>
            <a:r>
              <a:rPr/>
              <a:t>things</a:t>
            </a:r>
            <a:r>
              <a:rPr/>
              <a:t> </a:t>
            </a:r>
            <a:r>
              <a:rPr/>
              <a:t>like</a:t>
            </a:r>
            <a:r>
              <a:rPr/>
              <a:t> </a:t>
            </a:r>
            <a:r>
              <a:rPr/>
              <a:t>blinding,</a:t>
            </a:r>
            <a:r>
              <a:rPr/>
              <a:t> </a:t>
            </a:r>
            <a:r>
              <a:rPr/>
              <a:t>low</a:t>
            </a:r>
            <a:r>
              <a:rPr/>
              <a:t> </a:t>
            </a:r>
            <a:r>
              <a:rPr/>
              <a:t>drop</a:t>
            </a:r>
            <a:r>
              <a:rPr/>
              <a:t> </a:t>
            </a:r>
            <a:r>
              <a:rPr/>
              <a:t>out</a:t>
            </a:r>
            <a:r>
              <a:rPr/>
              <a:t> </a:t>
            </a:r>
            <a:r>
              <a:rPr/>
              <a:t>rates,</a:t>
            </a:r>
            <a:r>
              <a:rPr/>
              <a:t> </a:t>
            </a:r>
            <a:r>
              <a:rPr/>
              <a:t>patient</a:t>
            </a:r>
            <a:r>
              <a:rPr/>
              <a:t> </a:t>
            </a:r>
            <a:r>
              <a:rPr/>
              <a:t>oriented</a:t>
            </a:r>
            <a:r>
              <a:rPr/>
              <a:t> </a:t>
            </a:r>
            <a:r>
              <a:rPr/>
              <a:t>outcome</a:t>
            </a:r>
            <a:r>
              <a:rPr/>
              <a:t> </a:t>
            </a:r>
            <a:r>
              <a:rPr/>
              <a:t>measures,</a:t>
            </a:r>
            <a:r>
              <a:rPr/>
              <a:t> </a:t>
            </a:r>
            <a:r>
              <a:rPr/>
              <a:t>among</a:t>
            </a:r>
            <a:r>
              <a:rPr/>
              <a:t> </a:t>
            </a:r>
            <a:r>
              <a:rPr/>
              <a:t>other</a:t>
            </a:r>
            <a:r>
              <a:rPr/>
              <a:t> </a:t>
            </a:r>
            <a:r>
              <a:rPr/>
              <a:t>things</a:t>
            </a:r>
            <a:r>
              <a:rPr/>
              <a:t> </a:t>
            </a:r>
            <a:r>
              <a:rPr/>
              <a:t>that</a:t>
            </a:r>
            <a:r>
              <a:rPr/>
              <a:t> </a:t>
            </a:r>
            <a:r>
              <a:rPr/>
              <a:t>make</a:t>
            </a:r>
            <a:r>
              <a:rPr/>
              <a:t> </a:t>
            </a:r>
            <a:r>
              <a:rPr/>
              <a:t>a</a:t>
            </a:r>
            <a:r>
              <a:rPr/>
              <a:t> </a:t>
            </a:r>
            <a:r>
              <a:rPr/>
              <a:t>study</a:t>
            </a:r>
            <a:r>
              <a:rPr/>
              <a:t> </a:t>
            </a:r>
            <a:r>
              <a:rPr/>
              <a:t>more</a:t>
            </a:r>
            <a:r>
              <a:rPr/>
              <a:t> </a:t>
            </a:r>
            <a:r>
              <a:rPr/>
              <a:t>persuasive.</a:t>
            </a:r>
            <a:r>
              <a:rPr/>
              <a:t> </a:t>
            </a:r>
            <a:r>
              <a:rPr/>
              <a:t>I</a:t>
            </a:r>
            <a:r>
              <a:rPr/>
              <a:t> </a:t>
            </a:r>
            <a:r>
              <a:rPr/>
              <a:t>wanted</a:t>
            </a:r>
            <a:r>
              <a:rPr/>
              <a:t> </a:t>
            </a:r>
            <a:r>
              <a:rPr/>
              <a:t>to</a:t>
            </a:r>
            <a:r>
              <a:rPr/>
              <a:t> </a:t>
            </a:r>
            <a:r>
              <a:rPr/>
              <a:t>make</a:t>
            </a:r>
            <a:r>
              <a:rPr/>
              <a:t> </a:t>
            </a:r>
            <a:r>
              <a:rPr/>
              <a:t>the</a:t>
            </a:r>
            <a:r>
              <a:rPr/>
              <a:t> </a:t>
            </a:r>
            <a:r>
              <a:rPr/>
              <a:t>point</a:t>
            </a:r>
            <a:r>
              <a:rPr/>
              <a:t> </a:t>
            </a:r>
            <a:r>
              <a:rPr/>
              <a:t>that</a:t>
            </a:r>
            <a:r>
              <a:rPr/>
              <a:t> </a:t>
            </a:r>
            <a:r>
              <a:rPr/>
              <a:t>while</a:t>
            </a:r>
            <a:r>
              <a:rPr/>
              <a:t> </a:t>
            </a:r>
            <a:r>
              <a:rPr/>
              <a:t>all</a:t>
            </a:r>
            <a:r>
              <a:rPr/>
              <a:t> </a:t>
            </a:r>
            <a:r>
              <a:rPr/>
              <a:t>of</a:t>
            </a:r>
            <a:r>
              <a:rPr/>
              <a:t> </a:t>
            </a:r>
            <a:r>
              <a:rPr/>
              <a:t>these</a:t>
            </a:r>
            <a:r>
              <a:rPr/>
              <a:t> </a:t>
            </a:r>
            <a:r>
              <a:rPr/>
              <a:t>things</a:t>
            </a:r>
            <a:r>
              <a:rPr/>
              <a:t> </a:t>
            </a:r>
            <a:r>
              <a:rPr/>
              <a:t>are</a:t>
            </a:r>
            <a:r>
              <a:rPr/>
              <a:t> </a:t>
            </a:r>
            <a:r>
              <a:rPr/>
              <a:t>“</a:t>
            </a:r>
            <a:r>
              <a:rPr/>
              <a:t>nice</a:t>
            </a:r>
            <a:r>
              <a:rPr/>
              <a:t> </a:t>
            </a:r>
            <a:r>
              <a:rPr/>
              <a:t>to</a:t>
            </a:r>
            <a:r>
              <a:rPr/>
              <a:t> </a:t>
            </a:r>
            <a:r>
              <a:rPr/>
              <a:t>have</a:t>
            </a:r>
            <a:r>
              <a:rPr/>
              <a:t>”</a:t>
            </a:r>
            <a:r>
              <a:rPr/>
              <a:t>,</a:t>
            </a:r>
            <a:r>
              <a:rPr/>
              <a:t> </a:t>
            </a:r>
            <a:r>
              <a:rPr/>
              <a:t>none</a:t>
            </a:r>
            <a:r>
              <a:rPr/>
              <a:t> </a:t>
            </a:r>
            <a:r>
              <a:rPr/>
              <a:t>of</a:t>
            </a:r>
            <a:r>
              <a:rPr/>
              <a:t> </a:t>
            </a:r>
            <a:r>
              <a:rPr/>
              <a:t>them</a:t>
            </a:r>
            <a:r>
              <a:rPr/>
              <a:t> </a:t>
            </a:r>
            <a:r>
              <a:rPr/>
              <a:t>are</a:t>
            </a:r>
            <a:r>
              <a:rPr/>
              <a:t> </a:t>
            </a:r>
            <a:r>
              <a:rPr/>
              <a:t>“</a:t>
            </a:r>
            <a:r>
              <a:rPr/>
              <a:t>have</a:t>
            </a:r>
            <a:r>
              <a:rPr/>
              <a:t> </a:t>
            </a:r>
            <a:r>
              <a:rPr/>
              <a:t>to</a:t>
            </a:r>
            <a:r>
              <a:rPr/>
              <a:t> </a:t>
            </a:r>
            <a:r>
              <a:rPr/>
              <a:t>have</a:t>
            </a:r>
            <a:r>
              <a:rPr/>
              <a:t>”</a:t>
            </a:r>
            <a:r>
              <a:rPr/>
              <a:t>.</a:t>
            </a:r>
            <a:r>
              <a:rPr/>
              <a:t> </a:t>
            </a:r>
            <a:r>
              <a:rPr/>
              <a:t>So</a:t>
            </a:r>
            <a:r>
              <a:rPr/>
              <a:t> </a:t>
            </a:r>
            <a:r>
              <a:rPr/>
              <a:t>at</a:t>
            </a:r>
            <a:r>
              <a:rPr/>
              <a:t> </a:t>
            </a:r>
            <a:r>
              <a:rPr/>
              <a:t>the</a:t>
            </a:r>
            <a:r>
              <a:rPr/>
              <a:t> </a:t>
            </a:r>
            <a:r>
              <a:rPr/>
              <a:t>end</a:t>
            </a:r>
            <a:r>
              <a:rPr/>
              <a:t> </a:t>
            </a:r>
            <a:r>
              <a:rPr/>
              <a:t>of</a:t>
            </a:r>
            <a:r>
              <a:rPr/>
              <a:t> </a:t>
            </a:r>
            <a:r>
              <a:rPr/>
              <a:t>each</a:t>
            </a:r>
            <a:r>
              <a:rPr/>
              <a:t> </a:t>
            </a:r>
            <a:r>
              <a:rPr/>
              <a:t>chapter,</a:t>
            </a:r>
            <a:r>
              <a:rPr/>
              <a:t> </a:t>
            </a:r>
            <a:r>
              <a:rPr/>
              <a:t>I</a:t>
            </a:r>
            <a:r>
              <a:rPr/>
              <a:t> </a:t>
            </a:r>
            <a:r>
              <a:rPr/>
              <a:t>included</a:t>
            </a:r>
            <a:r>
              <a:rPr/>
              <a:t> </a:t>
            </a:r>
            <a:r>
              <a:rPr/>
              <a:t>a</a:t>
            </a:r>
            <a:r>
              <a:rPr/>
              <a:t> </a:t>
            </a:r>
            <a:r>
              <a:rPr/>
              <a:t>counterpoint:</a:t>
            </a:r>
            <a:r>
              <a:rPr/>
              <a:t> </a:t>
            </a:r>
            <a:r>
              <a:rPr/>
              <a:t>blinding</a:t>
            </a:r>
            <a:r>
              <a:rPr/>
              <a:t> </a:t>
            </a:r>
            <a:r>
              <a:rPr/>
              <a:t>is</a:t>
            </a:r>
            <a:r>
              <a:rPr/>
              <a:t> </a:t>
            </a:r>
            <a:r>
              <a:rPr/>
              <a:t>overrated,</a:t>
            </a:r>
            <a:r>
              <a:rPr/>
              <a:t> </a:t>
            </a:r>
            <a:r>
              <a:rPr/>
              <a:t>intention</a:t>
            </a:r>
            <a:r>
              <a:rPr/>
              <a:t> </a:t>
            </a:r>
            <a:r>
              <a:rPr/>
              <a:t>to</a:t>
            </a:r>
            <a:r>
              <a:rPr/>
              <a:t> </a:t>
            </a:r>
            <a:r>
              <a:rPr/>
              <a:t>treat</a:t>
            </a:r>
            <a:r>
              <a:rPr/>
              <a:t> </a:t>
            </a:r>
            <a:r>
              <a:rPr/>
              <a:t>analysis</a:t>
            </a:r>
            <a:r>
              <a:rPr/>
              <a:t> </a:t>
            </a:r>
            <a:r>
              <a:rPr/>
              <a:t>is</a:t>
            </a:r>
            <a:r>
              <a:rPr/>
              <a:t> </a:t>
            </a:r>
            <a:r>
              <a:rPr/>
              <a:t>overrated.</a:t>
            </a:r>
          </a:p>
          <a:p>
            <a:pPr lvl="0" marL="0" indent="0">
              <a:buNone/>
            </a:pPr>
          </a:p>
          <a:p>
            <a:pPr lvl="0" marL="0" indent="0">
              <a:buNone/>
            </a:pPr>
            <a:r>
              <a:rPr/>
              <a:t>The</a:t>
            </a:r>
            <a:r>
              <a:rPr/>
              <a:t> </a:t>
            </a:r>
            <a:r>
              <a:rPr/>
              <a:t>end</a:t>
            </a:r>
            <a:r>
              <a:rPr/>
              <a:t> </a:t>
            </a:r>
            <a:r>
              <a:rPr/>
              <a:t>of</a:t>
            </a:r>
            <a:r>
              <a:rPr/>
              <a:t> </a:t>
            </a:r>
            <a:r>
              <a:rPr/>
              <a:t>my</a:t>
            </a:r>
            <a:r>
              <a:rPr/>
              <a:t> </a:t>
            </a:r>
            <a:r>
              <a:rPr/>
              <a:t>first</a:t>
            </a:r>
            <a:r>
              <a:rPr/>
              <a:t> </a:t>
            </a:r>
            <a:r>
              <a:rPr/>
              <a:t>chapter</a:t>
            </a:r>
            <a:r>
              <a:rPr/>
              <a:t> </a:t>
            </a:r>
            <a:r>
              <a:rPr/>
              <a:t>was</a:t>
            </a:r>
            <a:r>
              <a:rPr/>
              <a:t> </a:t>
            </a:r>
            <a:r>
              <a:rPr/>
              <a:t>“</a:t>
            </a:r>
            <a:r>
              <a:rPr/>
              <a:t>randomization</a:t>
            </a:r>
            <a:r>
              <a:rPr/>
              <a:t> </a:t>
            </a:r>
            <a:r>
              <a:rPr/>
              <a:t>is</a:t>
            </a:r>
            <a:r>
              <a:rPr/>
              <a:t> </a:t>
            </a:r>
            <a:r>
              <a:rPr/>
              <a:t>overrated.</a:t>
            </a:r>
            <a:r>
              <a:rPr/>
              <a:t>”</a:t>
            </a:r>
            <a:r>
              <a:rPr/>
              <a:t> </a:t>
            </a:r>
            <a:r>
              <a:rPr/>
              <a:t>One</a:t>
            </a:r>
            <a:r>
              <a:rPr/>
              <a:t> </a:t>
            </a:r>
            <a:r>
              <a:rPr/>
              <a:t>of</a:t>
            </a:r>
            <a:r>
              <a:rPr/>
              <a:t> </a:t>
            </a:r>
            <a:r>
              <a:rPr/>
              <a:t>the</a:t>
            </a:r>
            <a:r>
              <a:rPr/>
              <a:t> </a:t>
            </a:r>
            <a:r>
              <a:rPr/>
              <a:t>reviewers</a:t>
            </a:r>
            <a:r>
              <a:rPr/>
              <a:t> </a:t>
            </a:r>
            <a:r>
              <a:rPr/>
              <a:t>for</a:t>
            </a:r>
            <a:r>
              <a:rPr/>
              <a:t> </a:t>
            </a:r>
            <a:r>
              <a:rPr/>
              <a:t>my</a:t>
            </a:r>
            <a:r>
              <a:rPr/>
              <a:t> </a:t>
            </a:r>
            <a:r>
              <a:rPr/>
              <a:t>book</a:t>
            </a:r>
            <a:r>
              <a:rPr/>
              <a:t> </a:t>
            </a:r>
            <a:r>
              <a:rPr/>
              <a:t>threw</a:t>
            </a:r>
            <a:r>
              <a:rPr/>
              <a:t> </a:t>
            </a:r>
            <a:r>
              <a:rPr/>
              <a:t>a</a:t>
            </a:r>
            <a:r>
              <a:rPr/>
              <a:t> </a:t>
            </a:r>
            <a:r>
              <a:rPr/>
              <a:t>fit.</a:t>
            </a:r>
            <a:r>
              <a:rPr/>
              <a:t> </a:t>
            </a:r>
            <a:r>
              <a:rPr/>
              <a:t>How</a:t>
            </a:r>
            <a:r>
              <a:rPr/>
              <a:t> </a:t>
            </a:r>
            <a:r>
              <a:rPr/>
              <a:t>dare</a:t>
            </a:r>
            <a:r>
              <a:rPr/>
              <a:t> </a:t>
            </a:r>
            <a:r>
              <a:rPr/>
              <a:t>a</a:t>
            </a:r>
            <a:r>
              <a:rPr/>
              <a:t> </a:t>
            </a:r>
            <a:r>
              <a:rPr/>
              <a:t>statistician</a:t>
            </a:r>
            <a:r>
              <a:rPr/>
              <a:t> </a:t>
            </a:r>
            <a:r>
              <a:rPr/>
              <a:t>criticize</a:t>
            </a:r>
            <a:r>
              <a:rPr/>
              <a:t> </a:t>
            </a:r>
            <a:r>
              <a:rPr/>
              <a:t>randomization!</a:t>
            </a:r>
            <a:r>
              <a:rPr/>
              <a:t> </a:t>
            </a:r>
            <a:r>
              <a:rPr/>
              <a:t>Well,</a:t>
            </a:r>
            <a:r>
              <a:rPr/>
              <a:t> </a:t>
            </a:r>
            <a:r>
              <a:rPr/>
              <a:t>there</a:t>
            </a:r>
            <a:r>
              <a:rPr/>
              <a:t> </a:t>
            </a:r>
            <a:r>
              <a:rPr/>
              <a:t>are</a:t>
            </a:r>
            <a:r>
              <a:rPr/>
              <a:t> </a:t>
            </a:r>
            <a:r>
              <a:rPr/>
              <a:t>lots</a:t>
            </a:r>
            <a:r>
              <a:rPr/>
              <a:t> </a:t>
            </a:r>
            <a:r>
              <a:rPr/>
              <a:t>of</a:t>
            </a:r>
            <a:r>
              <a:rPr/>
              <a:t> </a:t>
            </a:r>
            <a:r>
              <a:rPr/>
              <a:t>criticisms</a:t>
            </a:r>
            <a:r>
              <a:rPr/>
              <a:t> </a:t>
            </a:r>
            <a:r>
              <a:rPr/>
              <a:t>of</a:t>
            </a:r>
            <a:r>
              <a:rPr/>
              <a:t> </a:t>
            </a:r>
            <a:r>
              <a:rPr/>
              <a:t>randomization</a:t>
            </a:r>
            <a:r>
              <a:rPr/>
              <a:t> </a:t>
            </a:r>
            <a:r>
              <a:rPr/>
              <a:t>made</a:t>
            </a:r>
            <a:r>
              <a:rPr/>
              <a:t> </a:t>
            </a:r>
            <a:r>
              <a:rPr/>
              <a:t>by</a:t>
            </a:r>
            <a:r>
              <a:rPr/>
              <a:t> </a:t>
            </a:r>
            <a:r>
              <a:rPr/>
              <a:t>people</a:t>
            </a:r>
            <a:r>
              <a:rPr/>
              <a:t> </a:t>
            </a:r>
            <a:r>
              <a:rPr/>
              <a:t>who</a:t>
            </a:r>
            <a:r>
              <a:rPr/>
              <a:t> </a:t>
            </a:r>
            <a:r>
              <a:rPr/>
              <a:t>are</a:t>
            </a:r>
            <a:r>
              <a:rPr/>
              <a:t> </a:t>
            </a:r>
            <a:r>
              <a:rPr/>
              <a:t>a</a:t>
            </a:r>
            <a:r>
              <a:rPr/>
              <a:t> </a:t>
            </a:r>
            <a:r>
              <a:rPr/>
              <a:t>lot</a:t>
            </a:r>
            <a:r>
              <a:rPr/>
              <a:t> </a:t>
            </a:r>
            <a:r>
              <a:rPr/>
              <a:t>smarter</a:t>
            </a:r>
            <a:r>
              <a:rPr/>
              <a:t> </a:t>
            </a:r>
            <a:r>
              <a:rPr/>
              <a:t>than</a:t>
            </a:r>
            <a:r>
              <a:rPr/>
              <a:t> </a:t>
            </a:r>
            <a:r>
              <a:rPr/>
              <a:t>me.</a:t>
            </a:r>
            <a:r>
              <a:rPr/>
              <a:t> </a:t>
            </a:r>
            <a:r>
              <a:rPr/>
              <a:t>We’ll</a:t>
            </a:r>
            <a:r>
              <a:rPr/>
              <a:t> </a:t>
            </a:r>
            <a:r>
              <a:rPr/>
              <a:t>talk</a:t>
            </a:r>
            <a:r>
              <a:rPr/>
              <a:t> </a:t>
            </a:r>
            <a:r>
              <a:rPr/>
              <a:t>about</a:t>
            </a:r>
            <a:r>
              <a:rPr/>
              <a:t> </a:t>
            </a:r>
            <a:r>
              <a:rPr/>
              <a:t>those</a:t>
            </a:r>
            <a:r>
              <a:rPr/>
              <a:t> </a:t>
            </a:r>
            <a:r>
              <a:rPr/>
              <a:t>in</a:t>
            </a:r>
            <a:r>
              <a:rPr/>
              <a:t> </a:t>
            </a:r>
            <a:r>
              <a:rPr/>
              <a:t>a</a:t>
            </a:r>
            <a:r>
              <a:rPr/>
              <a:t> </a:t>
            </a:r>
            <a:r>
              <a:rPr/>
              <a:t>minute.</a:t>
            </a:r>
            <a:r>
              <a:rPr/>
              <a:t> </a:t>
            </a:r>
            <a:r>
              <a:rPr/>
              <a:t>But</a:t>
            </a:r>
            <a:r>
              <a:rPr/>
              <a:t> </a:t>
            </a:r>
            <a:r>
              <a:rPr/>
              <a:t>the</a:t>
            </a:r>
            <a:r>
              <a:rPr/>
              <a:t> </a:t>
            </a:r>
            <a:r>
              <a:rPr/>
              <a:t>belief</a:t>
            </a:r>
            <a:r>
              <a:rPr/>
              <a:t> </a:t>
            </a:r>
            <a:r>
              <a:rPr/>
              <a:t>that</a:t>
            </a:r>
            <a:r>
              <a:rPr/>
              <a:t> </a:t>
            </a:r>
            <a:r>
              <a:rPr/>
              <a:t>we</a:t>
            </a:r>
            <a:r>
              <a:rPr/>
              <a:t> </a:t>
            </a:r>
            <a:r>
              <a:rPr/>
              <a:t>should</a:t>
            </a:r>
            <a:r>
              <a:rPr/>
              <a:t> </a:t>
            </a:r>
            <a:r>
              <a:rPr/>
              <a:t>always</a:t>
            </a:r>
            <a:r>
              <a:rPr/>
              <a:t> </a:t>
            </a:r>
            <a:r>
              <a:rPr/>
              <a:t>fight</a:t>
            </a:r>
            <a:r>
              <a:rPr/>
              <a:t> </a:t>
            </a:r>
            <a:r>
              <a:rPr/>
              <a:t>for</a:t>
            </a:r>
            <a:r>
              <a:rPr/>
              <a:t> </a:t>
            </a:r>
            <a:r>
              <a:rPr/>
              <a:t>randomization</a:t>
            </a:r>
            <a:r>
              <a:rPr/>
              <a:t> </a:t>
            </a:r>
            <a:r>
              <a:rPr/>
              <a:t>is</a:t>
            </a:r>
            <a:r>
              <a:rPr/>
              <a:t> </a:t>
            </a:r>
            <a:r>
              <a:rPr/>
              <a:t>a</a:t>
            </a:r>
            <a:r>
              <a:rPr/>
              <a:t> </a:t>
            </a:r>
            <a:r>
              <a:rPr/>
              <a:t>misguided</a:t>
            </a:r>
            <a:r>
              <a:rPr/>
              <a:t> </a:t>
            </a:r>
            <a:r>
              <a:rPr/>
              <a:t>belief.</a:t>
            </a:r>
            <a:r>
              <a:rPr/>
              <a:t> </a:t>
            </a:r>
            <a:r>
              <a:rPr/>
              <a:t>It</a:t>
            </a:r>
            <a:r>
              <a:rPr/>
              <a:t> </a:t>
            </a:r>
            <a:r>
              <a:rPr/>
              <a:t>sneers</a:t>
            </a:r>
            <a:r>
              <a:rPr/>
              <a:t> </a:t>
            </a:r>
            <a:r>
              <a:rPr/>
              <a:t>at</a:t>
            </a:r>
            <a:r>
              <a:rPr/>
              <a:t> </a:t>
            </a:r>
            <a:r>
              <a:rPr/>
              <a:t>non-randomized</a:t>
            </a:r>
            <a:r>
              <a:rPr/>
              <a:t> </a:t>
            </a:r>
            <a:r>
              <a:rPr/>
              <a:t>studies</a:t>
            </a:r>
            <a:r>
              <a:rPr/>
              <a:t> </a:t>
            </a:r>
            <a:r>
              <a:rPr/>
              <a:t>and</a:t>
            </a:r>
            <a:r>
              <a:rPr/>
              <a:t> </a:t>
            </a:r>
            <a:r>
              <a:rPr/>
              <a:t>claims</a:t>
            </a:r>
            <a:r>
              <a:rPr/>
              <a:t> </a:t>
            </a:r>
            <a:r>
              <a:rPr/>
              <a:t>that</a:t>
            </a:r>
            <a:r>
              <a:rPr/>
              <a:t> </a:t>
            </a:r>
            <a:r>
              <a:rPr/>
              <a:t>these</a:t>
            </a:r>
            <a:r>
              <a:rPr/>
              <a:t> </a:t>
            </a:r>
            <a:r>
              <a:rPr/>
              <a:t>trials</a:t>
            </a:r>
            <a:r>
              <a:rPr/>
              <a:t> </a:t>
            </a:r>
            <a:r>
              <a:rPr/>
              <a:t>are</a:t>
            </a:r>
            <a:r>
              <a:rPr/>
              <a:t> </a:t>
            </a:r>
            <a:r>
              <a:rPr/>
              <a:t>“</a:t>
            </a:r>
            <a:r>
              <a:rPr/>
              <a:t>weak</a:t>
            </a:r>
            <a:r>
              <a:rPr/>
              <a:t>”</a:t>
            </a:r>
            <a:r>
              <a:rPr/>
              <a:t> </a:t>
            </a:r>
            <a:r>
              <a:rPr/>
              <a:t>and</a:t>
            </a:r>
            <a:r>
              <a:rPr/>
              <a:t> </a:t>
            </a:r>
            <a:r>
              <a:rPr/>
              <a:t>should</a:t>
            </a:r>
            <a:r>
              <a:rPr/>
              <a:t> </a:t>
            </a:r>
            <a:r>
              <a:rPr/>
              <a:t>not</a:t>
            </a:r>
            <a:r>
              <a:rPr/>
              <a:t> </a:t>
            </a:r>
            <a:r>
              <a:rPr/>
              <a:t>become</a:t>
            </a:r>
            <a:r>
              <a:rPr/>
              <a:t> </a:t>
            </a:r>
            <a:r>
              <a:rPr/>
              <a:t>part</a:t>
            </a:r>
            <a:r>
              <a:rPr/>
              <a:t> </a:t>
            </a:r>
            <a:r>
              <a:rPr/>
              <a:t>of</a:t>
            </a:r>
            <a:r>
              <a:rPr/>
              <a:t> </a:t>
            </a:r>
            <a:r>
              <a:rPr/>
              <a:t>the</a:t>
            </a:r>
            <a:r>
              <a:rPr/>
              <a:t> </a:t>
            </a:r>
            <a:r>
              <a:rPr/>
              <a:t>evidence</a:t>
            </a:r>
            <a:r>
              <a:rPr/>
              <a:t> </a:t>
            </a:r>
            <a:r>
              <a:rPr/>
              <a:t>base.</a:t>
            </a:r>
          </a:p>
          <a:p>
            <a:pPr lvl="0" marL="0" indent="0">
              <a:buNone/>
            </a:pPr>
          </a:p>
          <a:p>
            <a:pPr lvl="0" marL="0" indent="0">
              <a:buNone/>
            </a:pPr>
            <a:r>
              <a:rPr/>
              <a:t>Don’t</a:t>
            </a:r>
            <a:r>
              <a:rPr/>
              <a:t> </a:t>
            </a:r>
            <a:r>
              <a:rPr/>
              <a:t>get</a:t>
            </a:r>
            <a:r>
              <a:rPr/>
              <a:t> </a:t>
            </a:r>
            <a:r>
              <a:rPr/>
              <a:t>me</a:t>
            </a:r>
            <a:r>
              <a:rPr/>
              <a:t> </a:t>
            </a:r>
            <a:r>
              <a:rPr/>
              <a:t>wrong.</a:t>
            </a:r>
            <a:r>
              <a:rPr/>
              <a:t> </a:t>
            </a:r>
            <a:r>
              <a:rPr/>
              <a:t>I</a:t>
            </a:r>
            <a:r>
              <a:rPr/>
              <a:t> </a:t>
            </a:r>
            <a:r>
              <a:rPr/>
              <a:t>like</a:t>
            </a:r>
            <a:r>
              <a:rPr/>
              <a:t> </a:t>
            </a:r>
            <a:r>
              <a:rPr/>
              <a:t>randomization.</a:t>
            </a:r>
            <a:r>
              <a:rPr/>
              <a:t> </a:t>
            </a:r>
            <a:r>
              <a:rPr/>
              <a:t>I</a:t>
            </a:r>
            <a:r>
              <a:rPr/>
              <a:t> </a:t>
            </a:r>
            <a:r>
              <a:rPr/>
              <a:t>use</a:t>
            </a:r>
            <a:r>
              <a:rPr/>
              <a:t> </a:t>
            </a:r>
            <a:r>
              <a:rPr/>
              <a:t>it</a:t>
            </a:r>
            <a:r>
              <a:rPr/>
              <a:t> </a:t>
            </a:r>
            <a:r>
              <a:rPr/>
              <a:t>whenever</a:t>
            </a:r>
            <a:r>
              <a:rPr/>
              <a:t> </a:t>
            </a:r>
            <a:r>
              <a:rPr/>
              <a:t>I</a:t>
            </a:r>
            <a:r>
              <a:rPr/>
              <a:t> </a:t>
            </a:r>
            <a:r>
              <a:rPr/>
              <a:t>can.</a:t>
            </a:r>
            <a:r>
              <a:rPr/>
              <a:t> </a:t>
            </a:r>
            <a:r>
              <a:rPr/>
              <a:t>I</a:t>
            </a:r>
            <a:r>
              <a:rPr/>
              <a:t> </a:t>
            </a:r>
            <a:r>
              <a:rPr/>
              <a:t>point</a:t>
            </a:r>
            <a:r>
              <a:rPr/>
              <a:t> </a:t>
            </a:r>
            <a:r>
              <a:rPr/>
              <a:t>out</a:t>
            </a:r>
            <a:r>
              <a:rPr/>
              <a:t> </a:t>
            </a:r>
            <a:r>
              <a:rPr/>
              <a:t>when</a:t>
            </a:r>
            <a:r>
              <a:rPr/>
              <a:t> </a:t>
            </a:r>
            <a:r>
              <a:rPr/>
              <a:t>failure</a:t>
            </a:r>
            <a:r>
              <a:rPr/>
              <a:t> </a:t>
            </a:r>
            <a:r>
              <a:rPr/>
              <a:t>to</a:t>
            </a:r>
            <a:r>
              <a:rPr/>
              <a:t> </a:t>
            </a:r>
            <a:r>
              <a:rPr/>
              <a:t>randomize</a:t>
            </a:r>
            <a:r>
              <a:rPr/>
              <a:t> </a:t>
            </a:r>
            <a:r>
              <a:rPr/>
              <a:t>hurts</a:t>
            </a:r>
            <a:r>
              <a:rPr/>
              <a:t> </a:t>
            </a:r>
            <a:r>
              <a:rPr/>
              <a:t>the</a:t>
            </a:r>
            <a:r>
              <a:rPr/>
              <a:t> </a:t>
            </a:r>
            <a:r>
              <a:rPr/>
              <a:t>persuasiveness</a:t>
            </a:r>
            <a:r>
              <a:rPr/>
              <a:t> </a:t>
            </a:r>
            <a:r>
              <a:rPr/>
              <a:t>of</a:t>
            </a:r>
            <a:r>
              <a:rPr/>
              <a:t> </a:t>
            </a:r>
            <a:r>
              <a:rPr/>
              <a:t>a</a:t>
            </a:r>
            <a:r>
              <a:rPr/>
              <a:t> </a:t>
            </a:r>
            <a:r>
              <a:rPr/>
              <a:t>particular</a:t>
            </a:r>
            <a:r>
              <a:rPr/>
              <a:t> </a:t>
            </a:r>
            <a:r>
              <a:rPr/>
              <a:t>research</a:t>
            </a:r>
            <a:r>
              <a:rPr/>
              <a:t> </a:t>
            </a:r>
            <a:r>
              <a:rPr/>
              <a:t>study.</a:t>
            </a:r>
            <a:r>
              <a:rPr/>
              <a:t> </a:t>
            </a:r>
            <a:r>
              <a:rPr/>
              <a:t>But</a:t>
            </a:r>
            <a:r>
              <a:rPr/>
              <a:t> </a:t>
            </a:r>
            <a:r>
              <a:rPr/>
              <a:t>I’d</a:t>
            </a:r>
            <a:r>
              <a:rPr/>
              <a:t> </a:t>
            </a:r>
            <a:r>
              <a:rPr/>
              <a:t>be</a:t>
            </a:r>
            <a:r>
              <a:rPr/>
              <a:t> </a:t>
            </a:r>
            <a:r>
              <a:rPr/>
              <a:t>remiss</a:t>
            </a:r>
            <a:r>
              <a:rPr/>
              <a:t> </a:t>
            </a:r>
            <a:r>
              <a:rPr/>
              <a:t>in</a:t>
            </a:r>
            <a:r>
              <a:rPr/>
              <a:t> </a:t>
            </a:r>
            <a:r>
              <a:rPr/>
              <a:t>my</a:t>
            </a:r>
            <a:r>
              <a:rPr/>
              <a:t> </a:t>
            </a:r>
            <a:r>
              <a:rPr/>
              <a:t>duty</a:t>
            </a:r>
            <a:r>
              <a:rPr/>
              <a:t> </a:t>
            </a:r>
            <a:r>
              <a:rPr/>
              <a:t>if</a:t>
            </a:r>
            <a:r>
              <a:rPr/>
              <a:t> </a:t>
            </a:r>
            <a:r>
              <a:rPr/>
              <a:t>I</a:t>
            </a:r>
            <a:r>
              <a:rPr/>
              <a:t> </a:t>
            </a:r>
            <a:r>
              <a:rPr/>
              <a:t>did</a:t>
            </a:r>
            <a:r>
              <a:rPr/>
              <a:t> </a:t>
            </a:r>
            <a:r>
              <a:rPr/>
              <a:t>not</a:t>
            </a:r>
            <a:r>
              <a:rPr/>
              <a:t> </a:t>
            </a:r>
            <a:r>
              <a:rPr/>
              <a:t>embrace</a:t>
            </a:r>
            <a:r>
              <a:rPr/>
              <a:t> </a:t>
            </a:r>
            <a:r>
              <a:rPr/>
              <a:t>those</a:t>
            </a:r>
            <a:r>
              <a:rPr/>
              <a:t> </a:t>
            </a:r>
            <a:r>
              <a:rPr/>
              <a:t>well</a:t>
            </a:r>
            <a:r>
              <a:rPr/>
              <a:t> </a:t>
            </a:r>
            <a:r>
              <a:rPr/>
              <a:t>designed</a:t>
            </a:r>
            <a:r>
              <a:rPr/>
              <a:t> </a:t>
            </a:r>
            <a:r>
              <a:rPr/>
              <a:t>non-randomized</a:t>
            </a:r>
            <a:r>
              <a:rPr/>
              <a:t> </a:t>
            </a:r>
            <a:r>
              <a:rPr/>
              <a:t>studies</a:t>
            </a:r>
            <a:r>
              <a:rPr/>
              <a:t> </a:t>
            </a:r>
            <a:r>
              <a:rPr/>
              <a:t>and</a:t>
            </a:r>
            <a:r>
              <a:rPr/>
              <a:t> </a:t>
            </a:r>
            <a:r>
              <a:rPr/>
              <a:t>endorse</a:t>
            </a:r>
            <a:r>
              <a:rPr/>
              <a:t> </a:t>
            </a:r>
            <a:r>
              <a:rPr/>
              <a:t>them</a:t>
            </a:r>
            <a:r>
              <a:rPr/>
              <a:t> </a:t>
            </a:r>
            <a:r>
              <a:rPr/>
              <a:t>when</a:t>
            </a:r>
            <a:r>
              <a:rPr/>
              <a:t> </a:t>
            </a:r>
            <a:r>
              <a:rPr/>
              <a:t>they</a:t>
            </a:r>
            <a:r>
              <a:rPr/>
              <a:t> </a:t>
            </a:r>
            <a:r>
              <a:rPr/>
              <a:t>make</a:t>
            </a:r>
            <a:r>
              <a:rPr/>
              <a:t> </a:t>
            </a:r>
            <a:r>
              <a:rPr/>
              <a:t>more</a:t>
            </a:r>
            <a:r>
              <a:rPr/>
              <a:t> </a:t>
            </a:r>
            <a:r>
              <a:rPr/>
              <a:t>sense</a:t>
            </a:r>
            <a:r>
              <a:rPr/>
              <a:t> </a:t>
            </a:r>
            <a:r>
              <a:rPr/>
              <a:t>than</a:t>
            </a:r>
            <a:r>
              <a:rPr/>
              <a:t> </a:t>
            </a:r>
            <a:r>
              <a:rPr/>
              <a:t>a</a:t>
            </a:r>
            <a:r>
              <a:rPr/>
              <a:t> </a:t>
            </a:r>
            <a:r>
              <a:rPr/>
              <a:t>randomized</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already</a:t>
            </a:r>
            <a:r>
              <a:rPr/>
              <a:t> </a:t>
            </a:r>
            <a:r>
              <a:rPr/>
              <a:t>know</a:t>
            </a:r>
            <a:r>
              <a:rPr/>
              <a:t> </a:t>
            </a:r>
            <a:r>
              <a:rPr/>
              <a:t>that</a:t>
            </a:r>
            <a:r>
              <a:rPr/>
              <a:t> </a:t>
            </a:r>
            <a:r>
              <a:rPr/>
              <a:t>one</a:t>
            </a:r>
            <a:r>
              <a:rPr/>
              <a:t> </a:t>
            </a:r>
            <a:r>
              <a:rPr/>
              <a:t>treatment</a:t>
            </a:r>
            <a:r>
              <a:rPr/>
              <a:t> </a:t>
            </a:r>
            <a:r>
              <a:rPr/>
              <a:t>is</a:t>
            </a:r>
            <a:r>
              <a:rPr/>
              <a:t> </a:t>
            </a:r>
            <a:r>
              <a:rPr/>
              <a:t>superior</a:t>
            </a:r>
            <a:r>
              <a:rPr/>
              <a:t> </a:t>
            </a:r>
            <a:r>
              <a:rPr/>
              <a:t>to</a:t>
            </a:r>
            <a:r>
              <a:rPr/>
              <a:t> </a:t>
            </a:r>
            <a:r>
              <a:rPr/>
              <a:t>another</a:t>
            </a:r>
            <a:r>
              <a:rPr/>
              <a:t> </a:t>
            </a:r>
            <a:r>
              <a:rPr/>
              <a:t>(this</a:t>
            </a:r>
            <a:r>
              <a:rPr/>
              <a:t> </a:t>
            </a:r>
            <a:r>
              <a:rPr/>
              <a:t>has</a:t>
            </a:r>
            <a:r>
              <a:rPr/>
              <a:t> </a:t>
            </a:r>
            <a:r>
              <a:rPr/>
              <a:t>to</a:t>
            </a:r>
            <a:r>
              <a:rPr/>
              <a:t> </a:t>
            </a:r>
            <a:r>
              <a:rPr/>
              <a:t>be</a:t>
            </a:r>
            <a:r>
              <a:rPr/>
              <a:t> </a:t>
            </a:r>
            <a:r>
              <a:rPr/>
              <a:t>more</a:t>
            </a:r>
            <a:r>
              <a:rPr/>
              <a:t> </a:t>
            </a:r>
            <a:r>
              <a:rPr/>
              <a:t>than</a:t>
            </a:r>
            <a:r>
              <a:rPr/>
              <a:t> </a:t>
            </a:r>
            <a:r>
              <a:rPr/>
              <a:t>just</a:t>
            </a:r>
            <a:r>
              <a:rPr/>
              <a:t> </a:t>
            </a:r>
            <a:r>
              <a:rPr/>
              <a:t>a</a:t>
            </a:r>
            <a:r>
              <a:rPr/>
              <a:t> </a:t>
            </a:r>
            <a:r>
              <a:rPr/>
              <a:t>hunch),</a:t>
            </a:r>
            <a:r>
              <a:rPr/>
              <a:t> </a:t>
            </a:r>
            <a:r>
              <a:rPr/>
              <a:t>then</a:t>
            </a:r>
            <a:r>
              <a:rPr/>
              <a:t> </a:t>
            </a:r>
            <a:r>
              <a:rPr/>
              <a:t>you</a:t>
            </a:r>
            <a:r>
              <a:rPr/>
              <a:t> </a:t>
            </a:r>
            <a:r>
              <a:rPr/>
              <a:t>cannot</a:t>
            </a:r>
            <a:r>
              <a:rPr/>
              <a:t> </a:t>
            </a:r>
            <a:r>
              <a:rPr/>
              <a:t>ethically</a:t>
            </a:r>
            <a:r>
              <a:rPr/>
              <a:t> </a:t>
            </a:r>
            <a:r>
              <a:rPr/>
              <a:t>use</a:t>
            </a:r>
            <a:r>
              <a:rPr/>
              <a:t> </a:t>
            </a:r>
            <a:r>
              <a:rPr/>
              <a:t>randomization</a:t>
            </a:r>
            <a:r>
              <a:rPr/>
              <a:t> </a:t>
            </a:r>
            <a:r>
              <a:rPr/>
              <a:t>and</a:t>
            </a:r>
            <a:r>
              <a:rPr/>
              <a:t> </a:t>
            </a:r>
            <a:r>
              <a:rPr/>
              <a:t>doom</a:t>
            </a:r>
            <a:r>
              <a:rPr/>
              <a:t> </a:t>
            </a:r>
            <a:r>
              <a:rPr/>
              <a:t>half</a:t>
            </a:r>
            <a:r>
              <a:rPr/>
              <a:t> </a:t>
            </a:r>
            <a:r>
              <a:rPr/>
              <a:t>of</a:t>
            </a:r>
            <a:r>
              <a:rPr/>
              <a:t> </a:t>
            </a:r>
            <a:r>
              <a:rPr/>
              <a:t>your</a:t>
            </a:r>
            <a:r>
              <a:rPr/>
              <a:t> </a:t>
            </a:r>
            <a:r>
              <a:rPr/>
              <a:t>patients</a:t>
            </a:r>
            <a:r>
              <a:rPr/>
              <a:t> </a:t>
            </a:r>
            <a:r>
              <a:rPr/>
              <a:t>to</a:t>
            </a:r>
            <a:r>
              <a:rPr/>
              <a:t> </a:t>
            </a:r>
            <a:r>
              <a:rPr/>
              <a:t>an</a:t>
            </a:r>
            <a:r>
              <a:rPr/>
              <a:t> </a:t>
            </a:r>
            <a:r>
              <a:rPr/>
              <a:t>inferior</a:t>
            </a:r>
            <a:r>
              <a:rPr/>
              <a:t> </a:t>
            </a:r>
            <a:r>
              <a:rPr/>
              <a:t>treatment.</a:t>
            </a:r>
          </a:p>
          <a:p>
            <a:pPr lvl="0" marL="0" indent="0">
              <a:buNone/>
            </a:pPr>
          </a:p>
          <a:p>
            <a:pPr lvl="0" marL="0" indent="0">
              <a:buNone/>
            </a:pPr>
            <a:r>
              <a:rPr/>
              <a:t>Randomization</a:t>
            </a:r>
            <a:r>
              <a:rPr/>
              <a:t> </a:t>
            </a:r>
            <a:r>
              <a:rPr/>
              <a:t>is</a:t>
            </a:r>
            <a:r>
              <a:rPr/>
              <a:t> </a:t>
            </a:r>
            <a:r>
              <a:rPr/>
              <a:t>also</a:t>
            </a:r>
            <a:r>
              <a:rPr/>
              <a:t> </a:t>
            </a:r>
            <a:r>
              <a:rPr/>
              <a:t>unethical,</a:t>
            </a:r>
            <a:r>
              <a:rPr/>
              <a:t> </a:t>
            </a:r>
            <a:r>
              <a:rPr/>
              <a:t>for</a:t>
            </a:r>
            <a:r>
              <a:rPr/>
              <a:t> </a:t>
            </a:r>
            <a:r>
              <a:rPr/>
              <a:t>the</a:t>
            </a:r>
            <a:r>
              <a:rPr/>
              <a:t> </a:t>
            </a:r>
            <a:r>
              <a:rPr/>
              <a:t>most</a:t>
            </a:r>
            <a:r>
              <a:rPr/>
              <a:t> </a:t>
            </a:r>
            <a:r>
              <a:rPr/>
              <a:t>part,</a:t>
            </a:r>
            <a:r>
              <a:rPr/>
              <a:t> </a:t>
            </a:r>
            <a:r>
              <a:rPr/>
              <a:t>in</a:t>
            </a:r>
            <a:r>
              <a:rPr/>
              <a:t> </a:t>
            </a:r>
            <a:r>
              <a:rPr/>
              <a:t>studies</a:t>
            </a:r>
            <a:r>
              <a:rPr/>
              <a:t> </a:t>
            </a:r>
            <a:r>
              <a:rPr/>
              <a:t>of</a:t>
            </a:r>
            <a:r>
              <a:rPr/>
              <a:t> </a:t>
            </a:r>
            <a:r>
              <a:rPr/>
              <a:t>harmful</a:t>
            </a:r>
            <a:r>
              <a:rPr/>
              <a:t> </a:t>
            </a:r>
            <a:r>
              <a:rPr/>
              <a:t>exposures.</a:t>
            </a:r>
            <a:r>
              <a:rPr/>
              <a:t> </a:t>
            </a:r>
            <a:r>
              <a:rPr/>
              <a:t>I</a:t>
            </a:r>
            <a:r>
              <a:rPr/>
              <a:t> </a:t>
            </a:r>
            <a:r>
              <a:rPr/>
              <a:t>define</a:t>
            </a:r>
            <a:r>
              <a:rPr/>
              <a:t> </a:t>
            </a:r>
            <a:r>
              <a:rPr/>
              <a:t>an</a:t>
            </a:r>
            <a:r>
              <a:rPr/>
              <a:t> </a:t>
            </a:r>
            <a:r>
              <a:rPr/>
              <a:t>intervention</a:t>
            </a:r>
            <a:r>
              <a:rPr/>
              <a:t> </a:t>
            </a:r>
            <a:r>
              <a:rPr/>
              <a:t>as</a:t>
            </a:r>
            <a:r>
              <a:rPr/>
              <a:t> </a:t>
            </a:r>
            <a:r>
              <a:rPr/>
              <a:t>something</a:t>
            </a:r>
            <a:r>
              <a:rPr/>
              <a:t> </a:t>
            </a:r>
            <a:r>
              <a:rPr/>
              <a:t>you</a:t>
            </a:r>
            <a:r>
              <a:rPr/>
              <a:t> </a:t>
            </a:r>
            <a:r>
              <a:rPr/>
              <a:t>do</a:t>
            </a:r>
            <a:r>
              <a:rPr/>
              <a:t> </a:t>
            </a:r>
            <a:r>
              <a:rPr/>
              <a:t>to</a:t>
            </a:r>
            <a:r>
              <a:rPr/>
              <a:t> </a:t>
            </a:r>
            <a:r>
              <a:rPr/>
              <a:t>your</a:t>
            </a:r>
            <a:r>
              <a:rPr/>
              <a:t> </a:t>
            </a:r>
            <a:r>
              <a:rPr/>
              <a:t>patients</a:t>
            </a:r>
            <a:r>
              <a:rPr/>
              <a:t> </a:t>
            </a:r>
            <a:r>
              <a:rPr/>
              <a:t>with</a:t>
            </a:r>
            <a:r>
              <a:rPr/>
              <a:t> </a:t>
            </a:r>
            <a:r>
              <a:rPr/>
              <a:t>the</a:t>
            </a:r>
            <a:r>
              <a:rPr/>
              <a:t> </a:t>
            </a:r>
            <a:r>
              <a:rPr/>
              <a:t>hope</a:t>
            </a:r>
            <a:r>
              <a:rPr/>
              <a:t> </a:t>
            </a:r>
            <a:r>
              <a:rPr/>
              <a:t>that</a:t>
            </a:r>
            <a:r>
              <a:rPr/>
              <a:t> </a:t>
            </a:r>
            <a:r>
              <a:rPr/>
              <a:t>it</a:t>
            </a:r>
            <a:r>
              <a:rPr/>
              <a:t> </a:t>
            </a:r>
            <a:r>
              <a:rPr/>
              <a:t>will</a:t>
            </a:r>
            <a:r>
              <a:rPr/>
              <a:t> </a:t>
            </a:r>
            <a:r>
              <a:rPr/>
              <a:t>make</a:t>
            </a:r>
            <a:r>
              <a:rPr/>
              <a:t> </a:t>
            </a:r>
            <a:r>
              <a:rPr/>
              <a:t>things</a:t>
            </a:r>
            <a:r>
              <a:rPr/>
              <a:t> </a:t>
            </a:r>
            <a:r>
              <a:rPr/>
              <a:t>better.</a:t>
            </a:r>
            <a:r>
              <a:rPr/>
              <a:t> </a:t>
            </a:r>
            <a:r>
              <a:rPr/>
              <a:t>Sometimes</a:t>
            </a:r>
            <a:r>
              <a:rPr/>
              <a:t> </a:t>
            </a:r>
            <a:r>
              <a:rPr/>
              <a:t>it</a:t>
            </a:r>
            <a:r>
              <a:rPr/>
              <a:t> </a:t>
            </a:r>
            <a:r>
              <a:rPr/>
              <a:t>doesn’t</a:t>
            </a:r>
            <a:r>
              <a:rPr/>
              <a:t> </a:t>
            </a:r>
            <a:r>
              <a:rPr/>
              <a:t>work</a:t>
            </a:r>
            <a:r>
              <a:rPr/>
              <a:t> </a:t>
            </a:r>
            <a:r>
              <a:rPr/>
              <a:t>out,</a:t>
            </a:r>
            <a:r>
              <a:rPr/>
              <a:t> </a:t>
            </a:r>
            <a:r>
              <a:rPr/>
              <a:t>and</a:t>
            </a:r>
            <a:r>
              <a:rPr/>
              <a:t> </a:t>
            </a:r>
            <a:r>
              <a:rPr/>
              <a:t>sometimes</a:t>
            </a:r>
            <a:r>
              <a:rPr/>
              <a:t> </a:t>
            </a:r>
            <a:r>
              <a:rPr/>
              <a:t>the</a:t>
            </a:r>
            <a:r>
              <a:rPr/>
              <a:t> </a:t>
            </a:r>
            <a:r>
              <a:rPr/>
              <a:t>proposed</a:t>
            </a:r>
            <a:r>
              <a:rPr/>
              <a:t> </a:t>
            </a:r>
            <a:r>
              <a:rPr/>
              <a:t>intervention</a:t>
            </a:r>
            <a:r>
              <a:rPr/>
              <a:t> </a:t>
            </a:r>
            <a:r>
              <a:rPr/>
              <a:t>is</a:t>
            </a:r>
            <a:r>
              <a:rPr/>
              <a:t> </a:t>
            </a:r>
            <a:r>
              <a:rPr/>
              <a:t>actually</a:t>
            </a:r>
            <a:r>
              <a:rPr/>
              <a:t> </a:t>
            </a:r>
            <a:r>
              <a:rPr/>
              <a:t>harmful</a:t>
            </a:r>
            <a:r>
              <a:rPr/>
              <a:t> </a:t>
            </a:r>
            <a:r>
              <a:rPr/>
              <a:t>rather</a:t>
            </a:r>
            <a:r>
              <a:rPr/>
              <a:t> </a:t>
            </a:r>
            <a:r>
              <a:rPr/>
              <a:t>than</a:t>
            </a:r>
            <a:r>
              <a:rPr/>
              <a:t> </a:t>
            </a:r>
            <a:r>
              <a:rPr/>
              <a:t>helpful.</a:t>
            </a:r>
            <a:r>
              <a:rPr/>
              <a:t> </a:t>
            </a:r>
            <a:r>
              <a:rPr/>
              <a:t>But</a:t>
            </a:r>
            <a:r>
              <a:rPr/>
              <a:t> </a:t>
            </a:r>
            <a:r>
              <a:rPr/>
              <a:t>it</a:t>
            </a:r>
            <a:r>
              <a:rPr/>
              <a:t> </a:t>
            </a:r>
            <a:r>
              <a:rPr/>
              <a:t>is</a:t>
            </a:r>
            <a:r>
              <a:rPr/>
              <a:t> </a:t>
            </a:r>
            <a:r>
              <a:rPr/>
              <a:t>your</a:t>
            </a:r>
            <a:r>
              <a:rPr/>
              <a:t> </a:t>
            </a:r>
            <a:r>
              <a:rPr/>
              <a:t>expectation</a:t>
            </a:r>
            <a:r>
              <a:rPr/>
              <a:t> </a:t>
            </a:r>
            <a:r>
              <a:rPr/>
              <a:t>that</a:t>
            </a:r>
            <a:r>
              <a:rPr/>
              <a:t> </a:t>
            </a:r>
            <a:r>
              <a:rPr/>
              <a:t>the</a:t>
            </a:r>
            <a:r>
              <a:rPr/>
              <a:t> </a:t>
            </a:r>
            <a:r>
              <a:rPr/>
              <a:t>intervention</a:t>
            </a:r>
            <a:r>
              <a:rPr/>
              <a:t> </a:t>
            </a:r>
            <a:r>
              <a:rPr/>
              <a:t>will</a:t>
            </a:r>
            <a:r>
              <a:rPr/>
              <a:t> </a:t>
            </a:r>
            <a:r>
              <a:rPr/>
              <a:t>make</a:t>
            </a:r>
            <a:r>
              <a:rPr/>
              <a:t> </a:t>
            </a:r>
            <a:r>
              <a:rPr/>
              <a:t>things</a:t>
            </a:r>
            <a:r>
              <a:rPr/>
              <a:t> </a:t>
            </a:r>
            <a:r>
              <a:rPr/>
              <a:t>better.</a:t>
            </a:r>
          </a:p>
          <a:p>
            <a:pPr lvl="0" marL="0" indent="0">
              <a:buNone/>
            </a:pPr>
          </a:p>
          <a:p>
            <a:pPr lvl="0" marL="0" indent="0">
              <a:buNone/>
            </a:pPr>
            <a:r>
              <a:rPr/>
              <a:t>An</a:t>
            </a:r>
            <a:r>
              <a:rPr/>
              <a:t> </a:t>
            </a:r>
            <a:r>
              <a:rPr/>
              <a:t>exposure,</a:t>
            </a:r>
            <a:r>
              <a:rPr/>
              <a:t> </a:t>
            </a:r>
            <a:r>
              <a:rPr/>
              <a:t>on</a:t>
            </a:r>
            <a:r>
              <a:rPr/>
              <a:t> </a:t>
            </a:r>
            <a:r>
              <a:rPr/>
              <a:t>the</a:t>
            </a:r>
            <a:r>
              <a:rPr/>
              <a:t> </a:t>
            </a:r>
            <a:r>
              <a:rPr/>
              <a:t>other</a:t>
            </a:r>
            <a:r>
              <a:rPr/>
              <a:t> </a:t>
            </a:r>
            <a:r>
              <a:rPr/>
              <a:t>hand,</a:t>
            </a:r>
            <a:r>
              <a:rPr/>
              <a:t> </a:t>
            </a:r>
            <a:r>
              <a:rPr/>
              <a:t>is</a:t>
            </a:r>
            <a:r>
              <a:rPr/>
              <a:t> </a:t>
            </a:r>
            <a:r>
              <a:rPr/>
              <a:t>something</a:t>
            </a:r>
            <a:r>
              <a:rPr/>
              <a:t> </a:t>
            </a:r>
            <a:r>
              <a:rPr/>
              <a:t>that</a:t>
            </a:r>
            <a:r>
              <a:rPr/>
              <a:t> </a:t>
            </a:r>
            <a:r>
              <a:rPr/>
              <a:t>you</a:t>
            </a:r>
            <a:r>
              <a:rPr/>
              <a:t> </a:t>
            </a:r>
            <a:r>
              <a:rPr/>
              <a:t>are</a:t>
            </a:r>
            <a:r>
              <a:rPr/>
              <a:t> </a:t>
            </a:r>
            <a:r>
              <a:rPr/>
              <a:t>forced</a:t>
            </a:r>
            <a:r>
              <a:rPr/>
              <a:t> </a:t>
            </a:r>
            <a:r>
              <a:rPr/>
              <a:t>to</a:t>
            </a:r>
            <a:r>
              <a:rPr/>
              <a:t> </a:t>
            </a:r>
            <a:r>
              <a:rPr/>
              <a:t>endure</a:t>
            </a:r>
            <a:r>
              <a:rPr/>
              <a:t> </a:t>
            </a:r>
            <a:r>
              <a:rPr/>
              <a:t>and</a:t>
            </a:r>
            <a:r>
              <a:rPr/>
              <a:t> </a:t>
            </a:r>
            <a:r>
              <a:rPr/>
              <a:t>maybe</a:t>
            </a:r>
            <a:r>
              <a:rPr/>
              <a:t> </a:t>
            </a:r>
            <a:r>
              <a:rPr/>
              <a:t>it’s</a:t>
            </a:r>
            <a:r>
              <a:rPr/>
              <a:t> </a:t>
            </a:r>
            <a:r>
              <a:rPr/>
              <a:t>okay,</a:t>
            </a:r>
            <a:r>
              <a:rPr/>
              <a:t> </a:t>
            </a:r>
            <a:r>
              <a:rPr/>
              <a:t>but</a:t>
            </a:r>
            <a:r>
              <a:rPr/>
              <a:t> </a:t>
            </a:r>
            <a:r>
              <a:rPr/>
              <a:t>you</a:t>
            </a:r>
            <a:r>
              <a:rPr/>
              <a:t> </a:t>
            </a:r>
            <a:r>
              <a:rPr/>
              <a:t>worry</a:t>
            </a:r>
            <a:r>
              <a:rPr/>
              <a:t> </a:t>
            </a:r>
            <a:r>
              <a:rPr/>
              <a:t>that</a:t>
            </a:r>
            <a:r>
              <a:rPr/>
              <a:t> </a:t>
            </a:r>
            <a:r>
              <a:rPr/>
              <a:t>it</a:t>
            </a:r>
            <a:r>
              <a:rPr/>
              <a:t> </a:t>
            </a:r>
            <a:r>
              <a:rPr/>
              <a:t>might</a:t>
            </a:r>
            <a:r>
              <a:rPr/>
              <a:t> </a:t>
            </a:r>
            <a:r>
              <a:rPr/>
              <a:t>cause</a:t>
            </a:r>
            <a:r>
              <a:rPr/>
              <a:t> </a:t>
            </a:r>
            <a:r>
              <a:rPr/>
              <a:t>real</a:t>
            </a:r>
            <a:r>
              <a:rPr/>
              <a:t> </a:t>
            </a:r>
            <a:r>
              <a:rPr/>
              <a:t>harm.</a:t>
            </a:r>
            <a:r>
              <a:rPr/>
              <a:t> </a:t>
            </a:r>
            <a:r>
              <a:rPr/>
              <a:t>With</a:t>
            </a:r>
            <a:r>
              <a:rPr/>
              <a:t> </a:t>
            </a:r>
            <a:r>
              <a:rPr/>
              <a:t>the</a:t>
            </a:r>
            <a:r>
              <a:rPr/>
              <a:t> </a:t>
            </a:r>
            <a:r>
              <a:rPr/>
              <a:t>exception</a:t>
            </a:r>
            <a:r>
              <a:rPr/>
              <a:t> </a:t>
            </a:r>
            <a:r>
              <a:rPr/>
              <a:t>of</a:t>
            </a:r>
            <a:r>
              <a:rPr/>
              <a:t> </a:t>
            </a:r>
            <a:r>
              <a:rPr/>
              <a:t>short</a:t>
            </a:r>
            <a:r>
              <a:rPr/>
              <a:t> </a:t>
            </a:r>
            <a:r>
              <a:rPr/>
              <a:t>term</a:t>
            </a:r>
            <a:r>
              <a:rPr/>
              <a:t> </a:t>
            </a:r>
            <a:r>
              <a:rPr/>
              <a:t>reversible</a:t>
            </a:r>
            <a:r>
              <a:rPr/>
              <a:t> </a:t>
            </a:r>
            <a:r>
              <a:rPr/>
              <a:t>harms,</a:t>
            </a:r>
            <a:r>
              <a:rPr/>
              <a:t> </a:t>
            </a:r>
            <a:r>
              <a:rPr/>
              <a:t>you</a:t>
            </a:r>
            <a:r>
              <a:rPr/>
              <a:t> </a:t>
            </a:r>
            <a:r>
              <a:rPr/>
              <a:t>can’t</a:t>
            </a:r>
            <a:r>
              <a:rPr/>
              <a:t> </a:t>
            </a:r>
            <a:r>
              <a:rPr/>
              <a:t>randomly</a:t>
            </a:r>
            <a:r>
              <a:rPr/>
              <a:t> </a:t>
            </a:r>
            <a:r>
              <a:rPr/>
              <a:t>assign</a:t>
            </a:r>
            <a:r>
              <a:rPr/>
              <a:t> </a:t>
            </a:r>
            <a:r>
              <a:rPr/>
              <a:t>people</a:t>
            </a:r>
            <a:r>
              <a:rPr/>
              <a:t> </a:t>
            </a:r>
            <a:r>
              <a:rPr/>
              <a:t>to</a:t>
            </a:r>
            <a:r>
              <a:rPr/>
              <a:t> </a:t>
            </a:r>
            <a:r>
              <a:rPr/>
              <a:t>an</a:t>
            </a:r>
            <a:r>
              <a:rPr/>
              <a:t> </a:t>
            </a:r>
            <a:r>
              <a:rPr/>
              <a:t>exposure.</a:t>
            </a:r>
          </a:p>
          <a:p>
            <a:pPr lvl="0" marL="0" indent="0">
              <a:buNone/>
            </a:pPr>
          </a:p>
          <a:p>
            <a:pPr lvl="0" marL="0" indent="0">
              <a:buNone/>
            </a:pPr>
            <a:r>
              <a:rPr/>
              <a:t>You</a:t>
            </a:r>
            <a:r>
              <a:rPr/>
              <a:t> </a:t>
            </a:r>
            <a:r>
              <a:rPr/>
              <a:t>can</a:t>
            </a:r>
            <a:r>
              <a:rPr/>
              <a:t> </a:t>
            </a:r>
            <a:r>
              <a:rPr/>
              <a:t>quibble</a:t>
            </a:r>
            <a:r>
              <a:rPr/>
              <a:t> </a:t>
            </a:r>
            <a:r>
              <a:rPr/>
              <a:t>about</a:t>
            </a:r>
            <a:r>
              <a:rPr/>
              <a:t> </a:t>
            </a:r>
            <a:r>
              <a:rPr/>
              <a:t>these</a:t>
            </a:r>
            <a:r>
              <a:rPr/>
              <a:t> </a:t>
            </a:r>
            <a:r>
              <a:rPr/>
              <a:t>definitions.</a:t>
            </a:r>
            <a:r>
              <a:rPr/>
              <a:t> </a:t>
            </a:r>
            <a:r>
              <a:rPr/>
              <a:t>Is</a:t>
            </a:r>
            <a:r>
              <a:rPr/>
              <a:t> </a:t>
            </a:r>
            <a:r>
              <a:rPr/>
              <a:t>a</a:t>
            </a:r>
            <a:r>
              <a:rPr/>
              <a:t> </a:t>
            </a:r>
            <a:r>
              <a:rPr/>
              <a:t>particular</a:t>
            </a:r>
            <a:r>
              <a:rPr/>
              <a:t> </a:t>
            </a:r>
            <a:r>
              <a:rPr/>
              <a:t>diet</a:t>
            </a:r>
            <a:r>
              <a:rPr/>
              <a:t> </a:t>
            </a:r>
            <a:r>
              <a:rPr/>
              <a:t>an</a:t>
            </a:r>
            <a:r>
              <a:rPr/>
              <a:t> </a:t>
            </a:r>
            <a:r>
              <a:rPr/>
              <a:t>intervention</a:t>
            </a:r>
            <a:r>
              <a:rPr/>
              <a:t> </a:t>
            </a:r>
            <a:r>
              <a:rPr/>
              <a:t>or</a:t>
            </a:r>
            <a:r>
              <a:rPr/>
              <a:t> </a:t>
            </a:r>
            <a:r>
              <a:rPr/>
              <a:t>an</a:t>
            </a:r>
            <a:r>
              <a:rPr/>
              <a:t> </a:t>
            </a:r>
            <a:r>
              <a:rPr/>
              <a:t>exposure?</a:t>
            </a:r>
            <a:r>
              <a:rPr/>
              <a:t> </a:t>
            </a:r>
            <a:r>
              <a:rPr/>
              <a:t>But</a:t>
            </a:r>
            <a:r>
              <a:rPr/>
              <a:t> </a:t>
            </a:r>
            <a:r>
              <a:rPr/>
              <a:t>interventions</a:t>
            </a:r>
            <a:r>
              <a:rPr/>
              <a:t> </a:t>
            </a:r>
            <a:r>
              <a:rPr/>
              <a:t>versus</a:t>
            </a:r>
            <a:r>
              <a:rPr/>
              <a:t> </a:t>
            </a:r>
            <a:r>
              <a:rPr/>
              <a:t>exposures</a:t>
            </a:r>
            <a:r>
              <a:rPr/>
              <a:t> </a:t>
            </a:r>
            <a:r>
              <a:rPr/>
              <a:t>are</a:t>
            </a:r>
            <a:r>
              <a:rPr/>
              <a:t> </a:t>
            </a:r>
            <a:r>
              <a:rPr/>
              <a:t>yet</a:t>
            </a:r>
            <a:r>
              <a:rPr/>
              <a:t> </a:t>
            </a:r>
            <a:r>
              <a:rPr/>
              <a:t>another</a:t>
            </a:r>
            <a:r>
              <a:rPr/>
              <a:t> </a:t>
            </a:r>
            <a:r>
              <a:rPr/>
              <a:t>example</a:t>
            </a:r>
            <a:r>
              <a:rPr/>
              <a:t> </a:t>
            </a:r>
            <a:r>
              <a:rPr/>
              <a:t>of</a:t>
            </a:r>
            <a:r>
              <a:rPr/>
              <a:t> </a:t>
            </a:r>
            <a:r>
              <a:rPr/>
              <a:t>a</a:t>
            </a:r>
            <a:r>
              <a:rPr/>
              <a:t> </a:t>
            </a:r>
            <a:r>
              <a:rPr/>
              <a:t>false</a:t>
            </a:r>
            <a:r>
              <a:rPr/>
              <a:t> </a:t>
            </a:r>
            <a:r>
              <a:rPr/>
              <a:t>dichotomy</a:t>
            </a:r>
            <a:r>
              <a:rPr/>
              <a:t> </a:t>
            </a:r>
            <a:r>
              <a:rPr/>
              <a:t>that</a:t>
            </a:r>
            <a:r>
              <a:rPr/>
              <a:t> </a:t>
            </a:r>
            <a:r>
              <a:rPr/>
              <a:t>is</a:t>
            </a:r>
            <a:r>
              <a:rPr/>
              <a:t> </a:t>
            </a:r>
            <a:r>
              <a:rPr/>
              <a:t>still</a:t>
            </a:r>
            <a:r>
              <a:rPr/>
              <a:t> </a:t>
            </a:r>
            <a:r>
              <a:rPr/>
              <a:t>useful.</a:t>
            </a:r>
          </a:p>
          <a:p>
            <a:pPr lvl="0" marL="0" indent="0">
              <a:buNone/>
            </a:pPr>
          </a:p>
          <a:p>
            <a:pPr lvl="0" marL="0" indent="0">
              <a:buNone/>
            </a:pPr>
            <a:r>
              <a:rPr/>
              <a:t>Many</a:t>
            </a:r>
            <a:r>
              <a:rPr/>
              <a:t> </a:t>
            </a:r>
            <a:r>
              <a:rPr/>
              <a:t>times,</a:t>
            </a:r>
            <a:r>
              <a:rPr/>
              <a:t> </a:t>
            </a:r>
            <a:r>
              <a:rPr/>
              <a:t>randomization</a:t>
            </a:r>
            <a:r>
              <a:rPr/>
              <a:t> </a:t>
            </a:r>
            <a:r>
              <a:rPr/>
              <a:t>is</a:t>
            </a:r>
            <a:r>
              <a:rPr/>
              <a:t> </a:t>
            </a:r>
            <a:r>
              <a:rPr/>
              <a:t>just</a:t>
            </a:r>
            <a:r>
              <a:rPr/>
              <a:t> </a:t>
            </a:r>
            <a:r>
              <a:rPr/>
              <a:t>impractical.</a:t>
            </a:r>
            <a:r>
              <a:rPr/>
              <a:t> </a:t>
            </a:r>
            <a:r>
              <a:rPr/>
              <a:t>When</a:t>
            </a:r>
            <a:r>
              <a:rPr/>
              <a:t> </a:t>
            </a:r>
            <a:r>
              <a:rPr/>
              <a:t>you</a:t>
            </a:r>
            <a:r>
              <a:rPr/>
              <a:t> </a:t>
            </a:r>
            <a:r>
              <a:rPr/>
              <a:t>are</a:t>
            </a:r>
            <a:r>
              <a:rPr/>
              <a:t> </a:t>
            </a:r>
            <a:r>
              <a:rPr/>
              <a:t>studying</a:t>
            </a:r>
            <a:r>
              <a:rPr/>
              <a:t> </a:t>
            </a:r>
            <a:r>
              <a:rPr/>
              <a:t>large</a:t>
            </a:r>
            <a:r>
              <a:rPr/>
              <a:t> </a:t>
            </a:r>
            <a:r>
              <a:rPr/>
              <a:t>groups</a:t>
            </a:r>
            <a:r>
              <a:rPr/>
              <a:t> </a:t>
            </a:r>
            <a:r>
              <a:rPr/>
              <a:t>of</a:t>
            </a:r>
            <a:r>
              <a:rPr/>
              <a:t> </a:t>
            </a:r>
            <a:r>
              <a:rPr/>
              <a:t>patients</a:t>
            </a:r>
            <a:r>
              <a:rPr/>
              <a:t> </a:t>
            </a:r>
            <a:r>
              <a:rPr/>
              <a:t>(say</a:t>
            </a:r>
            <a:r>
              <a:rPr/>
              <a:t> </a:t>
            </a:r>
            <a:r>
              <a:rPr/>
              <a:t>tens</a:t>
            </a:r>
            <a:r>
              <a:rPr/>
              <a:t> </a:t>
            </a:r>
            <a:r>
              <a:rPr/>
              <a:t>of</a:t>
            </a:r>
            <a:r>
              <a:rPr/>
              <a:t> </a:t>
            </a:r>
            <a:r>
              <a:rPr/>
              <a:t>thousands</a:t>
            </a:r>
            <a:r>
              <a:rPr/>
              <a:t> </a:t>
            </a:r>
            <a:r>
              <a:rPr/>
              <a:t>or</a:t>
            </a:r>
            <a:r>
              <a:rPr/>
              <a:t> </a:t>
            </a:r>
            <a:r>
              <a:rPr/>
              <a:t>more),</a:t>
            </a:r>
            <a:r>
              <a:rPr/>
              <a:t> </a:t>
            </a:r>
            <a:r>
              <a:rPr/>
              <a:t>you</a:t>
            </a:r>
            <a:r>
              <a:rPr/>
              <a:t> </a:t>
            </a:r>
            <a:r>
              <a:rPr/>
              <a:t>may</a:t>
            </a:r>
            <a:r>
              <a:rPr/>
              <a:t> </a:t>
            </a:r>
            <a:r>
              <a:rPr/>
              <a:t>not</a:t>
            </a:r>
            <a:r>
              <a:rPr/>
              <a:t> </a:t>
            </a:r>
            <a:r>
              <a:rPr/>
              <a:t>have</a:t>
            </a:r>
            <a:r>
              <a:rPr/>
              <a:t> </a:t>
            </a:r>
            <a:r>
              <a:rPr/>
              <a:t>the</a:t>
            </a:r>
            <a:r>
              <a:rPr/>
              <a:t> </a:t>
            </a:r>
            <a:r>
              <a:rPr/>
              <a:t>resources</a:t>
            </a:r>
            <a:r>
              <a:rPr/>
              <a:t> </a:t>
            </a:r>
            <a:r>
              <a:rPr/>
              <a:t>to</a:t>
            </a:r>
            <a:r>
              <a:rPr/>
              <a:t> </a:t>
            </a:r>
            <a:r>
              <a:rPr/>
              <a:t>set</a:t>
            </a:r>
            <a:r>
              <a:rPr/>
              <a:t> </a:t>
            </a:r>
            <a:r>
              <a:rPr/>
              <a:t>up</a:t>
            </a:r>
            <a:r>
              <a:rPr/>
              <a:t> </a:t>
            </a:r>
            <a:r>
              <a:rPr/>
              <a:t>a</a:t>
            </a:r>
            <a:r>
              <a:rPr/>
              <a:t> </a:t>
            </a:r>
            <a:r>
              <a:rPr/>
              <a:t>randomization</a:t>
            </a:r>
            <a:r>
              <a:rPr/>
              <a:t> </a:t>
            </a:r>
            <a:r>
              <a:rPr/>
              <a:t>process.</a:t>
            </a:r>
            <a:r>
              <a:rPr/>
              <a:t> </a:t>
            </a:r>
            <a:r>
              <a:rPr/>
              <a:t>Randomization</a:t>
            </a:r>
            <a:r>
              <a:rPr/>
              <a:t> </a:t>
            </a:r>
            <a:r>
              <a:rPr/>
              <a:t>is</a:t>
            </a:r>
            <a:r>
              <a:rPr/>
              <a:t> </a:t>
            </a:r>
            <a:r>
              <a:rPr/>
              <a:t>also</a:t>
            </a:r>
            <a:r>
              <a:rPr/>
              <a:t> </a:t>
            </a:r>
            <a:r>
              <a:rPr/>
              <a:t>difficult</a:t>
            </a:r>
            <a:r>
              <a:rPr/>
              <a:t> </a:t>
            </a:r>
            <a:r>
              <a:rPr/>
              <a:t>for</a:t>
            </a:r>
            <a:r>
              <a:rPr/>
              <a:t> </a:t>
            </a:r>
            <a:r>
              <a:rPr/>
              <a:t>certain</a:t>
            </a:r>
            <a:r>
              <a:rPr/>
              <a:t> </a:t>
            </a:r>
            <a:r>
              <a:rPr/>
              <a:t>diseases</a:t>
            </a:r>
            <a:r>
              <a:rPr/>
              <a:t> </a:t>
            </a:r>
            <a:r>
              <a:rPr/>
              <a:t>like</a:t>
            </a:r>
            <a:r>
              <a:rPr/>
              <a:t> </a:t>
            </a:r>
            <a:r>
              <a:rPr/>
              <a:t>cancer</a:t>
            </a:r>
            <a:r>
              <a:rPr/>
              <a:t> </a:t>
            </a:r>
            <a:r>
              <a:rPr/>
              <a:t>that</a:t>
            </a:r>
            <a:r>
              <a:rPr/>
              <a:t> </a:t>
            </a:r>
            <a:r>
              <a:rPr/>
              <a:t>have</a:t>
            </a:r>
            <a:r>
              <a:rPr/>
              <a:t> </a:t>
            </a:r>
            <a:r>
              <a:rPr/>
              <a:t>a</a:t>
            </a:r>
            <a:r>
              <a:rPr/>
              <a:t> </a:t>
            </a:r>
            <a:r>
              <a:rPr/>
              <a:t>long</a:t>
            </a:r>
            <a:r>
              <a:rPr/>
              <a:t> </a:t>
            </a:r>
            <a:r>
              <a:rPr/>
              <a:t>latency</a:t>
            </a:r>
            <a:r>
              <a:rPr/>
              <a:t> </a:t>
            </a:r>
            <a:r>
              <a:rPr/>
              <a:t>period.</a:t>
            </a:r>
            <a:r>
              <a:rPr/>
              <a:t> </a:t>
            </a:r>
            <a:r>
              <a:rPr/>
              <a:t>That</a:t>
            </a:r>
            <a:r>
              <a:rPr/>
              <a:t> </a:t>
            </a:r>
            <a:r>
              <a:rPr/>
              <a:t>cancerous</a:t>
            </a:r>
            <a:r>
              <a:rPr/>
              <a:t> </a:t>
            </a:r>
            <a:r>
              <a:rPr/>
              <a:t>polyp</a:t>
            </a:r>
            <a:r>
              <a:rPr/>
              <a:t> </a:t>
            </a:r>
            <a:r>
              <a:rPr/>
              <a:t>in</a:t>
            </a:r>
            <a:r>
              <a:rPr/>
              <a:t> </a:t>
            </a:r>
            <a:r>
              <a:rPr/>
              <a:t>your</a:t>
            </a:r>
            <a:r>
              <a:rPr/>
              <a:t> </a:t>
            </a:r>
            <a:r>
              <a:rPr/>
              <a:t>gut?</a:t>
            </a:r>
            <a:r>
              <a:rPr/>
              <a:t> </a:t>
            </a:r>
            <a:r>
              <a:rPr/>
              <a:t>it</a:t>
            </a:r>
            <a:r>
              <a:rPr/>
              <a:t> </a:t>
            </a:r>
            <a:r>
              <a:rPr/>
              <a:t>was</a:t>
            </a:r>
            <a:r>
              <a:rPr/>
              <a:t> </a:t>
            </a:r>
            <a:r>
              <a:rPr/>
              <a:t>from</a:t>
            </a:r>
            <a:r>
              <a:rPr/>
              <a:t> </a:t>
            </a:r>
            <a:r>
              <a:rPr/>
              <a:t>the</a:t>
            </a:r>
            <a:r>
              <a:rPr/>
              <a:t> </a:t>
            </a:r>
            <a:r>
              <a:rPr/>
              <a:t>Twinky</a:t>
            </a:r>
            <a:r>
              <a:rPr/>
              <a:t> </a:t>
            </a:r>
            <a:r>
              <a:rPr/>
              <a:t>you</a:t>
            </a:r>
            <a:r>
              <a:rPr/>
              <a:t> </a:t>
            </a:r>
            <a:r>
              <a:rPr/>
              <a:t>ate</a:t>
            </a:r>
            <a:r>
              <a:rPr/>
              <a:t> </a:t>
            </a:r>
            <a:r>
              <a:rPr/>
              <a:t>as</a:t>
            </a:r>
            <a:r>
              <a:rPr/>
              <a:t> </a:t>
            </a:r>
            <a:r>
              <a:rPr/>
              <a:t>a</a:t>
            </a:r>
            <a:r>
              <a:rPr/>
              <a:t> </a:t>
            </a:r>
            <a:r>
              <a:rPr/>
              <a:t>teenager</a:t>
            </a:r>
            <a:r>
              <a:rPr/>
              <a:t> </a:t>
            </a:r>
            <a:r>
              <a:rPr/>
              <a:t>and</a:t>
            </a:r>
            <a:r>
              <a:rPr/>
              <a:t> </a:t>
            </a:r>
            <a:r>
              <a:rPr/>
              <a:t>it’s</a:t>
            </a:r>
            <a:r>
              <a:rPr/>
              <a:t> </a:t>
            </a:r>
            <a:r>
              <a:rPr/>
              <a:t>a</a:t>
            </a:r>
            <a:r>
              <a:rPr/>
              <a:t> </a:t>
            </a:r>
            <a:r>
              <a:rPr/>
              <a:t>ticking</a:t>
            </a:r>
            <a:r>
              <a:rPr/>
              <a:t> </a:t>
            </a:r>
            <a:r>
              <a:rPr/>
              <a:t>time</a:t>
            </a:r>
            <a:r>
              <a:rPr/>
              <a:t> </a:t>
            </a:r>
            <a:r>
              <a:rPr/>
              <a:t>bomb,</a:t>
            </a:r>
            <a:r>
              <a:rPr/>
              <a:t> </a:t>
            </a:r>
            <a:r>
              <a:rPr/>
              <a:t>but</a:t>
            </a:r>
            <a:r>
              <a:rPr/>
              <a:t> </a:t>
            </a:r>
            <a:r>
              <a:rPr/>
              <a:t>the</a:t>
            </a:r>
            <a:r>
              <a:rPr/>
              <a:t> </a:t>
            </a:r>
            <a:r>
              <a:rPr/>
              <a:t>fuse</a:t>
            </a:r>
            <a:r>
              <a:rPr/>
              <a:t> </a:t>
            </a:r>
            <a:r>
              <a:rPr/>
              <a:t>is</a:t>
            </a:r>
            <a:r>
              <a:rPr/>
              <a:t> </a:t>
            </a:r>
            <a:r>
              <a:rPr/>
              <a:t>set</a:t>
            </a:r>
            <a:r>
              <a:rPr/>
              <a:t> </a:t>
            </a:r>
            <a:r>
              <a:rPr/>
              <a:t>to</a:t>
            </a:r>
            <a:r>
              <a:rPr/>
              <a:t> </a:t>
            </a:r>
            <a:r>
              <a:rPr/>
              <a:t>go</a:t>
            </a:r>
            <a:r>
              <a:rPr/>
              <a:t> </a:t>
            </a:r>
            <a:r>
              <a:rPr/>
              <a:t>off</a:t>
            </a:r>
            <a:r>
              <a:rPr/>
              <a:t> </a:t>
            </a:r>
            <a:r>
              <a:rPr/>
              <a:t>three</a:t>
            </a:r>
            <a:r>
              <a:rPr/>
              <a:t> </a:t>
            </a:r>
            <a:r>
              <a:rPr/>
              <a:t>decades</a:t>
            </a:r>
            <a:r>
              <a:rPr/>
              <a:t> </a:t>
            </a:r>
            <a:r>
              <a:rPr/>
              <a:t>from</a:t>
            </a:r>
            <a:r>
              <a:rPr/>
              <a:t> </a:t>
            </a:r>
            <a:r>
              <a:rPr/>
              <a:t>now.</a:t>
            </a:r>
            <a:r>
              <a:rPr/>
              <a:t> </a:t>
            </a:r>
            <a:r>
              <a:rPr/>
              <a:t>You</a:t>
            </a:r>
            <a:r>
              <a:rPr/>
              <a:t> </a:t>
            </a:r>
            <a:r>
              <a:rPr/>
              <a:t>just</a:t>
            </a:r>
            <a:r>
              <a:rPr/>
              <a:t> </a:t>
            </a:r>
            <a:r>
              <a:rPr/>
              <a:t>don’t</a:t>
            </a:r>
            <a:r>
              <a:rPr/>
              <a:t> </a:t>
            </a:r>
            <a:r>
              <a:rPr/>
              <a:t>have</a:t>
            </a:r>
            <a:r>
              <a:rPr/>
              <a:t> </a:t>
            </a:r>
            <a:r>
              <a:rPr/>
              <a:t>the</a:t>
            </a:r>
            <a:r>
              <a:rPr/>
              <a:t> </a:t>
            </a:r>
            <a:r>
              <a:rPr/>
              <a:t>time</a:t>
            </a:r>
            <a:r>
              <a:rPr/>
              <a:t> </a:t>
            </a:r>
            <a:r>
              <a:rPr/>
              <a:t>to</a:t>
            </a:r>
            <a:r>
              <a:rPr/>
              <a:t> </a:t>
            </a:r>
            <a:r>
              <a:rPr/>
              <a:t>wait</a:t>
            </a:r>
            <a:r>
              <a:rPr/>
              <a:t> </a:t>
            </a:r>
            <a:r>
              <a:rPr/>
              <a:t>on</a:t>
            </a:r>
            <a:r>
              <a:rPr/>
              <a:t> </a:t>
            </a:r>
            <a:r>
              <a:rPr/>
              <a:t>a</a:t>
            </a:r>
            <a:r>
              <a:rPr/>
              <a:t> </a:t>
            </a:r>
            <a:r>
              <a:rPr/>
              <a:t>study</a:t>
            </a:r>
            <a:r>
              <a:rPr/>
              <a:t> </a:t>
            </a:r>
            <a:r>
              <a:rPr/>
              <a:t>that</a:t>
            </a:r>
            <a:r>
              <a:rPr/>
              <a:t> </a:t>
            </a:r>
            <a:r>
              <a:rPr/>
              <a:t>could</a:t>
            </a:r>
            <a:r>
              <a:rPr/>
              <a:t> </a:t>
            </a:r>
            <a:r>
              <a:rPr/>
              <a:t>last</a:t>
            </a:r>
            <a:r>
              <a:rPr/>
              <a:t> </a:t>
            </a:r>
            <a:r>
              <a:rPr/>
              <a:t>half</a:t>
            </a:r>
            <a:r>
              <a:rPr/>
              <a:t> </a:t>
            </a:r>
            <a:r>
              <a:rPr/>
              <a:t>of</a:t>
            </a:r>
            <a:r>
              <a:rPr/>
              <a:t> </a:t>
            </a:r>
            <a:r>
              <a:rPr/>
              <a:t>your</a:t>
            </a:r>
            <a:r>
              <a:rPr/>
              <a:t> </a:t>
            </a:r>
            <a:r>
              <a:rPr/>
              <a:t>life.</a:t>
            </a:r>
          </a:p>
          <a:p>
            <a:pPr lvl="0" marL="0" indent="0">
              <a:buNone/>
            </a:pPr>
          </a:p>
          <a:p>
            <a:pPr lvl="0" marL="0" indent="0">
              <a:buNone/>
            </a:pPr>
            <a:r>
              <a:rPr/>
              <a:t>In</a:t>
            </a:r>
            <a:r>
              <a:rPr/>
              <a:t> </a:t>
            </a:r>
            <a:r>
              <a:rPr/>
              <a:t>other</a:t>
            </a:r>
            <a:r>
              <a:rPr/>
              <a:t> </a:t>
            </a:r>
            <a:r>
              <a:rPr/>
              <a:t>settings,</a:t>
            </a:r>
            <a:r>
              <a:rPr/>
              <a:t> </a:t>
            </a:r>
            <a:r>
              <a:rPr/>
              <a:t>randomization</a:t>
            </a:r>
            <a:r>
              <a:rPr/>
              <a:t> </a:t>
            </a:r>
            <a:r>
              <a:rPr/>
              <a:t>is</a:t>
            </a:r>
            <a:r>
              <a:rPr/>
              <a:t> </a:t>
            </a:r>
            <a:r>
              <a:rPr/>
              <a:t>impossible.</a:t>
            </a:r>
            <a:r>
              <a:rPr/>
              <a:t> </a:t>
            </a:r>
            <a:r>
              <a:rPr/>
              <a:t>You</a:t>
            </a:r>
            <a:r>
              <a:rPr/>
              <a:t> </a:t>
            </a:r>
            <a:r>
              <a:rPr/>
              <a:t>can’t</a:t>
            </a:r>
            <a:r>
              <a:rPr/>
              <a:t> </a:t>
            </a:r>
            <a:r>
              <a:rPr/>
              <a:t>randomly</a:t>
            </a:r>
            <a:r>
              <a:rPr/>
              <a:t> </a:t>
            </a:r>
            <a:r>
              <a:rPr/>
              <a:t>assign</a:t>
            </a:r>
            <a:r>
              <a:rPr/>
              <a:t> </a:t>
            </a:r>
            <a:r>
              <a:rPr/>
              <a:t>people</a:t>
            </a:r>
            <a:r>
              <a:rPr/>
              <a:t> </a:t>
            </a:r>
            <a:r>
              <a:rPr/>
              <a:t>to</a:t>
            </a:r>
            <a:r>
              <a:rPr/>
              <a:t> </a:t>
            </a:r>
            <a:r>
              <a:rPr/>
              <a:t>a</a:t>
            </a:r>
            <a:r>
              <a:rPr/>
              <a:t> </a:t>
            </a:r>
            <a:r>
              <a:rPr/>
              <a:t>gender,</a:t>
            </a:r>
            <a:r>
              <a:rPr/>
              <a:t> </a:t>
            </a:r>
            <a:r>
              <a:rPr/>
              <a:t>race/ethnicity,</a:t>
            </a:r>
            <a:r>
              <a:rPr/>
              <a:t> </a:t>
            </a:r>
            <a:r>
              <a:rPr/>
              <a:t>or</a:t>
            </a:r>
            <a:r>
              <a:rPr/>
              <a:t> </a:t>
            </a:r>
            <a:r>
              <a:rPr/>
              <a:t>age</a:t>
            </a:r>
            <a:r>
              <a:rPr/>
              <a:t> </a:t>
            </a:r>
            <a:r>
              <a:rPr/>
              <a:t>group.</a:t>
            </a:r>
            <a:r>
              <a:rPr/>
              <a:t> </a:t>
            </a:r>
            <a:r>
              <a:rPr/>
              <a:t>You</a:t>
            </a:r>
            <a:r>
              <a:rPr/>
              <a:t> </a:t>
            </a:r>
            <a:r>
              <a:rPr/>
              <a:t>can’t</a:t>
            </a:r>
            <a:r>
              <a:rPr/>
              <a:t> </a:t>
            </a:r>
            <a:r>
              <a:rPr/>
              <a:t>randomly</a:t>
            </a:r>
            <a:r>
              <a:rPr/>
              <a:t> </a:t>
            </a:r>
            <a:r>
              <a:rPr/>
              <a:t>assign</a:t>
            </a:r>
            <a:r>
              <a:rPr/>
              <a:t> </a:t>
            </a:r>
            <a:r>
              <a:rPr/>
              <a:t>someone</a:t>
            </a:r>
            <a:r>
              <a:rPr/>
              <a:t> </a:t>
            </a:r>
            <a:r>
              <a:rPr/>
              <a:t>in</a:t>
            </a:r>
            <a:r>
              <a:rPr/>
              <a:t> </a:t>
            </a:r>
            <a:r>
              <a:rPr/>
              <a:t>a</a:t>
            </a:r>
            <a:r>
              <a:rPr/>
              <a:t> </a:t>
            </a:r>
            <a:r>
              <a:rPr/>
              <a:t>retrospective</a:t>
            </a:r>
            <a:r>
              <a:rPr/>
              <a:t> </a:t>
            </a:r>
            <a:r>
              <a:rPr/>
              <a:t>study</a:t>
            </a:r>
            <a:r>
              <a:rPr/>
              <a:t> </a:t>
            </a:r>
            <a:r>
              <a:rPr/>
              <a:t>without</a:t>
            </a:r>
            <a:r>
              <a:rPr/>
              <a:t> </a:t>
            </a:r>
            <a:r>
              <a:rPr/>
              <a:t>a</a:t>
            </a:r>
            <a:r>
              <a:rPr/>
              <a:t> </a:t>
            </a:r>
            <a:r>
              <a:rPr/>
              <a:t>time</a:t>
            </a:r>
            <a:r>
              <a:rPr/>
              <a:t> </a:t>
            </a:r>
            <a:r>
              <a:rPr/>
              <a:t>machine.</a:t>
            </a:r>
            <a:r>
              <a:rPr/>
              <a:t> </a:t>
            </a:r>
            <a:r>
              <a:rPr/>
              <a:t>Actually,</a:t>
            </a:r>
            <a:r>
              <a:rPr/>
              <a:t> </a:t>
            </a:r>
            <a:r>
              <a:rPr/>
              <a:t>there</a:t>
            </a:r>
            <a:r>
              <a:rPr/>
              <a:t> </a:t>
            </a:r>
            <a:r>
              <a:rPr/>
              <a:t>is</a:t>
            </a:r>
            <a:r>
              <a:rPr/>
              <a:t> </a:t>
            </a:r>
            <a:r>
              <a:rPr/>
              <a:t>one</a:t>
            </a:r>
            <a:r>
              <a:rPr/>
              <a:t> </a:t>
            </a:r>
            <a:r>
              <a:rPr/>
              <a:t>cute</a:t>
            </a:r>
            <a:r>
              <a:rPr/>
              <a:t> </a:t>
            </a:r>
            <a:r>
              <a:rPr/>
              <a:t>example.</a:t>
            </a:r>
          </a:p>
          <a:p>
            <a:pPr lvl="0" marL="0" indent="0">
              <a:buNone/>
            </a:pPr>
          </a:p>
          <a:p>
            <a:pPr lvl="0" marL="0" indent="0">
              <a:buNone/>
            </a:pPr>
            <a:r>
              <a:rPr/>
              <a:t>[taken</a:t>
            </a:r>
            <a:r>
              <a:rPr/>
              <a:t> </a:t>
            </a:r>
            <a:r>
              <a:rPr/>
              <a:t>from</a:t>
            </a:r>
            <a:r>
              <a:rPr/>
              <a:t> </a:t>
            </a:r>
            <a:r>
              <a:rPr/>
              <a:t>http://www.pmean.com/04/temporality.html</a:t>
            </a:r>
            <a:r>
              <a:rPr/>
              <a:t>]</a:t>
            </a:r>
          </a:p>
          <a:p>
            <a:pPr lvl="0" marL="0" indent="0">
              <a:buNone/>
            </a:pPr>
          </a:p>
          <a:p>
            <a:pPr lvl="0" marL="0" indent="0">
              <a:buNone/>
            </a:pPr>
            <a:r>
              <a:rPr/>
              <a:t>There</a:t>
            </a:r>
            <a:r>
              <a:rPr/>
              <a:t> </a:t>
            </a:r>
            <a:r>
              <a:rPr/>
              <a:t>was</a:t>
            </a:r>
            <a:r>
              <a:rPr/>
              <a:t> </a:t>
            </a:r>
            <a:r>
              <a:rPr/>
              <a:t>a</a:t>
            </a:r>
            <a:r>
              <a:rPr/>
              <a:t> </a:t>
            </a:r>
            <a:r>
              <a:rPr/>
              <a:t>cute</a:t>
            </a:r>
            <a:r>
              <a:rPr/>
              <a:t> </a:t>
            </a:r>
            <a:r>
              <a:rPr/>
              <a:t>article</a:t>
            </a:r>
            <a:r>
              <a:rPr/>
              <a:t> </a:t>
            </a:r>
            <a:r>
              <a:rPr/>
              <a:t>in</a:t>
            </a:r>
            <a:r>
              <a:rPr/>
              <a:t> </a:t>
            </a:r>
            <a:r>
              <a:rPr/>
              <a:t>the</a:t>
            </a:r>
            <a:r>
              <a:rPr/>
              <a:t> </a:t>
            </a:r>
            <a:r>
              <a:rPr/>
              <a:t>2001</a:t>
            </a:r>
            <a:r>
              <a:rPr/>
              <a:t> </a:t>
            </a:r>
            <a:r>
              <a:rPr/>
              <a:t>year</a:t>
            </a:r>
            <a:r>
              <a:rPr/>
              <a:t> </a:t>
            </a:r>
            <a:r>
              <a:rPr/>
              <a:t>end</a:t>
            </a:r>
            <a:r>
              <a:rPr/>
              <a:t> </a:t>
            </a:r>
            <a:r>
              <a:rPr/>
              <a:t>issue</a:t>
            </a:r>
            <a:r>
              <a:rPr/>
              <a:t> </a:t>
            </a:r>
            <a:r>
              <a:rPr/>
              <a:t>of</a:t>
            </a:r>
            <a:r>
              <a:rPr/>
              <a:t> </a:t>
            </a:r>
            <a:r>
              <a:rPr/>
              <a:t>the</a:t>
            </a:r>
            <a:r>
              <a:rPr/>
              <a:t> </a:t>
            </a:r>
            <a:r>
              <a:rPr/>
              <a:t>British</a:t>
            </a:r>
            <a:r>
              <a:rPr/>
              <a:t> </a:t>
            </a:r>
            <a:r>
              <a:rPr/>
              <a:t>Medical</a:t>
            </a:r>
            <a:r>
              <a:rPr/>
              <a:t> </a:t>
            </a:r>
            <a:r>
              <a:rPr/>
              <a:t>Journal</a:t>
            </a:r>
            <a:r>
              <a:rPr/>
              <a:t> </a:t>
            </a:r>
            <a:r>
              <a:rPr/>
              <a:t>titled:</a:t>
            </a:r>
            <a:r>
              <a:rPr/>
              <a:t> </a:t>
            </a:r>
            <a:r>
              <a:rPr/>
              <a:t>“</a:t>
            </a:r>
            <a:r>
              <a:rPr/>
              <a:t>Beyond</a:t>
            </a:r>
            <a:r>
              <a:rPr/>
              <a:t> </a:t>
            </a:r>
            <a:r>
              <a:rPr/>
              <a:t>Science?</a:t>
            </a:r>
            <a:r>
              <a:rPr/>
              <a:t> </a:t>
            </a:r>
            <a:r>
              <a:rPr/>
              <a:t>Effects</a:t>
            </a:r>
            <a:r>
              <a:rPr/>
              <a:t> </a:t>
            </a:r>
            <a:r>
              <a:rPr/>
              <a:t>of</a:t>
            </a:r>
            <a:r>
              <a:rPr/>
              <a:t> </a:t>
            </a:r>
            <a:r>
              <a:rPr/>
              <a:t>remote,</a:t>
            </a:r>
            <a:r>
              <a:rPr/>
              <a:t> </a:t>
            </a:r>
            <a:r>
              <a:rPr/>
              <a:t>retroactive</a:t>
            </a:r>
            <a:r>
              <a:rPr/>
              <a:t> </a:t>
            </a:r>
            <a:r>
              <a:rPr/>
              <a:t>intercessory</a:t>
            </a:r>
            <a:r>
              <a:rPr/>
              <a:t> </a:t>
            </a:r>
            <a:r>
              <a:rPr/>
              <a:t>prayer</a:t>
            </a:r>
            <a:r>
              <a:rPr/>
              <a:t> </a:t>
            </a:r>
            <a:r>
              <a:rPr/>
              <a:t>on</a:t>
            </a:r>
            <a:r>
              <a:rPr/>
              <a:t> </a:t>
            </a:r>
            <a:r>
              <a:rPr/>
              <a:t>outcomes</a:t>
            </a:r>
            <a:r>
              <a:rPr/>
              <a:t> </a:t>
            </a:r>
            <a:r>
              <a:rPr/>
              <a:t>in</a:t>
            </a:r>
            <a:r>
              <a:rPr/>
              <a:t> </a:t>
            </a:r>
            <a:r>
              <a:rPr/>
              <a:t>patients</a:t>
            </a:r>
            <a:r>
              <a:rPr/>
              <a:t> </a:t>
            </a:r>
            <a:r>
              <a:rPr/>
              <a:t>with</a:t>
            </a:r>
            <a:r>
              <a:rPr/>
              <a:t> </a:t>
            </a:r>
            <a:r>
              <a:rPr/>
              <a:t>bloodstream</a:t>
            </a:r>
            <a:r>
              <a:rPr/>
              <a:t> </a:t>
            </a:r>
            <a:r>
              <a:rPr/>
              <a:t>infection:</a:t>
            </a:r>
            <a:r>
              <a:rPr/>
              <a:t> </a:t>
            </a:r>
            <a:r>
              <a:rPr/>
              <a:t>randomized</a:t>
            </a:r>
            <a:r>
              <a:rPr/>
              <a:t> </a:t>
            </a:r>
            <a:r>
              <a:rPr/>
              <a:t>controlled</a:t>
            </a:r>
            <a:r>
              <a:rPr/>
              <a:t> </a:t>
            </a:r>
            <a:r>
              <a:rPr/>
              <a:t>trial.</a:t>
            </a:r>
            <a:r>
              <a:rPr/>
              <a:t>”</a:t>
            </a:r>
            <a:r>
              <a:rPr/>
              <a:t> </a:t>
            </a:r>
            <a:r>
              <a:rPr/>
              <a:t>([Medline]).</a:t>
            </a:r>
            <a:r>
              <a:rPr/>
              <a:t> </a:t>
            </a:r>
            <a:r>
              <a:rPr/>
              <a:t>The</a:t>
            </a:r>
            <a:r>
              <a:rPr/>
              <a:t> </a:t>
            </a:r>
            <a:r>
              <a:rPr/>
              <a:t>author,</a:t>
            </a:r>
            <a:r>
              <a:rPr/>
              <a:t> </a:t>
            </a:r>
            <a:r>
              <a:rPr/>
              <a:t>Leonard</a:t>
            </a:r>
            <a:r>
              <a:rPr/>
              <a:t> </a:t>
            </a:r>
            <a:r>
              <a:rPr/>
              <a:t>Leibovici,</a:t>
            </a:r>
            <a:r>
              <a:rPr/>
              <a:t> </a:t>
            </a:r>
            <a:r>
              <a:rPr/>
              <a:t>found</a:t>
            </a:r>
            <a:r>
              <a:rPr/>
              <a:t> </a:t>
            </a:r>
            <a:r>
              <a:rPr/>
              <a:t>the</a:t>
            </a:r>
            <a:r>
              <a:rPr/>
              <a:t> </a:t>
            </a:r>
            <a:r>
              <a:rPr/>
              <a:t>records</a:t>
            </a:r>
            <a:r>
              <a:rPr/>
              <a:t> </a:t>
            </a:r>
            <a:r>
              <a:rPr/>
              <a:t>of</a:t>
            </a:r>
            <a:r>
              <a:rPr/>
              <a:t> </a:t>
            </a:r>
            <a:r>
              <a:rPr/>
              <a:t>3,393</a:t>
            </a:r>
            <a:r>
              <a:rPr/>
              <a:t> </a:t>
            </a:r>
            <a:r>
              <a:rPr/>
              <a:t>adult</a:t>
            </a:r>
            <a:r>
              <a:rPr/>
              <a:t> </a:t>
            </a:r>
            <a:r>
              <a:rPr/>
              <a:t>patients</a:t>
            </a:r>
            <a:r>
              <a:rPr/>
              <a:t> </a:t>
            </a:r>
            <a:r>
              <a:rPr/>
              <a:t>with</a:t>
            </a:r>
            <a:r>
              <a:rPr/>
              <a:t> </a:t>
            </a:r>
            <a:r>
              <a:rPr/>
              <a:t>bloodstream</a:t>
            </a:r>
            <a:r>
              <a:rPr/>
              <a:t> </a:t>
            </a:r>
            <a:r>
              <a:rPr/>
              <a:t>infection</a:t>
            </a:r>
            <a:r>
              <a:rPr/>
              <a:t> </a:t>
            </a:r>
            <a:r>
              <a:rPr/>
              <a:t>at</a:t>
            </a:r>
            <a:r>
              <a:rPr/>
              <a:t> </a:t>
            </a:r>
            <a:r>
              <a:rPr/>
              <a:t>Rabin</a:t>
            </a:r>
            <a:r>
              <a:rPr/>
              <a:t> </a:t>
            </a:r>
            <a:r>
              <a:rPr/>
              <a:t>Medical</a:t>
            </a:r>
            <a:r>
              <a:rPr/>
              <a:t> </a:t>
            </a:r>
            <a:r>
              <a:rPr/>
              <a:t>Center,</a:t>
            </a:r>
            <a:r>
              <a:rPr/>
              <a:t> </a:t>
            </a:r>
            <a:r>
              <a:rPr/>
              <a:t>randomly</a:t>
            </a:r>
            <a:r>
              <a:rPr/>
              <a:t> </a:t>
            </a:r>
            <a:r>
              <a:rPr/>
              <a:t>divided</a:t>
            </a:r>
            <a:r>
              <a:rPr/>
              <a:t> </a:t>
            </a:r>
            <a:r>
              <a:rPr/>
              <a:t>those</a:t>
            </a:r>
            <a:r>
              <a:rPr/>
              <a:t> </a:t>
            </a:r>
            <a:r>
              <a:rPr/>
              <a:t>records</a:t>
            </a:r>
            <a:r>
              <a:rPr/>
              <a:t> </a:t>
            </a:r>
            <a:r>
              <a:rPr/>
              <a:t>into</a:t>
            </a:r>
            <a:r>
              <a:rPr/>
              <a:t> </a:t>
            </a:r>
            <a:r>
              <a:rPr/>
              <a:t>two</a:t>
            </a:r>
            <a:r>
              <a:rPr/>
              <a:t> </a:t>
            </a:r>
            <a:r>
              <a:rPr/>
              <a:t>groups</a:t>
            </a:r>
            <a:r>
              <a:rPr/>
              <a:t> </a:t>
            </a:r>
            <a:r>
              <a:rPr/>
              <a:t>then</a:t>
            </a:r>
            <a:r>
              <a:rPr/>
              <a:t> </a:t>
            </a:r>
            <a:r>
              <a:rPr/>
              <a:t>randomly</a:t>
            </a:r>
            <a:r>
              <a:rPr/>
              <a:t> </a:t>
            </a:r>
            <a:r>
              <a:rPr/>
              <a:t>selected</a:t>
            </a:r>
            <a:r>
              <a:rPr/>
              <a:t> </a:t>
            </a:r>
            <a:r>
              <a:rPr/>
              <a:t>one</a:t>
            </a:r>
            <a:r>
              <a:rPr/>
              <a:t> </a:t>
            </a:r>
            <a:r>
              <a:rPr/>
              <a:t>group</a:t>
            </a:r>
            <a:r>
              <a:rPr/>
              <a:t> </a:t>
            </a:r>
            <a:r>
              <a:rPr/>
              <a:t>to</a:t>
            </a:r>
            <a:r>
              <a:rPr/>
              <a:t> </a:t>
            </a:r>
            <a:r>
              <a:rPr/>
              <a:t>pray</a:t>
            </a:r>
            <a:r>
              <a:rPr/>
              <a:t> </a:t>
            </a:r>
            <a:r>
              <a:rPr/>
              <a:t>over.</a:t>
            </a:r>
            <a:r>
              <a:rPr/>
              <a:t> </a:t>
            </a:r>
            <a:r>
              <a:rPr/>
              <a:t>Note</a:t>
            </a:r>
            <a:r>
              <a:rPr/>
              <a:t> </a:t>
            </a:r>
            <a:r>
              <a:rPr/>
              <a:t>that</a:t>
            </a:r>
            <a:r>
              <a:rPr/>
              <a:t> </a:t>
            </a:r>
            <a:r>
              <a:rPr/>
              <a:t>this</a:t>
            </a:r>
            <a:r>
              <a:rPr/>
              <a:t> </a:t>
            </a:r>
            <a:r>
              <a:rPr/>
              <a:t>is</a:t>
            </a:r>
            <a:r>
              <a:rPr/>
              <a:t> </a:t>
            </a:r>
            <a:r>
              <a:rPr/>
              <a:t>a</a:t>
            </a:r>
            <a:r>
              <a:rPr/>
              <a:t> </a:t>
            </a:r>
            <a:r>
              <a:rPr/>
              <a:t>RETROSPECTIVE</a:t>
            </a:r>
            <a:r>
              <a:rPr/>
              <a:t> </a:t>
            </a:r>
            <a:r>
              <a:rPr/>
              <a:t>study.</a:t>
            </a:r>
            <a:r>
              <a:rPr/>
              <a:t> </a:t>
            </a:r>
            <a:r>
              <a:rPr/>
              <a:t>The</a:t>
            </a:r>
            <a:r>
              <a:rPr/>
              <a:t> </a:t>
            </a:r>
            <a:r>
              <a:rPr/>
              <a:t>outcomes</a:t>
            </a:r>
            <a:r>
              <a:rPr/>
              <a:t> </a:t>
            </a:r>
            <a:r>
              <a:rPr/>
              <a:t>were</a:t>
            </a:r>
            <a:r>
              <a:rPr/>
              <a:t> </a:t>
            </a:r>
            <a:r>
              <a:rPr/>
              <a:t>determined</a:t>
            </a:r>
            <a:r>
              <a:rPr/>
              <a:t> </a:t>
            </a:r>
            <a:r>
              <a:rPr/>
              <a:t>4</a:t>
            </a:r>
            <a:r>
              <a:rPr/>
              <a:t> </a:t>
            </a:r>
            <a:r>
              <a:rPr/>
              <a:t>to</a:t>
            </a:r>
            <a:r>
              <a:rPr/>
              <a:t> </a:t>
            </a:r>
            <a:r>
              <a:rPr/>
              <a:t>10</a:t>
            </a:r>
            <a:r>
              <a:rPr/>
              <a:t> </a:t>
            </a:r>
            <a:r>
              <a:rPr/>
              <a:t>years</a:t>
            </a:r>
            <a:r>
              <a:rPr/>
              <a:t> </a:t>
            </a:r>
            <a:r>
              <a:rPr/>
              <a:t>prior</a:t>
            </a:r>
            <a:r>
              <a:rPr/>
              <a:t> </a:t>
            </a:r>
            <a:r>
              <a:rPr/>
              <a:t>to</a:t>
            </a:r>
            <a:r>
              <a:rPr/>
              <a:t> </a:t>
            </a:r>
            <a:r>
              <a:rPr/>
              <a:t>the</a:t>
            </a:r>
            <a:r>
              <a:rPr/>
              <a:t> </a:t>
            </a:r>
            <a:r>
              <a:rPr/>
              <a:t>start</a:t>
            </a:r>
            <a:r>
              <a:rPr/>
              <a:t> </a:t>
            </a:r>
            <a:r>
              <a:rPr/>
              <a:t>of</a:t>
            </a:r>
            <a:r>
              <a:rPr/>
              <a:t> </a:t>
            </a:r>
            <a:r>
              <a:rPr/>
              <a:t>the</a:t>
            </a:r>
            <a:r>
              <a:rPr/>
              <a:t> </a:t>
            </a:r>
            <a:r>
              <a:rPr/>
              <a:t>study.</a:t>
            </a:r>
            <a:r>
              <a:rPr/>
              <a:t> </a:t>
            </a:r>
            <a:r>
              <a:rPr/>
              <a:t>After</a:t>
            </a:r>
            <a:r>
              <a:rPr/>
              <a:t> </a:t>
            </a:r>
            <a:r>
              <a:rPr/>
              <a:t>praying</a:t>
            </a:r>
            <a:r>
              <a:rPr/>
              <a:t> </a:t>
            </a:r>
            <a:r>
              <a:rPr/>
              <a:t>over</a:t>
            </a:r>
            <a:r>
              <a:rPr/>
              <a:t> </a:t>
            </a:r>
            <a:r>
              <a:rPr/>
              <a:t>one</a:t>
            </a:r>
            <a:r>
              <a:rPr/>
              <a:t> </a:t>
            </a:r>
            <a:r>
              <a:rPr/>
              <a:t>group,</a:t>
            </a:r>
            <a:r>
              <a:rPr/>
              <a:t> </a:t>
            </a:r>
            <a:r>
              <a:rPr/>
              <a:t>the</a:t>
            </a:r>
            <a:r>
              <a:rPr/>
              <a:t> </a:t>
            </a:r>
            <a:r>
              <a:rPr/>
              <a:t>author</a:t>
            </a:r>
            <a:r>
              <a:rPr/>
              <a:t> </a:t>
            </a:r>
            <a:r>
              <a:rPr/>
              <a:t>evaluated</a:t>
            </a:r>
            <a:r>
              <a:rPr/>
              <a:t> </a:t>
            </a:r>
            <a:r>
              <a:rPr/>
              <a:t>mortality,</a:t>
            </a:r>
            <a:r>
              <a:rPr/>
              <a:t> </a:t>
            </a:r>
            <a:r>
              <a:rPr/>
              <a:t>stay</a:t>
            </a:r>
            <a:r>
              <a:rPr/>
              <a:t> </a:t>
            </a:r>
            <a:r>
              <a:rPr/>
              <a:t>in</a:t>
            </a:r>
            <a:r>
              <a:rPr/>
              <a:t> </a:t>
            </a:r>
            <a:r>
              <a:rPr/>
              <a:t>the</a:t>
            </a:r>
            <a:r>
              <a:rPr/>
              <a:t> </a:t>
            </a:r>
            <a:r>
              <a:rPr/>
              <a:t>hospital,</a:t>
            </a:r>
            <a:r>
              <a:rPr/>
              <a:t> </a:t>
            </a:r>
            <a:r>
              <a:rPr/>
              <a:t>and</a:t>
            </a:r>
            <a:r>
              <a:rPr/>
              <a:t> </a:t>
            </a:r>
            <a:r>
              <a:rPr/>
              <a:t>duration</a:t>
            </a:r>
            <a:r>
              <a:rPr/>
              <a:t> </a:t>
            </a:r>
            <a:r>
              <a:rPr/>
              <a:t>of</a:t>
            </a:r>
            <a:r>
              <a:rPr/>
              <a:t> </a:t>
            </a:r>
            <a:r>
              <a:rPr/>
              <a:t>fever.</a:t>
            </a:r>
            <a:r>
              <a:rPr/>
              <a:t> </a:t>
            </a:r>
            <a:r>
              <a:rPr/>
              <a:t>Although</a:t>
            </a:r>
            <a:r>
              <a:rPr/>
              <a:t> </a:t>
            </a:r>
            <a:r>
              <a:rPr/>
              <a:t>there</a:t>
            </a:r>
            <a:r>
              <a:rPr/>
              <a:t> </a:t>
            </a:r>
            <a:r>
              <a:rPr/>
              <a:t>was</a:t>
            </a:r>
            <a:r>
              <a:rPr/>
              <a:t> </a:t>
            </a:r>
            <a:r>
              <a:rPr/>
              <a:t>no</a:t>
            </a:r>
            <a:r>
              <a:rPr/>
              <a:t> </a:t>
            </a:r>
            <a:r>
              <a:rPr/>
              <a:t>statistically</a:t>
            </a:r>
            <a:r>
              <a:rPr/>
              <a:t> </a:t>
            </a:r>
            <a:r>
              <a:rPr/>
              <a:t>significant</a:t>
            </a:r>
            <a:r>
              <a:rPr/>
              <a:t> </a:t>
            </a:r>
            <a:r>
              <a:rPr/>
              <a:t>difference</a:t>
            </a:r>
            <a:r>
              <a:rPr/>
              <a:t> </a:t>
            </a:r>
            <a:r>
              <a:rPr/>
              <a:t>in</a:t>
            </a:r>
            <a:r>
              <a:rPr/>
              <a:t> </a:t>
            </a:r>
            <a:r>
              <a:rPr/>
              <a:t>mortality</a:t>
            </a:r>
            <a:r>
              <a:rPr/>
              <a:t> </a:t>
            </a:r>
            <a:r>
              <a:rPr/>
              <a:t>(p=0.40),</a:t>
            </a:r>
            <a:r>
              <a:rPr/>
              <a:t> </a:t>
            </a:r>
            <a:r>
              <a:rPr/>
              <a:t>there</a:t>
            </a:r>
            <a:r>
              <a:rPr/>
              <a:t> </a:t>
            </a:r>
            <a:r>
              <a:rPr/>
              <a:t>was</a:t>
            </a:r>
            <a:r>
              <a:rPr/>
              <a:t> </a:t>
            </a:r>
            <a:r>
              <a:rPr/>
              <a:t>a</a:t>
            </a:r>
            <a:r>
              <a:rPr/>
              <a:t> </a:t>
            </a:r>
            <a:r>
              <a:rPr/>
              <a:t>reduction</a:t>
            </a:r>
            <a:r>
              <a:rPr/>
              <a:t> </a:t>
            </a:r>
            <a:r>
              <a:rPr/>
              <a:t>in</a:t>
            </a:r>
            <a:r>
              <a:rPr/>
              <a:t> </a:t>
            </a:r>
            <a:r>
              <a:rPr/>
              <a:t>the</a:t>
            </a:r>
            <a:r>
              <a:rPr/>
              <a:t> </a:t>
            </a:r>
            <a:r>
              <a:rPr/>
              <a:t>length</a:t>
            </a:r>
            <a:r>
              <a:rPr/>
              <a:t> </a:t>
            </a:r>
            <a:r>
              <a:rPr/>
              <a:t>of</a:t>
            </a:r>
            <a:r>
              <a:rPr/>
              <a:t> </a:t>
            </a:r>
            <a:r>
              <a:rPr/>
              <a:t>stay</a:t>
            </a:r>
            <a:r>
              <a:rPr/>
              <a:t> </a:t>
            </a:r>
            <a:r>
              <a:rPr/>
              <a:t>(p=0.01)</a:t>
            </a:r>
            <a:r>
              <a:rPr/>
              <a:t> </a:t>
            </a:r>
            <a:r>
              <a:rPr/>
              <a:t>and</a:t>
            </a:r>
            <a:r>
              <a:rPr/>
              <a:t> </a:t>
            </a:r>
            <a:r>
              <a:rPr/>
              <a:t>in</a:t>
            </a:r>
            <a:r>
              <a:rPr/>
              <a:t> </a:t>
            </a:r>
            <a:r>
              <a:rPr/>
              <a:t>duration</a:t>
            </a:r>
            <a:r>
              <a:rPr/>
              <a:t> </a:t>
            </a:r>
            <a:r>
              <a:rPr/>
              <a:t>of</a:t>
            </a:r>
            <a:r>
              <a:rPr/>
              <a:t> </a:t>
            </a:r>
            <a:r>
              <a:rPr/>
              <a:t>fever</a:t>
            </a:r>
            <a:r>
              <a:rPr/>
              <a:t> </a:t>
            </a:r>
            <a:r>
              <a:rPr/>
              <a:t>(p=0.04).</a:t>
            </a:r>
          </a:p>
          <a:p>
            <a:pPr lvl="0" marL="0" indent="0">
              <a:buNone/>
            </a:pPr>
          </a:p>
          <a:p>
            <a:pPr lvl="0" marL="0" indent="0">
              <a:buNone/>
            </a:pPr>
            <a:r>
              <a:rPr/>
              <a:t>It</a:t>
            </a:r>
            <a:r>
              <a:rPr/>
              <a:t> </a:t>
            </a:r>
            <a:r>
              <a:rPr/>
              <a:t>is</a:t>
            </a:r>
            <a:r>
              <a:rPr/>
              <a:t> </a:t>
            </a:r>
            <a:r>
              <a:rPr/>
              <a:t>dangerous</a:t>
            </a:r>
            <a:r>
              <a:rPr/>
              <a:t> </a:t>
            </a:r>
            <a:r>
              <a:rPr/>
              <a:t>to</a:t>
            </a:r>
            <a:r>
              <a:rPr/>
              <a:t> </a:t>
            </a:r>
            <a:r>
              <a:rPr/>
              <a:t>speculate</a:t>
            </a:r>
            <a:r>
              <a:rPr/>
              <a:t> </a:t>
            </a:r>
            <a:r>
              <a:rPr/>
              <a:t>on</a:t>
            </a:r>
            <a:r>
              <a:rPr/>
              <a:t> </a:t>
            </a:r>
            <a:r>
              <a:rPr/>
              <a:t>the</a:t>
            </a:r>
            <a:r>
              <a:rPr/>
              <a:t> </a:t>
            </a:r>
            <a:r>
              <a:rPr/>
              <a:t>motives</a:t>
            </a:r>
            <a:r>
              <a:rPr/>
              <a:t> </a:t>
            </a:r>
            <a:r>
              <a:rPr/>
              <a:t>of</a:t>
            </a:r>
            <a:r>
              <a:rPr/>
              <a:t> </a:t>
            </a:r>
            <a:r>
              <a:rPr/>
              <a:t>the</a:t>
            </a:r>
            <a:r>
              <a:rPr/>
              <a:t> </a:t>
            </a:r>
            <a:r>
              <a:rPr/>
              <a:t>author,</a:t>
            </a:r>
            <a:r>
              <a:rPr/>
              <a:t> </a:t>
            </a:r>
            <a:r>
              <a:rPr/>
              <a:t>but</a:t>
            </a:r>
            <a:r>
              <a:rPr/>
              <a:t> </a:t>
            </a:r>
            <a:r>
              <a:rPr/>
              <a:t>this</a:t>
            </a:r>
            <a:r>
              <a:rPr/>
              <a:t> </a:t>
            </a:r>
            <a:r>
              <a:rPr/>
              <a:t>article</a:t>
            </a:r>
            <a:r>
              <a:rPr/>
              <a:t> </a:t>
            </a:r>
            <a:r>
              <a:rPr/>
              <a:t>was</a:t>
            </a:r>
            <a:r>
              <a:rPr/>
              <a:t> </a:t>
            </a:r>
            <a:r>
              <a:rPr/>
              <a:t>published</a:t>
            </a:r>
            <a:r>
              <a:rPr/>
              <a:t> </a:t>
            </a:r>
            <a:r>
              <a:rPr/>
              <a:t>in</a:t>
            </a:r>
            <a:r>
              <a:rPr/>
              <a:t> </a:t>
            </a:r>
            <a:r>
              <a:rPr/>
              <a:t>a</a:t>
            </a:r>
            <a:r>
              <a:rPr/>
              <a:t> </a:t>
            </a:r>
            <a:r>
              <a:rPr/>
              <a:t>year</a:t>
            </a:r>
            <a:r>
              <a:rPr/>
              <a:t> </a:t>
            </a:r>
            <a:r>
              <a:rPr/>
              <a:t>end</a:t>
            </a:r>
            <a:r>
              <a:rPr/>
              <a:t> </a:t>
            </a:r>
            <a:r>
              <a:rPr/>
              <a:t>issue</a:t>
            </a:r>
            <a:r>
              <a:rPr/>
              <a:t> </a:t>
            </a:r>
            <a:r>
              <a:rPr/>
              <a:t>that</a:t>
            </a:r>
            <a:r>
              <a:rPr/>
              <a:t> </a:t>
            </a:r>
            <a:r>
              <a:rPr/>
              <a:t>is</a:t>
            </a:r>
            <a:r>
              <a:rPr/>
              <a:t> </a:t>
            </a:r>
            <a:r>
              <a:rPr/>
              <a:t>traditionally</a:t>
            </a:r>
            <a:r>
              <a:rPr/>
              <a:t> </a:t>
            </a:r>
            <a:r>
              <a:rPr/>
              <a:t>reserved</a:t>
            </a:r>
            <a:r>
              <a:rPr/>
              <a:t> </a:t>
            </a:r>
            <a:r>
              <a:rPr/>
              <a:t>for</a:t>
            </a:r>
            <a:r>
              <a:rPr/>
              <a:t> </a:t>
            </a:r>
            <a:r>
              <a:rPr/>
              <a:t>light</a:t>
            </a:r>
            <a:r>
              <a:rPr/>
              <a:t> </a:t>
            </a:r>
            <a:r>
              <a:rPr/>
              <a:t>hearted</a:t>
            </a:r>
            <a:r>
              <a:rPr/>
              <a:t> </a:t>
            </a:r>
            <a:r>
              <a:rPr/>
              <a:t>articles.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some</a:t>
            </a:r>
            <a:r>
              <a:rPr/>
              <a:t> </a:t>
            </a:r>
            <a:r>
              <a:rPr/>
              <a:t>settings,</a:t>
            </a:r>
            <a:r>
              <a:rPr/>
              <a:t> </a:t>
            </a:r>
            <a:r>
              <a:rPr/>
              <a:t>people</a:t>
            </a:r>
            <a:r>
              <a:rPr/>
              <a:t> </a:t>
            </a:r>
            <a:r>
              <a:rPr/>
              <a:t>will</a:t>
            </a:r>
            <a:r>
              <a:rPr/>
              <a:t> </a:t>
            </a:r>
            <a:r>
              <a:rPr/>
              <a:t>resist</a:t>
            </a:r>
            <a:r>
              <a:rPr/>
              <a:t> </a:t>
            </a:r>
            <a:r>
              <a:rPr/>
              <a:t>participating</a:t>
            </a:r>
            <a:r>
              <a:rPr/>
              <a:t> </a:t>
            </a:r>
            <a:r>
              <a:rPr/>
              <a:t>in</a:t>
            </a:r>
            <a:r>
              <a:rPr/>
              <a:t> </a:t>
            </a:r>
            <a:r>
              <a:rPr/>
              <a:t>a</a:t>
            </a:r>
            <a:r>
              <a:rPr/>
              <a:t> </a:t>
            </a:r>
            <a:r>
              <a:rPr/>
              <a:t>trial</a:t>
            </a:r>
            <a:r>
              <a:rPr/>
              <a:t> </a:t>
            </a:r>
            <a:r>
              <a:rPr/>
              <a:t>where</a:t>
            </a:r>
            <a:r>
              <a:rPr/>
              <a:t> </a:t>
            </a:r>
            <a:r>
              <a:rPr/>
              <a:t>there</a:t>
            </a:r>
            <a:r>
              <a:rPr/>
              <a:t> </a:t>
            </a:r>
            <a:r>
              <a:rPr/>
              <a:t>is</a:t>
            </a:r>
            <a:r>
              <a:rPr/>
              <a:t> </a:t>
            </a:r>
            <a:r>
              <a:rPr/>
              <a:t>a</a:t>
            </a:r>
            <a:r>
              <a:rPr/>
              <a:t> </a:t>
            </a:r>
            <a:r>
              <a:rPr/>
              <a:t>50%</a:t>
            </a:r>
            <a:r>
              <a:rPr/>
              <a:t> </a:t>
            </a:r>
            <a:r>
              <a:rPr/>
              <a:t>chance</a:t>
            </a:r>
            <a:r>
              <a:rPr/>
              <a:t> </a:t>
            </a:r>
            <a:r>
              <a:rPr/>
              <a:t>of</a:t>
            </a:r>
            <a:r>
              <a:rPr/>
              <a:t> </a:t>
            </a:r>
            <a:r>
              <a:rPr/>
              <a:t>a</a:t>
            </a:r>
            <a:r>
              <a:rPr/>
              <a:t> </a:t>
            </a:r>
            <a:r>
              <a:rPr/>
              <a:t>placebo,</a:t>
            </a:r>
            <a:r>
              <a:rPr/>
              <a:t> </a:t>
            </a:r>
            <a:r>
              <a:rPr/>
              <a:t>but</a:t>
            </a:r>
            <a:r>
              <a:rPr/>
              <a:t> </a:t>
            </a:r>
            <a:r>
              <a:rPr/>
              <a:t>they</a:t>
            </a:r>
            <a:r>
              <a:rPr/>
              <a:t> </a:t>
            </a:r>
            <a:r>
              <a:rPr/>
              <a:t>are</a:t>
            </a:r>
            <a:r>
              <a:rPr/>
              <a:t> </a:t>
            </a:r>
            <a:r>
              <a:rPr/>
              <a:t>willing</a:t>
            </a:r>
            <a:r>
              <a:rPr/>
              <a:t> </a:t>
            </a:r>
            <a:r>
              <a:rPr/>
              <a:t>to</a:t>
            </a:r>
            <a:r>
              <a:rPr/>
              <a:t> </a:t>
            </a:r>
            <a:r>
              <a:rPr/>
              <a:t>be</a:t>
            </a:r>
            <a:r>
              <a:rPr/>
              <a:t> </a:t>
            </a:r>
            <a:r>
              <a:rPr/>
              <a:t>put</a:t>
            </a:r>
            <a:r>
              <a:rPr/>
              <a:t> </a:t>
            </a:r>
            <a:r>
              <a:rPr/>
              <a:t>on</a:t>
            </a:r>
            <a:r>
              <a:rPr/>
              <a:t> </a:t>
            </a:r>
            <a:r>
              <a:rPr/>
              <a:t>a</a:t>
            </a:r>
            <a:r>
              <a:rPr/>
              <a:t> </a:t>
            </a:r>
            <a:r>
              <a:rPr/>
              <a:t>waiting</a:t>
            </a:r>
            <a:r>
              <a:rPr/>
              <a:t> </a:t>
            </a:r>
            <a:r>
              <a:rPr/>
              <a:t>list.</a:t>
            </a:r>
            <a:r>
              <a:rPr/>
              <a:t> </a:t>
            </a:r>
            <a:r>
              <a:rPr/>
              <a:t>Indeed</a:t>
            </a:r>
            <a:r>
              <a:rPr/>
              <a:t> </a:t>
            </a:r>
            <a:r>
              <a:rPr/>
              <a:t>the</a:t>
            </a:r>
            <a:r>
              <a:rPr/>
              <a:t> </a:t>
            </a:r>
            <a:r>
              <a:rPr/>
              <a:t>concept</a:t>
            </a:r>
            <a:r>
              <a:rPr/>
              <a:t> </a:t>
            </a:r>
            <a:r>
              <a:rPr/>
              <a:t>that</a:t>
            </a:r>
            <a:r>
              <a:rPr/>
              <a:t> </a:t>
            </a:r>
            <a:r>
              <a:rPr/>
              <a:t>not</a:t>
            </a:r>
            <a:r>
              <a:rPr/>
              <a:t> </a:t>
            </a:r>
            <a:r>
              <a:rPr/>
              <a:t>everyone</a:t>
            </a:r>
            <a:r>
              <a:rPr/>
              <a:t> </a:t>
            </a:r>
            <a:r>
              <a:rPr/>
              <a:t>can</a:t>
            </a:r>
            <a:r>
              <a:rPr/>
              <a:t> </a:t>
            </a:r>
            <a:r>
              <a:rPr/>
              <a:t>get</a:t>
            </a:r>
            <a:r>
              <a:rPr/>
              <a:t> </a:t>
            </a:r>
            <a:r>
              <a:rPr/>
              <a:t>in</a:t>
            </a:r>
            <a:r>
              <a:rPr/>
              <a:t> </a:t>
            </a:r>
            <a:r>
              <a:rPr/>
              <a:t>the</a:t>
            </a:r>
            <a:r>
              <a:rPr/>
              <a:t> </a:t>
            </a:r>
            <a:r>
              <a:rPr/>
              <a:t>door</a:t>
            </a:r>
            <a:r>
              <a:rPr/>
              <a:t> </a:t>
            </a:r>
            <a:r>
              <a:rPr/>
              <a:t>at</a:t>
            </a:r>
            <a:r>
              <a:rPr/>
              <a:t> </a:t>
            </a:r>
            <a:r>
              <a:rPr/>
              <a:t>the</a:t>
            </a:r>
            <a:r>
              <a:rPr/>
              <a:t> </a:t>
            </a:r>
            <a:r>
              <a:rPr/>
              <a:t>same</a:t>
            </a:r>
            <a:r>
              <a:rPr/>
              <a:t> </a:t>
            </a:r>
            <a:r>
              <a:rPr/>
              <a:t>time</a:t>
            </a:r>
            <a:r>
              <a:rPr/>
              <a:t> </a:t>
            </a:r>
            <a:r>
              <a:rPr/>
              <a:t>make</a:t>
            </a:r>
            <a:r>
              <a:rPr/>
              <a:t> </a:t>
            </a:r>
            <a:r>
              <a:rPr/>
              <a:t>a</a:t>
            </a:r>
            <a:r>
              <a:rPr/>
              <a:t> </a:t>
            </a:r>
            <a:r>
              <a:rPr/>
              <a:t>random</a:t>
            </a:r>
            <a:r>
              <a:rPr/>
              <a:t> </a:t>
            </a:r>
            <a:r>
              <a:rPr/>
              <a:t>allocation</a:t>
            </a:r>
            <a:r>
              <a:rPr/>
              <a:t> </a:t>
            </a:r>
            <a:r>
              <a:rPr/>
              <a:t>to</a:t>
            </a:r>
            <a:r>
              <a:rPr/>
              <a:t> </a:t>
            </a:r>
            <a:r>
              <a:rPr/>
              <a:t>immediate</a:t>
            </a:r>
            <a:r>
              <a:rPr/>
              <a:t> </a:t>
            </a:r>
            <a:r>
              <a:rPr/>
              <a:t>treatment</a:t>
            </a:r>
            <a:r>
              <a:rPr/>
              <a:t> </a:t>
            </a:r>
            <a:r>
              <a:rPr/>
              <a:t>versus</a:t>
            </a:r>
            <a:r>
              <a:rPr/>
              <a:t> </a:t>
            </a:r>
            <a:r>
              <a:rPr/>
              <a:t>delayed</a:t>
            </a:r>
            <a:r>
              <a:rPr/>
              <a:t> </a:t>
            </a:r>
            <a:r>
              <a:rPr/>
              <a:t>treatment</a:t>
            </a:r>
            <a:r>
              <a:rPr/>
              <a:t> </a:t>
            </a:r>
            <a:r>
              <a:rPr/>
              <a:t>may</a:t>
            </a:r>
            <a:r>
              <a:rPr/>
              <a:t> </a:t>
            </a:r>
            <a:r>
              <a:rPr/>
              <a:t>seem</a:t>
            </a:r>
            <a:r>
              <a:rPr/>
              <a:t> </a:t>
            </a:r>
            <a:r>
              <a:rPr/>
              <a:t>like</a:t>
            </a:r>
            <a:r>
              <a:rPr/>
              <a:t> </a:t>
            </a:r>
            <a:r>
              <a:rPr/>
              <a:t>the</a:t>
            </a:r>
            <a:r>
              <a:rPr/>
              <a:t> </a:t>
            </a:r>
            <a:r>
              <a:rPr/>
              <a:t>only</a:t>
            </a:r>
            <a:r>
              <a:rPr/>
              <a:t> </a:t>
            </a:r>
            <a:r>
              <a:rPr/>
              <a:t>“</a:t>
            </a:r>
            <a:r>
              <a:rPr/>
              <a:t>fair</a:t>
            </a:r>
            <a:r>
              <a:rPr/>
              <a:t>”</a:t>
            </a:r>
            <a:r>
              <a:rPr/>
              <a:t> </a:t>
            </a:r>
            <a:r>
              <a:rPr/>
              <a:t>way</a:t>
            </a:r>
            <a:r>
              <a:rPr/>
              <a:t> </a:t>
            </a:r>
            <a:r>
              <a:rPr/>
              <a:t>to</a:t>
            </a:r>
            <a:r>
              <a:rPr/>
              <a:t> </a:t>
            </a:r>
            <a:r>
              <a:rPr/>
              <a:t>handle</a:t>
            </a:r>
            <a:r>
              <a:rPr/>
              <a:t> </a:t>
            </a:r>
            <a:r>
              <a:rPr/>
              <a:t>this.</a:t>
            </a:r>
          </a:p>
          <a:p>
            <a:pPr lvl="0" marL="0" indent="0">
              <a:buNone/>
            </a:pPr>
          </a:p>
          <a:p>
            <a:pPr lvl="0" marL="0" indent="0">
              <a:buNone/>
            </a:pPr>
            <a:r>
              <a:rPr/>
              <a:t>If</a:t>
            </a:r>
            <a:r>
              <a:rPr/>
              <a:t> </a:t>
            </a:r>
            <a:r>
              <a:rPr/>
              <a:t>you</a:t>
            </a:r>
            <a:r>
              <a:rPr/>
              <a:t> </a:t>
            </a:r>
            <a:r>
              <a:rPr/>
              <a:t>want</a:t>
            </a:r>
            <a:r>
              <a:rPr/>
              <a:t> </a:t>
            </a:r>
            <a:r>
              <a:rPr/>
              <a:t>to</a:t>
            </a:r>
            <a:r>
              <a:rPr/>
              <a:t> </a:t>
            </a:r>
            <a:r>
              <a:rPr/>
              <a:t>measure</a:t>
            </a:r>
            <a:r>
              <a:rPr/>
              <a:t> </a:t>
            </a:r>
            <a:r>
              <a:rPr/>
              <a:t>the</a:t>
            </a:r>
            <a:r>
              <a:rPr/>
              <a:t> </a:t>
            </a:r>
            <a:r>
              <a:rPr/>
              <a:t>effect</a:t>
            </a:r>
            <a:r>
              <a:rPr/>
              <a:t> </a:t>
            </a:r>
            <a:r>
              <a:rPr/>
              <a:t>of</a:t>
            </a:r>
            <a:r>
              <a:rPr/>
              <a:t> </a:t>
            </a:r>
            <a:r>
              <a:rPr/>
              <a:t>smoking</a:t>
            </a:r>
            <a:r>
              <a:rPr/>
              <a:t> </a:t>
            </a:r>
            <a:r>
              <a:rPr/>
              <a:t>cessation</a:t>
            </a:r>
            <a:r>
              <a:rPr/>
              <a:t> </a:t>
            </a:r>
            <a:r>
              <a:rPr/>
              <a:t>during</a:t>
            </a:r>
            <a:r>
              <a:rPr/>
              <a:t> </a:t>
            </a:r>
            <a:r>
              <a:rPr/>
              <a:t>pregnacy,</a:t>
            </a:r>
            <a:r>
              <a:rPr/>
              <a:t> </a:t>
            </a:r>
            <a:r>
              <a:rPr/>
              <a:t>you</a:t>
            </a:r>
            <a:r>
              <a:rPr/>
              <a:t> </a:t>
            </a:r>
            <a:r>
              <a:rPr/>
              <a:t>can</a:t>
            </a:r>
            <a:r>
              <a:rPr/>
              <a:t> </a:t>
            </a:r>
            <a:r>
              <a:rPr/>
              <a:t>randomly</a:t>
            </a:r>
            <a:r>
              <a:rPr/>
              <a:t> </a:t>
            </a:r>
            <a:r>
              <a:rPr/>
              <a:t>assign</a:t>
            </a:r>
            <a:r>
              <a:rPr/>
              <a:t> </a:t>
            </a:r>
            <a:r>
              <a:rPr/>
              <a:t>patients</a:t>
            </a:r>
            <a:r>
              <a:rPr/>
              <a:t> </a:t>
            </a:r>
            <a:r>
              <a:rPr/>
              <a:t>to</a:t>
            </a:r>
            <a:r>
              <a:rPr/>
              <a:t> </a:t>
            </a:r>
            <a:r>
              <a:rPr/>
              <a:t>the</a:t>
            </a:r>
            <a:r>
              <a:rPr/>
              <a:t> </a:t>
            </a:r>
            <a:r>
              <a:rPr/>
              <a:t>normal</a:t>
            </a:r>
            <a:r>
              <a:rPr/>
              <a:t> </a:t>
            </a:r>
            <a:r>
              <a:rPr/>
              <a:t>advice</a:t>
            </a:r>
            <a:r>
              <a:rPr/>
              <a:t> </a:t>
            </a:r>
            <a:r>
              <a:rPr/>
              <a:t>that</a:t>
            </a:r>
            <a:r>
              <a:rPr/>
              <a:t> </a:t>
            </a:r>
            <a:r>
              <a:rPr/>
              <a:t>a</a:t>
            </a:r>
            <a:r>
              <a:rPr/>
              <a:t> </a:t>
            </a:r>
            <a:r>
              <a:rPr/>
              <a:t>doctor</a:t>
            </a:r>
            <a:r>
              <a:rPr/>
              <a:t> </a:t>
            </a:r>
            <a:r>
              <a:rPr/>
              <a:t>might</a:t>
            </a:r>
            <a:r>
              <a:rPr/>
              <a:t> </a:t>
            </a:r>
            <a:r>
              <a:rPr/>
              <a:t>give</a:t>
            </a:r>
            <a:r>
              <a:rPr/>
              <a:t> </a:t>
            </a:r>
            <a:r>
              <a:rPr/>
              <a:t>versus</a:t>
            </a:r>
            <a:r>
              <a:rPr/>
              <a:t> </a:t>
            </a:r>
            <a:r>
              <a:rPr/>
              <a:t>an</a:t>
            </a:r>
            <a:r>
              <a:rPr/>
              <a:t> </a:t>
            </a:r>
            <a:r>
              <a:rPr/>
              <a:t>intervention</a:t>
            </a:r>
            <a:r>
              <a:rPr/>
              <a:t> </a:t>
            </a:r>
            <a:r>
              <a:rPr/>
              <a:t>where</a:t>
            </a:r>
            <a:r>
              <a:rPr/>
              <a:t> </a:t>
            </a:r>
            <a:r>
              <a:rPr/>
              <a:t>you</a:t>
            </a:r>
            <a:r>
              <a:rPr/>
              <a:t> </a:t>
            </a:r>
            <a:r>
              <a:rPr/>
              <a:t>offer</a:t>
            </a:r>
            <a:r>
              <a:rPr/>
              <a:t> </a:t>
            </a:r>
            <a:r>
              <a:rPr/>
              <a:t>special</a:t>
            </a:r>
            <a:r>
              <a:rPr/>
              <a:t> </a:t>
            </a:r>
            <a:r>
              <a:rPr/>
              <a:t>programs</a:t>
            </a:r>
            <a:r>
              <a:rPr/>
              <a:t> </a:t>
            </a:r>
            <a:r>
              <a:rPr/>
              <a:t>for</a:t>
            </a:r>
            <a:r>
              <a:rPr/>
              <a:t> </a:t>
            </a:r>
            <a:r>
              <a:rPr/>
              <a:t>free</a:t>
            </a:r>
            <a:r>
              <a:rPr/>
              <a:t> </a:t>
            </a:r>
            <a:r>
              <a:rPr/>
              <a:t>or</a:t>
            </a:r>
            <a:r>
              <a:rPr/>
              <a:t> </a:t>
            </a:r>
            <a:r>
              <a:rPr/>
              <a:t>provide</a:t>
            </a:r>
            <a:r>
              <a:rPr/>
              <a:t> </a:t>
            </a:r>
            <a:r>
              <a:rPr/>
              <a:t>a</a:t>
            </a:r>
            <a:r>
              <a:rPr/>
              <a:t> </a:t>
            </a:r>
            <a:r>
              <a:rPr/>
              <a:t>more</a:t>
            </a:r>
            <a:r>
              <a:rPr/>
              <a:t> </a:t>
            </a:r>
            <a:r>
              <a:rPr/>
              <a:t>intensive</a:t>
            </a:r>
            <a:r>
              <a:rPr/>
              <a:t> </a:t>
            </a:r>
            <a:r>
              <a:rPr/>
              <a:t>push</a:t>
            </a:r>
            <a:r>
              <a:rPr/>
              <a:t> </a:t>
            </a:r>
            <a:r>
              <a:rPr/>
              <a:t>to</a:t>
            </a:r>
            <a:r>
              <a:rPr/>
              <a:t> </a:t>
            </a:r>
            <a:r>
              <a:rPr/>
              <a:t>stop</a:t>
            </a:r>
            <a:r>
              <a:rPr/>
              <a:t> </a:t>
            </a:r>
            <a:r>
              <a:rPr/>
              <a:t>smking.</a:t>
            </a:r>
            <a:r>
              <a:rPr/>
              <a:t> </a:t>
            </a:r>
            <a:r>
              <a:rPr/>
              <a:t>If</a:t>
            </a:r>
            <a:r>
              <a:rPr/>
              <a:t> </a:t>
            </a:r>
            <a:r>
              <a:rPr/>
              <a:t>the</a:t>
            </a:r>
            <a:r>
              <a:rPr/>
              <a:t> </a:t>
            </a:r>
            <a:r>
              <a:rPr/>
              <a:t>randomly</a:t>
            </a:r>
            <a:r>
              <a:rPr/>
              <a:t> </a:t>
            </a:r>
            <a:r>
              <a:rPr/>
              <a:t>assigned</a:t>
            </a:r>
            <a:r>
              <a:rPr/>
              <a:t> </a:t>
            </a:r>
            <a:r>
              <a:rPr/>
              <a:t>patients</a:t>
            </a:r>
            <a:r>
              <a:rPr/>
              <a:t> </a:t>
            </a:r>
            <a:r>
              <a:rPr/>
              <a:t>in</a:t>
            </a:r>
            <a:r>
              <a:rPr/>
              <a:t> </a:t>
            </a:r>
            <a:r>
              <a:rPr/>
              <a:t>the</a:t>
            </a:r>
            <a:r>
              <a:rPr/>
              <a:t> </a:t>
            </a:r>
            <a:r>
              <a:rPr/>
              <a:t>second</a:t>
            </a:r>
            <a:r>
              <a:rPr/>
              <a:t> </a:t>
            </a:r>
            <a:r>
              <a:rPr/>
              <a:t>group</a:t>
            </a:r>
            <a:r>
              <a:rPr/>
              <a:t> </a:t>
            </a:r>
            <a:r>
              <a:rPr/>
              <a:t>have</a:t>
            </a:r>
            <a:r>
              <a:rPr/>
              <a:t> </a:t>
            </a:r>
            <a:r>
              <a:rPr/>
              <a:t>less</a:t>
            </a:r>
            <a:r>
              <a:rPr/>
              <a:t> </a:t>
            </a:r>
            <a:r>
              <a:rPr/>
              <a:t>smoking</a:t>
            </a:r>
            <a:r>
              <a:rPr/>
              <a:t> </a:t>
            </a:r>
            <a:r>
              <a:rPr/>
              <a:t>and</a:t>
            </a:r>
            <a:r>
              <a:rPr/>
              <a:t> </a:t>
            </a:r>
            <a:r>
              <a:rPr/>
              <a:t>better</a:t>
            </a:r>
            <a:r>
              <a:rPr/>
              <a:t> </a:t>
            </a:r>
            <a:r>
              <a:rPr/>
              <a:t>birth</a:t>
            </a:r>
            <a:r>
              <a:rPr/>
              <a:t> </a:t>
            </a:r>
            <a:r>
              <a:rPr/>
              <a:t>results,</a:t>
            </a:r>
            <a:r>
              <a:rPr/>
              <a:t> </a:t>
            </a:r>
            <a:r>
              <a:rPr/>
              <a:t>then</a:t>
            </a:r>
            <a:r>
              <a:rPr/>
              <a:t> </a:t>
            </a:r>
            <a:r>
              <a:rPr/>
              <a:t>you</a:t>
            </a:r>
            <a:r>
              <a:rPr/>
              <a:t> </a:t>
            </a:r>
            <a:r>
              <a:rPr/>
              <a:t>have</a:t>
            </a:r>
            <a:r>
              <a:rPr/>
              <a:t> </a:t>
            </a:r>
            <a:r>
              <a:rPr/>
              <a:t>randomized</a:t>
            </a:r>
            <a:r>
              <a:rPr/>
              <a:t> </a:t>
            </a:r>
            <a:r>
              <a:rPr/>
              <a:t>evidence</a:t>
            </a:r>
            <a:r>
              <a:rPr/>
              <a:t> </a:t>
            </a:r>
            <a:r>
              <a:rPr/>
              <a:t>of</a:t>
            </a:r>
            <a:r>
              <a:rPr/>
              <a:t> </a:t>
            </a:r>
            <a:r>
              <a:rPr/>
              <a:t>the</a:t>
            </a:r>
            <a:r>
              <a:rPr/>
              <a:t> </a:t>
            </a:r>
            <a:r>
              <a:rPr/>
              <a:t>benefit</a:t>
            </a:r>
            <a:r>
              <a:rPr/>
              <a:t> </a:t>
            </a:r>
            <a:r>
              <a:rPr/>
              <a:t>of</a:t>
            </a:r>
            <a:r>
              <a:rPr/>
              <a:t> </a:t>
            </a:r>
            <a:r>
              <a:rPr/>
              <a:t>smoking</a:t>
            </a:r>
            <a:r>
              <a:rPr/>
              <a:t> </a:t>
            </a:r>
            <a:r>
              <a:rPr/>
              <a:t>cessation</a:t>
            </a:r>
            <a:r>
              <a:rPr/>
              <a:t> </a:t>
            </a:r>
            <a:r>
              <a:rPr/>
              <a:t>during</a:t>
            </a:r>
            <a:r>
              <a:rPr/>
              <a:t> </a:t>
            </a:r>
            <a:r>
              <a:rPr/>
              <a:t>pregnancy.</a:t>
            </a:r>
            <a:r>
              <a:rPr/>
              <a:t> </a:t>
            </a:r>
            <a:r>
              <a:rPr/>
              <a:t>This</a:t>
            </a:r>
            <a:r>
              <a:rPr/>
              <a:t> </a:t>
            </a:r>
            <a:r>
              <a:rPr/>
              <a:t>sort</a:t>
            </a:r>
            <a:r>
              <a:rPr/>
              <a:t> </a:t>
            </a:r>
            <a:r>
              <a:rPr/>
              <a:t>of</a:t>
            </a:r>
            <a:r>
              <a:rPr/>
              <a:t> </a:t>
            </a:r>
            <a:r>
              <a:rPr/>
              <a:t>intervention</a:t>
            </a:r>
            <a:r>
              <a:rPr/>
              <a:t> </a:t>
            </a:r>
            <a:r>
              <a:rPr/>
              <a:t>has</a:t>
            </a:r>
            <a:r>
              <a:rPr/>
              <a:t> </a:t>
            </a:r>
            <a:r>
              <a:rPr/>
              <a:t>also</a:t>
            </a:r>
            <a:r>
              <a:rPr/>
              <a:t> </a:t>
            </a:r>
            <a:r>
              <a:rPr/>
              <a:t>been</a:t>
            </a:r>
            <a:r>
              <a:rPr/>
              <a:t> </a:t>
            </a:r>
            <a:r>
              <a:rPr/>
              <a:t>done</a:t>
            </a:r>
            <a:r>
              <a:rPr/>
              <a:t> </a:t>
            </a:r>
            <a:r>
              <a:rPr/>
              <a:t>for</a:t>
            </a:r>
            <a:r>
              <a:rPr/>
              <a:t> </a:t>
            </a:r>
            <a:r>
              <a:rPr/>
              <a:t>things</a:t>
            </a:r>
            <a:r>
              <a:rPr/>
              <a:t> </a:t>
            </a:r>
            <a:r>
              <a:rPr/>
              <a:t>that</a:t>
            </a:r>
            <a:r>
              <a:rPr/>
              <a:t> </a:t>
            </a:r>
            <a:r>
              <a:rPr/>
              <a:t>area</a:t>
            </a:r>
            <a:r>
              <a:rPr/>
              <a:t> </a:t>
            </a:r>
            <a:r>
              <a:rPr/>
              <a:t>already</a:t>
            </a:r>
            <a:r>
              <a:rPr/>
              <a:t> </a:t>
            </a:r>
            <a:r>
              <a:rPr/>
              <a:t>known</a:t>
            </a:r>
            <a:r>
              <a:rPr/>
              <a:t> </a:t>
            </a:r>
            <a:r>
              <a:rPr/>
              <a:t>to</a:t>
            </a:r>
            <a:r>
              <a:rPr/>
              <a:t> </a:t>
            </a:r>
            <a:r>
              <a:rPr/>
              <a:t>be</a:t>
            </a:r>
            <a:r>
              <a:rPr/>
              <a:t> </a:t>
            </a:r>
            <a:r>
              <a:rPr/>
              <a:t>beneficial</a:t>
            </a:r>
            <a:r>
              <a:rPr/>
              <a:t> </a:t>
            </a:r>
            <a:r>
              <a:rPr/>
              <a:t>like</a:t>
            </a:r>
            <a:r>
              <a:rPr/>
              <a:t> </a:t>
            </a:r>
            <a:r>
              <a:rPr/>
              <a:t>breast-feeding</a:t>
            </a:r>
            <a:r>
              <a:rPr/>
              <a:t> </a:t>
            </a:r>
            <a:r>
              <a:rPr/>
              <a:t>where</a:t>
            </a:r>
            <a:r>
              <a:rPr/>
              <a:t> </a:t>
            </a:r>
            <a:r>
              <a:rPr/>
              <a:t>you</a:t>
            </a:r>
            <a:r>
              <a:rPr/>
              <a:t> </a:t>
            </a:r>
            <a:r>
              <a:rPr/>
              <a:t>would</a:t>
            </a:r>
            <a:r>
              <a:rPr/>
              <a:t> </a:t>
            </a:r>
            <a:r>
              <a:rPr/>
              <a:t>not</a:t>
            </a:r>
            <a:r>
              <a:rPr/>
              <a:t> </a:t>
            </a:r>
            <a:r>
              <a:rPr/>
              <a:t>want</a:t>
            </a:r>
            <a:r>
              <a:rPr/>
              <a:t> </a:t>
            </a:r>
            <a:r>
              <a:rPr/>
              <a:t>to</a:t>
            </a:r>
            <a:r>
              <a:rPr/>
              <a:t> </a:t>
            </a:r>
            <a:r>
              <a:rPr/>
              <a:t>assign</a:t>
            </a:r>
            <a:r>
              <a:rPr/>
              <a:t> </a:t>
            </a:r>
            <a:r>
              <a:rPr/>
              <a:t>women</a:t>
            </a:r>
            <a:r>
              <a:rPr/>
              <a:t> </a:t>
            </a:r>
            <a:r>
              <a:rPr/>
              <a:t>to</a:t>
            </a:r>
            <a:r>
              <a:rPr/>
              <a:t> </a:t>
            </a:r>
            <a:r>
              <a:rPr/>
              <a:t>a</a:t>
            </a:r>
            <a:r>
              <a:rPr/>
              <a:t> </a:t>
            </a:r>
            <a:r>
              <a:rPr/>
              <a:t>non-breast-feeding</a:t>
            </a:r>
            <a:r>
              <a:rPr/>
              <a:t> </a:t>
            </a:r>
            <a:r>
              <a:rPr/>
              <a:t>group.</a:t>
            </a:r>
          </a:p>
          <a:p>
            <a:pPr lvl="0" marL="0" indent="0">
              <a:buNone/>
            </a:pPr>
          </a:p>
          <a:p>
            <a:pPr lvl="0" marL="0" indent="0">
              <a:buNone/>
            </a:pPr>
            <a:r>
              <a:rPr/>
              <a:t>There’s</a:t>
            </a:r>
            <a:r>
              <a:rPr/>
              <a:t> </a:t>
            </a:r>
            <a:r>
              <a:rPr/>
              <a:t>a</a:t>
            </a:r>
            <a:r>
              <a:rPr/>
              <a:t> </a:t>
            </a:r>
            <a:r>
              <a:rPr/>
              <a:t>lot</a:t>
            </a:r>
            <a:r>
              <a:rPr/>
              <a:t> </a:t>
            </a:r>
            <a:r>
              <a:rPr/>
              <a:t>of</a:t>
            </a:r>
            <a:r>
              <a:rPr/>
              <a:t> </a:t>
            </a:r>
            <a:r>
              <a:rPr/>
              <a:t>concern</a:t>
            </a:r>
            <a:r>
              <a:rPr/>
              <a:t> </a:t>
            </a:r>
            <a:r>
              <a:rPr/>
              <a:t>about</a:t>
            </a:r>
            <a:r>
              <a:rPr/>
              <a:t> </a:t>
            </a:r>
            <a:r>
              <a:rPr/>
              <a:t>how</a:t>
            </a:r>
            <a:r>
              <a:rPr/>
              <a:t> </a:t>
            </a:r>
            <a:r>
              <a:rPr/>
              <a:t>gender</a:t>
            </a:r>
            <a:r>
              <a:rPr/>
              <a:t> </a:t>
            </a:r>
            <a:r>
              <a:rPr/>
              <a:t>and</a:t>
            </a:r>
            <a:r>
              <a:rPr/>
              <a:t> </a:t>
            </a:r>
            <a:r>
              <a:rPr/>
              <a:t>race</a:t>
            </a:r>
            <a:r>
              <a:rPr/>
              <a:t> </a:t>
            </a:r>
            <a:r>
              <a:rPr/>
              <a:t>may</a:t>
            </a:r>
            <a:r>
              <a:rPr/>
              <a:t> </a:t>
            </a:r>
            <a:r>
              <a:rPr/>
              <a:t>play</a:t>
            </a:r>
            <a:r>
              <a:rPr/>
              <a:t> </a:t>
            </a:r>
            <a:r>
              <a:rPr/>
              <a:t>a</a:t>
            </a:r>
            <a:r>
              <a:rPr/>
              <a:t> </a:t>
            </a:r>
            <a:r>
              <a:rPr/>
              <a:t>part</a:t>
            </a:r>
            <a:r>
              <a:rPr/>
              <a:t> </a:t>
            </a:r>
            <a:r>
              <a:rPr/>
              <a:t>in</a:t>
            </a:r>
            <a:r>
              <a:rPr/>
              <a:t> </a:t>
            </a:r>
            <a:r>
              <a:rPr/>
              <a:t>what</a:t>
            </a:r>
            <a:r>
              <a:rPr/>
              <a:t> </a:t>
            </a:r>
            <a:r>
              <a:rPr/>
              <a:t>sort</a:t>
            </a:r>
            <a:r>
              <a:rPr/>
              <a:t> </a:t>
            </a:r>
            <a:r>
              <a:rPr/>
              <a:t>of</a:t>
            </a:r>
            <a:r>
              <a:rPr/>
              <a:t> </a:t>
            </a:r>
            <a:r>
              <a:rPr/>
              <a:t>treatments</a:t>
            </a:r>
            <a:r>
              <a:rPr/>
              <a:t> </a:t>
            </a:r>
            <a:r>
              <a:rPr/>
              <a:t>these</a:t>
            </a:r>
            <a:r>
              <a:rPr/>
              <a:t> </a:t>
            </a:r>
            <a:r>
              <a:rPr/>
              <a:t>patients</a:t>
            </a:r>
            <a:r>
              <a:rPr/>
              <a:t> </a:t>
            </a:r>
            <a:r>
              <a:rPr/>
              <a:t>get.</a:t>
            </a:r>
            <a:r>
              <a:rPr/>
              <a:t> </a:t>
            </a:r>
            <a:r>
              <a:rPr/>
              <a:t>You</a:t>
            </a:r>
            <a:r>
              <a:rPr/>
              <a:t> </a:t>
            </a:r>
            <a:r>
              <a:rPr/>
              <a:t>can’t</a:t>
            </a:r>
            <a:r>
              <a:rPr/>
              <a:t> </a:t>
            </a:r>
            <a:r>
              <a:rPr/>
              <a:t>send</a:t>
            </a:r>
            <a:r>
              <a:rPr/>
              <a:t> </a:t>
            </a:r>
            <a:r>
              <a:rPr/>
              <a:t>someone</a:t>
            </a:r>
            <a:r>
              <a:rPr/>
              <a:t> </a:t>
            </a:r>
            <a:r>
              <a:rPr/>
              <a:t>into</a:t>
            </a:r>
            <a:r>
              <a:rPr/>
              <a:t> </a:t>
            </a:r>
            <a:r>
              <a:rPr/>
              <a:t>an</a:t>
            </a:r>
            <a:r>
              <a:rPr/>
              <a:t> </a:t>
            </a:r>
            <a:r>
              <a:rPr/>
              <a:t>office</a:t>
            </a:r>
            <a:r>
              <a:rPr/>
              <a:t> </a:t>
            </a:r>
            <a:r>
              <a:rPr/>
              <a:t>as</a:t>
            </a:r>
            <a:r>
              <a:rPr/>
              <a:t> </a:t>
            </a:r>
            <a:r>
              <a:rPr/>
              <a:t>a</a:t>
            </a:r>
            <a:r>
              <a:rPr/>
              <a:t> </a:t>
            </a:r>
            <a:r>
              <a:rPr/>
              <a:t>male</a:t>
            </a:r>
            <a:r>
              <a:rPr/>
              <a:t> </a:t>
            </a:r>
            <a:r>
              <a:rPr/>
              <a:t>and</a:t>
            </a:r>
            <a:r>
              <a:rPr/>
              <a:t> </a:t>
            </a:r>
            <a:r>
              <a:rPr/>
              <a:t>then</a:t>
            </a:r>
            <a:r>
              <a:rPr/>
              <a:t> </a:t>
            </a:r>
            <a:r>
              <a:rPr/>
              <a:t>send</a:t>
            </a:r>
            <a:r>
              <a:rPr/>
              <a:t> </a:t>
            </a:r>
            <a:r>
              <a:rPr/>
              <a:t>them</a:t>
            </a:r>
            <a:r>
              <a:rPr/>
              <a:t> </a:t>
            </a:r>
            <a:r>
              <a:rPr/>
              <a:t>back</a:t>
            </a:r>
            <a:r>
              <a:rPr/>
              <a:t> </a:t>
            </a:r>
            <a:r>
              <a:rPr/>
              <a:t>dressed</a:t>
            </a:r>
            <a:r>
              <a:rPr/>
              <a:t> </a:t>
            </a:r>
            <a:r>
              <a:rPr/>
              <a:t>up</a:t>
            </a:r>
            <a:r>
              <a:rPr/>
              <a:t> </a:t>
            </a:r>
            <a:r>
              <a:rPr/>
              <a:t>as</a:t>
            </a:r>
            <a:r>
              <a:rPr/>
              <a:t> </a:t>
            </a:r>
            <a:r>
              <a:rPr/>
              <a:t>a</a:t>
            </a:r>
            <a:r>
              <a:rPr/>
              <a:t> </a:t>
            </a:r>
            <a:r>
              <a:rPr/>
              <a:t>female.</a:t>
            </a:r>
            <a:r>
              <a:rPr/>
              <a:t> </a:t>
            </a:r>
            <a:r>
              <a:rPr/>
              <a:t>But</a:t>
            </a:r>
            <a:r>
              <a:rPr/>
              <a:t> </a:t>
            </a:r>
            <a:r>
              <a:rPr/>
              <a:t>what</a:t>
            </a:r>
            <a:r>
              <a:rPr/>
              <a:t> </a:t>
            </a:r>
            <a:r>
              <a:rPr/>
              <a:t>you</a:t>
            </a:r>
            <a:r>
              <a:rPr/>
              <a:t> </a:t>
            </a:r>
            <a:r>
              <a:rPr/>
              <a:t>can</a:t>
            </a:r>
            <a:r>
              <a:rPr/>
              <a:t> </a:t>
            </a:r>
            <a:r>
              <a:rPr/>
              <a:t>do</a:t>
            </a:r>
            <a:r>
              <a:rPr/>
              <a:t> </a:t>
            </a:r>
            <a:r>
              <a:rPr/>
              <a:t>is</a:t>
            </a:r>
            <a:r>
              <a:rPr/>
              <a:t> </a:t>
            </a:r>
            <a:r>
              <a:rPr/>
              <a:t>randomly</a:t>
            </a:r>
            <a:r>
              <a:rPr/>
              <a:t> </a:t>
            </a:r>
            <a:r>
              <a:rPr/>
              <a:t>assign</a:t>
            </a:r>
            <a:r>
              <a:rPr/>
              <a:t> </a:t>
            </a:r>
            <a:r>
              <a:rPr/>
              <a:t>physicians.</a:t>
            </a:r>
            <a:r>
              <a:rPr/>
              <a:t> </a:t>
            </a:r>
            <a:r>
              <a:rPr/>
              <a:t>Set</a:t>
            </a:r>
            <a:r>
              <a:rPr/>
              <a:t> </a:t>
            </a:r>
            <a:r>
              <a:rPr/>
              <a:t>up</a:t>
            </a:r>
            <a:r>
              <a:rPr/>
              <a:t> </a:t>
            </a:r>
            <a:r>
              <a:rPr/>
              <a:t>videotapes</a:t>
            </a:r>
            <a:r>
              <a:rPr/>
              <a:t> </a:t>
            </a:r>
            <a:r>
              <a:rPr/>
              <a:t>of</a:t>
            </a:r>
            <a:r>
              <a:rPr/>
              <a:t> </a:t>
            </a:r>
            <a:r>
              <a:rPr/>
              <a:t>actors</a:t>
            </a:r>
            <a:r>
              <a:rPr/>
              <a:t> </a:t>
            </a:r>
            <a:r>
              <a:rPr/>
              <a:t>playing</a:t>
            </a:r>
            <a:r>
              <a:rPr/>
              <a:t> </a:t>
            </a:r>
            <a:r>
              <a:rPr/>
              <a:t>the</a:t>
            </a:r>
            <a:r>
              <a:rPr/>
              <a:t> </a:t>
            </a:r>
            <a:r>
              <a:rPr/>
              <a:t>role</a:t>
            </a:r>
            <a:r>
              <a:rPr/>
              <a:t> </a:t>
            </a:r>
            <a:r>
              <a:rPr/>
              <a:t>of</a:t>
            </a:r>
            <a:r>
              <a:rPr/>
              <a:t> </a:t>
            </a:r>
            <a:r>
              <a:rPr/>
              <a:t>patients.</a:t>
            </a:r>
            <a:r>
              <a:rPr/>
              <a:t> </a:t>
            </a:r>
            <a:r>
              <a:rPr/>
              <a:t>The</a:t>
            </a:r>
            <a:r>
              <a:rPr/>
              <a:t> </a:t>
            </a:r>
            <a:r>
              <a:rPr/>
              <a:t>first</a:t>
            </a:r>
            <a:r>
              <a:rPr/>
              <a:t> </a:t>
            </a:r>
            <a:r>
              <a:rPr/>
              <a:t>video</a:t>
            </a:r>
            <a:r>
              <a:rPr/>
              <a:t> </a:t>
            </a:r>
            <a:r>
              <a:rPr/>
              <a:t>would</a:t>
            </a:r>
            <a:r>
              <a:rPr/>
              <a:t> </a:t>
            </a:r>
            <a:r>
              <a:rPr/>
              <a:t>be</a:t>
            </a:r>
            <a:r>
              <a:rPr/>
              <a:t> </a:t>
            </a:r>
            <a:r>
              <a:rPr/>
              <a:t>a</a:t>
            </a:r>
            <a:r>
              <a:rPr/>
              <a:t> </a:t>
            </a:r>
            <a:r>
              <a:rPr/>
              <a:t>white</a:t>
            </a:r>
            <a:r>
              <a:rPr/>
              <a:t> </a:t>
            </a:r>
            <a:r>
              <a:rPr/>
              <a:t>male,</a:t>
            </a:r>
            <a:r>
              <a:rPr/>
              <a:t> </a:t>
            </a:r>
            <a:r>
              <a:rPr/>
              <a:t>the</a:t>
            </a:r>
            <a:r>
              <a:rPr/>
              <a:t> </a:t>
            </a:r>
            <a:r>
              <a:rPr/>
              <a:t>next</a:t>
            </a:r>
            <a:r>
              <a:rPr/>
              <a:t> </a:t>
            </a:r>
            <a:r>
              <a:rPr/>
              <a:t>a</a:t>
            </a:r>
            <a:r>
              <a:rPr/>
              <a:t> </a:t>
            </a:r>
            <a:r>
              <a:rPr/>
              <a:t>black</a:t>
            </a:r>
            <a:r>
              <a:rPr/>
              <a:t> </a:t>
            </a:r>
            <a:r>
              <a:rPr/>
              <a:t>female,</a:t>
            </a:r>
            <a:r>
              <a:rPr/>
              <a:t> </a:t>
            </a:r>
            <a:r>
              <a:rPr/>
              <a:t>etc.</a:t>
            </a:r>
            <a:r>
              <a:rPr/>
              <a:t> </a:t>
            </a:r>
            <a:r>
              <a:rPr/>
              <a:t>Each</a:t>
            </a:r>
            <a:r>
              <a:rPr/>
              <a:t> </a:t>
            </a:r>
            <a:r>
              <a:rPr/>
              <a:t>physician</a:t>
            </a:r>
            <a:r>
              <a:rPr/>
              <a:t> </a:t>
            </a:r>
            <a:r>
              <a:rPr/>
              <a:t>sees</a:t>
            </a:r>
            <a:r>
              <a:rPr/>
              <a:t> </a:t>
            </a:r>
            <a:r>
              <a:rPr/>
              <a:t>just</a:t>
            </a:r>
            <a:r>
              <a:rPr/>
              <a:t> </a:t>
            </a:r>
            <a:r>
              <a:rPr/>
              <a:t>one</a:t>
            </a:r>
            <a:r>
              <a:rPr/>
              <a:t> </a:t>
            </a:r>
            <a:r>
              <a:rPr/>
              <a:t>randomly</a:t>
            </a:r>
            <a:r>
              <a:rPr/>
              <a:t> </a:t>
            </a:r>
            <a:r>
              <a:rPr/>
              <a:t>selected</a:t>
            </a:r>
            <a:r>
              <a:rPr/>
              <a:t> </a:t>
            </a:r>
            <a:r>
              <a:rPr/>
              <a:t>video.</a:t>
            </a:r>
            <a:r>
              <a:rPr/>
              <a:t> </a:t>
            </a:r>
            <a:r>
              <a:rPr/>
              <a:t>If</a:t>
            </a:r>
            <a:r>
              <a:rPr/>
              <a:t> </a:t>
            </a:r>
            <a:r>
              <a:rPr/>
              <a:t>you</a:t>
            </a:r>
            <a:r>
              <a:rPr/>
              <a:t> </a:t>
            </a:r>
            <a:r>
              <a:rPr/>
              <a:t>see</a:t>
            </a:r>
            <a:r>
              <a:rPr/>
              <a:t> </a:t>
            </a:r>
            <a:r>
              <a:rPr/>
              <a:t>differences</a:t>
            </a:r>
            <a:r>
              <a:rPr/>
              <a:t> </a:t>
            </a:r>
            <a:r>
              <a:rPr/>
              <a:t>(presumably</a:t>
            </a:r>
            <a:r>
              <a:rPr/>
              <a:t> </a:t>
            </a:r>
            <a:r>
              <a:rPr/>
              <a:t>differences</a:t>
            </a:r>
            <a:r>
              <a:rPr/>
              <a:t> </a:t>
            </a:r>
            <a:r>
              <a:rPr/>
              <a:t>not</a:t>
            </a:r>
            <a:r>
              <a:rPr/>
              <a:t> </a:t>
            </a:r>
            <a:r>
              <a:rPr/>
              <a:t>justified</a:t>
            </a:r>
            <a:r>
              <a:rPr/>
              <a:t> </a:t>
            </a:r>
            <a:r>
              <a:rPr/>
              <a:t>by</a:t>
            </a:r>
            <a:r>
              <a:rPr/>
              <a:t> </a:t>
            </a:r>
            <a:r>
              <a:rPr/>
              <a:t>a</a:t>
            </a:r>
            <a:r>
              <a:rPr/>
              <a:t> </a:t>
            </a:r>
            <a:r>
              <a:rPr/>
              <a:t>patient’s</a:t>
            </a:r>
            <a:r>
              <a:rPr/>
              <a:t> </a:t>
            </a:r>
            <a:r>
              <a:rPr/>
              <a:t>race</a:t>
            </a:r>
            <a:r>
              <a:rPr/>
              <a:t> </a:t>
            </a:r>
            <a:r>
              <a:rPr/>
              <a:t>or</a:t>
            </a:r>
            <a:r>
              <a:rPr/>
              <a:t> </a:t>
            </a:r>
            <a:r>
              <a:rPr/>
              <a:t>gender),</a:t>
            </a:r>
            <a:r>
              <a:rPr/>
              <a:t> </a:t>
            </a:r>
            <a:r>
              <a:rPr/>
              <a:t>then</a:t>
            </a:r>
            <a:r>
              <a:rPr/>
              <a:t> </a:t>
            </a:r>
            <a:r>
              <a:rPr/>
              <a:t>this</a:t>
            </a:r>
            <a:r>
              <a:rPr/>
              <a:t> </a:t>
            </a:r>
            <a:r>
              <a:rPr/>
              <a:t>is</a:t>
            </a:r>
            <a:r>
              <a:rPr/>
              <a:t> </a:t>
            </a:r>
            <a:r>
              <a:rPr/>
              <a:t>evidence</a:t>
            </a:r>
            <a:r>
              <a:rPr/>
              <a:t> </a:t>
            </a:r>
            <a:r>
              <a:rPr/>
              <a:t>of</a:t>
            </a:r>
            <a:r>
              <a:rPr/>
              <a:t> </a:t>
            </a:r>
            <a:r>
              <a:rPr/>
              <a:t>differential</a:t>
            </a:r>
            <a:r>
              <a:rPr/>
              <a:t> </a:t>
            </a:r>
            <a:r>
              <a:rPr/>
              <a:t>treatment</a:t>
            </a:r>
            <a:r>
              <a:rPr/>
              <a:t> </a:t>
            </a:r>
            <a:r>
              <a:rPr/>
              <a:t>based</a:t>
            </a:r>
            <a:r>
              <a:rPr/>
              <a:t> </a:t>
            </a:r>
            <a:r>
              <a:rPr/>
              <a:t>on</a:t>
            </a:r>
            <a:r>
              <a:rPr/>
              <a:t> </a:t>
            </a:r>
            <a:r>
              <a:rPr/>
              <a:t>race</a:t>
            </a:r>
            <a:r>
              <a:rPr/>
              <a:t> </a:t>
            </a:r>
            <a:r>
              <a:rPr/>
              <a:t>or</a:t>
            </a:r>
            <a:r>
              <a:rPr/>
              <a:t> </a:t>
            </a:r>
            <a:r>
              <a:rPr/>
              <a:t>gender.</a:t>
            </a:r>
          </a:p>
          <a:p>
            <a:pPr lvl="0" marL="0" indent="0">
              <a:buNone/>
            </a:pPr>
          </a:p>
          <a:p>
            <a:pPr lvl="0" marL="0" indent="0">
              <a:buNone/>
            </a:pPr>
            <a:r>
              <a:rPr/>
              <a:t>You</a:t>
            </a:r>
            <a:r>
              <a:rPr/>
              <a:t> </a:t>
            </a:r>
            <a:r>
              <a:rPr/>
              <a:t>may</a:t>
            </a:r>
            <a:r>
              <a:rPr/>
              <a:t> </a:t>
            </a:r>
            <a:r>
              <a:rPr/>
              <a:t>find</a:t>
            </a:r>
            <a:r>
              <a:rPr/>
              <a:t> </a:t>
            </a:r>
            <a:r>
              <a:rPr/>
              <a:t>information</a:t>
            </a:r>
            <a:r>
              <a:rPr/>
              <a:t> </a:t>
            </a:r>
            <a:r>
              <a:rPr/>
              <a:t>during</a:t>
            </a:r>
            <a:r>
              <a:rPr/>
              <a:t> </a:t>
            </a:r>
            <a:r>
              <a:rPr/>
              <a:t>the</a:t>
            </a:r>
            <a:r>
              <a:rPr/>
              <a:t> </a:t>
            </a:r>
            <a:r>
              <a:rPr/>
              <a:t>course</a:t>
            </a:r>
            <a:r>
              <a:rPr/>
              <a:t> </a:t>
            </a:r>
            <a:r>
              <a:rPr/>
              <a:t>of</a:t>
            </a:r>
            <a:r>
              <a:rPr/>
              <a:t> </a:t>
            </a:r>
            <a:r>
              <a:rPr/>
              <a:t>your</a:t>
            </a:r>
            <a:r>
              <a:rPr/>
              <a:t> </a:t>
            </a:r>
            <a:r>
              <a:rPr/>
              <a:t>clinical</a:t>
            </a:r>
            <a:r>
              <a:rPr/>
              <a:t> </a:t>
            </a:r>
            <a:r>
              <a:rPr/>
              <a:t>trial,</a:t>
            </a:r>
            <a:r>
              <a:rPr/>
              <a:t> </a:t>
            </a:r>
            <a:r>
              <a:rPr/>
              <a:t>either</a:t>
            </a:r>
            <a:r>
              <a:rPr/>
              <a:t> </a:t>
            </a:r>
            <a:r>
              <a:rPr/>
              <a:t>from</a:t>
            </a:r>
            <a:r>
              <a:rPr/>
              <a:t> </a:t>
            </a:r>
            <a:r>
              <a:rPr/>
              <a:t>your</a:t>
            </a:r>
            <a:r>
              <a:rPr/>
              <a:t> </a:t>
            </a:r>
            <a:r>
              <a:rPr/>
              <a:t>own</a:t>
            </a:r>
            <a:r>
              <a:rPr/>
              <a:t> </a:t>
            </a:r>
            <a:r>
              <a:rPr/>
              <a:t>research</a:t>
            </a:r>
            <a:r>
              <a:rPr/>
              <a:t> </a:t>
            </a:r>
            <a:r>
              <a:rPr/>
              <a:t>or</a:t>
            </a:r>
            <a:r>
              <a:rPr/>
              <a:t> </a:t>
            </a:r>
            <a:r>
              <a:rPr/>
              <a:t>research</a:t>
            </a:r>
            <a:r>
              <a:rPr/>
              <a:t> </a:t>
            </a:r>
            <a:r>
              <a:rPr/>
              <a:t>that</a:t>
            </a:r>
            <a:r>
              <a:rPr/>
              <a:t> </a:t>
            </a:r>
            <a:r>
              <a:rPr/>
              <a:t>has</a:t>
            </a:r>
            <a:r>
              <a:rPr/>
              <a:t> </a:t>
            </a:r>
            <a:r>
              <a:rPr/>
              <a:t>just</a:t>
            </a:r>
            <a:r>
              <a:rPr/>
              <a:t> </a:t>
            </a:r>
            <a:r>
              <a:rPr/>
              <a:t>been</a:t>
            </a:r>
            <a:r>
              <a:rPr/>
              <a:t> </a:t>
            </a:r>
            <a:r>
              <a:rPr/>
              <a:t>published</a:t>
            </a:r>
            <a:r>
              <a:rPr/>
              <a:t> </a:t>
            </a:r>
            <a:r>
              <a:rPr/>
              <a:t>by</a:t>
            </a:r>
            <a:r>
              <a:rPr/>
              <a:t> </a:t>
            </a:r>
            <a:r>
              <a:rPr/>
              <a:t>others,</a:t>
            </a:r>
            <a:r>
              <a:rPr/>
              <a:t> </a:t>
            </a:r>
            <a:r>
              <a:rPr/>
              <a:t>that</a:t>
            </a:r>
            <a:r>
              <a:rPr/>
              <a:t> </a:t>
            </a:r>
            <a:r>
              <a:rPr/>
              <a:t>changes</a:t>
            </a:r>
            <a:r>
              <a:rPr/>
              <a:t> </a:t>
            </a:r>
            <a:r>
              <a:rPr/>
              <a:t>equipoise.</a:t>
            </a:r>
            <a:r>
              <a:rPr/>
              <a:t> </a:t>
            </a:r>
            <a:r>
              <a:rPr/>
              <a:t>A</a:t>
            </a:r>
            <a:r>
              <a:rPr/>
              <a:t> </a:t>
            </a:r>
            <a:r>
              <a:rPr/>
              <a:t>study</a:t>
            </a:r>
            <a:r>
              <a:rPr/>
              <a:t> </a:t>
            </a:r>
            <a:r>
              <a:rPr/>
              <a:t>that</a:t>
            </a:r>
            <a:r>
              <a:rPr/>
              <a:t> </a:t>
            </a:r>
            <a:r>
              <a:rPr/>
              <a:t>seemed</a:t>
            </a:r>
            <a:r>
              <a:rPr/>
              <a:t> </a:t>
            </a:r>
            <a:r>
              <a:rPr/>
              <a:t>to</a:t>
            </a:r>
            <a:r>
              <a:rPr/>
              <a:t> </a:t>
            </a:r>
            <a:r>
              <a:rPr/>
              <a:t>be</a:t>
            </a:r>
            <a:r>
              <a:rPr/>
              <a:t> </a:t>
            </a:r>
            <a:r>
              <a:rPr/>
              <a:t>ethical</a:t>
            </a:r>
            <a:r>
              <a:rPr/>
              <a:t> </a:t>
            </a:r>
            <a:r>
              <a:rPr/>
              <a:t>at</a:t>
            </a:r>
            <a:r>
              <a:rPr/>
              <a:t> </a:t>
            </a:r>
            <a:r>
              <a:rPr/>
              <a:t>the</a:t>
            </a:r>
            <a:r>
              <a:rPr/>
              <a:t> </a:t>
            </a:r>
            <a:r>
              <a:rPr/>
              <a:t>start,</a:t>
            </a:r>
            <a:r>
              <a:rPr/>
              <a:t> </a:t>
            </a:r>
            <a:r>
              <a:rPr/>
              <a:t>becomes</a:t>
            </a:r>
            <a:r>
              <a:rPr/>
              <a:t> </a:t>
            </a:r>
            <a:r>
              <a:rPr/>
              <a:t>unethical</a:t>
            </a:r>
            <a:r>
              <a:rPr/>
              <a:t> </a:t>
            </a:r>
            <a:r>
              <a:rPr/>
              <a:t>to</a:t>
            </a:r>
            <a:r>
              <a:rPr/>
              <a:t> </a:t>
            </a:r>
            <a:r>
              <a:rPr/>
              <a:t>continue.</a:t>
            </a:r>
            <a:r>
              <a:rPr/>
              <a:t> </a:t>
            </a:r>
            <a:r>
              <a:rPr/>
              <a:t>In</a:t>
            </a:r>
            <a:r>
              <a:rPr/>
              <a:t> </a:t>
            </a:r>
            <a:r>
              <a:rPr/>
              <a:t>these</a:t>
            </a:r>
            <a:r>
              <a:rPr/>
              <a:t> </a:t>
            </a:r>
            <a:r>
              <a:rPr/>
              <a:t>settings,</a:t>
            </a:r>
            <a:r>
              <a:rPr/>
              <a:t> </a:t>
            </a:r>
            <a:r>
              <a:rPr/>
              <a:t>you</a:t>
            </a:r>
            <a:r>
              <a:rPr/>
              <a:t> </a:t>
            </a:r>
            <a:r>
              <a:rPr/>
              <a:t>have</a:t>
            </a:r>
            <a:r>
              <a:rPr/>
              <a:t> </a:t>
            </a:r>
            <a:r>
              <a:rPr/>
              <a:t>to</a:t>
            </a:r>
            <a:r>
              <a:rPr/>
              <a:t> </a:t>
            </a:r>
            <a:r>
              <a:rPr/>
              <a:t>plan</a:t>
            </a:r>
            <a:r>
              <a:rPr/>
              <a:t> </a:t>
            </a:r>
            <a:r>
              <a:rPr/>
              <a:t>for</a:t>
            </a:r>
            <a:r>
              <a:rPr/>
              <a:t> </a:t>
            </a:r>
            <a:r>
              <a:rPr/>
              <a:t>an</a:t>
            </a:r>
            <a:r>
              <a:rPr/>
              <a:t> </a:t>
            </a:r>
            <a:r>
              <a:rPr/>
              <a:t>early</a:t>
            </a:r>
            <a:r>
              <a:rPr/>
              <a:t> </a:t>
            </a:r>
            <a:r>
              <a:rPr/>
              <a:t>end</a:t>
            </a:r>
            <a:r>
              <a:rPr/>
              <a:t> </a:t>
            </a:r>
            <a:r>
              <a:rPr/>
              <a:t>to</a:t>
            </a:r>
            <a:r>
              <a:rPr/>
              <a:t> </a:t>
            </a:r>
            <a:r>
              <a:rPr/>
              <a:t>your</a:t>
            </a:r>
            <a:r>
              <a:rPr/>
              <a:t> </a:t>
            </a:r>
            <a:r>
              <a:rPr/>
              <a:t>research.</a:t>
            </a:r>
            <a:r>
              <a:rPr/>
              <a:t> </a:t>
            </a:r>
            <a:r>
              <a:rPr/>
              <a:t>This</a:t>
            </a:r>
            <a:r>
              <a:rPr/>
              <a:t> </a:t>
            </a:r>
            <a:r>
              <a:rPr/>
              <a:t>must</a:t>
            </a:r>
            <a:r>
              <a:rPr/>
              <a:t> </a:t>
            </a:r>
            <a:r>
              <a:rPr/>
              <a:t>be</a:t>
            </a:r>
            <a:r>
              <a:rPr/>
              <a:t> </a:t>
            </a:r>
            <a:r>
              <a:rPr/>
              <a:t>done</a:t>
            </a:r>
            <a:r>
              <a:rPr/>
              <a:t> </a:t>
            </a:r>
            <a:r>
              <a:rPr/>
              <a:t>carefully.</a:t>
            </a:r>
            <a:r>
              <a:rPr/>
              <a:t> </a:t>
            </a:r>
            <a:r>
              <a:rPr/>
              <a:t>I</a:t>
            </a:r>
            <a:r>
              <a:rPr/>
              <a:t> </a:t>
            </a:r>
            <a:r>
              <a:rPr/>
              <a:t>will</a:t>
            </a:r>
            <a:r>
              <a:rPr/>
              <a:t> </a:t>
            </a:r>
            <a:r>
              <a:rPr/>
              <a:t>try</a:t>
            </a:r>
            <a:r>
              <a:rPr/>
              <a:t> </a:t>
            </a:r>
            <a:r>
              <a:rPr/>
              <a:t>to</a:t>
            </a:r>
            <a:r>
              <a:rPr/>
              <a:t> </a:t>
            </a:r>
            <a:r>
              <a:rPr/>
              <a:t>highlight</a:t>
            </a:r>
            <a:r>
              <a:rPr/>
              <a:t> </a:t>
            </a:r>
            <a:r>
              <a:rPr/>
              <a:t>some</a:t>
            </a:r>
            <a:r>
              <a:rPr/>
              <a:t> </a:t>
            </a:r>
            <a:r>
              <a:rPr/>
              <a:t>of</a:t>
            </a:r>
            <a:r>
              <a:rPr/>
              <a:t> </a:t>
            </a:r>
            <a:r>
              <a:rPr/>
              <a:t>the</a:t>
            </a:r>
            <a:r>
              <a:rPr/>
              <a:t> </a:t>
            </a:r>
            <a:r>
              <a:rPr/>
              <a:t>issues</a:t>
            </a:r>
            <a:r>
              <a:rPr/>
              <a:t> </a:t>
            </a:r>
            <a:r>
              <a:rPr/>
              <a:t>associated</a:t>
            </a:r>
            <a:r>
              <a:rPr/>
              <a:t> </a:t>
            </a:r>
            <a:r>
              <a:rPr/>
              <a:t>with</a:t>
            </a:r>
            <a:r>
              <a:rPr/>
              <a:t> </a:t>
            </a:r>
            <a:r>
              <a:rPr/>
              <a:t>early</a:t>
            </a:r>
            <a:r>
              <a:rPr/>
              <a:t> </a:t>
            </a:r>
            <a:r>
              <a:rPr/>
              <a:t>stopping</a:t>
            </a:r>
            <a:r>
              <a:rPr/>
              <a:t> </a:t>
            </a:r>
            <a:r>
              <a:rPr/>
              <a:t>of</a:t>
            </a:r>
            <a:r>
              <a:rPr/>
              <a:t> </a:t>
            </a:r>
            <a:r>
              <a:rPr/>
              <a:t>clinical</a:t>
            </a:r>
            <a:r>
              <a:rPr/>
              <a:t> </a:t>
            </a:r>
            <a:r>
              <a:rPr/>
              <a:t>trials</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is</a:t>
            </a:r>
            <a:r>
              <a:rPr/>
              <a:t> </a:t>
            </a:r>
            <a:r>
              <a:rPr/>
              <a:t>withholding</a:t>
            </a:r>
            <a:r>
              <a:rPr/>
              <a:t> </a:t>
            </a:r>
            <a:r>
              <a:rPr/>
              <a:t>information</a:t>
            </a:r>
            <a:r>
              <a:rPr/>
              <a:t> </a:t>
            </a:r>
            <a:r>
              <a:rPr/>
              <a:t>about</a:t>
            </a:r>
            <a:r>
              <a:rPr/>
              <a:t> </a:t>
            </a:r>
            <a:r>
              <a:rPr/>
              <a:t>which</a:t>
            </a:r>
            <a:r>
              <a:rPr/>
              <a:t> </a:t>
            </a:r>
            <a:r>
              <a:rPr/>
              <a:t>treatment</a:t>
            </a:r>
            <a:r>
              <a:rPr/>
              <a:t> </a:t>
            </a:r>
            <a:r>
              <a:rPr/>
              <a:t>is</a:t>
            </a:r>
            <a:r>
              <a:rPr/>
              <a:t> </a:t>
            </a:r>
            <a:r>
              <a:rPr/>
              <a:t>which</a:t>
            </a:r>
            <a:r>
              <a:rPr/>
              <a:t> </a:t>
            </a:r>
            <a:r>
              <a:rPr/>
              <a:t>during</a:t>
            </a:r>
            <a:r>
              <a:rPr/>
              <a:t> </a:t>
            </a:r>
            <a:r>
              <a:rPr/>
              <a:t>the</a:t>
            </a:r>
            <a:r>
              <a:rPr/>
              <a:t> </a:t>
            </a:r>
            <a:r>
              <a:rPr/>
              <a:t>conduct</a:t>
            </a:r>
            <a:r>
              <a:rPr/>
              <a:t> </a:t>
            </a:r>
            <a:r>
              <a:rPr/>
              <a:t>of</a:t>
            </a:r>
            <a:r>
              <a:rPr/>
              <a:t> </a:t>
            </a:r>
            <a:r>
              <a:rPr/>
              <a:t>a</a:t>
            </a:r>
            <a:r>
              <a:rPr/>
              <a:t> </a:t>
            </a:r>
            <a:r>
              <a:rPr/>
              <a:t>research</a:t>
            </a:r>
            <a:r>
              <a:rPr/>
              <a:t> </a:t>
            </a:r>
            <a:r>
              <a:rPr/>
              <a:t>study.</a:t>
            </a:r>
            <a:r>
              <a:rPr/>
              <a:t> </a:t>
            </a:r>
            <a:r>
              <a:rPr/>
              <a:t>It</a:t>
            </a:r>
            <a:r>
              <a:rPr/>
              <a:t> </a:t>
            </a:r>
            <a:r>
              <a:rPr/>
              <a:t>is</a:t>
            </a:r>
            <a:r>
              <a:rPr/>
              <a:t> </a:t>
            </a:r>
            <a:r>
              <a:rPr/>
              <a:t>not</a:t>
            </a:r>
            <a:r>
              <a:rPr/>
              <a:t> </a:t>
            </a:r>
            <a:r>
              <a:rPr/>
              <a:t>the</a:t>
            </a:r>
            <a:r>
              <a:rPr/>
              <a:t> </a:t>
            </a:r>
            <a:r>
              <a:rPr/>
              <a:t>same</a:t>
            </a:r>
            <a:r>
              <a:rPr/>
              <a:t> </a:t>
            </a:r>
            <a:r>
              <a:rPr/>
              <a:t>thing</a:t>
            </a:r>
            <a:r>
              <a:rPr/>
              <a:t> </a:t>
            </a:r>
            <a:r>
              <a:rPr/>
              <a:t>as</a:t>
            </a:r>
            <a:r>
              <a:rPr/>
              <a:t> </a:t>
            </a:r>
            <a:r>
              <a:rPr/>
              <a:t>deception.</a:t>
            </a:r>
            <a:r>
              <a:rPr/>
              <a:t> </a:t>
            </a:r>
            <a:r>
              <a:rPr/>
              <a:t>You</a:t>
            </a:r>
            <a:r>
              <a:rPr/>
              <a:t> </a:t>
            </a:r>
            <a:r>
              <a:rPr/>
              <a:t>tell</a:t>
            </a:r>
            <a:r>
              <a:rPr/>
              <a:t> </a:t>
            </a:r>
            <a:r>
              <a:rPr/>
              <a:t>the</a:t>
            </a:r>
            <a:r>
              <a:rPr/>
              <a:t> </a:t>
            </a:r>
            <a:r>
              <a:rPr/>
              <a:t>participants</a:t>
            </a:r>
            <a:r>
              <a:rPr/>
              <a:t> </a:t>
            </a:r>
            <a:r>
              <a:rPr/>
              <a:t>in</a:t>
            </a:r>
            <a:r>
              <a:rPr/>
              <a:t> </a:t>
            </a:r>
            <a:r>
              <a:rPr/>
              <a:t>a</a:t>
            </a:r>
            <a:r>
              <a:rPr/>
              <a:t> </a:t>
            </a:r>
            <a:r>
              <a:rPr/>
              <a:t>study</a:t>
            </a:r>
            <a:r>
              <a:rPr/>
              <a:t> </a:t>
            </a:r>
            <a:r>
              <a:rPr/>
              <a:t>that</a:t>
            </a:r>
            <a:r>
              <a:rPr/>
              <a:t> </a:t>
            </a:r>
            <a:r>
              <a:rPr/>
              <a:t>they</a:t>
            </a:r>
            <a:r>
              <a:rPr/>
              <a:t> </a:t>
            </a:r>
            <a:r>
              <a:rPr/>
              <a:t>will</a:t>
            </a:r>
            <a:r>
              <a:rPr/>
              <a:t> </a:t>
            </a:r>
            <a:r>
              <a:rPr/>
              <a:t>not</a:t>
            </a:r>
            <a:r>
              <a:rPr/>
              <a:t> </a:t>
            </a:r>
            <a:r>
              <a:rPr/>
              <a:t>know</a:t>
            </a:r>
            <a:r>
              <a:rPr/>
              <a:t> </a:t>
            </a:r>
            <a:r>
              <a:rPr/>
              <a:t>until</a:t>
            </a:r>
            <a:r>
              <a:rPr/>
              <a:t> </a:t>
            </a:r>
            <a:r>
              <a:rPr/>
              <a:t>after</a:t>
            </a:r>
            <a:r>
              <a:rPr/>
              <a:t> </a:t>
            </a:r>
            <a:r>
              <a:rPr/>
              <a:t>the</a:t>
            </a:r>
            <a:r>
              <a:rPr/>
              <a:t> </a:t>
            </a:r>
            <a:r>
              <a:rPr/>
              <a:t>study</a:t>
            </a:r>
            <a:r>
              <a:rPr/>
              <a:t> </a:t>
            </a:r>
            <a:r>
              <a:rPr/>
              <a:t>ends</a:t>
            </a:r>
            <a:r>
              <a:rPr/>
              <a:t> </a:t>
            </a:r>
            <a:r>
              <a:rPr/>
              <a:t>whether</a:t>
            </a:r>
            <a:r>
              <a:rPr/>
              <a:t> </a:t>
            </a:r>
            <a:r>
              <a:rPr/>
              <a:t>they</a:t>
            </a:r>
            <a:r>
              <a:rPr/>
              <a:t> </a:t>
            </a:r>
            <a:r>
              <a:rPr/>
              <a:t>received</a:t>
            </a:r>
            <a:r>
              <a:rPr/>
              <a:t> </a:t>
            </a:r>
            <a:r>
              <a:rPr/>
              <a:t>the</a:t>
            </a:r>
            <a:r>
              <a:rPr/>
              <a:t> </a:t>
            </a:r>
            <a:r>
              <a:rPr/>
              <a:t>treatment</a:t>
            </a:r>
            <a:r>
              <a:rPr/>
              <a:t> </a:t>
            </a:r>
            <a:r>
              <a:rPr/>
              <a:t>or</a:t>
            </a:r>
            <a:r>
              <a:rPr/>
              <a:t> </a:t>
            </a:r>
            <a:r>
              <a:rPr/>
              <a:t>the</a:t>
            </a:r>
            <a:r>
              <a:rPr/>
              <a:t> </a:t>
            </a:r>
            <a:r>
              <a:rPr/>
              <a:t>control.</a:t>
            </a:r>
          </a:p>
          <a:p>
            <a:pPr lvl="0" marL="0" indent="0">
              <a:buNone/>
            </a:pPr>
          </a:p>
          <a:p>
            <a:pPr lvl="0" marL="0" indent="0">
              <a:buNone/>
            </a:pPr>
            <a:r>
              <a:rPr/>
              <a:t>Full</a:t>
            </a:r>
            <a:r>
              <a:rPr/>
              <a:t> </a:t>
            </a:r>
            <a:r>
              <a:rPr/>
              <a:t>blinding</a:t>
            </a:r>
            <a:r>
              <a:rPr/>
              <a:t> </a:t>
            </a:r>
            <a:r>
              <a:rPr/>
              <a:t>is</a:t>
            </a:r>
            <a:r>
              <a:rPr/>
              <a:t> </a:t>
            </a:r>
            <a:r>
              <a:rPr/>
              <a:t>not</a:t>
            </a:r>
            <a:r>
              <a:rPr/>
              <a:t> </a:t>
            </a:r>
            <a:r>
              <a:rPr/>
              <a:t>always</a:t>
            </a:r>
            <a:r>
              <a:rPr/>
              <a:t> </a:t>
            </a:r>
            <a:r>
              <a:rPr/>
              <a:t>possible.</a:t>
            </a:r>
            <a:r>
              <a:rPr/>
              <a:t> </a:t>
            </a:r>
            <a:r>
              <a:rPr/>
              <a:t>I</a:t>
            </a:r>
            <a:r>
              <a:rPr/>
              <a:t> </a:t>
            </a:r>
            <a:r>
              <a:rPr/>
              <a:t>have</a:t>
            </a:r>
            <a:r>
              <a:rPr/>
              <a:t> </a:t>
            </a:r>
            <a:r>
              <a:rPr/>
              <a:t>a</a:t>
            </a:r>
            <a:r>
              <a:rPr/>
              <a:t> </a:t>
            </a:r>
            <a:r>
              <a:rPr/>
              <a:t>joke</a:t>
            </a:r>
            <a:r>
              <a:rPr/>
              <a:t> </a:t>
            </a:r>
            <a:r>
              <a:rPr/>
              <a:t>about</a:t>
            </a:r>
            <a:r>
              <a:rPr/>
              <a:t> </a:t>
            </a:r>
            <a:r>
              <a:rPr/>
              <a:t>how</a:t>
            </a:r>
            <a:r>
              <a:rPr/>
              <a:t> </a:t>
            </a:r>
            <a:r>
              <a:rPr/>
              <a:t>blinding</a:t>
            </a:r>
            <a:r>
              <a:rPr/>
              <a:t> </a:t>
            </a:r>
            <a:r>
              <a:rPr/>
              <a:t>is</a:t>
            </a:r>
            <a:r>
              <a:rPr/>
              <a:t> </a:t>
            </a:r>
            <a:r>
              <a:rPr/>
              <a:t>difficult</a:t>
            </a:r>
            <a:r>
              <a:rPr/>
              <a:t> </a:t>
            </a:r>
            <a:r>
              <a:rPr/>
              <a:t>in</a:t>
            </a:r>
            <a:r>
              <a:rPr/>
              <a:t> </a:t>
            </a:r>
            <a:r>
              <a:rPr/>
              <a:t>a</a:t>
            </a:r>
            <a:r>
              <a:rPr/>
              <a:t> </a:t>
            </a:r>
            <a:r>
              <a:rPr/>
              <a:t>study</a:t>
            </a:r>
            <a:r>
              <a:rPr/>
              <a:t> </a:t>
            </a:r>
            <a:r>
              <a:rPr/>
              <a:t>where</a:t>
            </a:r>
            <a:r>
              <a:rPr/>
              <a:t> </a:t>
            </a:r>
            <a:r>
              <a:rPr/>
              <a:t>one</a:t>
            </a:r>
            <a:r>
              <a:rPr/>
              <a:t> </a:t>
            </a:r>
            <a:r>
              <a:rPr/>
              <a:t>of</a:t>
            </a:r>
            <a:r>
              <a:rPr/>
              <a:t> </a:t>
            </a:r>
            <a:r>
              <a:rPr/>
              <a:t>the</a:t>
            </a:r>
            <a:r>
              <a:rPr/>
              <a:t> </a:t>
            </a:r>
            <a:r>
              <a:rPr/>
              <a:t>treatments</a:t>
            </a:r>
            <a:r>
              <a:rPr/>
              <a:t> </a:t>
            </a:r>
            <a:r>
              <a:rPr/>
              <a:t>is</a:t>
            </a:r>
            <a:r>
              <a:rPr/>
              <a:t> </a:t>
            </a:r>
            <a:r>
              <a:rPr/>
              <a:t>a</a:t>
            </a:r>
            <a:r>
              <a:rPr/>
              <a:t> </a:t>
            </a:r>
            <a:r>
              <a:rPr/>
              <a:t>bilateral</a:t>
            </a:r>
            <a:r>
              <a:rPr/>
              <a:t> </a:t>
            </a:r>
            <a:r>
              <a:rPr/>
              <a:t>orchiectomy.</a:t>
            </a:r>
            <a:r>
              <a:rPr/>
              <a:t> </a:t>
            </a:r>
            <a:r>
              <a:rPr/>
              <a:t>Sooner</a:t>
            </a:r>
            <a:r>
              <a:rPr/>
              <a:t> </a:t>
            </a:r>
            <a:r>
              <a:rPr/>
              <a:t>or</a:t>
            </a:r>
            <a:r>
              <a:rPr/>
              <a:t> </a:t>
            </a:r>
            <a:r>
              <a:rPr/>
              <a:t>later</a:t>
            </a:r>
            <a:r>
              <a:rPr/>
              <a:t> </a:t>
            </a:r>
            <a:r>
              <a:rPr/>
              <a:t>the</a:t>
            </a:r>
            <a:r>
              <a:rPr/>
              <a:t> </a:t>
            </a:r>
            <a:r>
              <a:rPr/>
              <a:t>patient</a:t>
            </a:r>
            <a:r>
              <a:rPr/>
              <a:t> </a:t>
            </a:r>
            <a:r>
              <a:rPr/>
              <a:t>notices</a:t>
            </a:r>
            <a:r>
              <a:rPr/>
              <a:t> </a:t>
            </a:r>
            <a:r>
              <a:rPr/>
              <a:t>that</a:t>
            </a:r>
            <a:r>
              <a:rPr/>
              <a:t> </a:t>
            </a:r>
            <a:r>
              <a:rPr/>
              <a:t>something</a:t>
            </a:r>
            <a:r>
              <a:rPr/>
              <a:t> </a:t>
            </a:r>
            <a:r>
              <a:rPr/>
              <a:t>is</a:t>
            </a:r>
            <a:r>
              <a:rPr/>
              <a:t> </a:t>
            </a:r>
            <a:r>
              <a:rPr/>
              <a:t>missing.</a:t>
            </a:r>
            <a:r>
              <a:rPr/>
              <a:t> </a:t>
            </a:r>
            <a:r>
              <a:rPr/>
              <a:t>Even</a:t>
            </a:r>
            <a:r>
              <a:rPr/>
              <a:t> </a:t>
            </a:r>
            <a:r>
              <a:rPr/>
              <a:t>when</a:t>
            </a:r>
            <a:r>
              <a:rPr/>
              <a:t> </a:t>
            </a:r>
            <a:r>
              <a:rPr/>
              <a:t>full</a:t>
            </a:r>
            <a:r>
              <a:rPr/>
              <a:t> </a:t>
            </a:r>
            <a:r>
              <a:rPr/>
              <a:t>blinding</a:t>
            </a:r>
            <a:r>
              <a:rPr/>
              <a:t> </a:t>
            </a:r>
            <a:r>
              <a:rPr/>
              <a:t>is</a:t>
            </a:r>
            <a:r>
              <a:rPr/>
              <a:t> </a:t>
            </a:r>
            <a:r>
              <a:rPr/>
              <a:t>impossible,</a:t>
            </a:r>
            <a:r>
              <a:rPr/>
              <a:t> </a:t>
            </a:r>
            <a:r>
              <a:rPr/>
              <a:t>partial</a:t>
            </a:r>
            <a:r>
              <a:rPr/>
              <a:t> </a:t>
            </a:r>
            <a:r>
              <a:rPr/>
              <a:t>blinding</a:t>
            </a:r>
            <a:r>
              <a:rPr/>
              <a:t> </a:t>
            </a:r>
            <a:r>
              <a:rPr/>
              <a:t>is</a:t>
            </a:r>
            <a:r>
              <a:rPr/>
              <a:t> </a:t>
            </a:r>
            <a:r>
              <a:rPr/>
              <a:t>usually</a:t>
            </a:r>
            <a:r>
              <a:rPr/>
              <a:t> </a:t>
            </a:r>
            <a:r>
              <a:rPr/>
              <a:t>an</a:t>
            </a:r>
            <a:r>
              <a:rPr/>
              <a:t> </a:t>
            </a:r>
            <a:r>
              <a:rPr/>
              <a:t>option.</a:t>
            </a:r>
            <a:r>
              <a:rPr/>
              <a:t> </a:t>
            </a:r>
            <a:r>
              <a:rPr/>
              <a:t>So</a:t>
            </a:r>
            <a:r>
              <a:rPr/>
              <a:t> </a:t>
            </a:r>
            <a:r>
              <a:rPr/>
              <a:t>the</a:t>
            </a:r>
            <a:r>
              <a:rPr/>
              <a:t> </a:t>
            </a:r>
            <a:r>
              <a:rPr/>
              <a:t>patient</a:t>
            </a:r>
            <a:r>
              <a:rPr/>
              <a:t> </a:t>
            </a:r>
            <a:r>
              <a:rPr/>
              <a:t>knows</a:t>
            </a:r>
            <a:r>
              <a:rPr/>
              <a:t> </a:t>
            </a:r>
            <a:r>
              <a:rPr/>
              <a:t>about</a:t>
            </a:r>
            <a:r>
              <a:rPr/>
              <a:t> </a:t>
            </a:r>
            <a:r>
              <a:rPr/>
              <a:t>the</a:t>
            </a:r>
            <a:r>
              <a:rPr/>
              <a:t> </a:t>
            </a:r>
            <a:r>
              <a:rPr/>
              <a:t>treatment,</a:t>
            </a:r>
            <a:r>
              <a:rPr/>
              <a:t> </a:t>
            </a:r>
            <a:r>
              <a:rPr/>
              <a:t>but</a:t>
            </a:r>
            <a:r>
              <a:rPr/>
              <a:t> </a:t>
            </a:r>
            <a:r>
              <a:rPr/>
              <a:t>the</a:t>
            </a:r>
            <a:r>
              <a:rPr/>
              <a:t> </a:t>
            </a:r>
            <a:r>
              <a:rPr/>
              <a:t>person</a:t>
            </a:r>
            <a:r>
              <a:rPr/>
              <a:t> </a:t>
            </a:r>
            <a:r>
              <a:rPr/>
              <a:t>interviewing</a:t>
            </a:r>
            <a:r>
              <a:rPr/>
              <a:t> </a:t>
            </a:r>
            <a:r>
              <a:rPr/>
              <a:t>the</a:t>
            </a:r>
            <a:r>
              <a:rPr/>
              <a:t> </a:t>
            </a:r>
            <a:r>
              <a:rPr/>
              <a:t>patient</a:t>
            </a:r>
            <a:r>
              <a:rPr/>
              <a:t> </a:t>
            </a:r>
            <a:r>
              <a:rPr/>
              <a:t>does</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some</a:t>
            </a:r>
            <a:r>
              <a:rPr/>
              <a:t> </a:t>
            </a:r>
            <a:r>
              <a:rPr/>
              <a:t>ambiguity</a:t>
            </a:r>
            <a:r>
              <a:rPr/>
              <a:t> </a:t>
            </a:r>
            <a:r>
              <a:rPr/>
              <a:t>in</a:t>
            </a:r>
            <a:r>
              <a:rPr/>
              <a:t> </a:t>
            </a:r>
            <a:r>
              <a:rPr/>
              <a:t>the</a:t>
            </a:r>
            <a:r>
              <a:rPr/>
              <a:t> </a:t>
            </a:r>
            <a:r>
              <a:rPr/>
              <a:t>terminology,</a:t>
            </a:r>
            <a:r>
              <a:rPr/>
              <a:t> </a:t>
            </a:r>
            <a:r>
              <a:rPr/>
              <a:t>but</a:t>
            </a:r>
            <a:r>
              <a:rPr/>
              <a:t> </a:t>
            </a:r>
            <a:r>
              <a:rPr/>
              <a:t>a</a:t>
            </a:r>
            <a:r>
              <a:rPr/>
              <a:t> </a:t>
            </a:r>
            <a:r>
              <a:rPr/>
              <a:t>double</a:t>
            </a:r>
            <a:r>
              <a:rPr/>
              <a:t> </a:t>
            </a:r>
            <a:r>
              <a:rPr/>
              <a:t>blind</a:t>
            </a:r>
            <a:r>
              <a:rPr/>
              <a:t> </a:t>
            </a:r>
            <a:r>
              <a:rPr/>
              <a:t>study</a:t>
            </a:r>
            <a:r>
              <a:rPr/>
              <a:t> </a:t>
            </a:r>
            <a:r>
              <a:rPr/>
              <a:t>means</a:t>
            </a:r>
            <a:r>
              <a:rPr/>
              <a:t> </a:t>
            </a:r>
            <a:r>
              <a:rPr/>
              <a:t>that</a:t>
            </a:r>
            <a:r>
              <a:rPr/>
              <a:t> </a:t>
            </a:r>
            <a:r>
              <a:rPr/>
              <a:t>neither</a:t>
            </a:r>
            <a:r>
              <a:rPr/>
              <a:t> </a:t>
            </a:r>
            <a:r>
              <a:rPr/>
              <a:t>the</a:t>
            </a:r>
            <a:r>
              <a:rPr/>
              <a:t> </a:t>
            </a:r>
            <a:r>
              <a:rPr/>
              <a:t>patient</a:t>
            </a:r>
            <a:r>
              <a:rPr/>
              <a:t> </a:t>
            </a:r>
            <a:r>
              <a:rPr/>
              <a:t>nor</a:t>
            </a:r>
            <a:r>
              <a:rPr/>
              <a:t> </a:t>
            </a:r>
            <a:r>
              <a:rPr/>
              <a:t>the</a:t>
            </a:r>
            <a:r>
              <a:rPr/>
              <a:t> </a:t>
            </a:r>
            <a:r>
              <a:rPr/>
              <a:t>physician</a:t>
            </a:r>
            <a:r>
              <a:rPr/>
              <a:t> </a:t>
            </a:r>
            <a:r>
              <a:rPr/>
              <a:t>knows</a:t>
            </a:r>
            <a:r>
              <a:rPr/>
              <a:t> </a:t>
            </a:r>
            <a:r>
              <a:rPr/>
              <a:t>what</a:t>
            </a:r>
            <a:r>
              <a:rPr/>
              <a:t> </a:t>
            </a:r>
            <a:r>
              <a:rPr/>
              <a:t>treatment</a:t>
            </a:r>
            <a:r>
              <a:rPr/>
              <a:t> </a:t>
            </a:r>
            <a:r>
              <a:rPr/>
              <a:t>a</a:t>
            </a:r>
            <a:r>
              <a:rPr/>
              <a:t> </a:t>
            </a:r>
            <a:r>
              <a:rPr/>
              <a:t>patient</a:t>
            </a:r>
            <a:r>
              <a:rPr/>
              <a:t> </a:t>
            </a:r>
            <a:r>
              <a:rPr/>
              <a:t>was</a:t>
            </a:r>
            <a:r>
              <a:rPr/>
              <a:t> </a:t>
            </a:r>
            <a:r>
              <a:rPr/>
              <a:t>randomized</a:t>
            </a:r>
            <a:r>
              <a:rPr/>
              <a:t> </a:t>
            </a:r>
            <a:r>
              <a:rPr/>
              <a:t>to.</a:t>
            </a:r>
            <a:r>
              <a:rPr/>
              <a:t> </a:t>
            </a:r>
            <a:r>
              <a:rPr/>
              <a:t>Now</a:t>
            </a:r>
            <a:r>
              <a:rPr/>
              <a:t> </a:t>
            </a:r>
            <a:r>
              <a:rPr/>
              <a:t>someone</a:t>
            </a:r>
            <a:r>
              <a:rPr/>
              <a:t> </a:t>
            </a:r>
            <a:r>
              <a:rPr/>
              <a:t>always</a:t>
            </a:r>
            <a:r>
              <a:rPr/>
              <a:t> </a:t>
            </a:r>
            <a:r>
              <a:rPr/>
              <a:t>knows,</a:t>
            </a:r>
            <a:r>
              <a:rPr/>
              <a:t> </a:t>
            </a:r>
            <a:r>
              <a:rPr/>
              <a:t>but</a:t>
            </a:r>
            <a:r>
              <a:rPr/>
              <a:t> </a:t>
            </a:r>
            <a:r>
              <a:rPr/>
              <a:t>this</a:t>
            </a:r>
            <a:r>
              <a:rPr/>
              <a:t> </a:t>
            </a:r>
            <a:r>
              <a:rPr/>
              <a:t>person</a:t>
            </a:r>
            <a:r>
              <a:rPr/>
              <a:t> </a:t>
            </a:r>
            <a:r>
              <a:rPr/>
              <a:t>is</a:t>
            </a:r>
            <a:r>
              <a:rPr/>
              <a:t> </a:t>
            </a:r>
            <a:r>
              <a:rPr/>
              <a:t>buried</a:t>
            </a:r>
            <a:r>
              <a:rPr/>
              <a:t> </a:t>
            </a:r>
            <a:r>
              <a:rPr/>
              <a:t>deep</a:t>
            </a:r>
            <a:r>
              <a:rPr/>
              <a:t> </a:t>
            </a:r>
            <a:r>
              <a:rPr/>
              <a:t>in</a:t>
            </a:r>
            <a:r>
              <a:rPr/>
              <a:t> </a:t>
            </a:r>
            <a:r>
              <a:rPr/>
              <a:t>the</a:t>
            </a:r>
            <a:r>
              <a:rPr/>
              <a:t> </a:t>
            </a:r>
            <a:r>
              <a:rPr/>
              <a:t>basement</a:t>
            </a:r>
            <a:r>
              <a:rPr/>
              <a:t> </a:t>
            </a:r>
            <a:r>
              <a:rPr/>
              <a:t>of</a:t>
            </a:r>
            <a:r>
              <a:rPr/>
              <a:t> </a:t>
            </a:r>
            <a:r>
              <a:rPr/>
              <a:t>the</a:t>
            </a:r>
            <a:r>
              <a:rPr/>
              <a:t> </a:t>
            </a:r>
            <a:r>
              <a:rPr/>
              <a:t>pharmacy</a:t>
            </a:r>
            <a:r>
              <a:rPr/>
              <a:t> </a:t>
            </a:r>
            <a:r>
              <a:rPr/>
              <a:t>and</a:t>
            </a:r>
            <a:r>
              <a:rPr/>
              <a:t> </a:t>
            </a:r>
            <a:r>
              <a:rPr/>
              <a:t>has</a:t>
            </a:r>
            <a:r>
              <a:rPr/>
              <a:t> </a:t>
            </a:r>
            <a:r>
              <a:rPr/>
              <a:t>no</a:t>
            </a:r>
            <a:r>
              <a:rPr/>
              <a:t> </a:t>
            </a:r>
            <a:r>
              <a:rPr/>
              <a:t>interactions</a:t>
            </a:r>
            <a:r>
              <a:rPr/>
              <a:t> </a:t>
            </a:r>
            <a:r>
              <a:rPr/>
              <a:t>with</a:t>
            </a:r>
            <a:r>
              <a:rPr/>
              <a:t> </a:t>
            </a:r>
            <a:r>
              <a:rPr/>
              <a:t>the</a:t>
            </a:r>
            <a:r>
              <a:rPr/>
              <a:t> </a:t>
            </a:r>
            <a:r>
              <a:rPr/>
              <a:t>patient</a:t>
            </a:r>
            <a:r>
              <a:rPr/>
              <a:t> </a:t>
            </a:r>
            <a:r>
              <a:rPr/>
              <a:t>or</a:t>
            </a:r>
            <a:r>
              <a:rPr/>
              <a:t> </a:t>
            </a:r>
            <a:r>
              <a:rPr/>
              <a:t>treating</a:t>
            </a:r>
            <a:r>
              <a:rPr/>
              <a:t> </a:t>
            </a:r>
            <a:r>
              <a:rPr/>
              <a:t>physician.</a:t>
            </a:r>
          </a:p>
          <a:p>
            <a:pPr lvl="0" marL="0" indent="0">
              <a:buNone/>
            </a:pPr>
          </a:p>
          <a:p>
            <a:pPr lvl="0" marL="0" indent="0">
              <a:buNone/>
            </a:pPr>
            <a:r>
              <a:rPr/>
              <a:t>In</a:t>
            </a:r>
            <a:r>
              <a:rPr/>
              <a:t> </a:t>
            </a:r>
            <a:r>
              <a:rPr/>
              <a:t>a</a:t>
            </a:r>
            <a:r>
              <a:rPr/>
              <a:t> </a:t>
            </a:r>
            <a:r>
              <a:rPr/>
              <a:t>single</a:t>
            </a:r>
            <a:r>
              <a:rPr/>
              <a:t> </a:t>
            </a:r>
            <a:r>
              <a:rPr/>
              <a:t>blind,</a:t>
            </a:r>
            <a:r>
              <a:rPr/>
              <a:t> </a:t>
            </a:r>
            <a:r>
              <a:rPr/>
              <a:t>only</a:t>
            </a:r>
            <a:r>
              <a:rPr/>
              <a:t> </a:t>
            </a:r>
            <a:r>
              <a:rPr/>
              <a:t>one</a:t>
            </a:r>
            <a:r>
              <a:rPr/>
              <a:t> </a:t>
            </a:r>
            <a:r>
              <a:rPr/>
              <a:t>of</a:t>
            </a:r>
            <a:r>
              <a:rPr/>
              <a:t> </a:t>
            </a:r>
            <a:r>
              <a:rPr/>
              <a:t>the</a:t>
            </a:r>
            <a:r>
              <a:rPr/>
              <a:t> </a:t>
            </a:r>
            <a:r>
              <a:rPr/>
              <a:t>parties</a:t>
            </a:r>
            <a:r>
              <a:rPr/>
              <a:t> </a:t>
            </a:r>
            <a:r>
              <a:rPr/>
              <a:t>is</a:t>
            </a:r>
            <a:r>
              <a:rPr/>
              <a:t> </a:t>
            </a:r>
            <a:r>
              <a:rPr/>
              <a:t>blinded.</a:t>
            </a:r>
            <a:r>
              <a:rPr/>
              <a:t> </a:t>
            </a:r>
            <a:r>
              <a:rPr/>
              <a:t>This</a:t>
            </a:r>
            <a:r>
              <a:rPr/>
              <a:t> </a:t>
            </a:r>
            <a:r>
              <a:rPr/>
              <a:t>is</a:t>
            </a:r>
            <a:r>
              <a:rPr/>
              <a:t> </a:t>
            </a:r>
            <a:r>
              <a:rPr/>
              <a:t>usually</a:t>
            </a:r>
            <a:r>
              <a:rPr/>
              <a:t> </a:t>
            </a:r>
            <a:r>
              <a:rPr/>
              <a:t>the</a:t>
            </a:r>
            <a:r>
              <a:rPr/>
              <a:t> </a:t>
            </a:r>
            <a:r>
              <a:rPr/>
              <a:t>patient.</a:t>
            </a:r>
            <a:r>
              <a:rPr/>
              <a:t> </a:t>
            </a:r>
            <a:r>
              <a:rPr/>
              <a:t>You</a:t>
            </a:r>
            <a:r>
              <a:rPr/>
              <a:t> </a:t>
            </a:r>
            <a:r>
              <a:rPr/>
              <a:t>can’t</a:t>
            </a:r>
            <a:r>
              <a:rPr/>
              <a:t> </a:t>
            </a:r>
            <a:r>
              <a:rPr/>
              <a:t>blind</a:t>
            </a:r>
            <a:r>
              <a:rPr/>
              <a:t> </a:t>
            </a:r>
            <a:r>
              <a:rPr/>
              <a:t>a</a:t>
            </a:r>
            <a:r>
              <a:rPr/>
              <a:t> </a:t>
            </a:r>
            <a:r>
              <a:rPr/>
              <a:t>surgery</a:t>
            </a:r>
            <a:r>
              <a:rPr/>
              <a:t> </a:t>
            </a:r>
            <a:r>
              <a:rPr/>
              <a:t>from</a:t>
            </a:r>
            <a:r>
              <a:rPr/>
              <a:t> </a:t>
            </a:r>
            <a:r>
              <a:rPr/>
              <a:t>the</a:t>
            </a:r>
            <a:r>
              <a:rPr/>
              <a:t> </a:t>
            </a:r>
            <a:r>
              <a:rPr/>
              <a:t>surgeon,</a:t>
            </a:r>
            <a:r>
              <a:rPr/>
              <a:t> </a:t>
            </a:r>
            <a:r>
              <a:rPr/>
              <a:t>but</a:t>
            </a:r>
            <a:r>
              <a:rPr/>
              <a:t> </a:t>
            </a:r>
            <a:r>
              <a:rPr/>
              <a:t>you</a:t>
            </a:r>
            <a:r>
              <a:rPr/>
              <a:t> </a:t>
            </a:r>
            <a:r>
              <a:rPr/>
              <a:t>can</a:t>
            </a:r>
            <a:r>
              <a:rPr/>
              <a:t> </a:t>
            </a:r>
            <a:r>
              <a:rPr/>
              <a:t>do</a:t>
            </a:r>
            <a:r>
              <a:rPr/>
              <a:t> </a:t>
            </a:r>
            <a:r>
              <a:rPr/>
              <a:t>things</a:t>
            </a:r>
            <a:r>
              <a:rPr/>
              <a:t> </a:t>
            </a:r>
            <a:r>
              <a:rPr/>
              <a:t>like</a:t>
            </a:r>
            <a:r>
              <a:rPr/>
              <a:t> </a:t>
            </a:r>
            <a:r>
              <a:rPr/>
              <a:t>use</a:t>
            </a:r>
            <a:r>
              <a:rPr/>
              <a:t> </a:t>
            </a:r>
            <a:r>
              <a:rPr/>
              <a:t>an</a:t>
            </a:r>
            <a:r>
              <a:rPr/>
              <a:t> </a:t>
            </a:r>
            <a:r>
              <a:rPr/>
              <a:t>extra</a:t>
            </a:r>
            <a:r>
              <a:rPr/>
              <a:t> </a:t>
            </a:r>
            <a:r>
              <a:rPr/>
              <a:t>large</a:t>
            </a:r>
            <a:r>
              <a:rPr/>
              <a:t> </a:t>
            </a:r>
            <a:r>
              <a:rPr/>
              <a:t>bandage</a:t>
            </a:r>
            <a:r>
              <a:rPr/>
              <a:t> </a:t>
            </a:r>
            <a:r>
              <a:rPr/>
              <a:t>so</a:t>
            </a:r>
            <a:r>
              <a:rPr/>
              <a:t> </a:t>
            </a:r>
            <a:r>
              <a:rPr/>
              <a:t>the</a:t>
            </a:r>
            <a:r>
              <a:rPr/>
              <a:t> </a:t>
            </a:r>
            <a:r>
              <a:rPr/>
              <a:t>patient</a:t>
            </a:r>
            <a:r>
              <a:rPr/>
              <a:t> </a:t>
            </a:r>
            <a:r>
              <a:rPr/>
              <a:t>cannot</a:t>
            </a:r>
            <a:r>
              <a:rPr/>
              <a:t> </a:t>
            </a:r>
            <a:r>
              <a:rPr/>
              <a:t>see</a:t>
            </a:r>
            <a:r>
              <a:rPr/>
              <a:t> </a:t>
            </a:r>
            <a:r>
              <a:rPr/>
              <a:t>the</a:t>
            </a:r>
            <a:r>
              <a:rPr/>
              <a:t> </a:t>
            </a:r>
            <a:r>
              <a:rPr/>
              <a:t>size</a:t>
            </a:r>
            <a:r>
              <a:rPr/>
              <a:t> </a:t>
            </a:r>
            <a:r>
              <a:rPr/>
              <a:t>of</a:t>
            </a:r>
            <a:r>
              <a:rPr/>
              <a:t> </a:t>
            </a:r>
            <a:r>
              <a:rPr/>
              <a:t>the</a:t>
            </a:r>
            <a:r>
              <a:rPr/>
              <a:t> </a:t>
            </a:r>
            <a:r>
              <a:rPr/>
              <a:t>incision.</a:t>
            </a:r>
          </a:p>
          <a:p>
            <a:pPr lvl="0" marL="0" indent="0">
              <a:buNone/>
            </a:pPr>
          </a:p>
          <a:p>
            <a:pPr lvl="0" marL="0" indent="0">
              <a:buNone/>
            </a:pPr>
            <a:r>
              <a:rPr/>
              <a:t>Even</a:t>
            </a:r>
            <a:r>
              <a:rPr/>
              <a:t> </a:t>
            </a:r>
            <a:r>
              <a:rPr/>
              <a:t>if</a:t>
            </a:r>
            <a:r>
              <a:rPr/>
              <a:t> </a:t>
            </a:r>
            <a:r>
              <a:rPr/>
              <a:t>you</a:t>
            </a:r>
            <a:r>
              <a:rPr/>
              <a:t> </a:t>
            </a:r>
            <a:r>
              <a:rPr/>
              <a:t>can’t</a:t>
            </a:r>
            <a:r>
              <a:rPr/>
              <a:t> </a:t>
            </a:r>
            <a:r>
              <a:rPr/>
              <a:t>blind</a:t>
            </a:r>
            <a:r>
              <a:rPr/>
              <a:t> </a:t>
            </a:r>
            <a:r>
              <a:rPr/>
              <a:t>the</a:t>
            </a:r>
            <a:r>
              <a:rPr/>
              <a:t> </a:t>
            </a:r>
            <a:r>
              <a:rPr/>
              <a:t>patient,</a:t>
            </a:r>
            <a:r>
              <a:rPr/>
              <a:t> </a:t>
            </a:r>
            <a:r>
              <a:rPr/>
              <a:t>you</a:t>
            </a:r>
            <a:r>
              <a:rPr/>
              <a:t> </a:t>
            </a:r>
            <a:r>
              <a:rPr/>
              <a:t>should</a:t>
            </a:r>
            <a:r>
              <a:rPr/>
              <a:t> </a:t>
            </a:r>
            <a:r>
              <a:rPr/>
              <a:t>still</a:t>
            </a:r>
            <a:r>
              <a:rPr/>
              <a:t> </a:t>
            </a:r>
            <a:r>
              <a:rPr/>
              <a:t>try</a:t>
            </a:r>
            <a:r>
              <a:rPr/>
              <a:t> </a:t>
            </a:r>
            <a:r>
              <a:rPr/>
              <a:t>to</a:t>
            </a:r>
            <a:r>
              <a:rPr/>
              <a:t> </a:t>
            </a:r>
            <a:r>
              <a:rPr/>
              <a:t>blind</a:t>
            </a:r>
            <a:r>
              <a:rPr/>
              <a:t> </a:t>
            </a:r>
            <a:r>
              <a:rPr/>
              <a:t>the</a:t>
            </a:r>
            <a:r>
              <a:rPr/>
              <a:t> </a:t>
            </a:r>
            <a:r>
              <a:rPr/>
              <a:t>evaluators.</a:t>
            </a:r>
            <a:r>
              <a:rPr/>
              <a:t> </a:t>
            </a:r>
            <a:r>
              <a:rPr/>
              <a:t>So</a:t>
            </a:r>
            <a:r>
              <a:rPr/>
              <a:t> </a:t>
            </a:r>
            <a:r>
              <a:rPr/>
              <a:t>in</a:t>
            </a:r>
            <a:r>
              <a:rPr/>
              <a:t> </a:t>
            </a:r>
            <a:r>
              <a:rPr/>
              <a:t>a</a:t>
            </a:r>
            <a:r>
              <a:rPr/>
              <a:t> </a:t>
            </a:r>
            <a:r>
              <a:rPr/>
              <a:t>surgery</a:t>
            </a:r>
            <a:r>
              <a:rPr/>
              <a:t> </a:t>
            </a:r>
            <a:r>
              <a:rPr/>
              <a:t>trial,</a:t>
            </a:r>
            <a:r>
              <a:rPr/>
              <a:t> </a:t>
            </a:r>
            <a:r>
              <a:rPr/>
              <a:t>don’t</a:t>
            </a:r>
            <a:r>
              <a:rPr/>
              <a:t> </a:t>
            </a:r>
            <a:r>
              <a:rPr/>
              <a:t>collect</a:t>
            </a:r>
            <a:r>
              <a:rPr/>
              <a:t> </a:t>
            </a:r>
            <a:r>
              <a:rPr/>
              <a:t>data</a:t>
            </a:r>
            <a:r>
              <a:rPr/>
              <a:t> </a:t>
            </a:r>
            <a:r>
              <a:rPr/>
              <a:t>from</a:t>
            </a:r>
            <a:r>
              <a:rPr/>
              <a:t> </a:t>
            </a:r>
            <a:r>
              <a:rPr/>
              <a:t>the</a:t>
            </a:r>
            <a:r>
              <a:rPr/>
              <a:t> </a:t>
            </a:r>
            <a:r>
              <a:rPr/>
              <a:t>surgeon</a:t>
            </a:r>
            <a:r>
              <a:rPr/>
              <a:t> </a:t>
            </a:r>
            <a:r>
              <a:rPr/>
              <a:t>who</a:t>
            </a:r>
            <a:r>
              <a:rPr/>
              <a:t> </a:t>
            </a:r>
            <a:r>
              <a:rPr/>
              <a:t>performed</a:t>
            </a:r>
            <a:r>
              <a:rPr/>
              <a:t> </a:t>
            </a:r>
            <a:r>
              <a:rPr/>
              <a:t>the</a:t>
            </a:r>
            <a:r>
              <a:rPr/>
              <a:t> </a:t>
            </a:r>
            <a:r>
              <a:rPr/>
              <a:t>operation,</a:t>
            </a:r>
            <a:r>
              <a:rPr/>
              <a:t> </a:t>
            </a:r>
            <a:r>
              <a:rPr/>
              <a:t>but</a:t>
            </a:r>
            <a:r>
              <a:rPr/>
              <a:t> </a:t>
            </a:r>
            <a:r>
              <a:rPr/>
              <a:t>rather</a:t>
            </a:r>
            <a:r>
              <a:rPr/>
              <a:t> </a:t>
            </a:r>
            <a:r>
              <a:rPr/>
              <a:t>from</a:t>
            </a:r>
            <a:r>
              <a:rPr/>
              <a:t> </a:t>
            </a:r>
            <a:r>
              <a:rPr/>
              <a:t>an</a:t>
            </a:r>
            <a:r>
              <a:rPr/>
              <a:t> </a:t>
            </a:r>
            <a:r>
              <a:rPr/>
              <a:t>independent</a:t>
            </a:r>
            <a:r>
              <a:rPr/>
              <a:t> </a:t>
            </a:r>
            <a:r>
              <a:rPr/>
              <a:t>observer</a:t>
            </a:r>
            <a:r>
              <a:rPr/>
              <a:t> </a:t>
            </a:r>
            <a:r>
              <a:rPr/>
              <a:t>who</a:t>
            </a:r>
            <a:r>
              <a:rPr/>
              <a:t> </a:t>
            </a:r>
            <a:r>
              <a:rPr/>
              <a:t>does</a:t>
            </a:r>
            <a:r>
              <a:rPr/>
              <a:t> </a:t>
            </a:r>
            <a:r>
              <a:rPr/>
              <a:t>not</a:t>
            </a:r>
            <a:r>
              <a:rPr/>
              <a:t> </a:t>
            </a:r>
            <a:r>
              <a:rPr/>
              <a:t>know</a:t>
            </a:r>
            <a:r>
              <a:rPr/>
              <a:t> </a:t>
            </a:r>
            <a:r>
              <a:rPr/>
              <a:t>what</a:t>
            </a:r>
            <a:r>
              <a:rPr/>
              <a:t> </a:t>
            </a:r>
            <a:r>
              <a:rPr/>
              <a:t>surgery</a:t>
            </a:r>
            <a:r>
              <a:rPr/>
              <a:t> </a:t>
            </a:r>
            <a:r>
              <a:rPr/>
              <a:t>was</a:t>
            </a:r>
            <a:r>
              <a:rPr/>
              <a:t> </a:t>
            </a:r>
            <a:r>
              <a:rPr/>
              <a:t>assigned</a:t>
            </a:r>
            <a:r>
              <a:rPr/>
              <a:t> </a:t>
            </a:r>
            <a:r>
              <a:rPr/>
              <a:t>to</a:t>
            </a:r>
            <a:r>
              <a:rPr/>
              <a:t> </a:t>
            </a:r>
            <a:r>
              <a:rPr/>
              <a:t>a</a:t>
            </a:r>
            <a:r>
              <a:rPr/>
              <a:t> </a:t>
            </a:r>
            <a:r>
              <a:rPr/>
              <a:t>particular</a:t>
            </a:r>
            <a:r>
              <a:rPr/>
              <a:t> </a:t>
            </a:r>
            <a:r>
              <a:rPr/>
              <a:t>patient.</a:t>
            </a:r>
          </a:p>
          <a:p>
            <a:pPr lvl="0" marL="0" indent="0">
              <a:buNone/>
            </a:pPr>
          </a:p>
          <a:p>
            <a:pPr lvl="0" marL="0" indent="0">
              <a:buNone/>
            </a:pPr>
            <a:r>
              <a:rPr/>
              <a:t>The</a:t>
            </a:r>
            <a:r>
              <a:rPr/>
              <a:t> </a:t>
            </a:r>
            <a:r>
              <a:rPr/>
              <a:t>blinded</a:t>
            </a:r>
            <a:r>
              <a:rPr/>
              <a:t> </a:t>
            </a:r>
            <a:r>
              <a:rPr/>
              <a:t>evaluator</a:t>
            </a:r>
            <a:r>
              <a:rPr/>
              <a:t> </a:t>
            </a:r>
            <a:r>
              <a:rPr/>
              <a:t>is</a:t>
            </a:r>
            <a:r>
              <a:rPr/>
              <a:t> </a:t>
            </a:r>
            <a:r>
              <a:rPr/>
              <a:t>even</a:t>
            </a:r>
            <a:r>
              <a:rPr/>
              <a:t> </a:t>
            </a:r>
            <a:r>
              <a:rPr/>
              <a:t>an</a:t>
            </a:r>
            <a:r>
              <a:rPr/>
              <a:t> </a:t>
            </a:r>
            <a:r>
              <a:rPr/>
              <a:t>option</a:t>
            </a:r>
            <a:r>
              <a:rPr/>
              <a:t> </a:t>
            </a:r>
            <a:r>
              <a:rPr/>
              <a:t>for</a:t>
            </a:r>
            <a:r>
              <a:rPr/>
              <a:t> </a:t>
            </a:r>
            <a:r>
              <a:rPr/>
              <a:t>non-randomized</a:t>
            </a:r>
            <a:r>
              <a:rPr/>
              <a:t> </a:t>
            </a:r>
            <a:r>
              <a:rPr/>
              <a:t>trials.</a:t>
            </a:r>
            <a:r>
              <a:rPr/>
              <a:t> </a:t>
            </a:r>
            <a:r>
              <a:rPr/>
              <a:t>There</a:t>
            </a:r>
            <a:r>
              <a:rPr/>
              <a:t> </a:t>
            </a:r>
            <a:r>
              <a:rPr/>
              <a:t>was</a:t>
            </a:r>
            <a:r>
              <a:rPr/>
              <a:t> </a:t>
            </a:r>
            <a:r>
              <a:rPr/>
              <a:t>a</a:t>
            </a:r>
            <a:r>
              <a:rPr/>
              <a:t> </a:t>
            </a:r>
            <a:r>
              <a:rPr/>
              <a:t>case</a:t>
            </a:r>
            <a:r>
              <a:rPr/>
              <a:t> </a:t>
            </a:r>
            <a:r>
              <a:rPr/>
              <a:t>control</a:t>
            </a:r>
            <a:r>
              <a:rPr/>
              <a:t> </a:t>
            </a:r>
            <a:r>
              <a:rPr/>
              <a:t>study</a:t>
            </a:r>
            <a:r>
              <a:rPr/>
              <a:t> </a:t>
            </a:r>
            <a:r>
              <a:rPr/>
              <a:t>where</a:t>
            </a:r>
            <a:r>
              <a:rPr/>
              <a:t> </a:t>
            </a:r>
            <a:r>
              <a:rPr/>
              <a:t>the</a:t>
            </a:r>
            <a:r>
              <a:rPr/>
              <a:t> </a:t>
            </a:r>
            <a:r>
              <a:rPr/>
              <a:t>cases</a:t>
            </a:r>
            <a:r>
              <a:rPr/>
              <a:t> </a:t>
            </a:r>
            <a:r>
              <a:rPr/>
              <a:t>had</a:t>
            </a:r>
            <a:r>
              <a:rPr/>
              <a:t> </a:t>
            </a:r>
            <a:r>
              <a:rPr/>
              <a:t>lung</a:t>
            </a:r>
            <a:r>
              <a:rPr/>
              <a:t> </a:t>
            </a:r>
            <a:r>
              <a:rPr/>
              <a:t>cancer</a:t>
            </a:r>
            <a:r>
              <a:rPr/>
              <a:t> </a:t>
            </a:r>
            <a:r>
              <a:rPr/>
              <a:t>and</a:t>
            </a:r>
            <a:r>
              <a:rPr/>
              <a:t> </a:t>
            </a:r>
            <a:r>
              <a:rPr/>
              <a:t>the</a:t>
            </a:r>
            <a:r>
              <a:rPr/>
              <a:t> </a:t>
            </a:r>
            <a:r>
              <a:rPr/>
              <a:t>controls</a:t>
            </a:r>
            <a:r>
              <a:rPr/>
              <a:t> </a:t>
            </a:r>
            <a:r>
              <a:rPr/>
              <a:t>did</a:t>
            </a:r>
            <a:r>
              <a:rPr/>
              <a:t> </a:t>
            </a:r>
            <a:r>
              <a:rPr/>
              <a:t>not.</a:t>
            </a:r>
            <a:r>
              <a:rPr/>
              <a:t> </a:t>
            </a:r>
            <a:r>
              <a:rPr/>
              <a:t>You</a:t>
            </a:r>
            <a:r>
              <a:rPr/>
              <a:t> </a:t>
            </a:r>
            <a:r>
              <a:rPr/>
              <a:t>can’t</a:t>
            </a:r>
            <a:r>
              <a:rPr/>
              <a:t> </a:t>
            </a:r>
            <a:r>
              <a:rPr/>
              <a:t>hide</a:t>
            </a:r>
            <a:r>
              <a:rPr/>
              <a:t> </a:t>
            </a:r>
            <a:r>
              <a:rPr/>
              <a:t>lung</a:t>
            </a:r>
            <a:r>
              <a:rPr/>
              <a:t> </a:t>
            </a:r>
            <a:r>
              <a:rPr/>
              <a:t>cancer</a:t>
            </a:r>
            <a:r>
              <a:rPr/>
              <a:t> </a:t>
            </a:r>
            <a:r>
              <a:rPr/>
              <a:t>from</a:t>
            </a:r>
            <a:r>
              <a:rPr/>
              <a:t> </a:t>
            </a:r>
            <a:r>
              <a:rPr/>
              <a:t>a</a:t>
            </a:r>
            <a:r>
              <a:rPr/>
              <a:t> </a:t>
            </a:r>
            <a:r>
              <a:rPr/>
              <a:t>patient,</a:t>
            </a:r>
            <a:r>
              <a:rPr/>
              <a:t> </a:t>
            </a:r>
            <a:r>
              <a:rPr/>
              <a:t>of</a:t>
            </a:r>
            <a:r>
              <a:rPr/>
              <a:t> </a:t>
            </a:r>
            <a:r>
              <a:rPr/>
              <a:t>course.</a:t>
            </a:r>
            <a:r>
              <a:rPr/>
              <a:t> </a:t>
            </a:r>
            <a:r>
              <a:rPr/>
              <a:t>But</a:t>
            </a:r>
            <a:r>
              <a:rPr/>
              <a:t> </a:t>
            </a:r>
            <a:r>
              <a:rPr/>
              <a:t>the</a:t>
            </a:r>
            <a:r>
              <a:rPr/>
              <a:t> </a:t>
            </a:r>
            <a:r>
              <a:rPr/>
              <a:t>person</a:t>
            </a:r>
            <a:r>
              <a:rPr/>
              <a:t> </a:t>
            </a:r>
            <a:r>
              <a:rPr/>
              <a:t>who</a:t>
            </a:r>
            <a:r>
              <a:rPr/>
              <a:t> </a:t>
            </a:r>
            <a:r>
              <a:rPr/>
              <a:t>interviewed</a:t>
            </a:r>
            <a:r>
              <a:rPr/>
              <a:t> </a:t>
            </a:r>
            <a:r>
              <a:rPr/>
              <a:t>the</a:t>
            </a:r>
            <a:r>
              <a:rPr/>
              <a:t> </a:t>
            </a:r>
            <a:r>
              <a:rPr/>
              <a:t>patient</a:t>
            </a:r>
            <a:r>
              <a:rPr/>
              <a:t> </a:t>
            </a:r>
            <a:r>
              <a:rPr/>
              <a:t>did</a:t>
            </a:r>
            <a:r>
              <a:rPr/>
              <a:t> </a:t>
            </a:r>
            <a:r>
              <a:rPr/>
              <a:t>not</a:t>
            </a:r>
            <a:r>
              <a:rPr/>
              <a:t> </a:t>
            </a:r>
            <a:r>
              <a:rPr/>
              <a:t>know</a:t>
            </a:r>
            <a:r>
              <a:rPr/>
              <a:t> </a:t>
            </a:r>
            <a:r>
              <a:rPr/>
              <a:t>and</a:t>
            </a:r>
            <a:r>
              <a:rPr/>
              <a:t> </a:t>
            </a:r>
            <a:r>
              <a:rPr/>
              <a:t>that</a:t>
            </a:r>
            <a:r>
              <a:rPr/>
              <a:t> </a:t>
            </a:r>
            <a:r>
              <a:rPr/>
              <a:t>stopped</a:t>
            </a:r>
            <a:r>
              <a:rPr/>
              <a:t> </a:t>
            </a:r>
            <a:r>
              <a:rPr/>
              <a:t>the</a:t>
            </a:r>
            <a:r>
              <a:rPr/>
              <a:t> </a:t>
            </a:r>
            <a:r>
              <a:rPr/>
              <a:t>interviewer</a:t>
            </a:r>
            <a:r>
              <a:rPr/>
              <a:t> </a:t>
            </a:r>
            <a:r>
              <a:rPr/>
              <a:t>from</a:t>
            </a:r>
            <a:r>
              <a:rPr/>
              <a:t> </a:t>
            </a:r>
            <a:r>
              <a:rPr/>
              <a:t>probing</a:t>
            </a:r>
            <a:r>
              <a:rPr/>
              <a:t> </a:t>
            </a:r>
            <a:r>
              <a:rPr/>
              <a:t>a</a:t>
            </a:r>
            <a:r>
              <a:rPr/>
              <a:t> </a:t>
            </a:r>
            <a:r>
              <a:rPr/>
              <a:t>bit</a:t>
            </a:r>
            <a:r>
              <a:rPr/>
              <a:t> </a:t>
            </a:r>
            <a:r>
              <a:rPr/>
              <a:t>more</a:t>
            </a:r>
            <a:r>
              <a:rPr/>
              <a:t> </a:t>
            </a:r>
            <a:r>
              <a:rPr/>
              <a:t>aggressively</a:t>
            </a:r>
            <a:r>
              <a:rPr/>
              <a:t> </a:t>
            </a:r>
            <a:r>
              <a:rPr/>
              <a:t>for</a:t>
            </a:r>
            <a:r>
              <a:rPr/>
              <a:t> </a:t>
            </a:r>
            <a:r>
              <a:rPr/>
              <a:t>cancer</a:t>
            </a:r>
            <a:r>
              <a:rPr/>
              <a:t> </a:t>
            </a:r>
            <a:r>
              <a:rPr/>
              <a:t>patients.</a:t>
            </a:r>
            <a:r>
              <a:rPr/>
              <a:t> </a:t>
            </a:r>
            <a:r>
              <a:rPr/>
              <a:t>(</a:t>
            </a:r>
            <a:r>
              <a:rPr/>
              <a:t>“</a:t>
            </a:r>
            <a:r>
              <a:rPr/>
              <a:t>Are</a:t>
            </a:r>
            <a:r>
              <a:rPr/>
              <a:t> </a:t>
            </a:r>
            <a:r>
              <a:rPr/>
              <a:t>you</a:t>
            </a:r>
            <a:r>
              <a:rPr/>
              <a:t> </a:t>
            </a:r>
            <a:r>
              <a:rPr/>
              <a:t>sure</a:t>
            </a:r>
            <a:r>
              <a:rPr/>
              <a:t> </a:t>
            </a:r>
            <a:r>
              <a:rPr/>
              <a:t>you’ve</a:t>
            </a:r>
            <a:r>
              <a:rPr/>
              <a:t> </a:t>
            </a:r>
            <a:r>
              <a:rPr/>
              <a:t>never</a:t>
            </a:r>
            <a:r>
              <a:rPr/>
              <a:t> </a:t>
            </a:r>
            <a:r>
              <a:rPr/>
              <a:t>smoked</a:t>
            </a:r>
            <a:r>
              <a:rPr/>
              <a:t> </a:t>
            </a:r>
            <a:r>
              <a:rPr/>
              <a:t>any</a:t>
            </a:r>
            <a:r>
              <a:rPr/>
              <a:t> </a:t>
            </a:r>
            <a:r>
              <a:rPr/>
              <a:t>cigarettes?</a:t>
            </a:r>
            <a:r>
              <a:rPr/>
              <a:t> </a:t>
            </a:r>
            <a:r>
              <a:rPr/>
              <a:t>Think</a:t>
            </a:r>
            <a:r>
              <a:rPr/>
              <a:t> </a:t>
            </a:r>
            <a:r>
              <a:rPr/>
              <a:t>hard</a:t>
            </a:r>
            <a:r>
              <a:rPr/>
              <a:t> </a:t>
            </a:r>
            <a:r>
              <a:rPr/>
              <a:t>now.</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Paul</a:t>
            </a:r>
            <a:r>
              <a:rPr/>
              <a:t> </a:t>
            </a:r>
            <a:r>
              <a:rPr/>
              <a:t>Rosenbaum,</a:t>
            </a:r>
            <a:r>
              <a:rPr/>
              <a:t> </a:t>
            </a:r>
            <a:r>
              <a:rPr/>
              <a:t>in</a:t>
            </a:r>
            <a:r>
              <a:rPr/>
              <a:t> </a:t>
            </a:r>
            <a:r>
              <a:rPr/>
              <a:t>the</a:t>
            </a:r>
            <a:r>
              <a:rPr/>
              <a:t> </a:t>
            </a:r>
            <a:r>
              <a:rPr/>
              <a:t>first</a:t>
            </a:r>
            <a:r>
              <a:rPr/>
              <a:t> </a:t>
            </a:r>
            <a:r>
              <a:rPr/>
              <a:t>chapter</a:t>
            </a:r>
            <a:r>
              <a:rPr/>
              <a:t> </a:t>
            </a:r>
            <a:r>
              <a:rPr/>
              <a:t>of</a:t>
            </a:r>
            <a:r>
              <a:rPr/>
              <a:t> </a:t>
            </a:r>
            <a:r>
              <a:rPr/>
              <a:t>his</a:t>
            </a:r>
            <a:r>
              <a:rPr/>
              <a:t> </a:t>
            </a:r>
            <a:r>
              <a:rPr/>
              <a:t>book,</a:t>
            </a:r>
            <a:r>
              <a:rPr/>
              <a:t> </a:t>
            </a:r>
            <a:r>
              <a:rPr/>
              <a:t>Observational</a:t>
            </a:r>
            <a:r>
              <a:rPr/>
              <a:t> </a:t>
            </a:r>
            <a:r>
              <a:rPr/>
              <a:t>Studies,</a:t>
            </a:r>
            <a:r>
              <a:rPr/>
              <a:t> </a:t>
            </a:r>
            <a:r>
              <a:rPr/>
              <a:t>gives</a:t>
            </a:r>
            <a:r>
              <a:rPr/>
              <a:t> </a:t>
            </a:r>
            <a:r>
              <a:rPr/>
              <a:t>a</a:t>
            </a:r>
            <a:r>
              <a:rPr/>
              <a:t> </a:t>
            </a:r>
            <a:r>
              <a:rPr/>
              <a:t>fascinating</a:t>
            </a:r>
            <a:r>
              <a:rPr/>
              <a:t> </a:t>
            </a:r>
            <a:r>
              <a:rPr/>
              <a:t>example</a:t>
            </a:r>
            <a:r>
              <a:rPr/>
              <a:t> </a:t>
            </a:r>
            <a:r>
              <a:rPr/>
              <a:t>of</a:t>
            </a:r>
            <a:r>
              <a:rPr/>
              <a:t> </a:t>
            </a:r>
            <a:r>
              <a:rPr/>
              <a:t>an</a:t>
            </a:r>
            <a:r>
              <a:rPr/>
              <a:t> </a:t>
            </a:r>
            <a:r>
              <a:rPr/>
              <a:t>apples</a:t>
            </a:r>
            <a:r>
              <a:rPr/>
              <a:t> </a:t>
            </a:r>
            <a:r>
              <a:rPr/>
              <a:t>to</a:t>
            </a:r>
            <a:r>
              <a:rPr/>
              <a:t> </a:t>
            </a:r>
            <a:r>
              <a:rPr/>
              <a:t>oranges</a:t>
            </a:r>
            <a:r>
              <a:rPr/>
              <a:t> </a:t>
            </a:r>
            <a:r>
              <a:rPr/>
              <a:t>comparison.</a:t>
            </a:r>
            <a:r>
              <a:rPr/>
              <a:t> </a:t>
            </a:r>
            <a:r>
              <a:rPr/>
              <a:t>Ewan</a:t>
            </a:r>
            <a:r>
              <a:rPr/>
              <a:t> </a:t>
            </a:r>
            <a:r>
              <a:rPr/>
              <a:t>Cameron</a:t>
            </a:r>
            <a:r>
              <a:rPr/>
              <a:t> </a:t>
            </a:r>
            <a:r>
              <a:rPr/>
              <a:t>and</a:t>
            </a:r>
            <a:r>
              <a:rPr/>
              <a:t> </a:t>
            </a:r>
            <a:r>
              <a:rPr/>
              <a:t>Linus</a:t>
            </a:r>
            <a:r>
              <a:rPr/>
              <a:t> </a:t>
            </a:r>
            <a:r>
              <a:rPr/>
              <a:t>Pauling</a:t>
            </a:r>
            <a:r>
              <a:rPr/>
              <a:t> </a:t>
            </a:r>
            <a:r>
              <a:rPr/>
              <a:t>published</a:t>
            </a:r>
            <a:r>
              <a:rPr/>
              <a:t> </a:t>
            </a:r>
            <a:r>
              <a:rPr/>
              <a:t>an</a:t>
            </a:r>
            <a:r>
              <a:rPr/>
              <a:t> </a:t>
            </a:r>
            <a:r>
              <a:rPr/>
              <a:t>observational</a:t>
            </a:r>
            <a:r>
              <a:rPr/>
              <a:t> </a:t>
            </a:r>
            <a:r>
              <a:rPr/>
              <a:t>study</a:t>
            </a:r>
            <a:r>
              <a:rPr/>
              <a:t> </a:t>
            </a:r>
            <a:r>
              <a:rPr/>
              <a:t>of</a:t>
            </a:r>
            <a:r>
              <a:rPr/>
              <a:t> </a:t>
            </a:r>
            <a:r>
              <a:rPr/>
              <a:t>Vitamin</a:t>
            </a:r>
            <a:r>
              <a:rPr/>
              <a:t> </a:t>
            </a:r>
            <a:r>
              <a:rPr/>
              <a:t>C</a:t>
            </a:r>
            <a:r>
              <a:rPr/>
              <a:t> </a:t>
            </a:r>
            <a:r>
              <a:rPr/>
              <a:t>as</a:t>
            </a:r>
            <a:r>
              <a:rPr/>
              <a:t> </a:t>
            </a:r>
            <a:r>
              <a:rPr/>
              <a:t>a</a:t>
            </a:r>
            <a:r>
              <a:rPr/>
              <a:t> </a:t>
            </a:r>
            <a:r>
              <a:rPr/>
              <a:t>treatment</a:t>
            </a:r>
            <a:r>
              <a:rPr/>
              <a:t> </a:t>
            </a:r>
            <a:r>
              <a:rPr/>
              <a:t>for</a:t>
            </a:r>
            <a:r>
              <a:rPr/>
              <a:t> </a:t>
            </a:r>
            <a:r>
              <a:rPr/>
              <a:t>advanced</a:t>
            </a:r>
            <a:r>
              <a:rPr/>
              <a:t> </a:t>
            </a:r>
            <a:r>
              <a:rPr/>
              <a:t>cancer</a:t>
            </a:r>
            <a:r>
              <a:rPr/>
              <a:t> </a:t>
            </a:r>
            <a:r>
              <a:rPr/>
              <a:t>(Cameron</a:t>
            </a:r>
            <a:r>
              <a:rPr/>
              <a:t> </a:t>
            </a:r>
            <a:r>
              <a:rPr/>
              <a:t>1976).</a:t>
            </a:r>
            <a:r>
              <a:rPr/>
              <a:t> </a:t>
            </a:r>
            <a:r>
              <a:rPr/>
              <a:t>For</a:t>
            </a:r>
            <a:r>
              <a:rPr/>
              <a:t> </a:t>
            </a:r>
            <a:r>
              <a:rPr/>
              <a:t>each</a:t>
            </a:r>
            <a:r>
              <a:rPr/>
              <a:t> </a:t>
            </a:r>
            <a:r>
              <a:rPr/>
              <a:t>patient,</a:t>
            </a:r>
            <a:r>
              <a:rPr/>
              <a:t> </a:t>
            </a:r>
            <a:r>
              <a:rPr/>
              <a:t>ten</a:t>
            </a:r>
            <a:r>
              <a:rPr/>
              <a:t> </a:t>
            </a:r>
            <a:r>
              <a:rPr/>
              <a:t>matched</a:t>
            </a:r>
            <a:r>
              <a:rPr/>
              <a:t> </a:t>
            </a:r>
            <a:r>
              <a:rPr/>
              <a:t>controls</a:t>
            </a:r>
            <a:r>
              <a:rPr/>
              <a:t> </a:t>
            </a:r>
            <a:r>
              <a:rPr/>
              <a:t>were</a:t>
            </a:r>
            <a:r>
              <a:rPr/>
              <a:t> </a:t>
            </a:r>
            <a:r>
              <a:rPr/>
              <a:t>selected</a:t>
            </a:r>
            <a:r>
              <a:rPr/>
              <a:t> </a:t>
            </a:r>
            <a:r>
              <a:rPr/>
              <a:t>with</a:t>
            </a:r>
            <a:r>
              <a:rPr/>
              <a:t> </a:t>
            </a:r>
            <a:r>
              <a:rPr/>
              <a:t>the</a:t>
            </a:r>
            <a:r>
              <a:rPr/>
              <a:t> </a:t>
            </a:r>
            <a:r>
              <a:rPr/>
              <a:t>same</a:t>
            </a:r>
            <a:r>
              <a:rPr/>
              <a:t> </a:t>
            </a:r>
            <a:r>
              <a:rPr/>
              <a:t>age,</a:t>
            </a:r>
            <a:r>
              <a:rPr/>
              <a:t> </a:t>
            </a:r>
            <a:r>
              <a:rPr/>
              <a:t>gender,</a:t>
            </a:r>
            <a:r>
              <a:rPr/>
              <a:t> </a:t>
            </a:r>
            <a:r>
              <a:rPr/>
              <a:t>cancer</a:t>
            </a:r>
            <a:r>
              <a:rPr/>
              <a:t> </a:t>
            </a:r>
            <a:r>
              <a:rPr/>
              <a:t>site,</a:t>
            </a:r>
            <a:r>
              <a:rPr/>
              <a:t> </a:t>
            </a:r>
            <a:r>
              <a:rPr/>
              <a:t>and</a:t>
            </a:r>
            <a:r>
              <a:rPr/>
              <a:t> </a:t>
            </a:r>
            <a:r>
              <a:rPr/>
              <a:t>histological</a:t>
            </a:r>
            <a:r>
              <a:rPr/>
              <a:t> </a:t>
            </a:r>
            <a:r>
              <a:rPr/>
              <a:t>tumor</a:t>
            </a:r>
            <a:r>
              <a:rPr/>
              <a:t> </a:t>
            </a:r>
            <a:r>
              <a:rPr/>
              <a:t>type.</a:t>
            </a:r>
            <a:r>
              <a:rPr/>
              <a:t> </a:t>
            </a:r>
            <a:r>
              <a:rPr/>
              <a:t>Patients</a:t>
            </a:r>
            <a:r>
              <a:rPr/>
              <a:t> </a:t>
            </a:r>
            <a:r>
              <a:rPr/>
              <a:t>receiving</a:t>
            </a:r>
            <a:r>
              <a:rPr/>
              <a:t> </a:t>
            </a:r>
            <a:r>
              <a:rPr/>
              <a:t>Vitamin</a:t>
            </a:r>
            <a:r>
              <a:rPr/>
              <a:t> </a:t>
            </a:r>
            <a:r>
              <a:rPr/>
              <a:t>C</a:t>
            </a:r>
            <a:r>
              <a:rPr/>
              <a:t> </a:t>
            </a:r>
            <a:r>
              <a:rPr/>
              <a:t>survived</a:t>
            </a:r>
            <a:r>
              <a:rPr/>
              <a:t> </a:t>
            </a:r>
            <a:r>
              <a:rPr/>
              <a:t>four</a:t>
            </a:r>
            <a:r>
              <a:rPr/>
              <a:t> </a:t>
            </a:r>
            <a:r>
              <a:rPr/>
              <a:t>times</a:t>
            </a:r>
            <a:r>
              <a:rPr/>
              <a:t> </a:t>
            </a:r>
            <a:r>
              <a:rPr/>
              <a:t>longer</a:t>
            </a:r>
            <a:r>
              <a:rPr/>
              <a:t> </a:t>
            </a:r>
            <a:r>
              <a:rPr/>
              <a:t>than</a:t>
            </a:r>
            <a:r>
              <a:rPr/>
              <a:t> </a:t>
            </a:r>
            <a:r>
              <a:rPr/>
              <a:t>the</a:t>
            </a:r>
            <a:r>
              <a:rPr/>
              <a:t> </a:t>
            </a:r>
            <a:r>
              <a:rPr/>
              <a:t>controls</a:t>
            </a:r>
            <a:r>
              <a:rPr/>
              <a:t> </a:t>
            </a:r>
            <a:r>
              <a:rPr/>
              <a:t>(p</a:t>
            </a:r>
            <a:r>
              <a:rPr/>
              <a:t> </a:t>
            </a:r>
            <a:r>
              <a:rPr/>
              <a:t>&lt;</a:t>
            </a:r>
            <a:r>
              <a:rPr/>
              <a:t> </a:t>
            </a:r>
            <a:r>
              <a:rPr/>
              <a:t>0.0001).</a:t>
            </a:r>
          </a:p>
          <a:p>
            <a:pPr lvl="0" marL="0" indent="0">
              <a:buNone/>
            </a:pPr>
          </a:p>
          <a:p>
            <a:pPr lvl="0" marL="0" indent="0">
              <a:buNone/>
            </a:pPr>
            <a:r>
              <a:rPr/>
              <a:t>Cameron</a:t>
            </a:r>
            <a:r>
              <a:rPr/>
              <a:t> </a:t>
            </a:r>
            <a:r>
              <a:rPr/>
              <a:t>and</a:t>
            </a:r>
            <a:r>
              <a:rPr/>
              <a:t> </a:t>
            </a:r>
            <a:r>
              <a:rPr/>
              <a:t>Pauling</a:t>
            </a:r>
            <a:r>
              <a:rPr/>
              <a:t> </a:t>
            </a:r>
            <a:r>
              <a:rPr/>
              <a:t>minimize</a:t>
            </a:r>
            <a:r>
              <a:rPr/>
              <a:t> </a:t>
            </a:r>
            <a:r>
              <a:rPr/>
              <a:t>the</a:t>
            </a:r>
            <a:r>
              <a:rPr/>
              <a:t> </a:t>
            </a:r>
            <a:r>
              <a:rPr/>
              <a:t>lack</a:t>
            </a:r>
            <a:r>
              <a:rPr/>
              <a:t> </a:t>
            </a:r>
            <a:r>
              <a:rPr/>
              <a:t>of</a:t>
            </a:r>
            <a:r>
              <a:rPr/>
              <a:t> </a:t>
            </a:r>
            <a:r>
              <a:rPr/>
              <a:t>randomization.</a:t>
            </a:r>
            <a:r>
              <a:rPr/>
              <a:t> </a:t>
            </a:r>
            <a:r>
              <a:rPr/>
              <a:t>“</a:t>
            </a:r>
            <a:r>
              <a:rPr/>
              <a:t>Even</a:t>
            </a:r>
            <a:r>
              <a:rPr/>
              <a:t> </a:t>
            </a:r>
            <a:r>
              <a:rPr/>
              <a:t>though</a:t>
            </a:r>
            <a:r>
              <a:rPr/>
              <a:t> </a:t>
            </a:r>
            <a:r>
              <a:rPr/>
              <a:t>no</a:t>
            </a:r>
            <a:r>
              <a:rPr/>
              <a:t> </a:t>
            </a:r>
            <a:r>
              <a:rPr/>
              <a:t>formal</a:t>
            </a:r>
            <a:r>
              <a:rPr/>
              <a:t> </a:t>
            </a:r>
            <a:r>
              <a:rPr/>
              <a:t>process</a:t>
            </a:r>
            <a:r>
              <a:rPr/>
              <a:t> </a:t>
            </a:r>
            <a:r>
              <a:rPr/>
              <a:t>of</a:t>
            </a:r>
            <a:r>
              <a:rPr/>
              <a:t> </a:t>
            </a:r>
            <a:r>
              <a:rPr/>
              <a:t>randomization</a:t>
            </a:r>
            <a:r>
              <a:rPr/>
              <a:t> </a:t>
            </a:r>
            <a:r>
              <a:rPr/>
              <a:t>was</a:t>
            </a:r>
            <a:r>
              <a:rPr/>
              <a:t> </a:t>
            </a:r>
            <a:r>
              <a:rPr/>
              <a:t>carried</a:t>
            </a:r>
            <a:r>
              <a:rPr/>
              <a:t> </a:t>
            </a:r>
            <a:r>
              <a:rPr/>
              <a:t>out</a:t>
            </a:r>
            <a:r>
              <a:rPr/>
              <a:t> </a:t>
            </a:r>
            <a:r>
              <a:rPr/>
              <a:t>in</a:t>
            </a:r>
            <a:r>
              <a:rPr/>
              <a:t> </a:t>
            </a:r>
            <a:r>
              <a:rPr/>
              <a:t>the</a:t>
            </a:r>
            <a:r>
              <a:rPr/>
              <a:t> </a:t>
            </a:r>
            <a:r>
              <a:rPr/>
              <a:t>selection</a:t>
            </a:r>
            <a:r>
              <a:rPr/>
              <a:t> </a:t>
            </a:r>
            <a:r>
              <a:rPr/>
              <a:t>of</a:t>
            </a:r>
            <a:r>
              <a:rPr/>
              <a:t> </a:t>
            </a:r>
            <a:r>
              <a:rPr/>
              <a:t>our</a:t>
            </a:r>
            <a:r>
              <a:rPr/>
              <a:t> </a:t>
            </a:r>
            <a:r>
              <a:rPr/>
              <a:t>two</a:t>
            </a:r>
            <a:r>
              <a:rPr/>
              <a:t> </a:t>
            </a:r>
            <a:r>
              <a:rPr/>
              <a:t>groups,</a:t>
            </a:r>
            <a:r>
              <a:rPr/>
              <a:t> </a:t>
            </a:r>
            <a:r>
              <a:rPr/>
              <a:t>we</a:t>
            </a:r>
            <a:r>
              <a:rPr/>
              <a:t> </a:t>
            </a:r>
            <a:r>
              <a:rPr/>
              <a:t>believe</a:t>
            </a:r>
            <a:r>
              <a:rPr/>
              <a:t> </a:t>
            </a:r>
            <a:r>
              <a:rPr/>
              <a:t>that</a:t>
            </a:r>
            <a:r>
              <a:rPr/>
              <a:t> </a:t>
            </a:r>
            <a:r>
              <a:rPr/>
              <a:t>they</a:t>
            </a:r>
            <a:r>
              <a:rPr/>
              <a:t> </a:t>
            </a:r>
            <a:r>
              <a:rPr/>
              <a:t>come</a:t>
            </a:r>
            <a:r>
              <a:rPr/>
              <a:t> </a:t>
            </a:r>
            <a:r>
              <a:rPr/>
              <a:t>close</a:t>
            </a:r>
            <a:r>
              <a:rPr/>
              <a:t> </a:t>
            </a:r>
            <a:r>
              <a:rPr/>
              <a:t>to</a:t>
            </a:r>
            <a:r>
              <a:rPr/>
              <a:t> </a:t>
            </a:r>
            <a:r>
              <a:rPr/>
              <a:t>representing</a:t>
            </a:r>
            <a:r>
              <a:rPr/>
              <a:t> </a:t>
            </a:r>
            <a:r>
              <a:rPr/>
              <a:t>random</a:t>
            </a:r>
            <a:r>
              <a:rPr/>
              <a:t> </a:t>
            </a:r>
            <a:r>
              <a:rPr/>
              <a:t>subpopulations</a:t>
            </a:r>
            <a:r>
              <a:rPr/>
              <a:t> </a:t>
            </a:r>
            <a:r>
              <a:rPr/>
              <a:t>of</a:t>
            </a:r>
            <a:r>
              <a:rPr/>
              <a:t> </a:t>
            </a:r>
            <a:r>
              <a:rPr/>
              <a:t>the</a:t>
            </a:r>
            <a:r>
              <a:rPr/>
              <a:t> </a:t>
            </a:r>
            <a:r>
              <a:rPr/>
              <a:t>population</a:t>
            </a:r>
            <a:r>
              <a:rPr/>
              <a:t> </a:t>
            </a:r>
            <a:r>
              <a:rPr/>
              <a:t>of</a:t>
            </a:r>
            <a:r>
              <a:rPr/>
              <a:t> </a:t>
            </a:r>
            <a:r>
              <a:rPr/>
              <a:t>terminal</a:t>
            </a:r>
            <a:r>
              <a:rPr/>
              <a:t> </a:t>
            </a:r>
            <a:r>
              <a:rPr/>
              <a:t>cancer</a:t>
            </a:r>
            <a:r>
              <a:rPr/>
              <a:t> </a:t>
            </a:r>
            <a:r>
              <a:rPr/>
              <a:t>patients</a:t>
            </a:r>
            <a:r>
              <a:rPr/>
              <a:t> </a:t>
            </a:r>
            <a:r>
              <a:rPr/>
              <a:t>in</a:t>
            </a:r>
            <a:r>
              <a:rPr/>
              <a:t> </a:t>
            </a:r>
            <a:r>
              <a:rPr/>
              <a:t>the</a:t>
            </a:r>
            <a:r>
              <a:rPr/>
              <a:t> </a:t>
            </a:r>
            <a:r>
              <a:rPr/>
              <a:t>Vale</a:t>
            </a:r>
            <a:r>
              <a:rPr/>
              <a:t> </a:t>
            </a:r>
            <a:r>
              <a:rPr/>
              <a:t>of</a:t>
            </a:r>
            <a:r>
              <a:rPr/>
              <a:t> </a:t>
            </a:r>
            <a:r>
              <a:rPr/>
              <a:t>Leven</a:t>
            </a:r>
            <a:r>
              <a:rPr/>
              <a:t> </a:t>
            </a:r>
            <a:r>
              <a:rPr/>
              <a:t>Hospital.</a:t>
            </a:r>
            <a:r>
              <a:rPr/>
              <a:t>”</a:t>
            </a:r>
          </a:p>
          <a:p>
            <a:pPr lvl="0" marL="0" indent="0">
              <a:buNone/>
            </a:pPr>
          </a:p>
          <a:p>
            <a:pPr lvl="0" marL="0" indent="0">
              <a:buNone/>
            </a:pPr>
            <a:r>
              <a:rPr/>
              <a:t>Ten</a:t>
            </a:r>
            <a:r>
              <a:rPr/>
              <a:t> </a:t>
            </a:r>
            <a:r>
              <a:rPr/>
              <a:t>years</a:t>
            </a:r>
            <a:r>
              <a:rPr/>
              <a:t> </a:t>
            </a:r>
            <a:r>
              <a:rPr/>
              <a:t>later,</a:t>
            </a:r>
            <a:r>
              <a:rPr/>
              <a:t> </a:t>
            </a:r>
            <a:r>
              <a:rPr/>
              <a:t>the</a:t>
            </a:r>
            <a:r>
              <a:rPr/>
              <a:t> </a:t>
            </a:r>
            <a:r>
              <a:rPr/>
              <a:t>Mayo</a:t>
            </a:r>
            <a:r>
              <a:rPr/>
              <a:t> </a:t>
            </a:r>
            <a:r>
              <a:rPr/>
              <a:t>Clinic</a:t>
            </a:r>
            <a:r>
              <a:rPr/>
              <a:t> </a:t>
            </a:r>
            <a:r>
              <a:rPr/>
              <a:t>(Moertel</a:t>
            </a:r>
            <a:r>
              <a:rPr/>
              <a:t> </a:t>
            </a:r>
            <a:r>
              <a:rPr/>
              <a:t>1985)</a:t>
            </a:r>
            <a:r>
              <a:rPr/>
              <a:t> </a:t>
            </a:r>
            <a:r>
              <a:rPr/>
              <a:t>conducted</a:t>
            </a:r>
            <a:r>
              <a:rPr/>
              <a:t> </a:t>
            </a:r>
            <a:r>
              <a:rPr/>
              <a:t>a</a:t>
            </a:r>
            <a:r>
              <a:rPr/>
              <a:t> </a:t>
            </a:r>
            <a:r>
              <a:rPr/>
              <a:t>randomized</a:t>
            </a:r>
            <a:r>
              <a:rPr/>
              <a:t> </a:t>
            </a:r>
            <a:r>
              <a:rPr/>
              <a:t>experiment</a:t>
            </a:r>
            <a:r>
              <a:rPr/>
              <a:t> </a:t>
            </a:r>
            <a:r>
              <a:rPr/>
              <a:t>which</a:t>
            </a:r>
            <a:r>
              <a:rPr/>
              <a:t> </a:t>
            </a:r>
            <a:r>
              <a:rPr/>
              <a:t>showed</a:t>
            </a:r>
            <a:r>
              <a:rPr/>
              <a:t> </a:t>
            </a:r>
            <a:r>
              <a:rPr/>
              <a:t>no</a:t>
            </a:r>
            <a:r>
              <a:rPr/>
              <a:t> </a:t>
            </a:r>
            <a:r>
              <a:rPr/>
              <a:t>statistically</a:t>
            </a:r>
            <a:r>
              <a:rPr/>
              <a:t> </a:t>
            </a:r>
            <a:r>
              <a:rPr/>
              <a:t>significant</a:t>
            </a:r>
            <a:r>
              <a:rPr/>
              <a:t> </a:t>
            </a:r>
            <a:r>
              <a:rPr/>
              <a:t>effect</a:t>
            </a:r>
            <a:r>
              <a:rPr/>
              <a:t> </a:t>
            </a:r>
            <a:r>
              <a:rPr/>
              <a:t>of</a:t>
            </a:r>
            <a:r>
              <a:rPr/>
              <a:t> </a:t>
            </a:r>
            <a:r>
              <a:rPr/>
              <a:t>Vitamin</a:t>
            </a:r>
            <a:r>
              <a:rPr/>
              <a:t> </a:t>
            </a:r>
            <a:r>
              <a:rPr/>
              <a:t>C.</a:t>
            </a:r>
            <a:r>
              <a:rPr/>
              <a:t> </a:t>
            </a:r>
            <a:r>
              <a:rPr/>
              <a:t>Why</a:t>
            </a:r>
            <a:r>
              <a:rPr/>
              <a:t> </a:t>
            </a:r>
            <a:r>
              <a:rPr/>
              <a:t>did</a:t>
            </a:r>
            <a:r>
              <a:rPr/>
              <a:t> </a:t>
            </a:r>
            <a:r>
              <a:rPr/>
              <a:t>the</a:t>
            </a:r>
            <a:r>
              <a:rPr/>
              <a:t> </a:t>
            </a:r>
            <a:r>
              <a:rPr/>
              <a:t>Cameron</a:t>
            </a:r>
            <a:r>
              <a:rPr/>
              <a:t> </a:t>
            </a:r>
            <a:r>
              <a:rPr/>
              <a:t>and</a:t>
            </a:r>
            <a:r>
              <a:rPr/>
              <a:t> </a:t>
            </a:r>
            <a:r>
              <a:rPr/>
              <a:t>Pauling</a:t>
            </a:r>
            <a:r>
              <a:rPr/>
              <a:t> </a:t>
            </a:r>
            <a:r>
              <a:rPr/>
              <a:t>study</a:t>
            </a:r>
            <a:r>
              <a:rPr/>
              <a:t> </a:t>
            </a:r>
            <a:r>
              <a:rPr/>
              <a:t>differ</a:t>
            </a:r>
            <a:r>
              <a:rPr/>
              <a:t> </a:t>
            </a:r>
            <a:r>
              <a:rPr/>
              <a:t>from</a:t>
            </a:r>
            <a:r>
              <a:rPr/>
              <a:t> </a:t>
            </a:r>
            <a:r>
              <a:rPr/>
              <a:t>the</a:t>
            </a:r>
            <a:r>
              <a:rPr/>
              <a:t> </a:t>
            </a:r>
            <a:r>
              <a:rPr/>
              <a:t>Mayo</a:t>
            </a:r>
            <a:r>
              <a:rPr/>
              <a:t> </a:t>
            </a:r>
            <a:r>
              <a:rPr/>
              <a:t>study?</a:t>
            </a:r>
          </a:p>
          <a:p>
            <a:pPr lvl="0" marL="0" indent="0">
              <a:buNone/>
            </a:pPr>
          </a:p>
          <a:p>
            <a:pPr lvl="0" marL="0" indent="0">
              <a:buNone/>
            </a:pPr>
            <a:r>
              <a:rPr/>
              <a:t>The</a:t>
            </a:r>
            <a:r>
              <a:rPr/>
              <a:t> </a:t>
            </a:r>
            <a:r>
              <a:rPr/>
              <a:t>first</a:t>
            </a:r>
            <a:r>
              <a:rPr/>
              <a:t> </a:t>
            </a:r>
            <a:r>
              <a:rPr/>
              <a:t>limitation</a:t>
            </a:r>
            <a:r>
              <a:rPr/>
              <a:t> </a:t>
            </a:r>
            <a:r>
              <a:rPr/>
              <a:t>of</a:t>
            </a:r>
            <a:r>
              <a:rPr/>
              <a:t> </a:t>
            </a:r>
            <a:r>
              <a:rPr/>
              <a:t>the</a:t>
            </a:r>
            <a:r>
              <a:rPr/>
              <a:t> </a:t>
            </a:r>
            <a:r>
              <a:rPr/>
              <a:t>Cameron</a:t>
            </a:r>
            <a:r>
              <a:rPr/>
              <a:t> </a:t>
            </a:r>
            <a:r>
              <a:rPr/>
              <a:t>and</a:t>
            </a:r>
            <a:r>
              <a:rPr/>
              <a:t> </a:t>
            </a:r>
            <a:r>
              <a:rPr/>
              <a:t>Pauling</a:t>
            </a:r>
            <a:r>
              <a:rPr/>
              <a:t> </a:t>
            </a:r>
            <a:r>
              <a:rPr/>
              <a:t>study</a:t>
            </a:r>
            <a:r>
              <a:rPr/>
              <a:t> </a:t>
            </a:r>
            <a:r>
              <a:rPr/>
              <a:t>was</a:t>
            </a:r>
            <a:r>
              <a:rPr/>
              <a:t> </a:t>
            </a:r>
            <a:r>
              <a:rPr/>
              <a:t>that</a:t>
            </a:r>
            <a:r>
              <a:rPr/>
              <a:t> </a:t>
            </a:r>
            <a:r>
              <a:rPr/>
              <a:t>all</a:t>
            </a:r>
            <a:r>
              <a:rPr/>
              <a:t> </a:t>
            </a:r>
            <a:r>
              <a:rPr/>
              <a:t>of</a:t>
            </a:r>
            <a:r>
              <a:rPr/>
              <a:t> </a:t>
            </a:r>
            <a:r>
              <a:rPr/>
              <a:t>their</a:t>
            </a:r>
            <a:r>
              <a:rPr/>
              <a:t> </a:t>
            </a:r>
            <a:r>
              <a:rPr/>
              <a:t>patients</a:t>
            </a:r>
            <a:r>
              <a:rPr/>
              <a:t> </a:t>
            </a:r>
            <a:r>
              <a:rPr/>
              <a:t>received</a:t>
            </a:r>
            <a:r>
              <a:rPr/>
              <a:t> </a:t>
            </a:r>
            <a:r>
              <a:rPr/>
              <a:t>Vitamin</a:t>
            </a:r>
            <a:r>
              <a:rPr/>
              <a:t> </a:t>
            </a:r>
            <a:r>
              <a:rPr/>
              <a:t>C</a:t>
            </a:r>
            <a:r>
              <a:rPr/>
              <a:t> </a:t>
            </a:r>
            <a:r>
              <a:rPr/>
              <a:t>and</a:t>
            </a:r>
            <a:r>
              <a:rPr/>
              <a:t> </a:t>
            </a:r>
            <a:r>
              <a:rPr/>
              <a:t>followed</a:t>
            </a:r>
            <a:r>
              <a:rPr/>
              <a:t> </a:t>
            </a:r>
            <a:r>
              <a:rPr/>
              <a:t>prospectively.</a:t>
            </a:r>
            <a:r>
              <a:rPr/>
              <a:t> </a:t>
            </a:r>
            <a:r>
              <a:rPr/>
              <a:t>The</a:t>
            </a:r>
            <a:r>
              <a:rPr/>
              <a:t> </a:t>
            </a:r>
            <a:r>
              <a:rPr/>
              <a:t>control</a:t>
            </a:r>
            <a:r>
              <a:rPr/>
              <a:t> </a:t>
            </a:r>
            <a:r>
              <a:rPr/>
              <a:t>group</a:t>
            </a:r>
            <a:r>
              <a:rPr/>
              <a:t> </a:t>
            </a:r>
            <a:r>
              <a:rPr/>
              <a:t>represented</a:t>
            </a:r>
            <a:r>
              <a:rPr/>
              <a:t> </a:t>
            </a:r>
            <a:r>
              <a:rPr/>
              <a:t>a</a:t>
            </a:r>
            <a:r>
              <a:rPr/>
              <a:t> </a:t>
            </a:r>
            <a:r>
              <a:rPr/>
              <a:t>retrospective</a:t>
            </a:r>
            <a:r>
              <a:rPr/>
              <a:t> </a:t>
            </a:r>
            <a:r>
              <a:rPr/>
              <a:t>chart</a:t>
            </a:r>
            <a:r>
              <a:rPr/>
              <a:t> </a:t>
            </a:r>
            <a:r>
              <a:rPr/>
              <a:t>review.</a:t>
            </a:r>
            <a:r>
              <a:rPr/>
              <a:t> </a:t>
            </a:r>
            <a:r>
              <a:rPr/>
              <a:t>You</a:t>
            </a:r>
            <a:r>
              <a:rPr/>
              <a:t> </a:t>
            </a:r>
            <a:r>
              <a:rPr/>
              <a:t>should</a:t>
            </a:r>
            <a:r>
              <a:rPr/>
              <a:t> </a:t>
            </a:r>
            <a:r>
              <a:rPr/>
              <a:t>be</a:t>
            </a:r>
            <a:r>
              <a:rPr/>
              <a:t> </a:t>
            </a:r>
            <a:r>
              <a:rPr/>
              <a:t>cautious</a:t>
            </a:r>
            <a:r>
              <a:rPr/>
              <a:t> </a:t>
            </a:r>
            <a:r>
              <a:rPr/>
              <a:t>about</a:t>
            </a:r>
            <a:r>
              <a:rPr/>
              <a:t> </a:t>
            </a:r>
            <a:r>
              <a:rPr/>
              <a:t>any</a:t>
            </a:r>
            <a:r>
              <a:rPr/>
              <a:t> </a:t>
            </a:r>
            <a:r>
              <a:rPr/>
              <a:t>comparison</a:t>
            </a:r>
            <a:r>
              <a:rPr/>
              <a:t> </a:t>
            </a:r>
            <a:r>
              <a:rPr/>
              <a:t>of</a:t>
            </a:r>
            <a:r>
              <a:rPr/>
              <a:t> </a:t>
            </a:r>
            <a:r>
              <a:rPr/>
              <a:t>prospective</a:t>
            </a:r>
            <a:r>
              <a:rPr/>
              <a:t> </a:t>
            </a:r>
            <a:r>
              <a:rPr/>
              <a:t>data</a:t>
            </a:r>
            <a:r>
              <a:rPr/>
              <a:t> </a:t>
            </a:r>
            <a:r>
              <a:rPr/>
              <a:t>to</a:t>
            </a:r>
            <a:r>
              <a:rPr/>
              <a:t> </a:t>
            </a:r>
            <a:r>
              <a:rPr/>
              <a:t>retrospective</a:t>
            </a:r>
            <a:r>
              <a:rPr/>
              <a:t> </a:t>
            </a:r>
            <a:r>
              <a:rPr/>
              <a:t>data.</a:t>
            </a:r>
          </a:p>
          <a:p>
            <a:pPr lvl="0" marL="0" indent="0">
              <a:buNone/>
            </a:pPr>
          </a:p>
          <a:p>
            <a:pPr lvl="0" marL="0" indent="0">
              <a:buNone/>
            </a:pPr>
            <a:r>
              <a:rPr/>
              <a:t>But</a:t>
            </a:r>
            <a:r>
              <a:rPr/>
              <a:t> </a:t>
            </a:r>
            <a:r>
              <a:rPr/>
              <a:t>there</a:t>
            </a:r>
            <a:r>
              <a:rPr/>
              <a:t> </a:t>
            </a:r>
            <a:r>
              <a:rPr/>
              <a:t>was</a:t>
            </a:r>
            <a:r>
              <a:rPr/>
              <a:t> </a:t>
            </a:r>
            <a:r>
              <a:rPr/>
              <a:t>a</a:t>
            </a:r>
            <a:r>
              <a:rPr/>
              <a:t> </a:t>
            </a:r>
            <a:r>
              <a:rPr/>
              <a:t>more</a:t>
            </a:r>
            <a:r>
              <a:rPr/>
              <a:t> </a:t>
            </a:r>
            <a:r>
              <a:rPr/>
              <a:t>important</a:t>
            </a:r>
            <a:r>
              <a:rPr/>
              <a:t> </a:t>
            </a:r>
            <a:r>
              <a:rPr/>
              <a:t>issue.</a:t>
            </a:r>
            <a:r>
              <a:rPr/>
              <a:t> </a:t>
            </a:r>
            <a:r>
              <a:rPr/>
              <a:t>The</a:t>
            </a:r>
            <a:r>
              <a:rPr/>
              <a:t> </a:t>
            </a:r>
            <a:r>
              <a:rPr/>
              <a:t>treatment</a:t>
            </a:r>
            <a:r>
              <a:rPr/>
              <a:t> </a:t>
            </a:r>
            <a:r>
              <a:rPr/>
              <a:t>group</a:t>
            </a:r>
            <a:r>
              <a:rPr/>
              <a:t> </a:t>
            </a:r>
            <a:r>
              <a:rPr/>
              <a:t>represented</a:t>
            </a:r>
            <a:r>
              <a:rPr/>
              <a:t> </a:t>
            </a:r>
            <a:r>
              <a:rPr/>
              <a:t>patients</a:t>
            </a:r>
            <a:r>
              <a:rPr/>
              <a:t> </a:t>
            </a:r>
            <a:r>
              <a:rPr/>
              <a:t>newly</a:t>
            </a:r>
            <a:r>
              <a:rPr/>
              <a:t> </a:t>
            </a:r>
            <a:r>
              <a:rPr/>
              <a:t>diagnosed</a:t>
            </a:r>
            <a:r>
              <a:rPr/>
              <a:t> </a:t>
            </a:r>
            <a:r>
              <a:rPr/>
              <a:t>with</a:t>
            </a:r>
            <a:r>
              <a:rPr/>
              <a:t> </a:t>
            </a:r>
            <a:r>
              <a:rPr/>
              <a:t>terminal</a:t>
            </a:r>
            <a:r>
              <a:rPr/>
              <a:t> </a:t>
            </a:r>
            <a:r>
              <a:rPr/>
              <a:t>cancer.</a:t>
            </a:r>
            <a:r>
              <a:rPr/>
              <a:t> </a:t>
            </a:r>
            <a:r>
              <a:rPr/>
              <a:t>The</a:t>
            </a:r>
            <a:r>
              <a:rPr/>
              <a:t> </a:t>
            </a:r>
            <a:r>
              <a:rPr/>
              <a:t>control</a:t>
            </a:r>
            <a:r>
              <a:rPr/>
              <a:t> </a:t>
            </a:r>
            <a:r>
              <a:rPr/>
              <a:t>group</a:t>
            </a:r>
            <a:r>
              <a:rPr/>
              <a:t> </a:t>
            </a:r>
            <a:r>
              <a:rPr/>
              <a:t>was</a:t>
            </a:r>
            <a:r>
              <a:rPr/>
              <a:t> </a:t>
            </a:r>
            <a:r>
              <a:rPr/>
              <a:t>selected</a:t>
            </a:r>
            <a:r>
              <a:rPr/>
              <a:t> </a:t>
            </a:r>
            <a:r>
              <a:rPr/>
              <a:t>from</a:t>
            </a:r>
            <a:r>
              <a:rPr/>
              <a:t> </a:t>
            </a:r>
            <a:r>
              <a:rPr/>
              <a:t>death</a:t>
            </a:r>
            <a:r>
              <a:rPr/>
              <a:t> </a:t>
            </a:r>
            <a:r>
              <a:rPr/>
              <a:t>certificate</a:t>
            </a:r>
            <a:r>
              <a:rPr/>
              <a:t> </a:t>
            </a:r>
            <a:r>
              <a:rPr/>
              <a:t>records.</a:t>
            </a:r>
            <a:r>
              <a:rPr/>
              <a:t> </a:t>
            </a:r>
            <a:r>
              <a:rPr/>
              <a:t>So</a:t>
            </a:r>
            <a:r>
              <a:rPr/>
              <a:t> </a:t>
            </a:r>
            <a:r>
              <a:rPr/>
              <a:t>this</a:t>
            </a:r>
            <a:r>
              <a:rPr/>
              <a:t> </a:t>
            </a:r>
            <a:r>
              <a:rPr/>
              <a:t>was</a:t>
            </a:r>
            <a:r>
              <a:rPr/>
              <a:t> </a:t>
            </a:r>
            <a:r>
              <a:rPr/>
              <a:t>clearly</a:t>
            </a:r>
            <a:r>
              <a:rPr/>
              <a:t> </a:t>
            </a:r>
            <a:r>
              <a:rPr/>
              <a:t>an</a:t>
            </a:r>
            <a:r>
              <a:rPr/>
              <a:t> </a:t>
            </a:r>
            <a:r>
              <a:rPr/>
              <a:t>apples</a:t>
            </a:r>
            <a:r>
              <a:rPr/>
              <a:t> </a:t>
            </a:r>
            <a:r>
              <a:rPr/>
              <a:t>versus</a:t>
            </a:r>
            <a:r>
              <a:rPr/>
              <a:t> </a:t>
            </a:r>
            <a:r>
              <a:rPr/>
              <a:t>oranges</a:t>
            </a:r>
            <a:r>
              <a:rPr/>
              <a:t> </a:t>
            </a:r>
            <a:r>
              <a:rPr/>
              <a:t>comparison</a:t>
            </a:r>
            <a:r>
              <a:rPr/>
              <a:t> </a:t>
            </a:r>
            <a:r>
              <a:rPr/>
              <a:t>because</a:t>
            </a:r>
            <a:r>
              <a:rPr/>
              <a:t> </a:t>
            </a:r>
            <a:r>
              <a:rPr/>
              <a:t>the</a:t>
            </a:r>
            <a:r>
              <a:rPr/>
              <a:t> </a:t>
            </a:r>
            <a:r>
              <a:rPr/>
              <a:t>initial</a:t>
            </a:r>
            <a:r>
              <a:rPr/>
              <a:t> </a:t>
            </a:r>
            <a:r>
              <a:rPr/>
              <a:t>prognosis</a:t>
            </a:r>
            <a:r>
              <a:rPr/>
              <a:t> </a:t>
            </a:r>
            <a:r>
              <a:rPr/>
              <a:t>was</a:t>
            </a:r>
            <a:r>
              <a:rPr/>
              <a:t> </a:t>
            </a:r>
            <a:r>
              <a:rPr/>
              <a:t>worse</a:t>
            </a:r>
            <a:r>
              <a:rPr/>
              <a:t> </a:t>
            </a:r>
            <a:r>
              <a:rPr/>
              <a:t>in</a:t>
            </a:r>
            <a:r>
              <a:rPr/>
              <a:t> </a:t>
            </a:r>
            <a:r>
              <a:rPr/>
              <a:t>the</a:t>
            </a:r>
            <a:r>
              <a:rPr/>
              <a:t> </a:t>
            </a:r>
            <a:r>
              <a:rPr/>
              <a:t>control</a:t>
            </a:r>
            <a:r>
              <a:rPr/>
              <a:t> </a:t>
            </a:r>
            <a:r>
              <a:rPr/>
              <a:t>group</a:t>
            </a:r>
            <a:r>
              <a:rPr/>
              <a:t> </a:t>
            </a:r>
            <a:r>
              <a:rPr/>
              <a:t>than</a:t>
            </a:r>
            <a:r>
              <a:rPr/>
              <a:t> </a:t>
            </a:r>
            <a:r>
              <a:rPr/>
              <a:t>in</a:t>
            </a:r>
            <a:r>
              <a:rPr/>
              <a:t> </a:t>
            </a:r>
            <a:r>
              <a:rPr/>
              <a:t>the</a:t>
            </a:r>
            <a:r>
              <a:rPr/>
              <a:t> </a:t>
            </a:r>
            <a:r>
              <a:rPr/>
              <a:t>treatment</a:t>
            </a:r>
            <a:r>
              <a:rPr/>
              <a:t> </a:t>
            </a:r>
            <a:r>
              <a:rPr/>
              <a:t>group.</a:t>
            </a:r>
            <a:r>
              <a:rPr/>
              <a:t> </a:t>
            </a:r>
            <a:r>
              <a:rPr/>
              <a:t>As</a:t>
            </a:r>
            <a:r>
              <a:rPr/>
              <a:t> </a:t>
            </a:r>
            <a:r>
              <a:rPr/>
              <a:t>Paul</a:t>
            </a:r>
            <a:r>
              <a:rPr/>
              <a:t> </a:t>
            </a:r>
            <a:r>
              <a:rPr/>
              <a:t>Rosenbaum</a:t>
            </a:r>
            <a:r>
              <a:rPr/>
              <a:t> </a:t>
            </a:r>
            <a:r>
              <a:rPr/>
              <a:t>says</a:t>
            </a:r>
            <a:r>
              <a:rPr/>
              <a:t> </a:t>
            </a:r>
            <a:r>
              <a:rPr/>
              <a:t>so</a:t>
            </a:r>
            <a:r>
              <a:rPr/>
              <a:t> </a:t>
            </a:r>
            <a:r>
              <a:rPr/>
              <a:t>well:</a:t>
            </a:r>
            <a:r>
              <a:rPr/>
              <a:t> </a:t>
            </a:r>
            <a:r>
              <a:rPr/>
              <a:t>one</a:t>
            </a:r>
            <a:r>
              <a:rPr/>
              <a:t> </a:t>
            </a:r>
            <a:r>
              <a:rPr/>
              <a:t>can</a:t>
            </a:r>
            <a:r>
              <a:rPr/>
              <a:t> </a:t>
            </a:r>
            <a:r>
              <a:rPr/>
              <a:t>say</a:t>
            </a:r>
            <a:r>
              <a:rPr/>
              <a:t> </a:t>
            </a:r>
            <a:r>
              <a:rPr/>
              <a:t>with</a:t>
            </a:r>
            <a:r>
              <a:rPr/>
              <a:t> </a:t>
            </a:r>
            <a:r>
              <a:rPr/>
              <a:t>total</a:t>
            </a:r>
            <a:r>
              <a:rPr/>
              <a:t> </a:t>
            </a:r>
            <a:r>
              <a:rPr/>
              <a:t>confidence,</a:t>
            </a:r>
            <a:r>
              <a:rPr/>
              <a:t> </a:t>
            </a:r>
            <a:r>
              <a:rPr/>
              <a:t>without</a:t>
            </a:r>
            <a:r>
              <a:rPr/>
              <a:t> </a:t>
            </a:r>
            <a:r>
              <a:rPr/>
              <a:t>reservation</a:t>
            </a:r>
            <a:r>
              <a:rPr/>
              <a:t> </a:t>
            </a:r>
            <a:r>
              <a:rPr/>
              <a:t>or</a:t>
            </a:r>
            <a:r>
              <a:rPr/>
              <a:t> </a:t>
            </a:r>
            <a:r>
              <a:rPr/>
              <a:t>caveat,</a:t>
            </a:r>
            <a:r>
              <a:rPr/>
              <a:t> </a:t>
            </a:r>
            <a:r>
              <a:rPr/>
              <a:t>that</a:t>
            </a:r>
            <a:r>
              <a:rPr/>
              <a:t> </a:t>
            </a:r>
            <a:r>
              <a:rPr/>
              <a:t>the</a:t>
            </a:r>
            <a:r>
              <a:rPr/>
              <a:t> </a:t>
            </a:r>
            <a:r>
              <a:rPr/>
              <a:t>prognosis</a:t>
            </a:r>
            <a:r>
              <a:rPr/>
              <a:t> </a:t>
            </a:r>
            <a:r>
              <a:rPr/>
              <a:t>of</a:t>
            </a:r>
            <a:r>
              <a:rPr/>
              <a:t> </a:t>
            </a:r>
            <a:r>
              <a:rPr/>
              <a:t>the</a:t>
            </a:r>
            <a:r>
              <a:rPr/>
              <a:t> </a:t>
            </a:r>
            <a:r>
              <a:rPr/>
              <a:t>patient</a:t>
            </a:r>
            <a:r>
              <a:rPr/>
              <a:t> </a:t>
            </a:r>
            <a:r>
              <a:rPr/>
              <a:t>who</a:t>
            </a:r>
            <a:r>
              <a:rPr/>
              <a:t> </a:t>
            </a:r>
            <a:r>
              <a:rPr/>
              <a:t>is</a:t>
            </a:r>
            <a:r>
              <a:rPr/>
              <a:t> </a:t>
            </a:r>
            <a:r>
              <a:rPr/>
              <a:t>already</a:t>
            </a:r>
            <a:r>
              <a:rPr/>
              <a:t> </a:t>
            </a:r>
            <a:r>
              <a:rPr/>
              <a:t>dead</a:t>
            </a:r>
            <a:r>
              <a:rPr/>
              <a:t> </a:t>
            </a:r>
            <a:r>
              <a:rPr/>
              <a:t>is</a:t>
            </a:r>
            <a:r>
              <a:rPr/>
              <a:t> </a:t>
            </a:r>
            <a:r>
              <a:rPr/>
              <a:t>not</a:t>
            </a:r>
            <a:r>
              <a:rPr/>
              <a:t> </a:t>
            </a:r>
            <a:r>
              <a:rPr/>
              <a:t>good.</a:t>
            </a:r>
            <a:r>
              <a:rPr/>
              <a:t> </a:t>
            </a:r>
            <a:r>
              <a:rPr/>
              <a:t>(page</a:t>
            </a:r>
            <a:r>
              <a:rPr/>
              <a:t> </a:t>
            </a:r>
            <a:r>
              <a:rPr/>
              <a:t>4)</a:t>
            </a:r>
          </a:p>
          <a:p>
            <a:pPr lvl="0" marL="0" indent="0">
              <a:buNone/>
            </a:pPr>
          </a:p>
          <a:p>
            <a:pPr lvl="0" marL="0" indent="0">
              <a:buNone/>
            </a:pPr>
            <a:r>
              <a:rPr/>
              <a:t>When</a:t>
            </a:r>
            <a:r>
              <a:rPr/>
              <a:t> </a:t>
            </a:r>
            <a:r>
              <a:rPr/>
              <a:t>the</a:t>
            </a:r>
            <a:r>
              <a:rPr/>
              <a:t> </a:t>
            </a:r>
            <a:r>
              <a:rPr/>
              <a:t>treatment</a:t>
            </a:r>
            <a:r>
              <a:rPr/>
              <a:t> </a:t>
            </a:r>
            <a:r>
              <a:rPr/>
              <a:t>group</a:t>
            </a:r>
            <a:r>
              <a:rPr/>
              <a:t> </a:t>
            </a:r>
            <a:r>
              <a:rPr/>
              <a:t>is</a:t>
            </a:r>
            <a:r>
              <a:rPr/>
              <a:t> </a:t>
            </a:r>
            <a:r>
              <a:rPr/>
              <a:t>apples</a:t>
            </a:r>
            <a:r>
              <a:rPr/>
              <a:t> </a:t>
            </a:r>
            <a:r>
              <a:rPr/>
              <a:t>and</a:t>
            </a:r>
            <a:r>
              <a:rPr/>
              <a:t> </a:t>
            </a:r>
            <a:r>
              <a:rPr/>
              <a:t>the</a:t>
            </a:r>
            <a:r>
              <a:rPr/>
              <a:t> </a:t>
            </a:r>
            <a:r>
              <a:rPr/>
              <a:t>control</a:t>
            </a:r>
            <a:r>
              <a:rPr/>
              <a:t> </a:t>
            </a:r>
            <a:r>
              <a:rPr/>
              <a:t>group</a:t>
            </a:r>
            <a:r>
              <a:rPr/>
              <a:t> </a:t>
            </a:r>
            <a:r>
              <a:rPr/>
              <a:t>is</a:t>
            </a:r>
            <a:r>
              <a:rPr/>
              <a:t> </a:t>
            </a:r>
            <a:r>
              <a:rPr/>
              <a:t>oranges,</a:t>
            </a:r>
            <a:r>
              <a:rPr/>
              <a:t> </a:t>
            </a:r>
            <a:r>
              <a:rPr/>
              <a:t>you</a:t>
            </a:r>
            <a:r>
              <a:rPr/>
              <a:t> </a:t>
            </a:r>
            <a:r>
              <a:rPr/>
              <a:t>can’t</a:t>
            </a:r>
            <a:r>
              <a:rPr/>
              <a:t> </a:t>
            </a:r>
            <a:r>
              <a:rPr/>
              <a:t>make</a:t>
            </a:r>
            <a:r>
              <a:rPr/>
              <a:t> </a:t>
            </a:r>
            <a:r>
              <a:rPr/>
              <a:t>a</a:t>
            </a:r>
            <a:r>
              <a:rPr/>
              <a:t> </a:t>
            </a:r>
            <a:r>
              <a:rPr/>
              <a:t>fair</a:t>
            </a:r>
            <a:r>
              <a:rPr/>
              <a:t> </a:t>
            </a:r>
            <a:r>
              <a:rPr/>
              <a:t>comparison.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protects</a:t>
            </a:r>
            <a:r>
              <a:rPr/>
              <a:t> </a:t>
            </a:r>
            <a:r>
              <a:rPr/>
              <a:t>against</a:t>
            </a:r>
            <a:r>
              <a:rPr/>
              <a:t> </a:t>
            </a:r>
            <a:r>
              <a:rPr/>
              <a:t>two</a:t>
            </a:r>
            <a:r>
              <a:rPr/>
              <a:t> </a:t>
            </a:r>
            <a:r>
              <a:rPr/>
              <a:t>sources</a:t>
            </a:r>
            <a:r>
              <a:rPr/>
              <a:t> </a:t>
            </a:r>
            <a:r>
              <a:rPr/>
              <a:t>of</a:t>
            </a:r>
            <a:r>
              <a:rPr/>
              <a:t> </a:t>
            </a:r>
            <a:r>
              <a:rPr/>
              <a:t>bias.</a:t>
            </a:r>
            <a:r>
              <a:rPr/>
              <a:t> </a:t>
            </a:r>
            <a:r>
              <a:rPr/>
              <a:t>The</a:t>
            </a:r>
            <a:r>
              <a:rPr/>
              <a:t> </a:t>
            </a:r>
            <a:r>
              <a:rPr/>
              <a:t>first</a:t>
            </a:r>
            <a:r>
              <a:rPr/>
              <a:t> </a:t>
            </a:r>
            <a:r>
              <a:rPr/>
              <a:t>is</a:t>
            </a:r>
            <a:r>
              <a:rPr/>
              <a:t> </a:t>
            </a:r>
            <a:r>
              <a:rPr/>
              <a:t>known</a:t>
            </a:r>
            <a:r>
              <a:rPr/>
              <a:t> </a:t>
            </a:r>
            <a:r>
              <a:rPr/>
              <a:t>as</a:t>
            </a:r>
            <a:r>
              <a:rPr/>
              <a:t> </a:t>
            </a:r>
            <a:r>
              <a:rPr/>
              <a:t>the</a:t>
            </a:r>
            <a:r>
              <a:rPr/>
              <a:t> </a:t>
            </a:r>
            <a:r>
              <a:rPr/>
              <a:t>Hawthorne</a:t>
            </a:r>
            <a:r>
              <a:rPr/>
              <a:t> </a:t>
            </a:r>
            <a:r>
              <a:rPr/>
              <a:t>effect.</a:t>
            </a:r>
            <a:r>
              <a:rPr/>
              <a:t> </a:t>
            </a:r>
            <a:r>
              <a:rPr/>
              <a:t>It</a:t>
            </a:r>
            <a:r>
              <a:rPr/>
              <a:t> </a:t>
            </a:r>
            <a:r>
              <a:rPr/>
              <a:t>was</a:t>
            </a:r>
            <a:r>
              <a:rPr/>
              <a:t> </a:t>
            </a:r>
            <a:r>
              <a:rPr/>
              <a:t>named</a:t>
            </a:r>
            <a:r>
              <a:rPr/>
              <a:t> </a:t>
            </a:r>
            <a:r>
              <a:rPr/>
              <a:t>after</a:t>
            </a:r>
            <a:r>
              <a:rPr/>
              <a:t> </a:t>
            </a:r>
            <a:r>
              <a:rPr/>
              <a:t>a</a:t>
            </a:r>
            <a:r>
              <a:rPr/>
              <a:t> </a:t>
            </a:r>
            <a:r>
              <a:rPr/>
              <a:t>General</a:t>
            </a:r>
            <a:r>
              <a:rPr/>
              <a:t> </a:t>
            </a:r>
            <a:r>
              <a:rPr/>
              <a:t>Electric</a:t>
            </a:r>
            <a:r>
              <a:rPr/>
              <a:t> </a:t>
            </a:r>
            <a:r>
              <a:rPr/>
              <a:t>factory</a:t>
            </a:r>
            <a:r>
              <a:rPr/>
              <a:t> </a:t>
            </a:r>
            <a:r>
              <a:rPr/>
              <a:t>where</a:t>
            </a:r>
            <a:r>
              <a:rPr/>
              <a:t> </a:t>
            </a:r>
            <a:r>
              <a:rPr/>
              <a:t>a</a:t>
            </a:r>
            <a:r>
              <a:rPr/>
              <a:t> </a:t>
            </a:r>
            <a:r>
              <a:rPr/>
              <a:t>series</a:t>
            </a:r>
            <a:r>
              <a:rPr/>
              <a:t> </a:t>
            </a:r>
            <a:r>
              <a:rPr/>
              <a:t>of</a:t>
            </a:r>
            <a:r>
              <a:rPr/>
              <a:t> </a:t>
            </a:r>
            <a:r>
              <a:rPr/>
              <a:t>experiments</a:t>
            </a:r>
            <a:r>
              <a:rPr/>
              <a:t> </a:t>
            </a:r>
            <a:r>
              <a:rPr/>
              <a:t>were</a:t>
            </a:r>
            <a:r>
              <a:rPr/>
              <a:t> </a:t>
            </a:r>
            <a:r>
              <a:rPr/>
              <a:t>run</a:t>
            </a:r>
            <a:r>
              <a:rPr/>
              <a:t> </a:t>
            </a:r>
            <a:r>
              <a:rPr/>
              <a:t>during</a:t>
            </a:r>
            <a:r>
              <a:rPr/>
              <a:t> </a:t>
            </a:r>
            <a:r>
              <a:rPr/>
              <a:t>the</a:t>
            </a:r>
            <a:r>
              <a:rPr/>
              <a:t> </a:t>
            </a:r>
            <a:r>
              <a:rPr/>
              <a:t>1920s.</a:t>
            </a:r>
            <a:r>
              <a:rPr/>
              <a:t> </a:t>
            </a:r>
            <a:r>
              <a:rPr/>
              <a:t>One</a:t>
            </a:r>
            <a:r>
              <a:rPr/>
              <a:t> </a:t>
            </a:r>
            <a:r>
              <a:rPr/>
              <a:t>of</a:t>
            </a:r>
            <a:r>
              <a:rPr/>
              <a:t> </a:t>
            </a:r>
            <a:r>
              <a:rPr/>
              <a:t>the</a:t>
            </a:r>
            <a:r>
              <a:rPr/>
              <a:t> </a:t>
            </a:r>
            <a:r>
              <a:rPr/>
              <a:t>experiments</a:t>
            </a:r>
            <a:r>
              <a:rPr/>
              <a:t> </a:t>
            </a:r>
            <a:r>
              <a:rPr/>
              <a:t>involved</a:t>
            </a:r>
            <a:r>
              <a:rPr/>
              <a:t> </a:t>
            </a:r>
            <a:r>
              <a:rPr/>
              <a:t>lighting</a:t>
            </a:r>
            <a:r>
              <a:rPr/>
              <a:t> </a:t>
            </a:r>
            <a:r>
              <a:rPr/>
              <a:t>on</a:t>
            </a:r>
            <a:r>
              <a:rPr/>
              <a:t> </a:t>
            </a:r>
            <a:r>
              <a:rPr/>
              <a:t>a</a:t>
            </a:r>
            <a:r>
              <a:rPr/>
              <a:t> </a:t>
            </a:r>
            <a:r>
              <a:rPr/>
              <a:t>factory</a:t>
            </a:r>
            <a:r>
              <a:rPr/>
              <a:t> </a:t>
            </a:r>
            <a:r>
              <a:rPr/>
              <a:t>floor</a:t>
            </a:r>
            <a:r>
              <a:rPr/>
              <a:t> </a:t>
            </a:r>
            <a:r>
              <a:rPr/>
              <a:t>and</a:t>
            </a:r>
            <a:r>
              <a:rPr/>
              <a:t> </a:t>
            </a:r>
            <a:r>
              <a:rPr/>
              <a:t>worker</a:t>
            </a:r>
            <a:r>
              <a:rPr/>
              <a:t> </a:t>
            </a:r>
            <a:r>
              <a:rPr/>
              <a:t>productivity.</a:t>
            </a:r>
            <a:r>
              <a:rPr/>
              <a:t> </a:t>
            </a:r>
            <a:r>
              <a:rPr/>
              <a:t>The</a:t>
            </a:r>
            <a:r>
              <a:rPr/>
              <a:t> </a:t>
            </a:r>
            <a:r>
              <a:rPr/>
              <a:t>researchers</a:t>
            </a:r>
            <a:r>
              <a:rPr/>
              <a:t> </a:t>
            </a:r>
            <a:r>
              <a:rPr/>
              <a:t>would</a:t>
            </a:r>
            <a:r>
              <a:rPr/>
              <a:t> </a:t>
            </a:r>
            <a:r>
              <a:rPr/>
              <a:t>run</a:t>
            </a:r>
            <a:r>
              <a:rPr/>
              <a:t> </a:t>
            </a:r>
            <a:r>
              <a:rPr/>
              <a:t>an</a:t>
            </a:r>
            <a:r>
              <a:rPr/>
              <a:t> </a:t>
            </a:r>
            <a:r>
              <a:rPr/>
              <a:t>experiment</a:t>
            </a:r>
            <a:r>
              <a:rPr/>
              <a:t> </a:t>
            </a:r>
            <a:r>
              <a:rPr/>
              <a:t>where</a:t>
            </a:r>
            <a:r>
              <a:rPr/>
              <a:t> </a:t>
            </a:r>
            <a:r>
              <a:rPr/>
              <a:t>they</a:t>
            </a:r>
            <a:r>
              <a:rPr/>
              <a:t> </a:t>
            </a:r>
            <a:r>
              <a:rPr/>
              <a:t>lowered</a:t>
            </a:r>
            <a:r>
              <a:rPr/>
              <a:t> </a:t>
            </a:r>
            <a:r>
              <a:rPr/>
              <a:t>the</a:t>
            </a:r>
            <a:r>
              <a:rPr/>
              <a:t> </a:t>
            </a:r>
            <a:r>
              <a:rPr/>
              <a:t>lighting</a:t>
            </a:r>
            <a:r>
              <a:rPr/>
              <a:t> </a:t>
            </a:r>
            <a:r>
              <a:rPr/>
              <a:t>level,</a:t>
            </a:r>
            <a:r>
              <a:rPr/>
              <a:t> </a:t>
            </a:r>
            <a:r>
              <a:rPr/>
              <a:t>and</a:t>
            </a:r>
            <a:r>
              <a:rPr/>
              <a:t> </a:t>
            </a:r>
            <a:r>
              <a:rPr/>
              <a:t>every</a:t>
            </a:r>
            <a:r>
              <a:rPr/>
              <a:t> </a:t>
            </a:r>
            <a:r>
              <a:rPr/>
              <a:t>time</a:t>
            </a:r>
            <a:r>
              <a:rPr/>
              <a:t> </a:t>
            </a:r>
            <a:r>
              <a:rPr/>
              <a:t>they</a:t>
            </a:r>
            <a:r>
              <a:rPr/>
              <a:t> </a:t>
            </a:r>
            <a:r>
              <a:rPr/>
              <a:t>did</a:t>
            </a:r>
            <a:r>
              <a:rPr/>
              <a:t> </a:t>
            </a:r>
            <a:r>
              <a:rPr/>
              <a:t>this,</a:t>
            </a:r>
            <a:r>
              <a:rPr/>
              <a:t> </a:t>
            </a:r>
            <a:r>
              <a:rPr/>
              <a:t>productivity</a:t>
            </a:r>
            <a:r>
              <a:rPr/>
              <a:t> </a:t>
            </a:r>
            <a:r>
              <a:rPr/>
              <a:t>shot</a:t>
            </a:r>
            <a:r>
              <a:rPr/>
              <a:t> </a:t>
            </a:r>
            <a:r>
              <a:rPr/>
              <a:t>up.</a:t>
            </a:r>
            <a:r>
              <a:rPr/>
              <a:t> </a:t>
            </a:r>
            <a:r>
              <a:rPr/>
              <a:t>It</a:t>
            </a:r>
            <a:r>
              <a:rPr/>
              <a:t> </a:t>
            </a:r>
            <a:r>
              <a:rPr/>
              <a:t>got</a:t>
            </a:r>
            <a:r>
              <a:rPr/>
              <a:t> </a:t>
            </a:r>
            <a:r>
              <a:rPr/>
              <a:t>to</a:t>
            </a:r>
            <a:r>
              <a:rPr/>
              <a:t> </a:t>
            </a:r>
            <a:r>
              <a:rPr/>
              <a:t>the</a:t>
            </a:r>
            <a:r>
              <a:rPr/>
              <a:t> </a:t>
            </a:r>
            <a:r>
              <a:rPr/>
              <a:t>point</a:t>
            </a:r>
            <a:r>
              <a:rPr/>
              <a:t> </a:t>
            </a:r>
            <a:r>
              <a:rPr/>
              <a:t>where</a:t>
            </a:r>
            <a:r>
              <a:rPr/>
              <a:t> </a:t>
            </a:r>
            <a:r>
              <a:rPr/>
              <a:t>you</a:t>
            </a:r>
            <a:r>
              <a:rPr/>
              <a:t> </a:t>
            </a:r>
            <a:r>
              <a:rPr/>
              <a:t>could</a:t>
            </a:r>
            <a:r>
              <a:rPr/>
              <a:t> </a:t>
            </a:r>
            <a:r>
              <a:rPr/>
              <a:t>almost</a:t>
            </a:r>
            <a:r>
              <a:rPr/>
              <a:t> </a:t>
            </a:r>
            <a:r>
              <a:rPr/>
              <a:t>not</a:t>
            </a:r>
            <a:r>
              <a:rPr/>
              <a:t> </a:t>
            </a:r>
            <a:r>
              <a:rPr/>
              <a:t>see.</a:t>
            </a:r>
            <a:r>
              <a:rPr/>
              <a:t> </a:t>
            </a:r>
            <a:r>
              <a:rPr/>
              <a:t>Then</a:t>
            </a:r>
            <a:r>
              <a:rPr/>
              <a:t> </a:t>
            </a:r>
            <a:r>
              <a:rPr/>
              <a:t>the</a:t>
            </a:r>
            <a:r>
              <a:rPr/>
              <a:t> </a:t>
            </a:r>
            <a:r>
              <a:rPr/>
              <a:t>researchers</a:t>
            </a:r>
            <a:r>
              <a:rPr/>
              <a:t> </a:t>
            </a:r>
            <a:r>
              <a:rPr/>
              <a:t>tried</a:t>
            </a:r>
            <a:r>
              <a:rPr/>
              <a:t> </a:t>
            </a:r>
            <a:r>
              <a:rPr/>
              <a:t>an</a:t>
            </a:r>
            <a:r>
              <a:rPr/>
              <a:t> </a:t>
            </a:r>
            <a:r>
              <a:rPr/>
              <a:t>experiment</a:t>
            </a:r>
            <a:r>
              <a:rPr/>
              <a:t> </a:t>
            </a:r>
            <a:r>
              <a:rPr/>
              <a:t>where</a:t>
            </a:r>
            <a:r>
              <a:rPr/>
              <a:t> </a:t>
            </a:r>
            <a:r>
              <a:rPr/>
              <a:t>the</a:t>
            </a:r>
            <a:r>
              <a:rPr/>
              <a:t> </a:t>
            </a:r>
            <a:r>
              <a:rPr/>
              <a:t>lighting</a:t>
            </a:r>
            <a:r>
              <a:rPr/>
              <a:t> </a:t>
            </a:r>
            <a:r>
              <a:rPr/>
              <a:t>was</a:t>
            </a:r>
            <a:r>
              <a:rPr/>
              <a:t> </a:t>
            </a:r>
            <a:r>
              <a:rPr/>
              <a:t>restored</a:t>
            </a:r>
            <a:r>
              <a:rPr/>
              <a:t> </a:t>
            </a:r>
            <a:r>
              <a:rPr/>
              <a:t>to</a:t>
            </a:r>
            <a:r>
              <a:rPr/>
              <a:t> </a:t>
            </a:r>
            <a:r>
              <a:rPr/>
              <a:t>normal.</a:t>
            </a:r>
            <a:r>
              <a:rPr/>
              <a:t> </a:t>
            </a:r>
            <a:r>
              <a:rPr/>
              <a:t>In</a:t>
            </a:r>
            <a:r>
              <a:rPr/>
              <a:t> </a:t>
            </a:r>
            <a:r>
              <a:rPr/>
              <a:t>that</a:t>
            </a:r>
            <a:r>
              <a:rPr/>
              <a:t> </a:t>
            </a:r>
            <a:r>
              <a:rPr/>
              <a:t>experiment,</a:t>
            </a:r>
            <a:r>
              <a:rPr/>
              <a:t> </a:t>
            </a:r>
            <a:r>
              <a:rPr/>
              <a:t>the</a:t>
            </a:r>
            <a:r>
              <a:rPr/>
              <a:t> </a:t>
            </a:r>
            <a:r>
              <a:rPr/>
              <a:t>productivity</a:t>
            </a:r>
            <a:r>
              <a:rPr/>
              <a:t> </a:t>
            </a:r>
            <a:r>
              <a:rPr/>
              <a:t>went</a:t>
            </a:r>
            <a:r>
              <a:rPr/>
              <a:t> </a:t>
            </a:r>
            <a:r>
              <a:rPr/>
              <a:t>up</a:t>
            </a:r>
            <a:r>
              <a:rPr/>
              <a:t> </a:t>
            </a:r>
            <a:r>
              <a:rPr/>
              <a:t>as</a:t>
            </a:r>
            <a:r>
              <a:rPr/>
              <a:t> </a:t>
            </a:r>
            <a:r>
              <a:rPr/>
              <a:t>well.</a:t>
            </a:r>
          </a:p>
          <a:p>
            <a:pPr lvl="0" marL="0" indent="0">
              <a:buNone/>
            </a:pPr>
          </a:p>
          <a:p>
            <a:pPr lvl="0" marL="0" indent="0">
              <a:buNone/>
            </a:pPr>
            <a:r>
              <a:rPr/>
              <a:t>This</a:t>
            </a:r>
            <a:r>
              <a:rPr/>
              <a:t> </a:t>
            </a:r>
            <a:r>
              <a:rPr/>
              <a:t>continued</a:t>
            </a:r>
            <a:r>
              <a:rPr/>
              <a:t> </a:t>
            </a:r>
            <a:r>
              <a:rPr/>
              <a:t>with</a:t>
            </a:r>
            <a:r>
              <a:rPr/>
              <a:t> </a:t>
            </a:r>
            <a:r>
              <a:rPr/>
              <a:t>other</a:t>
            </a:r>
            <a:r>
              <a:rPr/>
              <a:t> </a:t>
            </a:r>
            <a:r>
              <a:rPr/>
              <a:t>interventions</a:t>
            </a:r>
            <a:r>
              <a:rPr/>
              <a:t> </a:t>
            </a:r>
            <a:r>
              <a:rPr/>
              <a:t>as</a:t>
            </a:r>
            <a:r>
              <a:rPr/>
              <a:t> </a:t>
            </a:r>
            <a:r>
              <a:rPr/>
              <a:t>well.</a:t>
            </a:r>
            <a:r>
              <a:rPr/>
              <a:t> </a:t>
            </a:r>
            <a:r>
              <a:rPr/>
              <a:t>The</a:t>
            </a:r>
            <a:r>
              <a:rPr/>
              <a:t> </a:t>
            </a:r>
            <a:r>
              <a:rPr/>
              <a:t>workers</a:t>
            </a:r>
            <a:r>
              <a:rPr/>
              <a:t> </a:t>
            </a:r>
            <a:r>
              <a:rPr/>
              <a:t>liked</a:t>
            </a:r>
            <a:r>
              <a:rPr/>
              <a:t> </a:t>
            </a:r>
            <a:r>
              <a:rPr/>
              <a:t>the</a:t>
            </a:r>
            <a:r>
              <a:rPr/>
              <a:t> </a:t>
            </a:r>
            <a:r>
              <a:rPr/>
              <a:t>attention</a:t>
            </a:r>
            <a:r>
              <a:rPr/>
              <a:t> </a:t>
            </a:r>
            <a:r>
              <a:rPr/>
              <a:t>they</a:t>
            </a:r>
            <a:r>
              <a:rPr/>
              <a:t> </a:t>
            </a:r>
            <a:r>
              <a:rPr/>
              <a:t>got</a:t>
            </a:r>
            <a:r>
              <a:rPr/>
              <a:t> </a:t>
            </a:r>
            <a:r>
              <a:rPr/>
              <a:t>whenever</a:t>
            </a:r>
            <a:r>
              <a:rPr/>
              <a:t> </a:t>
            </a:r>
            <a:r>
              <a:rPr/>
              <a:t>the</a:t>
            </a:r>
            <a:r>
              <a:rPr/>
              <a:t> </a:t>
            </a:r>
            <a:r>
              <a:rPr/>
              <a:t>researchers</a:t>
            </a:r>
            <a:r>
              <a:rPr/>
              <a:t> </a:t>
            </a:r>
            <a:r>
              <a:rPr/>
              <a:t>came</a:t>
            </a:r>
            <a:r>
              <a:rPr/>
              <a:t> </a:t>
            </a:r>
            <a:r>
              <a:rPr/>
              <a:t>by</a:t>
            </a:r>
            <a:r>
              <a:rPr/>
              <a:t> </a:t>
            </a:r>
            <a:r>
              <a:rPr/>
              <a:t>and</a:t>
            </a:r>
            <a:r>
              <a:rPr/>
              <a:t> </a:t>
            </a:r>
            <a:r>
              <a:rPr/>
              <a:t>responded</a:t>
            </a:r>
            <a:r>
              <a:rPr/>
              <a:t> </a:t>
            </a:r>
            <a:r>
              <a:rPr/>
              <a:t>with</a:t>
            </a:r>
            <a:r>
              <a:rPr/>
              <a:t> </a:t>
            </a:r>
            <a:r>
              <a:rPr/>
              <a:t>an</a:t>
            </a:r>
            <a:r>
              <a:rPr/>
              <a:t> </a:t>
            </a:r>
            <a:r>
              <a:rPr/>
              <a:t>increase</a:t>
            </a:r>
            <a:r>
              <a:rPr/>
              <a:t> </a:t>
            </a:r>
            <a:r>
              <a:rPr/>
              <a:t>in</a:t>
            </a:r>
            <a:r>
              <a:rPr/>
              <a:t> </a:t>
            </a:r>
            <a:r>
              <a:rPr/>
              <a:t>productivity.</a:t>
            </a:r>
          </a:p>
          <a:p>
            <a:pPr lvl="0" marL="0" indent="0">
              <a:buNone/>
            </a:pPr>
          </a:p>
          <a:p>
            <a:pPr lvl="0" marL="0" indent="0">
              <a:buNone/>
            </a:pPr>
            <a:r>
              <a:rPr/>
              <a:t>This</a:t>
            </a:r>
            <a:r>
              <a:rPr/>
              <a:t> </a:t>
            </a:r>
            <a:r>
              <a:rPr/>
              <a:t>is</a:t>
            </a:r>
            <a:r>
              <a:rPr/>
              <a:t> </a:t>
            </a:r>
            <a:r>
              <a:rPr/>
              <a:t>part</a:t>
            </a:r>
            <a:r>
              <a:rPr/>
              <a:t> </a:t>
            </a:r>
            <a:r>
              <a:rPr/>
              <a:t>of</a:t>
            </a:r>
            <a:r>
              <a:rPr/>
              <a:t> </a:t>
            </a:r>
            <a:r>
              <a:rPr/>
              <a:t>what</a:t>
            </a:r>
            <a:r>
              <a:rPr/>
              <a:t> </a:t>
            </a:r>
            <a:r>
              <a:rPr/>
              <a:t>is</a:t>
            </a:r>
            <a:r>
              <a:rPr/>
              <a:t> </a:t>
            </a:r>
            <a:r>
              <a:rPr/>
              <a:t>generally</a:t>
            </a:r>
            <a:r>
              <a:rPr/>
              <a:t> </a:t>
            </a:r>
            <a:r>
              <a:rPr/>
              <a:t>called</a:t>
            </a:r>
            <a:r>
              <a:rPr/>
              <a:t> </a:t>
            </a:r>
            <a:r>
              <a:rPr/>
              <a:t>the</a:t>
            </a:r>
            <a:r>
              <a:rPr/>
              <a:t> </a:t>
            </a:r>
            <a:r>
              <a:rPr/>
              <a:t>placebo</a:t>
            </a:r>
            <a:r>
              <a:rPr/>
              <a:t> </a:t>
            </a:r>
            <a:r>
              <a:rPr/>
              <a:t>effect.</a:t>
            </a:r>
            <a:r>
              <a:rPr/>
              <a:t> </a:t>
            </a:r>
            <a:r>
              <a:rPr/>
              <a:t>There’s</a:t>
            </a:r>
            <a:r>
              <a:rPr/>
              <a:t> </a:t>
            </a:r>
            <a:r>
              <a:rPr/>
              <a:t>been</a:t>
            </a:r>
            <a:r>
              <a:rPr/>
              <a:t> </a:t>
            </a:r>
            <a:r>
              <a:rPr/>
              <a:t>a</a:t>
            </a:r>
            <a:r>
              <a:rPr/>
              <a:t> </a:t>
            </a:r>
            <a:r>
              <a:rPr/>
              <a:t>lot</a:t>
            </a:r>
            <a:r>
              <a:rPr/>
              <a:t> </a:t>
            </a:r>
            <a:r>
              <a:rPr/>
              <a:t>written</a:t>
            </a:r>
            <a:r>
              <a:rPr/>
              <a:t> </a:t>
            </a:r>
            <a:r>
              <a:rPr/>
              <a:t>about</a:t>
            </a:r>
            <a:r>
              <a:rPr/>
              <a:t> </a:t>
            </a:r>
            <a:r>
              <a:rPr/>
              <a:t>this,</a:t>
            </a:r>
            <a:r>
              <a:rPr/>
              <a:t> </a:t>
            </a:r>
            <a:r>
              <a:rPr/>
              <a:t>and</a:t>
            </a:r>
            <a:r>
              <a:rPr/>
              <a:t> </a:t>
            </a:r>
            <a:r>
              <a:rPr/>
              <a:t>while</a:t>
            </a:r>
            <a:r>
              <a:rPr/>
              <a:t> </a:t>
            </a:r>
            <a:r>
              <a:rPr/>
              <a:t>you</a:t>
            </a:r>
            <a:r>
              <a:rPr/>
              <a:t> </a:t>
            </a:r>
            <a:r>
              <a:rPr/>
              <a:t>do</a:t>
            </a:r>
            <a:r>
              <a:rPr/>
              <a:t> </a:t>
            </a:r>
            <a:r>
              <a:rPr/>
              <a:t>want</a:t>
            </a:r>
            <a:r>
              <a:rPr/>
              <a:t> </a:t>
            </a:r>
            <a:r>
              <a:rPr/>
              <a:t>to</a:t>
            </a:r>
            <a:r>
              <a:rPr/>
              <a:t> </a:t>
            </a:r>
            <a:r>
              <a:rPr/>
              <a:t>control</a:t>
            </a:r>
            <a:r>
              <a:rPr/>
              <a:t> </a:t>
            </a:r>
            <a:r>
              <a:rPr/>
              <a:t>for</a:t>
            </a:r>
            <a:r>
              <a:rPr/>
              <a:t> </a:t>
            </a:r>
            <a:r>
              <a:rPr/>
              <a:t>the</a:t>
            </a:r>
            <a:r>
              <a:rPr/>
              <a:t> </a:t>
            </a:r>
            <a:r>
              <a:rPr/>
              <a:t>placebo</a:t>
            </a:r>
            <a:r>
              <a:rPr/>
              <a:t> </a:t>
            </a:r>
            <a:r>
              <a:rPr/>
              <a:t>effect</a:t>
            </a:r>
            <a:r>
              <a:rPr/>
              <a:t> </a:t>
            </a:r>
            <a:r>
              <a:rPr/>
              <a:t>if</a:t>
            </a:r>
            <a:r>
              <a:rPr/>
              <a:t> </a:t>
            </a:r>
            <a:r>
              <a:rPr/>
              <a:t>you</a:t>
            </a:r>
            <a:r>
              <a:rPr/>
              <a:t> </a:t>
            </a:r>
            <a:r>
              <a:rPr/>
              <a:t>can,</a:t>
            </a:r>
            <a:r>
              <a:rPr/>
              <a:t> </a:t>
            </a:r>
            <a:r>
              <a:rPr/>
              <a:t>it</a:t>
            </a:r>
            <a:r>
              <a:rPr/>
              <a:t> </a:t>
            </a:r>
            <a:r>
              <a:rPr/>
              <a:t>is</a:t>
            </a:r>
            <a:r>
              <a:rPr/>
              <a:t> </a:t>
            </a:r>
            <a:r>
              <a:rPr/>
              <a:t>important</a:t>
            </a:r>
            <a:r>
              <a:rPr/>
              <a:t> </a:t>
            </a:r>
            <a:r>
              <a:rPr/>
              <a:t>to</a:t>
            </a:r>
            <a:r>
              <a:rPr/>
              <a:t> </a:t>
            </a:r>
            <a:r>
              <a:rPr/>
              <a:t>recognize</a:t>
            </a:r>
            <a:r>
              <a:rPr/>
              <a:t> </a:t>
            </a:r>
            <a:r>
              <a:rPr/>
              <a:t>how</a:t>
            </a:r>
            <a:r>
              <a:rPr/>
              <a:t> </a:t>
            </a:r>
            <a:r>
              <a:rPr/>
              <a:t>misunderstood</a:t>
            </a:r>
            <a:r>
              <a:rPr/>
              <a:t> </a:t>
            </a:r>
            <a:r>
              <a:rPr/>
              <a:t>the</a:t>
            </a:r>
            <a:r>
              <a:rPr/>
              <a:t> </a:t>
            </a:r>
            <a:r>
              <a:rPr/>
              <a:t>placebo</a:t>
            </a:r>
            <a:r>
              <a:rPr/>
              <a:t> </a:t>
            </a:r>
            <a:r>
              <a:rPr/>
              <a:t>effect</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Every</a:t>
            </a:r>
            <a:r>
              <a:rPr/>
              <a:t> </a:t>
            </a:r>
            <a:r>
              <a:rPr/>
              <a:t>one</a:t>
            </a:r>
            <a:r>
              <a:rPr/>
              <a:t> </a:t>
            </a:r>
            <a:r>
              <a:rPr/>
              <a:t>of</a:t>
            </a:r>
            <a:r>
              <a:rPr/>
              <a:t> </a:t>
            </a:r>
            <a:r>
              <a:rPr/>
              <a:t>has</a:t>
            </a:r>
            <a:r>
              <a:rPr/>
              <a:t> </a:t>
            </a:r>
            <a:r>
              <a:rPr/>
              <a:t>a</a:t>
            </a:r>
            <a:r>
              <a:rPr/>
              <a:t> </a:t>
            </a:r>
            <a:r>
              <a:rPr/>
              <a:t>tendency</a:t>
            </a:r>
            <a:r>
              <a:rPr/>
              <a:t> </a:t>
            </a:r>
            <a:r>
              <a:rPr/>
              <a:t>towards</a:t>
            </a:r>
            <a:r>
              <a:rPr/>
              <a:t> </a:t>
            </a:r>
            <a:r>
              <a:rPr/>
              <a:t>self-deception.</a:t>
            </a:r>
            <a:r>
              <a:rPr/>
              <a:t> </a:t>
            </a:r>
            <a:r>
              <a:rPr/>
              <a:t>I</a:t>
            </a:r>
            <a:r>
              <a:rPr/>
              <a:t> </a:t>
            </a:r>
            <a:r>
              <a:rPr/>
              <a:t>don’t</a:t>
            </a:r>
            <a:r>
              <a:rPr/>
              <a:t> </a:t>
            </a:r>
            <a:r>
              <a:rPr/>
              <a:t>mean</a:t>
            </a:r>
            <a:r>
              <a:rPr/>
              <a:t> </a:t>
            </a:r>
            <a:r>
              <a:rPr/>
              <a:t>to</a:t>
            </a:r>
            <a:r>
              <a:rPr/>
              <a:t> </a:t>
            </a:r>
            <a:r>
              <a:rPr/>
              <a:t>pick</a:t>
            </a:r>
            <a:r>
              <a:rPr/>
              <a:t> </a:t>
            </a:r>
            <a:r>
              <a:rPr/>
              <a:t>on</a:t>
            </a:r>
            <a:r>
              <a:rPr/>
              <a:t> </a:t>
            </a:r>
            <a:r>
              <a:rPr/>
              <a:t>Linus</a:t>
            </a:r>
            <a:r>
              <a:rPr/>
              <a:t> </a:t>
            </a:r>
            <a:r>
              <a:rPr/>
              <a:t>Pauling</a:t>
            </a:r>
            <a:r>
              <a:rPr/>
              <a:t> </a:t>
            </a:r>
            <a:r>
              <a:rPr/>
              <a:t>too</a:t>
            </a:r>
            <a:r>
              <a:rPr/>
              <a:t> </a:t>
            </a:r>
            <a:r>
              <a:rPr/>
              <a:t>much,</a:t>
            </a:r>
            <a:r>
              <a:rPr/>
              <a:t> </a:t>
            </a:r>
            <a:r>
              <a:rPr/>
              <a:t>but</a:t>
            </a:r>
            <a:r>
              <a:rPr/>
              <a:t> </a:t>
            </a:r>
            <a:r>
              <a:rPr/>
              <a:t>there’s</a:t>
            </a:r>
            <a:r>
              <a:rPr/>
              <a:t> </a:t>
            </a:r>
            <a:r>
              <a:rPr/>
              <a:t>a</a:t>
            </a:r>
            <a:r>
              <a:rPr/>
              <a:t> </a:t>
            </a:r>
            <a:r>
              <a:rPr/>
              <a:t>great</a:t>
            </a:r>
            <a:r>
              <a:rPr/>
              <a:t> </a:t>
            </a:r>
            <a:r>
              <a:rPr/>
              <a:t>story</a:t>
            </a:r>
            <a:r>
              <a:rPr/>
              <a:t> </a:t>
            </a:r>
            <a:r>
              <a:rPr/>
              <a:t>about</a:t>
            </a:r>
            <a:r>
              <a:rPr/>
              <a:t> </a:t>
            </a:r>
            <a:r>
              <a:rPr/>
              <a:t>an</a:t>
            </a:r>
            <a:r>
              <a:rPr/>
              <a:t> </a:t>
            </a:r>
            <a:r>
              <a:rPr/>
              <a:t>interview</a:t>
            </a:r>
            <a:r>
              <a:rPr/>
              <a:t> </a:t>
            </a:r>
            <a:r>
              <a:rPr/>
              <a:t>he</a:t>
            </a:r>
            <a:r>
              <a:rPr/>
              <a:t> </a:t>
            </a:r>
            <a:r>
              <a:rPr/>
              <a:t>had.</a:t>
            </a:r>
          </a:p>
          <a:p>
            <a:pPr lvl="0" marL="0" indent="0">
              <a:buNone/>
            </a:pPr>
          </a:p>
          <a:p>
            <a:pPr lvl="0" marL="0" indent="0">
              <a:buNone/>
            </a:pPr>
            <a:r>
              <a:rPr/>
              <a:t>Im</a:t>
            </a:r>
            <a:r>
              <a:rPr/>
              <a:t> </a:t>
            </a:r>
            <a:r>
              <a:rPr/>
              <a:t>not</a:t>
            </a:r>
            <a:r>
              <a:rPr/>
              <a:t> </a:t>
            </a:r>
            <a:r>
              <a:rPr/>
              <a:t>sure</a:t>
            </a:r>
            <a:r>
              <a:rPr/>
              <a:t> </a:t>
            </a:r>
            <a:r>
              <a:rPr/>
              <a:t>where</a:t>
            </a:r>
            <a:r>
              <a:rPr/>
              <a:t> </a:t>
            </a:r>
            <a:r>
              <a:rPr/>
              <a:t>I</a:t>
            </a:r>
            <a:r>
              <a:rPr/>
              <a:t> </a:t>
            </a:r>
            <a:r>
              <a:rPr/>
              <a:t>first</a:t>
            </a:r>
            <a:r>
              <a:rPr/>
              <a:t> </a:t>
            </a:r>
            <a:r>
              <a:rPr/>
              <a:t>read</a:t>
            </a:r>
            <a:r>
              <a:rPr/>
              <a:t> </a:t>
            </a:r>
            <a:r>
              <a:rPr/>
              <a:t>this</a:t>
            </a:r>
            <a:r>
              <a:rPr/>
              <a:t> </a:t>
            </a:r>
            <a:r>
              <a:rPr/>
              <a:t>story.</a:t>
            </a:r>
            <a:r>
              <a:rPr/>
              <a:t> </a:t>
            </a:r>
            <a:r>
              <a:rPr/>
              <a:t>If</a:t>
            </a:r>
            <a:r>
              <a:rPr/>
              <a:t> </a:t>
            </a:r>
            <a:r>
              <a:rPr/>
              <a:t>you</a:t>
            </a:r>
            <a:r>
              <a:rPr/>
              <a:t> </a:t>
            </a:r>
            <a:r>
              <a:rPr/>
              <a:t>happen</a:t>
            </a:r>
            <a:r>
              <a:rPr/>
              <a:t> </a:t>
            </a:r>
            <a:r>
              <a:rPr/>
              <a:t>to</a:t>
            </a:r>
            <a:r>
              <a:rPr/>
              <a:t> </a:t>
            </a:r>
            <a:r>
              <a:rPr/>
              <a:t>run</a:t>
            </a:r>
            <a:r>
              <a:rPr/>
              <a:t> </a:t>
            </a:r>
            <a:r>
              <a:rPr/>
              <a:t>across</a:t>
            </a:r>
            <a:r>
              <a:rPr/>
              <a:t> </a:t>
            </a:r>
            <a:r>
              <a:rPr/>
              <a:t>the</a:t>
            </a:r>
            <a:r>
              <a:rPr/>
              <a:t> </a:t>
            </a:r>
            <a:r>
              <a:rPr/>
              <a:t>original</a:t>
            </a:r>
            <a:r>
              <a:rPr/>
              <a:t> </a:t>
            </a:r>
            <a:r>
              <a:rPr/>
              <a:t>source,</a:t>
            </a:r>
            <a:r>
              <a:rPr/>
              <a:t> </a:t>
            </a:r>
            <a:r>
              <a:rPr/>
              <a:t>please</a:t>
            </a:r>
            <a:r>
              <a:rPr/>
              <a:t> </a:t>
            </a:r>
            <a:r>
              <a:rPr/>
              <a:t>let</a:t>
            </a:r>
            <a:r>
              <a:rPr/>
              <a:t> </a:t>
            </a:r>
            <a:r>
              <a:rPr/>
              <a:t>me</a:t>
            </a:r>
            <a:r>
              <a:rPr/>
              <a:t> </a:t>
            </a:r>
            <a:r>
              <a:rPr/>
              <a:t>know.</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ascentainment</a:t>
            </a:r>
            <a:r>
              <a:rPr/>
              <a:t> </a:t>
            </a:r>
            <a:r>
              <a:rPr/>
              <a:t>or</a:t>
            </a:r>
            <a:r>
              <a:rPr/>
              <a:t> </a:t>
            </a:r>
            <a:r>
              <a:rPr/>
              <a:t>observer</a:t>
            </a:r>
            <a:r>
              <a:rPr/>
              <a:t> </a:t>
            </a:r>
            <a:r>
              <a:rPr/>
              <a:t>bias.</a:t>
            </a:r>
            <a:r>
              <a:rPr/>
              <a:t> </a:t>
            </a:r>
            <a:r>
              <a:rPr/>
              <a:t>There</a:t>
            </a:r>
            <a:r>
              <a:rPr/>
              <a:t> </a:t>
            </a:r>
            <a:r>
              <a:rPr/>
              <a:t>is</a:t>
            </a:r>
            <a:r>
              <a:rPr/>
              <a:t> </a:t>
            </a:r>
            <a:r>
              <a:rPr/>
              <a:t>a</a:t>
            </a:r>
            <a:r>
              <a:rPr/>
              <a:t> </a:t>
            </a:r>
            <a:r>
              <a:rPr/>
              <a:t>tendency</a:t>
            </a:r>
            <a:r>
              <a:rPr/>
              <a:t> </a:t>
            </a:r>
            <a:r>
              <a:rPr/>
              <a:t>to</a:t>
            </a:r>
            <a:r>
              <a:rPr/>
              <a:t> </a:t>
            </a:r>
            <a:r>
              <a:rPr/>
              <a:t>read</a:t>
            </a:r>
            <a:r>
              <a:rPr/>
              <a:t> </a:t>
            </a:r>
            <a:r>
              <a:rPr/>
              <a:t>things</a:t>
            </a:r>
            <a:r>
              <a:rPr/>
              <a:t> </a:t>
            </a:r>
            <a:r>
              <a:rPr/>
              <a:t>differently</a:t>
            </a:r>
            <a:r>
              <a:rPr/>
              <a:t> </a:t>
            </a:r>
            <a:r>
              <a:rPr/>
              <a:t>if</a:t>
            </a:r>
            <a:r>
              <a:rPr/>
              <a:t> </a:t>
            </a:r>
            <a:r>
              <a:rPr/>
              <a:t>you</a:t>
            </a:r>
            <a:r>
              <a:rPr/>
              <a:t> </a:t>
            </a:r>
            <a:r>
              <a:rPr/>
              <a:t>know</a:t>
            </a:r>
            <a:r>
              <a:rPr/>
              <a:t> </a:t>
            </a:r>
            <a:r>
              <a:rPr/>
              <a:t>something</a:t>
            </a:r>
            <a:r>
              <a:rPr/>
              <a:t> </a:t>
            </a:r>
            <a:r>
              <a:rPr/>
              <a:t>about</a:t>
            </a:r>
            <a:r>
              <a:rPr/>
              <a:t> </a:t>
            </a:r>
            <a:r>
              <a:rPr/>
              <a:t>the</a:t>
            </a:r>
            <a:r>
              <a:rPr/>
              <a:t> </a:t>
            </a:r>
            <a:r>
              <a:rPr/>
              <a:t>treatment</a:t>
            </a:r>
            <a:r>
              <a:rPr/>
              <a:t> </a:t>
            </a:r>
            <a:r>
              <a:rPr/>
              <a:t>being</a:t>
            </a:r>
            <a:r>
              <a:rPr/>
              <a:t> </a:t>
            </a:r>
            <a:r>
              <a:rPr/>
              <a:t>studied.</a:t>
            </a:r>
            <a:r>
              <a:rPr/>
              <a:t> </a:t>
            </a:r>
            <a:r>
              <a:rPr/>
              <a:t>It</a:t>
            </a:r>
            <a:r>
              <a:rPr/>
              <a:t> </a:t>
            </a:r>
            <a:r>
              <a:rPr/>
              <a:t>could</a:t>
            </a:r>
            <a:r>
              <a:rPr/>
              <a:t> </a:t>
            </a:r>
            <a:r>
              <a:rPr/>
              <a:t>also</a:t>
            </a:r>
            <a:r>
              <a:rPr/>
              <a:t> </a:t>
            </a:r>
            <a:r>
              <a:rPr/>
              <a:t>be</a:t>
            </a:r>
            <a:r>
              <a:rPr/>
              <a:t> </a:t>
            </a:r>
            <a:r>
              <a:rPr/>
              <a:t>a</a:t>
            </a:r>
            <a:r>
              <a:rPr/>
              <a:t> </a:t>
            </a:r>
            <a:r>
              <a:rPr/>
              <a:t>tendency</a:t>
            </a:r>
            <a:r>
              <a:rPr/>
              <a:t> </a:t>
            </a:r>
            <a:r>
              <a:rPr/>
              <a:t>to</a:t>
            </a:r>
            <a:r>
              <a:rPr/>
              <a:t> </a:t>
            </a:r>
            <a:r>
              <a:rPr/>
              <a:t>probe</a:t>
            </a:r>
            <a:r>
              <a:rPr/>
              <a:t> </a:t>
            </a:r>
            <a:r>
              <a:rPr/>
              <a:t>further</a:t>
            </a:r>
            <a:r>
              <a:rPr/>
              <a:t> </a:t>
            </a:r>
            <a:r>
              <a:rPr/>
              <a:t>or</a:t>
            </a:r>
            <a:r>
              <a:rPr/>
              <a:t> </a:t>
            </a:r>
            <a:r>
              <a:rPr/>
              <a:t>harder.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improvements</a:t>
            </a:r>
            <a:r>
              <a:rPr/>
              <a:t> </a:t>
            </a:r>
            <a:r>
              <a:rPr/>
              <a:t>in</a:t>
            </a:r>
            <a:r>
              <a:rPr/>
              <a:t> </a:t>
            </a:r>
            <a:r>
              <a:rPr/>
              <a:t>on</a:t>
            </a:r>
            <a:r>
              <a:rPr/>
              <a:t> </a:t>
            </a:r>
            <a:r>
              <a:rPr/>
              <a:t>a</a:t>
            </a:r>
            <a:r>
              <a:rPr/>
              <a:t> </a:t>
            </a:r>
            <a:r>
              <a:rPr/>
              <a:t>placebo</a:t>
            </a:r>
            <a:r>
              <a:rPr/>
              <a:t> </a:t>
            </a:r>
            <a:r>
              <a:rPr/>
              <a:t>represent</a:t>
            </a:r>
            <a:r>
              <a:rPr/>
              <a:t> </a:t>
            </a:r>
            <a:r>
              <a:rPr/>
              <a:t>improvements</a:t>
            </a:r>
            <a:r>
              <a:rPr/>
              <a:t> </a:t>
            </a:r>
            <a:r>
              <a:rPr/>
              <a:t>that</a:t>
            </a:r>
            <a:r>
              <a:rPr/>
              <a:t> </a:t>
            </a:r>
            <a:r>
              <a:rPr/>
              <a:t>you</a:t>
            </a:r>
            <a:r>
              <a:rPr/>
              <a:t> </a:t>
            </a:r>
            <a:r>
              <a:rPr/>
              <a:t>would</a:t>
            </a:r>
            <a:r>
              <a:rPr/>
              <a:t> </a:t>
            </a:r>
            <a:r>
              <a:rPr/>
              <a:t>have</a:t>
            </a:r>
            <a:r>
              <a:rPr/>
              <a:t> </a:t>
            </a:r>
            <a:r>
              <a:rPr/>
              <a:t>seen</a:t>
            </a:r>
            <a:r>
              <a:rPr/>
              <a:t> </a:t>
            </a:r>
            <a:r>
              <a:rPr/>
              <a:t>if</a:t>
            </a:r>
            <a:r>
              <a:rPr/>
              <a:t> </a:t>
            </a:r>
            <a:r>
              <a:rPr/>
              <a:t>there</a:t>
            </a:r>
            <a:r>
              <a:rPr/>
              <a:t> </a:t>
            </a:r>
            <a:r>
              <a:rPr/>
              <a:t>were</a:t>
            </a:r>
            <a:r>
              <a:rPr/>
              <a:t> </a:t>
            </a:r>
            <a:r>
              <a:rPr/>
              <a:t>no</a:t>
            </a:r>
            <a:r>
              <a:rPr/>
              <a:t> </a:t>
            </a:r>
            <a:r>
              <a:rPr/>
              <a:t>blinding.</a:t>
            </a:r>
            <a:r>
              <a:rPr/>
              <a:t> </a:t>
            </a:r>
            <a:r>
              <a:rPr/>
              <a:t>Some</a:t>
            </a:r>
            <a:r>
              <a:rPr/>
              <a:t> </a:t>
            </a:r>
            <a:r>
              <a:rPr/>
              <a:t>disease</a:t>
            </a:r>
            <a:r>
              <a:rPr/>
              <a:t> </a:t>
            </a:r>
            <a:r>
              <a:rPr/>
              <a:t>conditions</a:t>
            </a:r>
            <a:r>
              <a:rPr/>
              <a:t> </a:t>
            </a:r>
            <a:r>
              <a:rPr/>
              <a:t>will</a:t>
            </a:r>
            <a:r>
              <a:rPr/>
              <a:t> </a:t>
            </a:r>
            <a:r>
              <a:rPr/>
              <a:t>end</a:t>
            </a:r>
            <a:r>
              <a:rPr/>
              <a:t> </a:t>
            </a:r>
            <a:r>
              <a:rPr/>
              <a:t>naturally</a:t>
            </a:r>
            <a:r>
              <a:rPr/>
              <a:t> </a:t>
            </a:r>
            <a:r>
              <a:rPr/>
              <a:t>with</a:t>
            </a:r>
            <a:r>
              <a:rPr/>
              <a:t> </a:t>
            </a:r>
            <a:r>
              <a:rPr/>
              <a:t>or</a:t>
            </a:r>
            <a:r>
              <a:rPr/>
              <a:t> </a:t>
            </a:r>
            <a:r>
              <a:rPr/>
              <a:t>without</a:t>
            </a:r>
            <a:r>
              <a:rPr/>
              <a:t> </a:t>
            </a:r>
            <a:r>
              <a:rPr/>
              <a:t>treatment,</a:t>
            </a:r>
            <a:r>
              <a:rPr/>
              <a:t> </a:t>
            </a:r>
            <a:r>
              <a:rPr/>
              <a:t>as</a:t>
            </a:r>
            <a:r>
              <a:rPr/>
              <a:t> </a:t>
            </a:r>
            <a:r>
              <a:rPr/>
              <a:t>the</a:t>
            </a:r>
            <a:r>
              <a:rPr/>
              <a:t> </a:t>
            </a:r>
            <a:r>
              <a:rPr/>
              <a:t>two</a:t>
            </a:r>
            <a:r>
              <a:rPr/>
              <a:t> </a:t>
            </a:r>
            <a:r>
              <a:rPr/>
              <a:t>quotes</a:t>
            </a:r>
            <a:r>
              <a:rPr/>
              <a:t> </a:t>
            </a:r>
            <a:r>
              <a:rPr/>
              <a:t>listed</a:t>
            </a:r>
            <a:r>
              <a:rPr/>
              <a:t> </a:t>
            </a:r>
            <a:r>
              <a:rPr/>
              <a:t>here</a:t>
            </a:r>
            <a:r>
              <a:rPr/>
              <a:t> </a:t>
            </a:r>
            <a:r>
              <a:rPr/>
              <a:t>illustrate.</a:t>
            </a:r>
          </a:p>
          <a:p>
            <a:pPr lvl="0" marL="0" indent="0">
              <a:buNone/>
            </a:pPr>
          </a:p>
          <a:p>
            <a:pPr lvl="0" marL="0" indent="0">
              <a:buNone/>
            </a:pPr>
            <a:r>
              <a:rPr/>
              <a:t>There</a:t>
            </a:r>
            <a:r>
              <a:rPr/>
              <a:t> </a:t>
            </a:r>
            <a:r>
              <a:rPr/>
              <a:t>is</a:t>
            </a:r>
            <a:r>
              <a:rPr/>
              <a:t> </a:t>
            </a:r>
            <a:r>
              <a:rPr/>
              <a:t>a</a:t>
            </a:r>
            <a:r>
              <a:rPr/>
              <a:t> </a:t>
            </a:r>
            <a:r>
              <a:rPr/>
              <a:t>statistical</a:t>
            </a:r>
            <a:r>
              <a:rPr/>
              <a:t> </a:t>
            </a:r>
            <a:r>
              <a:rPr/>
              <a:t>phenomenon,</a:t>
            </a:r>
            <a:r>
              <a:rPr/>
              <a:t> </a:t>
            </a:r>
            <a:r>
              <a:rPr/>
              <a:t>regression</a:t>
            </a:r>
            <a:r>
              <a:rPr/>
              <a:t> </a:t>
            </a:r>
            <a:r>
              <a:rPr/>
              <a:t>to</a:t>
            </a:r>
            <a:r>
              <a:rPr/>
              <a:t> </a:t>
            </a:r>
            <a:r>
              <a:rPr/>
              <a:t>the</a:t>
            </a:r>
            <a:r>
              <a:rPr/>
              <a:t> </a:t>
            </a:r>
            <a:r>
              <a:rPr/>
              <a:t>mean,</a:t>
            </a:r>
            <a:r>
              <a:rPr/>
              <a:t> </a:t>
            </a:r>
            <a:r>
              <a:rPr/>
              <a:t>that</a:t>
            </a:r>
            <a:r>
              <a:rPr/>
              <a:t> </a:t>
            </a:r>
            <a:r>
              <a:rPr/>
              <a:t>also</a:t>
            </a:r>
            <a:r>
              <a:rPr/>
              <a:t> </a:t>
            </a:r>
            <a:r>
              <a:rPr/>
              <a:t>can</a:t>
            </a:r>
            <a:r>
              <a:rPr/>
              <a:t> </a:t>
            </a:r>
            <a:r>
              <a:rPr/>
              <a:t>be</a:t>
            </a:r>
            <a:r>
              <a:rPr/>
              <a:t> </a:t>
            </a:r>
            <a:r>
              <a:rPr/>
              <a:t>confused</a:t>
            </a:r>
            <a:r>
              <a:rPr/>
              <a:t> </a:t>
            </a:r>
            <a:r>
              <a:rPr/>
              <a:t>for</a:t>
            </a:r>
            <a:r>
              <a:rPr/>
              <a:t> </a:t>
            </a:r>
            <a:r>
              <a:rPr/>
              <a:t>the</a:t>
            </a:r>
            <a:r>
              <a:rPr/>
              <a:t> </a:t>
            </a:r>
            <a:r>
              <a:rPr/>
              <a:t>placebo</a:t>
            </a:r>
            <a:r>
              <a:rPr/>
              <a:t> </a:t>
            </a:r>
            <a:r>
              <a:rPr/>
              <a:t>effect.</a:t>
            </a:r>
            <a:r>
              <a:rPr/>
              <a:t> </a:t>
            </a:r>
            <a:r>
              <a:rPr/>
              <a:t>Regression</a:t>
            </a:r>
            <a:r>
              <a:rPr/>
              <a:t> </a:t>
            </a:r>
            <a:r>
              <a:rPr/>
              <a:t>to</a:t>
            </a:r>
            <a:r>
              <a:rPr/>
              <a:t> </a:t>
            </a:r>
            <a:r>
              <a:rPr/>
              <a:t>the</a:t>
            </a:r>
            <a:r>
              <a:rPr/>
              <a:t> </a:t>
            </a:r>
            <a:r>
              <a:rPr/>
              <a:t>mean</a:t>
            </a:r>
            <a:r>
              <a:rPr/>
              <a:t> </a:t>
            </a:r>
            <a:r>
              <a:rPr/>
              <a:t>occurs</a:t>
            </a:r>
            <a:r>
              <a:rPr/>
              <a:t> </a:t>
            </a:r>
            <a:r>
              <a:rPr/>
              <a:t>when</a:t>
            </a:r>
            <a:r>
              <a:rPr/>
              <a:t> </a:t>
            </a:r>
            <a:r>
              <a:rPr/>
              <a:t>you</a:t>
            </a:r>
            <a:r>
              <a:rPr/>
              <a:t> </a:t>
            </a:r>
            <a:r>
              <a:rPr/>
              <a:t>have</a:t>
            </a:r>
            <a:r>
              <a:rPr/>
              <a:t> </a:t>
            </a:r>
            <a:r>
              <a:rPr/>
              <a:t>a</a:t>
            </a:r>
            <a:r>
              <a:rPr/>
              <a:t> </a:t>
            </a:r>
            <a:r>
              <a:rPr/>
              <a:t>baseline</a:t>
            </a:r>
            <a:r>
              <a:rPr/>
              <a:t> </a:t>
            </a:r>
            <a:r>
              <a:rPr/>
              <a:t>measurement</a:t>
            </a:r>
            <a:r>
              <a:rPr/>
              <a:t> </a:t>
            </a:r>
            <a:r>
              <a:rPr/>
              <a:t>and</a:t>
            </a:r>
            <a:r>
              <a:rPr/>
              <a:t> </a:t>
            </a:r>
            <a:r>
              <a:rPr/>
              <a:t>another</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with</a:t>
            </a:r>
            <a:r>
              <a:rPr/>
              <a:t> </a:t>
            </a:r>
            <a:r>
              <a:rPr/>
              <a:t>no</a:t>
            </a:r>
            <a:r>
              <a:rPr/>
              <a:t> </a:t>
            </a:r>
            <a:r>
              <a:rPr/>
              <a:t>effect,</a:t>
            </a:r>
            <a:r>
              <a:rPr/>
              <a:t> </a:t>
            </a:r>
            <a:r>
              <a:rPr/>
              <a:t>these</a:t>
            </a:r>
            <a:r>
              <a:rPr/>
              <a:t> </a:t>
            </a:r>
            <a:r>
              <a:rPr/>
              <a:t>measurements</a:t>
            </a:r>
            <a:r>
              <a:rPr/>
              <a:t> </a:t>
            </a:r>
            <a:r>
              <a:rPr/>
              <a:t>will</a:t>
            </a:r>
            <a:r>
              <a:rPr/>
              <a:t> </a:t>
            </a:r>
            <a:r>
              <a:rPr/>
              <a:t>be</a:t>
            </a:r>
            <a:r>
              <a:rPr/>
              <a:t> </a:t>
            </a:r>
            <a:r>
              <a:rPr/>
              <a:t>correlated,</a:t>
            </a:r>
            <a:r>
              <a:rPr/>
              <a:t> </a:t>
            </a:r>
            <a:r>
              <a:rPr/>
              <a:t>because</a:t>
            </a:r>
            <a:r>
              <a:rPr/>
              <a:t> </a:t>
            </a:r>
            <a:r>
              <a:rPr/>
              <a:t>you</a:t>
            </a:r>
            <a:r>
              <a:rPr/>
              <a:t> </a:t>
            </a:r>
            <a:r>
              <a:rPr/>
              <a:t>are</a:t>
            </a:r>
            <a:r>
              <a:rPr/>
              <a:t> </a:t>
            </a:r>
            <a:r>
              <a:rPr/>
              <a:t>you</a:t>
            </a:r>
            <a:r>
              <a:rPr/>
              <a:t> </a:t>
            </a:r>
            <a:r>
              <a:rPr/>
              <a:t>and</a:t>
            </a:r>
            <a:r>
              <a:rPr/>
              <a:t> </a:t>
            </a:r>
            <a:r>
              <a:rPr/>
              <a:t>someone</a:t>
            </a:r>
            <a:r>
              <a:rPr/>
              <a:t> </a:t>
            </a:r>
            <a:r>
              <a:rPr/>
              <a:t>else</a:t>
            </a:r>
            <a:r>
              <a:rPr/>
              <a:t> </a:t>
            </a:r>
            <a:r>
              <a:rPr/>
              <a:t>is</a:t>
            </a:r>
            <a:r>
              <a:rPr/>
              <a:t> </a:t>
            </a:r>
            <a:r>
              <a:rPr/>
              <a:t>someone</a:t>
            </a:r>
            <a:r>
              <a:rPr/>
              <a:t> </a:t>
            </a:r>
            <a:r>
              <a:rPr/>
              <a:t>else.</a:t>
            </a:r>
            <a:r>
              <a:rPr/>
              <a:t> </a:t>
            </a:r>
            <a:r>
              <a:rPr/>
              <a:t>But</a:t>
            </a:r>
            <a:r>
              <a:rPr/>
              <a:t> </a:t>
            </a:r>
            <a:r>
              <a:rPr/>
              <a:t>there</a:t>
            </a:r>
            <a:r>
              <a:rPr/>
              <a:t> </a:t>
            </a:r>
            <a:r>
              <a:rPr/>
              <a:t>is</a:t>
            </a:r>
            <a:r>
              <a:rPr/>
              <a:t> </a:t>
            </a:r>
            <a:r>
              <a:rPr/>
              <a:t>also</a:t>
            </a:r>
            <a:r>
              <a:rPr/>
              <a:t> </a:t>
            </a:r>
            <a:r>
              <a:rPr/>
              <a:t>some</a:t>
            </a:r>
            <a:r>
              <a:rPr/>
              <a:t> </a:t>
            </a:r>
            <a:r>
              <a:rPr/>
              <a:t>randomness</a:t>
            </a:r>
            <a:r>
              <a:rPr/>
              <a:t> </a:t>
            </a:r>
            <a:r>
              <a:rPr/>
              <a:t>involved.</a:t>
            </a:r>
            <a:r>
              <a:rPr/>
              <a:t> </a:t>
            </a:r>
            <a:r>
              <a:rPr/>
              <a:t>If</a:t>
            </a:r>
            <a:r>
              <a:rPr/>
              <a:t> </a:t>
            </a:r>
            <a:r>
              <a:rPr/>
              <a:t>you</a:t>
            </a:r>
            <a:r>
              <a:rPr/>
              <a:t> </a:t>
            </a:r>
            <a:r>
              <a:rPr/>
              <a:t>have</a:t>
            </a:r>
            <a:r>
              <a:rPr/>
              <a:t> </a:t>
            </a:r>
            <a:r>
              <a:rPr/>
              <a:t>a</a:t>
            </a:r>
            <a:r>
              <a:rPr/>
              <a:t> </a:t>
            </a:r>
            <a:r>
              <a:rPr/>
              <a:t>low</a:t>
            </a:r>
            <a:r>
              <a:rPr/>
              <a:t> </a:t>
            </a:r>
            <a:r>
              <a:rPr/>
              <a:t>baseline</a:t>
            </a:r>
            <a:r>
              <a:rPr/>
              <a:t> </a:t>
            </a:r>
            <a:r>
              <a:rPr/>
              <a:t>score,</a:t>
            </a:r>
            <a:r>
              <a:rPr/>
              <a:t> </a:t>
            </a:r>
            <a:r>
              <a:rPr/>
              <a:t>it</a:t>
            </a:r>
            <a:r>
              <a:rPr/>
              <a:t> </a:t>
            </a:r>
            <a:r>
              <a:rPr/>
              <a:t>is</a:t>
            </a:r>
            <a:r>
              <a:rPr/>
              <a:t> </a:t>
            </a:r>
            <a:r>
              <a:rPr/>
              <a:t>partly</a:t>
            </a:r>
            <a:r>
              <a:rPr/>
              <a:t> </a:t>
            </a:r>
            <a:r>
              <a:rPr/>
              <a:t>you,</a:t>
            </a:r>
            <a:r>
              <a:rPr/>
              <a:t> </a:t>
            </a:r>
            <a:r>
              <a:rPr/>
              <a:t>but</a:t>
            </a:r>
            <a:r>
              <a:rPr/>
              <a:t> </a:t>
            </a:r>
            <a:r>
              <a:rPr/>
              <a:t>partly</a:t>
            </a:r>
            <a:r>
              <a:rPr/>
              <a:t> </a:t>
            </a:r>
            <a:r>
              <a:rPr/>
              <a:t>noise,</a:t>
            </a:r>
            <a:r>
              <a:rPr/>
              <a:t> </a:t>
            </a:r>
            <a:r>
              <a:rPr/>
              <a:t>because</a:t>
            </a:r>
            <a:r>
              <a:rPr/>
              <a:t> </a:t>
            </a:r>
            <a:r>
              <a:rPr/>
              <a:t>measurements</a:t>
            </a:r>
            <a:r>
              <a:rPr/>
              <a:t> </a:t>
            </a:r>
            <a:r>
              <a:rPr/>
              <a:t>fluctuate</a:t>
            </a:r>
            <a:r>
              <a:rPr/>
              <a:t> </a:t>
            </a:r>
            <a:r>
              <a:rPr/>
              <a:t>over</a:t>
            </a:r>
            <a:r>
              <a:rPr/>
              <a:t> </a:t>
            </a:r>
            <a:r>
              <a:rPr/>
              <a:t>time.</a:t>
            </a:r>
            <a:r>
              <a:rPr/>
              <a:t> </a:t>
            </a:r>
            <a:r>
              <a:rPr/>
              <a:t>Same</a:t>
            </a:r>
            <a:r>
              <a:rPr/>
              <a:t> </a:t>
            </a:r>
            <a:r>
              <a:rPr/>
              <a:t>for</a:t>
            </a:r>
            <a:r>
              <a:rPr/>
              <a:t> </a:t>
            </a:r>
            <a:r>
              <a:rPr/>
              <a:t>a</a:t>
            </a:r>
            <a:r>
              <a:rPr/>
              <a:t> </a:t>
            </a:r>
            <a:r>
              <a:rPr/>
              <a:t>high</a:t>
            </a:r>
            <a:r>
              <a:rPr/>
              <a:t> </a:t>
            </a:r>
            <a:r>
              <a:rPr/>
              <a:t>baseline</a:t>
            </a:r>
            <a:r>
              <a:rPr/>
              <a:t> </a:t>
            </a:r>
            <a:r>
              <a:rPr/>
              <a:t>score.</a:t>
            </a:r>
            <a:r>
              <a:rPr/>
              <a:t> </a:t>
            </a:r>
            <a:r>
              <a:rPr/>
              <a:t>The</a:t>
            </a:r>
            <a:r>
              <a:rPr/>
              <a:t> </a:t>
            </a:r>
            <a:r>
              <a:rPr/>
              <a:t>interesting</a:t>
            </a:r>
            <a:r>
              <a:rPr/>
              <a:t> </a:t>
            </a:r>
            <a:r>
              <a:rPr/>
              <a:t>thing</a:t>
            </a:r>
            <a:r>
              <a:rPr/>
              <a:t> </a:t>
            </a:r>
            <a:r>
              <a:rPr/>
              <a:t>is</a:t>
            </a:r>
            <a:r>
              <a:rPr/>
              <a:t> </a:t>
            </a:r>
            <a:r>
              <a:rPr/>
              <a:t>that</a:t>
            </a:r>
            <a:r>
              <a:rPr/>
              <a:t> </a:t>
            </a:r>
            <a:r>
              <a:rPr/>
              <a:t>the</a:t>
            </a:r>
            <a:r>
              <a:rPr/>
              <a:t> </a:t>
            </a:r>
            <a:r>
              <a:rPr/>
              <a:t>noise</a:t>
            </a:r>
            <a:r>
              <a:rPr/>
              <a:t> </a:t>
            </a:r>
            <a:r>
              <a:rPr/>
              <a:t>or</a:t>
            </a:r>
            <a:r>
              <a:rPr/>
              <a:t> </a:t>
            </a:r>
            <a:r>
              <a:rPr/>
              <a:t>random</a:t>
            </a:r>
            <a:r>
              <a:rPr/>
              <a:t> </a:t>
            </a:r>
            <a:r>
              <a:rPr/>
              <a:t>errors</a:t>
            </a:r>
            <a:r>
              <a:rPr/>
              <a:t> </a:t>
            </a:r>
            <a:r>
              <a:rPr/>
              <a:t>will</a:t>
            </a:r>
            <a:r>
              <a:rPr/>
              <a:t> </a:t>
            </a:r>
            <a:r>
              <a:rPr/>
              <a:t>tend</a:t>
            </a:r>
            <a:r>
              <a:rPr/>
              <a:t> </a:t>
            </a:r>
            <a:r>
              <a:rPr/>
              <a:t>to</a:t>
            </a:r>
            <a:r>
              <a:rPr/>
              <a:t> </a:t>
            </a:r>
            <a:r>
              <a:rPr/>
              <a:t>be</a:t>
            </a:r>
            <a:r>
              <a:rPr/>
              <a:t> </a:t>
            </a:r>
            <a:r>
              <a:rPr/>
              <a:t>negative</a:t>
            </a:r>
            <a:r>
              <a:rPr/>
              <a:t> </a:t>
            </a:r>
            <a:r>
              <a:rPr/>
              <a:t>for</a:t>
            </a:r>
            <a:r>
              <a:rPr/>
              <a:t> </a:t>
            </a:r>
            <a:r>
              <a:rPr/>
              <a:t>low</a:t>
            </a:r>
            <a:r>
              <a:rPr/>
              <a:t> </a:t>
            </a:r>
            <a:r>
              <a:rPr/>
              <a:t>baselines</a:t>
            </a:r>
            <a:r>
              <a:rPr/>
              <a:t> </a:t>
            </a:r>
            <a:r>
              <a:rPr/>
              <a:t>and</a:t>
            </a:r>
            <a:r>
              <a:rPr/>
              <a:t> </a:t>
            </a:r>
            <a:r>
              <a:rPr/>
              <a:t>tend</a:t>
            </a:r>
            <a:r>
              <a:rPr/>
              <a:t> </a:t>
            </a:r>
            <a:r>
              <a:rPr/>
              <a:t>to</a:t>
            </a:r>
            <a:r>
              <a:rPr/>
              <a:t> </a:t>
            </a:r>
            <a:r>
              <a:rPr/>
              <a:t>be</a:t>
            </a:r>
            <a:r>
              <a:rPr/>
              <a:t> </a:t>
            </a:r>
            <a:r>
              <a:rPr/>
              <a:t>positive</a:t>
            </a:r>
            <a:r>
              <a:rPr/>
              <a:t> </a:t>
            </a:r>
            <a:r>
              <a:rPr/>
              <a:t>for</a:t>
            </a:r>
            <a:r>
              <a:rPr/>
              <a:t> </a:t>
            </a:r>
            <a:r>
              <a:rPr/>
              <a:t>high</a:t>
            </a:r>
            <a:r>
              <a:rPr/>
              <a:t> </a:t>
            </a:r>
            <a:r>
              <a:rPr/>
              <a:t>baselines.</a:t>
            </a:r>
            <a:r>
              <a:rPr/>
              <a:t> </a:t>
            </a:r>
            <a:r>
              <a:rPr/>
              <a:t>But</a:t>
            </a:r>
            <a:r>
              <a:rPr/>
              <a:t> </a:t>
            </a:r>
            <a:r>
              <a:rPr/>
              <a:t>the</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is</a:t>
            </a:r>
            <a:r>
              <a:rPr/>
              <a:t> </a:t>
            </a:r>
            <a:r>
              <a:rPr/>
              <a:t>not</a:t>
            </a:r>
            <a:r>
              <a:rPr/>
              <a:t> </a:t>
            </a:r>
            <a:r>
              <a:rPr/>
              <a:t>going</a:t>
            </a:r>
            <a:r>
              <a:rPr/>
              <a:t> </a:t>
            </a:r>
            <a:r>
              <a:rPr/>
              <a:t>to</a:t>
            </a:r>
            <a:r>
              <a:rPr/>
              <a:t> </a:t>
            </a:r>
            <a:r>
              <a:rPr/>
              <a:t>follow</a:t>
            </a:r>
            <a:r>
              <a:rPr/>
              <a:t> </a:t>
            </a:r>
            <a:r>
              <a:rPr/>
              <a:t>this</a:t>
            </a:r>
            <a:r>
              <a:rPr/>
              <a:t> </a:t>
            </a:r>
            <a:r>
              <a:rPr/>
              <a:t>pattern,</a:t>
            </a:r>
            <a:r>
              <a:rPr/>
              <a:t> </a:t>
            </a:r>
            <a:r>
              <a:rPr/>
              <a:t>because</a:t>
            </a:r>
            <a:r>
              <a:rPr/>
              <a:t> </a:t>
            </a:r>
            <a:r>
              <a:rPr/>
              <a:t>noise</a:t>
            </a:r>
            <a:r>
              <a:rPr/>
              <a:t> </a:t>
            </a:r>
            <a:r>
              <a:rPr/>
              <a:t>is</a:t>
            </a:r>
            <a:r>
              <a:rPr/>
              <a:t> </a:t>
            </a:r>
            <a:r>
              <a:rPr/>
              <a:t>random</a:t>
            </a:r>
            <a:r>
              <a:rPr/>
              <a:t> </a:t>
            </a:r>
            <a:r>
              <a:rPr/>
              <a:t>and</a:t>
            </a:r>
            <a:r>
              <a:rPr/>
              <a:t> </a:t>
            </a:r>
            <a:r>
              <a:rPr/>
              <a:t>uninfluenced</a:t>
            </a:r>
            <a:r>
              <a:rPr/>
              <a:t> </a:t>
            </a:r>
            <a:r>
              <a:rPr/>
              <a:t>by</a:t>
            </a:r>
            <a:r>
              <a:rPr/>
              <a:t> </a:t>
            </a:r>
            <a:r>
              <a:rPr/>
              <a:t>the</a:t>
            </a:r>
            <a:r>
              <a:rPr/>
              <a:t> </a:t>
            </a:r>
            <a:r>
              <a:rPr/>
              <a:t>past.</a:t>
            </a:r>
            <a:r>
              <a:rPr/>
              <a:t> </a:t>
            </a:r>
            <a:r>
              <a:rPr/>
              <a:t>So</a:t>
            </a:r>
            <a:r>
              <a:rPr/>
              <a:t> </a:t>
            </a:r>
            <a:r>
              <a:rPr/>
              <a:t>extreme</a:t>
            </a:r>
            <a:r>
              <a:rPr/>
              <a:t> </a:t>
            </a:r>
            <a:r>
              <a:rPr/>
              <a:t>values</a:t>
            </a:r>
            <a:r>
              <a:rPr/>
              <a:t> </a:t>
            </a:r>
            <a:r>
              <a:rPr/>
              <a:t>at</a:t>
            </a:r>
            <a:r>
              <a:rPr/>
              <a:t> </a:t>
            </a:r>
            <a:r>
              <a:rPr/>
              <a:t>baseline</a:t>
            </a:r>
            <a:r>
              <a:rPr/>
              <a:t> </a:t>
            </a:r>
            <a:r>
              <a:rPr/>
              <a:t>tend</a:t>
            </a:r>
            <a:r>
              <a:rPr/>
              <a:t> </a:t>
            </a:r>
            <a:r>
              <a:rPr/>
              <a:t>to</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This</a:t>
            </a:r>
            <a:r>
              <a:rPr/>
              <a:t> </a:t>
            </a:r>
            <a:r>
              <a:rPr/>
              <a:t>is</a:t>
            </a:r>
            <a:r>
              <a:rPr/>
              <a:t> </a:t>
            </a:r>
            <a:r>
              <a:rPr/>
              <a:t>just</a:t>
            </a:r>
            <a:r>
              <a:rPr/>
              <a:t> </a:t>
            </a:r>
            <a:r>
              <a:rPr/>
              <a:t>a</a:t>
            </a:r>
            <a:r>
              <a:rPr/>
              <a:t> </a:t>
            </a:r>
            <a:r>
              <a:rPr/>
              <a:t>tendency.</a:t>
            </a:r>
            <a:r>
              <a:rPr/>
              <a:t> </a:t>
            </a:r>
            <a:r>
              <a:rPr/>
              <a:t>It’s</a:t>
            </a:r>
            <a:r>
              <a:rPr/>
              <a:t> </a:t>
            </a:r>
            <a:r>
              <a:rPr/>
              <a:t>possible</a:t>
            </a:r>
            <a:r>
              <a:rPr/>
              <a:t> </a:t>
            </a:r>
            <a:r>
              <a:rPr/>
              <a:t>that</a:t>
            </a:r>
            <a:r>
              <a:rPr/>
              <a:t> </a:t>
            </a:r>
            <a:r>
              <a:rPr/>
              <a:t>the</a:t>
            </a:r>
            <a:r>
              <a:rPr/>
              <a:t> </a:t>
            </a:r>
            <a:r>
              <a:rPr/>
              <a:t>end</a:t>
            </a:r>
            <a:r>
              <a:rPr/>
              <a:t> </a:t>
            </a:r>
            <a:r>
              <a:rPr/>
              <a:t>of</a:t>
            </a:r>
            <a:r>
              <a:rPr/>
              <a:t> </a:t>
            </a:r>
            <a:r>
              <a:rPr/>
              <a:t>study</a:t>
            </a:r>
            <a:r>
              <a:rPr/>
              <a:t> </a:t>
            </a:r>
            <a:r>
              <a:rPr/>
              <a:t>score</a:t>
            </a:r>
            <a:r>
              <a:rPr/>
              <a:t> </a:t>
            </a:r>
            <a:r>
              <a:rPr/>
              <a:t>will</a:t>
            </a:r>
            <a:r>
              <a:rPr/>
              <a:t> </a:t>
            </a:r>
            <a:r>
              <a:rPr/>
              <a:t>be</a:t>
            </a:r>
            <a:r>
              <a:rPr/>
              <a:t> </a:t>
            </a:r>
            <a:r>
              <a:rPr/>
              <a:t>more</a:t>
            </a:r>
            <a:r>
              <a:rPr/>
              <a:t> </a:t>
            </a:r>
            <a:r>
              <a:rPr/>
              <a:t>extreme,</a:t>
            </a:r>
            <a:r>
              <a:rPr/>
              <a:t> </a:t>
            </a:r>
            <a:r>
              <a:rPr/>
              <a:t>but</a:t>
            </a:r>
            <a:r>
              <a:rPr/>
              <a:t> </a:t>
            </a:r>
            <a:r>
              <a:rPr/>
              <a:t>this</a:t>
            </a:r>
            <a:r>
              <a:rPr/>
              <a:t> </a:t>
            </a:r>
            <a:r>
              <a:rPr/>
              <a:t>happens</a:t>
            </a:r>
            <a:r>
              <a:rPr/>
              <a:t> </a:t>
            </a:r>
            <a:r>
              <a:rPr/>
              <a:t>less</a:t>
            </a:r>
            <a:r>
              <a:rPr/>
              <a:t> </a:t>
            </a:r>
            <a:r>
              <a:rPr/>
              <a:t>often</a:t>
            </a:r>
            <a:r>
              <a:rPr/>
              <a:t> </a:t>
            </a:r>
            <a:r>
              <a:rPr/>
              <a:t>than</a:t>
            </a:r>
            <a:r>
              <a:rPr/>
              <a:t> </a:t>
            </a:r>
            <a:r>
              <a:rPr/>
              <a:t>the</a:t>
            </a:r>
            <a:r>
              <a:rPr/>
              <a:t> </a:t>
            </a:r>
            <a:r>
              <a:rPr/>
              <a:t>score</a:t>
            </a:r>
            <a:r>
              <a:rPr/>
              <a:t> </a:t>
            </a:r>
            <a:r>
              <a:rPr/>
              <a:t>being</a:t>
            </a:r>
            <a:r>
              <a:rPr/>
              <a:t> </a:t>
            </a:r>
            <a:r>
              <a:rPr/>
              <a:t>less</a:t>
            </a:r>
            <a:r>
              <a:rPr/>
              <a:t> </a:t>
            </a:r>
            <a:r>
              <a:rPr/>
              <a:t>extreme.</a:t>
            </a:r>
          </a:p>
          <a:p>
            <a:pPr lvl="0" marL="0" indent="0">
              <a:buNone/>
            </a:pPr>
          </a:p>
          <a:p>
            <a:pPr lvl="0" marL="0" indent="0">
              <a:buNone/>
            </a:pPr>
            <a:r>
              <a:rPr/>
              <a:t>This</a:t>
            </a:r>
            <a:r>
              <a:rPr/>
              <a:t> </a:t>
            </a:r>
            <a:r>
              <a:rPr/>
              <a:t>has</a:t>
            </a:r>
            <a:r>
              <a:rPr/>
              <a:t> </a:t>
            </a:r>
            <a:r>
              <a:rPr/>
              <a:t>lots</a:t>
            </a:r>
            <a:r>
              <a:rPr/>
              <a:t> </a:t>
            </a:r>
            <a:r>
              <a:rPr/>
              <a:t>of</a:t>
            </a:r>
            <a:r>
              <a:rPr/>
              <a:t> </a:t>
            </a:r>
            <a:r>
              <a:rPr/>
              <a:t>implications</a:t>
            </a:r>
            <a:r>
              <a:rPr/>
              <a:t> </a:t>
            </a:r>
            <a:r>
              <a:rPr/>
              <a:t>for</a:t>
            </a:r>
            <a:r>
              <a:rPr/>
              <a:t> </a:t>
            </a:r>
            <a:r>
              <a:rPr/>
              <a:t>research,</a:t>
            </a:r>
            <a:r>
              <a:rPr/>
              <a:t> </a:t>
            </a:r>
            <a:r>
              <a:rPr/>
              <a:t>but</a:t>
            </a:r>
            <a:r>
              <a:rPr/>
              <a:t> </a:t>
            </a:r>
            <a:r>
              <a:rPr/>
              <a:t>most</a:t>
            </a:r>
            <a:r>
              <a:rPr/>
              <a:t> </a:t>
            </a:r>
            <a:r>
              <a:rPr/>
              <a:t>importantly,</a:t>
            </a:r>
            <a:r>
              <a:rPr/>
              <a:t> </a:t>
            </a:r>
            <a:r>
              <a:rPr/>
              <a:t>if</a:t>
            </a:r>
            <a:r>
              <a:rPr/>
              <a:t> </a:t>
            </a:r>
            <a:r>
              <a:rPr/>
              <a:t>there</a:t>
            </a:r>
            <a:r>
              <a:rPr/>
              <a:t> </a:t>
            </a:r>
            <a:r>
              <a:rPr/>
              <a:t>is</a:t>
            </a:r>
            <a:r>
              <a:rPr/>
              <a:t> </a:t>
            </a:r>
            <a:r>
              <a:rPr/>
              <a:t>an</a:t>
            </a:r>
            <a:r>
              <a:rPr/>
              <a:t> </a:t>
            </a:r>
            <a:r>
              <a:rPr/>
              <a:t>implicit</a:t>
            </a:r>
            <a:r>
              <a:rPr/>
              <a:t> </a:t>
            </a:r>
            <a:r>
              <a:rPr/>
              <a:t>or</a:t>
            </a:r>
            <a:r>
              <a:rPr/>
              <a:t> </a:t>
            </a:r>
            <a:r>
              <a:rPr/>
              <a:t>explicit</a:t>
            </a:r>
            <a:r>
              <a:rPr/>
              <a:t> </a:t>
            </a:r>
            <a:r>
              <a:rPr/>
              <a:t>selection</a:t>
            </a:r>
            <a:r>
              <a:rPr/>
              <a:t> </a:t>
            </a:r>
            <a:r>
              <a:rPr/>
              <a:t>criteria</a:t>
            </a:r>
            <a:r>
              <a:rPr/>
              <a:t> </a:t>
            </a:r>
            <a:r>
              <a:rPr/>
              <a:t>that</a:t>
            </a:r>
            <a:r>
              <a:rPr/>
              <a:t> </a:t>
            </a:r>
            <a:r>
              <a:rPr/>
              <a:t>tends</a:t>
            </a:r>
            <a:r>
              <a:rPr/>
              <a:t> </a:t>
            </a:r>
            <a:r>
              <a:rPr/>
              <a:t>to</a:t>
            </a:r>
            <a:r>
              <a:rPr/>
              <a:t> </a:t>
            </a:r>
            <a:r>
              <a:rPr/>
              <a:t>select</a:t>
            </a:r>
            <a:r>
              <a:rPr/>
              <a:t> </a:t>
            </a:r>
            <a:r>
              <a:rPr/>
              <a:t>patients</a:t>
            </a:r>
            <a:r>
              <a:rPr/>
              <a:t> </a:t>
            </a:r>
            <a:r>
              <a:rPr/>
              <a:t>only</a:t>
            </a:r>
            <a:r>
              <a:rPr/>
              <a:t> </a:t>
            </a:r>
            <a:r>
              <a:rPr/>
              <a:t>the</a:t>
            </a:r>
            <a:r>
              <a:rPr/>
              <a:t> </a:t>
            </a:r>
            <a:r>
              <a:rPr/>
              <a:t>low</a:t>
            </a:r>
            <a:r>
              <a:rPr/>
              <a:t> </a:t>
            </a:r>
            <a:r>
              <a:rPr/>
              <a:t>extreme</a:t>
            </a:r>
            <a:r>
              <a:rPr/>
              <a:t> </a:t>
            </a:r>
            <a:r>
              <a:rPr/>
              <a:t>during</a:t>
            </a:r>
            <a:r>
              <a:rPr/>
              <a:t> </a:t>
            </a:r>
            <a:r>
              <a:rPr/>
              <a:t>the</a:t>
            </a:r>
            <a:r>
              <a:rPr/>
              <a:t> </a:t>
            </a:r>
            <a:r>
              <a:rPr/>
              <a:t>baseline,</a:t>
            </a:r>
            <a:r>
              <a:rPr/>
              <a:t> </a:t>
            </a:r>
            <a:r>
              <a:rPr/>
              <a:t>then</a:t>
            </a:r>
            <a:r>
              <a:rPr/>
              <a:t> </a:t>
            </a:r>
            <a:r>
              <a:rPr/>
              <a:t>that</a:t>
            </a:r>
            <a:r>
              <a:rPr/>
              <a:t> </a:t>
            </a:r>
            <a:r>
              <a:rPr/>
              <a:t>group</a:t>
            </a:r>
            <a:r>
              <a:rPr/>
              <a:t> </a:t>
            </a:r>
            <a:r>
              <a:rPr/>
              <a:t>will</a:t>
            </a:r>
            <a:r>
              <a:rPr/>
              <a:t> </a:t>
            </a:r>
            <a:r>
              <a:rPr/>
              <a:t>improve</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if</a:t>
            </a:r>
            <a:r>
              <a:rPr/>
              <a:t> </a:t>
            </a:r>
            <a:r>
              <a:rPr/>
              <a:t>the</a:t>
            </a:r>
            <a:r>
              <a:rPr/>
              <a:t> </a:t>
            </a:r>
            <a:r>
              <a:rPr/>
              <a:t>treatment</a:t>
            </a:r>
            <a:r>
              <a:rPr/>
              <a:t> </a:t>
            </a:r>
            <a:r>
              <a:rPr/>
              <a:t>has</a:t>
            </a:r>
            <a:r>
              <a:rPr/>
              <a:t> </a:t>
            </a:r>
            <a:r>
              <a:rPr/>
              <a:t>no</a:t>
            </a:r>
            <a:r>
              <a:rPr/>
              <a:t> </a:t>
            </a:r>
            <a:r>
              <a:rPr/>
              <a:t>effect.</a:t>
            </a:r>
            <a:r>
              <a:rPr/>
              <a:t> </a:t>
            </a:r>
            <a:r>
              <a:rPr/>
              <a:t>And,</a:t>
            </a:r>
            <a:r>
              <a:rPr/>
              <a:t> </a:t>
            </a:r>
            <a:r>
              <a:rPr/>
              <a:t>as</a:t>
            </a:r>
            <a:r>
              <a:rPr/>
              <a:t> </a:t>
            </a:r>
            <a:r>
              <a:rPr/>
              <a:t>we</a:t>
            </a:r>
            <a:r>
              <a:rPr/>
              <a:t> </a:t>
            </a:r>
            <a:r>
              <a:rPr/>
              <a:t>generally</a:t>
            </a:r>
            <a:r>
              <a:rPr/>
              <a:t> </a:t>
            </a:r>
            <a:r>
              <a:rPr/>
              <a:t>study</a:t>
            </a:r>
            <a:r>
              <a:rPr/>
              <a:t> </a:t>
            </a:r>
            <a:r>
              <a:rPr/>
              <a:t>people</a:t>
            </a:r>
            <a:r>
              <a:rPr/>
              <a:t> </a:t>
            </a:r>
            <a:r>
              <a:rPr/>
              <a:t>who</a:t>
            </a:r>
            <a:r>
              <a:rPr/>
              <a:t> </a:t>
            </a:r>
            <a:r>
              <a:rPr/>
              <a:t>are</a:t>
            </a:r>
            <a:r>
              <a:rPr/>
              <a:t> </a:t>
            </a:r>
            <a:r>
              <a:rPr/>
              <a:t>sick,</a:t>
            </a:r>
            <a:r>
              <a:rPr/>
              <a:t> </a:t>
            </a:r>
            <a:r>
              <a:rPr/>
              <a:t>these</a:t>
            </a:r>
            <a:r>
              <a:rPr/>
              <a:t> </a:t>
            </a:r>
            <a:r>
              <a:rPr/>
              <a:t>are</a:t>
            </a:r>
            <a:r>
              <a:rPr/>
              <a:t> </a:t>
            </a:r>
            <a:r>
              <a:rPr/>
              <a:t>people</a:t>
            </a:r>
            <a:r>
              <a:rPr/>
              <a:t> </a:t>
            </a:r>
            <a:r>
              <a:rPr/>
              <a:t>who</a:t>
            </a:r>
            <a:r>
              <a:rPr/>
              <a:t> </a:t>
            </a:r>
            <a:r>
              <a:rPr/>
              <a:t>are,</a:t>
            </a:r>
            <a:r>
              <a:rPr/>
              <a:t> </a:t>
            </a:r>
            <a:r>
              <a:rPr/>
              <a:t>by</a:t>
            </a:r>
            <a:r>
              <a:rPr/>
              <a:t> </a:t>
            </a:r>
            <a:r>
              <a:rPr/>
              <a:t>definition,</a:t>
            </a:r>
            <a:r>
              <a:rPr/>
              <a:t> </a:t>
            </a:r>
            <a:r>
              <a:rPr/>
              <a:t>as</a:t>
            </a:r>
            <a:r>
              <a:rPr/>
              <a:t> </a:t>
            </a:r>
            <a:r>
              <a:rPr/>
              <a:t>the</a:t>
            </a:r>
            <a:r>
              <a:rPr/>
              <a:t> </a:t>
            </a:r>
            <a:r>
              <a:rPr/>
              <a:t>low</a:t>
            </a:r>
            <a:r>
              <a:rPr/>
              <a:t> </a:t>
            </a:r>
            <a:r>
              <a:rPr/>
              <a:t>extreme</a:t>
            </a:r>
            <a:r>
              <a:rPr/>
              <a:t> </a:t>
            </a:r>
            <a:r>
              <a:rPr/>
              <a:t>at</a:t>
            </a:r>
            <a:r>
              <a:rPr/>
              <a:t> </a:t>
            </a:r>
            <a:r>
              <a:rPr/>
              <a:t>baseline.</a:t>
            </a:r>
          </a:p>
          <a:p>
            <a:pPr lvl="0" marL="0" indent="0">
              <a:buNone/>
            </a:pPr>
          </a:p>
          <a:p>
            <a:pPr lvl="0" marL="0" indent="0">
              <a:buNone/>
            </a:pPr>
            <a:r>
              <a:rPr/>
              <a:t>A</a:t>
            </a:r>
            <a:r>
              <a:rPr/>
              <a:t> </a:t>
            </a:r>
            <a:r>
              <a:rPr/>
              <a:t>large</a:t>
            </a:r>
            <a:r>
              <a:rPr/>
              <a:t> </a:t>
            </a:r>
            <a:r>
              <a:rPr/>
              <a:t>meta-analysis</a:t>
            </a:r>
            <a:r>
              <a:rPr/>
              <a:t> </a:t>
            </a:r>
            <a:r>
              <a:rPr/>
              <a:t>(Hróbjartsson</a:t>
            </a:r>
            <a:r>
              <a:rPr/>
              <a:t> </a:t>
            </a:r>
            <a:r>
              <a:rPr/>
              <a:t>and</a:t>
            </a:r>
            <a:r>
              <a:rPr/>
              <a:t> </a:t>
            </a:r>
            <a:r>
              <a:rPr/>
              <a:t>Gøtzsche</a:t>
            </a:r>
            <a:r>
              <a:rPr/>
              <a:t> </a:t>
            </a:r>
            <a:r>
              <a:rPr/>
              <a:t>2001)</a:t>
            </a:r>
            <a:r>
              <a:rPr/>
              <a:t> </a:t>
            </a:r>
            <a:r>
              <a:rPr/>
              <a:t>studied</a:t>
            </a:r>
            <a:r>
              <a:rPr/>
              <a:t> </a:t>
            </a:r>
            <a:r>
              <a:rPr/>
              <a:t>the</a:t>
            </a:r>
            <a:r>
              <a:rPr/>
              <a:t> </a:t>
            </a:r>
            <a:r>
              <a:rPr/>
              <a:t>placebo</a:t>
            </a:r>
            <a:r>
              <a:rPr/>
              <a:t> </a:t>
            </a:r>
            <a:r>
              <a:rPr/>
              <a:t>effect</a:t>
            </a:r>
            <a:r>
              <a:rPr/>
              <a:t> </a:t>
            </a:r>
            <a:r>
              <a:rPr/>
              <a:t>in</a:t>
            </a:r>
            <a:r>
              <a:rPr/>
              <a:t> </a:t>
            </a:r>
            <a:r>
              <a:rPr/>
              <a:t>three</a:t>
            </a:r>
            <a:r>
              <a:rPr/>
              <a:t> </a:t>
            </a:r>
            <a:r>
              <a:rPr/>
              <a:t>arm</a:t>
            </a:r>
            <a:r>
              <a:rPr/>
              <a:t> </a:t>
            </a:r>
            <a:r>
              <a:rPr/>
              <a:t>studies.</a:t>
            </a:r>
            <a:r>
              <a:rPr/>
              <a:t> </a:t>
            </a:r>
            <a:r>
              <a:rPr/>
              <a:t>These</a:t>
            </a:r>
            <a:r>
              <a:rPr/>
              <a:t> </a:t>
            </a:r>
            <a:r>
              <a:rPr/>
              <a:t>studies</a:t>
            </a:r>
            <a:r>
              <a:rPr/>
              <a:t> </a:t>
            </a:r>
            <a:r>
              <a:rPr/>
              <a:t>had</a:t>
            </a:r>
            <a:r>
              <a:rPr/>
              <a:t> </a:t>
            </a:r>
            <a:r>
              <a:rPr/>
              <a:t>an</a:t>
            </a:r>
            <a:r>
              <a:rPr/>
              <a:t> </a:t>
            </a:r>
            <a:r>
              <a:rPr/>
              <a:t>active</a:t>
            </a:r>
            <a:r>
              <a:rPr/>
              <a:t> </a:t>
            </a:r>
            <a:r>
              <a:rPr/>
              <a:t>treatment,</a:t>
            </a:r>
            <a:r>
              <a:rPr/>
              <a:t> </a:t>
            </a:r>
            <a:r>
              <a:rPr/>
              <a:t>a</a:t>
            </a:r>
            <a:r>
              <a:rPr/>
              <a:t> </a:t>
            </a:r>
            <a:r>
              <a:rPr/>
              <a:t>placebo,</a:t>
            </a:r>
            <a:r>
              <a:rPr/>
              <a:t> </a:t>
            </a:r>
            <a:r>
              <a:rPr/>
              <a:t>and</a:t>
            </a:r>
            <a:r>
              <a:rPr/>
              <a:t> </a:t>
            </a:r>
            <a:r>
              <a:rPr/>
              <a:t>an</a:t>
            </a:r>
            <a:r>
              <a:rPr/>
              <a:t> </a:t>
            </a:r>
            <a:r>
              <a:rPr/>
              <a:t>unblinded</a:t>
            </a:r>
            <a:r>
              <a:rPr/>
              <a:t> </a:t>
            </a:r>
            <a:r>
              <a:rPr/>
              <a:t>no</a:t>
            </a:r>
            <a:r>
              <a:rPr/>
              <a:t> </a:t>
            </a:r>
            <a:r>
              <a:rPr/>
              <a:t>treatment</a:t>
            </a:r>
            <a:r>
              <a:rPr/>
              <a:t> </a:t>
            </a:r>
            <a:r>
              <a:rPr/>
              <a:t>arm.</a:t>
            </a:r>
            <a:r>
              <a:rPr/>
              <a:t> </a:t>
            </a:r>
            <a:r>
              <a:rPr/>
              <a:t>In</a:t>
            </a:r>
            <a:r>
              <a:rPr/>
              <a:t> </a:t>
            </a:r>
            <a:r>
              <a:rPr/>
              <a:t>these</a:t>
            </a:r>
            <a:r>
              <a:rPr/>
              <a:t> </a:t>
            </a:r>
            <a:r>
              <a:rPr/>
              <a:t>studies,</a:t>
            </a:r>
            <a:r>
              <a:rPr/>
              <a:t> </a:t>
            </a:r>
            <a:r>
              <a:rPr/>
              <a:t>there</a:t>
            </a:r>
            <a:r>
              <a:rPr/>
              <a:t> </a:t>
            </a:r>
            <a:r>
              <a:rPr/>
              <a:t>was</a:t>
            </a:r>
            <a:r>
              <a:rPr/>
              <a:t> </a:t>
            </a:r>
            <a:r>
              <a:rPr/>
              <a:t>very</a:t>
            </a:r>
            <a:r>
              <a:rPr/>
              <a:t> </a:t>
            </a:r>
            <a:r>
              <a:rPr/>
              <a:t>limited</a:t>
            </a:r>
            <a:r>
              <a:rPr/>
              <a:t> </a:t>
            </a:r>
            <a:r>
              <a:rPr/>
              <a:t>evidence</a:t>
            </a:r>
            <a:r>
              <a:rPr/>
              <a:t> </a:t>
            </a:r>
            <a:r>
              <a:rPr/>
              <a:t>of</a:t>
            </a:r>
            <a:r>
              <a:rPr/>
              <a:t> </a:t>
            </a:r>
            <a:r>
              <a:rPr/>
              <a:t>a</a:t>
            </a:r>
            <a:r>
              <a:rPr/>
              <a:t> </a:t>
            </a:r>
            <a:r>
              <a:rPr/>
              <a:t>placebo</a:t>
            </a:r>
            <a:r>
              <a:rPr/>
              <a:t> </a:t>
            </a:r>
            <a:r>
              <a:rPr/>
              <a:t>effect.</a:t>
            </a:r>
          </a:p>
          <a:p>
            <a:pPr lvl="0" marL="0" indent="0">
              <a:buNone/>
            </a:pPr>
          </a:p>
          <a:p>
            <a:pPr lvl="0" marL="0" indent="0">
              <a:buNone/>
            </a:pPr>
            <a:r>
              <a:rPr/>
              <a:t>Any</a:t>
            </a:r>
            <a:r>
              <a:rPr/>
              <a:t> </a:t>
            </a:r>
            <a:r>
              <a:rPr/>
              <a:t>therapy</a:t>
            </a:r>
            <a:r>
              <a:rPr/>
              <a:t> </a:t>
            </a:r>
            <a:r>
              <a:rPr/>
              <a:t>that</a:t>
            </a:r>
            <a:r>
              <a:rPr/>
              <a:t> </a:t>
            </a:r>
            <a:r>
              <a:rPr/>
              <a:t>claims</a:t>
            </a:r>
            <a:r>
              <a:rPr/>
              <a:t> </a:t>
            </a:r>
            <a:r>
              <a:rPr/>
              <a:t>it</a:t>
            </a:r>
            <a:r>
              <a:rPr/>
              <a:t> </a:t>
            </a:r>
            <a:r>
              <a:rPr/>
              <a:t>is</a:t>
            </a:r>
            <a:r>
              <a:rPr/>
              <a:t> </a:t>
            </a:r>
            <a:r>
              <a:rPr/>
              <a:t>harnessing</a:t>
            </a:r>
            <a:r>
              <a:rPr/>
              <a:t> </a:t>
            </a:r>
            <a:r>
              <a:rPr/>
              <a:t>the</a:t>
            </a:r>
            <a:r>
              <a:rPr/>
              <a:t> </a:t>
            </a:r>
            <a:r>
              <a:rPr/>
              <a:t>power</a:t>
            </a:r>
            <a:r>
              <a:rPr/>
              <a:t> </a:t>
            </a:r>
            <a:r>
              <a:rPr/>
              <a:t>of</a:t>
            </a:r>
            <a:r>
              <a:rPr/>
              <a:t> </a:t>
            </a:r>
            <a:r>
              <a:rPr/>
              <a:t>the</a:t>
            </a:r>
            <a:r>
              <a:rPr/>
              <a:t> </a:t>
            </a:r>
            <a:r>
              <a:rPr/>
              <a:t>placebo</a:t>
            </a:r>
            <a:r>
              <a:rPr/>
              <a:t> </a:t>
            </a:r>
            <a:r>
              <a:rPr/>
              <a:t>effect</a:t>
            </a:r>
            <a:r>
              <a:rPr/>
              <a:t> </a:t>
            </a:r>
            <a:r>
              <a:rPr/>
              <a:t>is</a:t>
            </a:r>
            <a:r>
              <a:rPr/>
              <a:t> </a:t>
            </a:r>
            <a:r>
              <a:rPr/>
              <a:t>hitching</a:t>
            </a:r>
            <a:r>
              <a:rPr/>
              <a:t> </a:t>
            </a:r>
            <a:r>
              <a:rPr/>
              <a:t>their</a:t>
            </a:r>
            <a:r>
              <a:rPr/>
              <a:t> </a:t>
            </a:r>
            <a:r>
              <a:rPr/>
              <a:t>wagon</a:t>
            </a:r>
            <a:r>
              <a:rPr/>
              <a:t> </a:t>
            </a:r>
            <a:r>
              <a:rPr/>
              <a:t>to</a:t>
            </a:r>
            <a:r>
              <a:rPr/>
              <a:t> </a:t>
            </a:r>
            <a:r>
              <a:rPr/>
              <a:t>a</a:t>
            </a:r>
            <a:r>
              <a:rPr/>
              <a:t> </a:t>
            </a:r>
            <a:r>
              <a:rPr/>
              <a:t>falling</a:t>
            </a:r>
            <a:r>
              <a:rPr/>
              <a:t> </a:t>
            </a:r>
            <a:r>
              <a:rPr/>
              <a:t>star.</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theory,</a:t>
            </a:r>
            <a:r>
              <a:rPr/>
              <a:t> </a:t>
            </a:r>
            <a:r>
              <a:rPr/>
              <a:t>the</a:t>
            </a:r>
            <a:r>
              <a:rPr/>
              <a:t> </a:t>
            </a:r>
            <a:r>
              <a:rPr/>
              <a:t>two</a:t>
            </a:r>
            <a:r>
              <a:rPr/>
              <a:t> </a:t>
            </a:r>
            <a:r>
              <a:rPr/>
              <a:t>therapies</a:t>
            </a:r>
            <a:r>
              <a:rPr/>
              <a:t> </a:t>
            </a:r>
            <a:r>
              <a:rPr/>
              <a:t>you</a:t>
            </a:r>
            <a:r>
              <a:rPr/>
              <a:t> </a:t>
            </a:r>
            <a:r>
              <a:rPr/>
              <a:t>are</a:t>
            </a:r>
            <a:r>
              <a:rPr/>
              <a:t> </a:t>
            </a:r>
            <a:r>
              <a:rPr/>
              <a:t>comparing</a:t>
            </a:r>
            <a:r>
              <a:rPr/>
              <a:t> </a:t>
            </a:r>
            <a:r>
              <a:rPr/>
              <a:t>have</a:t>
            </a:r>
            <a:r>
              <a:rPr/>
              <a:t> </a:t>
            </a:r>
            <a:r>
              <a:rPr/>
              <a:t>to</a:t>
            </a:r>
            <a:r>
              <a:rPr/>
              <a:t> </a:t>
            </a:r>
            <a:r>
              <a:rPr/>
              <a:t>have</a:t>
            </a:r>
            <a:r>
              <a:rPr/>
              <a:t> </a:t>
            </a:r>
            <a:r>
              <a:rPr/>
              <a:t>equipoise.</a:t>
            </a:r>
            <a:r>
              <a:rPr/>
              <a:t> </a:t>
            </a:r>
            <a:r>
              <a:rPr/>
              <a:t>There</a:t>
            </a:r>
            <a:r>
              <a:rPr/>
              <a:t> </a:t>
            </a:r>
            <a:r>
              <a:rPr/>
              <a:t>needs</a:t>
            </a:r>
            <a:r>
              <a:rPr/>
              <a:t> </a:t>
            </a:r>
            <a:r>
              <a:rPr/>
              <a:t>to</a:t>
            </a:r>
            <a:r>
              <a:rPr/>
              <a:t> </a:t>
            </a:r>
            <a:r>
              <a:rPr/>
              <a:t>be</a:t>
            </a:r>
            <a:r>
              <a:rPr/>
              <a:t> </a:t>
            </a:r>
            <a:r>
              <a:rPr/>
              <a:t>genuine</a:t>
            </a:r>
            <a:r>
              <a:rPr/>
              <a:t> </a:t>
            </a:r>
            <a:r>
              <a:rPr/>
              <a:t>uncertainty</a:t>
            </a:r>
            <a:r>
              <a:rPr/>
              <a:t> </a:t>
            </a:r>
            <a:r>
              <a:rPr/>
              <a:t>as</a:t>
            </a:r>
            <a:r>
              <a:rPr/>
              <a:t> </a:t>
            </a:r>
            <a:r>
              <a:rPr/>
              <a:t>to</a:t>
            </a:r>
            <a:r>
              <a:rPr/>
              <a:t> </a:t>
            </a:r>
            <a:r>
              <a:rPr/>
              <a:t>which</a:t>
            </a:r>
            <a:r>
              <a:rPr/>
              <a:t> </a:t>
            </a:r>
            <a:r>
              <a:rPr/>
              <a:t>therapy</a:t>
            </a:r>
            <a:r>
              <a:rPr/>
              <a:t> </a:t>
            </a:r>
            <a:r>
              <a:rPr/>
              <a:t>is</a:t>
            </a:r>
            <a:r>
              <a:rPr/>
              <a:t> </a:t>
            </a:r>
            <a:r>
              <a:rPr/>
              <a:t>better.</a:t>
            </a:r>
            <a:r>
              <a:rPr/>
              <a:t> </a:t>
            </a:r>
            <a:r>
              <a:rPr/>
              <a:t>That’s</a:t>
            </a:r>
            <a:r>
              <a:rPr/>
              <a:t> </a:t>
            </a:r>
            <a:r>
              <a:rPr/>
              <a:t>a</a:t>
            </a:r>
            <a:r>
              <a:rPr/>
              <a:t> </a:t>
            </a:r>
            <a:r>
              <a:rPr/>
              <a:t>theoretical</a:t>
            </a:r>
            <a:r>
              <a:rPr/>
              <a:t> </a:t>
            </a:r>
            <a:r>
              <a:rPr/>
              <a:t>concept</a:t>
            </a:r>
            <a:r>
              <a:rPr/>
              <a:t> </a:t>
            </a:r>
            <a:r>
              <a:rPr/>
              <a:t>that</a:t>
            </a:r>
            <a:r>
              <a:rPr/>
              <a:t> </a:t>
            </a:r>
            <a:r>
              <a:rPr/>
              <a:t>is</a:t>
            </a:r>
            <a:r>
              <a:rPr/>
              <a:t> </a:t>
            </a:r>
            <a:r>
              <a:rPr/>
              <a:t>rarely</a:t>
            </a:r>
            <a:r>
              <a:rPr/>
              <a:t> </a:t>
            </a:r>
            <a:r>
              <a:rPr/>
              <a:t>met</a:t>
            </a:r>
            <a:r>
              <a:rPr/>
              <a:t> </a:t>
            </a:r>
            <a:r>
              <a:rPr/>
              <a:t>in</a:t>
            </a:r>
            <a:r>
              <a:rPr/>
              <a:t> </a:t>
            </a:r>
            <a:r>
              <a:rPr/>
              <a:t>practice.</a:t>
            </a:r>
          </a:p>
          <a:p>
            <a:pPr lvl="0" marL="0" indent="0">
              <a:buNone/>
            </a:pPr>
          </a:p>
          <a:p>
            <a:pPr lvl="0" marL="0" indent="0">
              <a:buNone/>
            </a:pPr>
            <a:r>
              <a:rPr/>
              <a:t>There</a:t>
            </a:r>
            <a:r>
              <a:rPr/>
              <a:t> </a:t>
            </a:r>
            <a:r>
              <a:rPr/>
              <a:t>is</a:t>
            </a:r>
            <a:r>
              <a:rPr/>
              <a:t> </a:t>
            </a:r>
            <a:r>
              <a:rPr/>
              <a:t>anecdotal</a:t>
            </a:r>
            <a:r>
              <a:rPr/>
              <a:t> </a:t>
            </a:r>
            <a:r>
              <a:rPr/>
              <a:t>evidence,</a:t>
            </a:r>
            <a:r>
              <a:rPr/>
              <a:t> </a:t>
            </a:r>
            <a:r>
              <a:rPr/>
              <a:t>plus</a:t>
            </a:r>
            <a:r>
              <a:rPr/>
              <a:t> </a:t>
            </a:r>
            <a:r>
              <a:rPr/>
              <a:t>a</a:t>
            </a:r>
            <a:r>
              <a:rPr/>
              <a:t> </a:t>
            </a:r>
            <a:r>
              <a:rPr/>
              <a:t>limited</a:t>
            </a:r>
            <a:r>
              <a:rPr/>
              <a:t> </a:t>
            </a:r>
            <a:r>
              <a:rPr/>
              <a:t>amount</a:t>
            </a:r>
            <a:r>
              <a:rPr/>
              <a:t> </a:t>
            </a:r>
            <a:r>
              <a:rPr/>
              <a:t>of</a:t>
            </a:r>
            <a:r>
              <a:rPr/>
              <a:t> </a:t>
            </a:r>
            <a:r>
              <a:rPr/>
              <a:t>empirical</a:t>
            </a:r>
            <a:r>
              <a:rPr/>
              <a:t> </a:t>
            </a:r>
            <a:r>
              <a:rPr/>
              <a:t>evidence,</a:t>
            </a:r>
            <a:r>
              <a:rPr/>
              <a:t> </a:t>
            </a:r>
            <a:r>
              <a:rPr/>
              <a:t>that</a:t>
            </a:r>
            <a:r>
              <a:rPr/>
              <a:t> </a:t>
            </a:r>
            <a:r>
              <a:rPr/>
              <a:t>suggests</a:t>
            </a:r>
            <a:r>
              <a:rPr/>
              <a:t> </a:t>
            </a:r>
            <a:r>
              <a:rPr/>
              <a:t>that</a:t>
            </a:r>
            <a:r>
              <a:rPr/>
              <a:t> </a:t>
            </a:r>
            <a:r>
              <a:rPr/>
              <a:t>some</a:t>
            </a:r>
            <a:r>
              <a:rPr/>
              <a:t> </a:t>
            </a:r>
            <a:r>
              <a:rPr/>
              <a:t>physicians</a:t>
            </a:r>
            <a:r>
              <a:rPr/>
              <a:t> </a:t>
            </a:r>
            <a:r>
              <a:rPr/>
              <a:t>will</a:t>
            </a:r>
            <a:r>
              <a:rPr/>
              <a:t> </a:t>
            </a:r>
            <a:r>
              <a:rPr/>
              <a:t>try</a:t>
            </a:r>
            <a:r>
              <a:rPr/>
              <a:t> </a:t>
            </a:r>
            <a:r>
              <a:rPr/>
              <a:t>to</a:t>
            </a:r>
            <a:r>
              <a:rPr/>
              <a:t> </a:t>
            </a:r>
            <a:r>
              <a:rPr/>
              <a:t>subvert</a:t>
            </a:r>
            <a:r>
              <a:rPr/>
              <a:t> </a:t>
            </a:r>
            <a:r>
              <a:rPr/>
              <a:t>the</a:t>
            </a:r>
            <a:r>
              <a:rPr/>
              <a:t> </a:t>
            </a:r>
            <a:r>
              <a:rPr/>
              <a:t>randomization</a:t>
            </a:r>
            <a:r>
              <a:rPr/>
              <a:t> </a:t>
            </a:r>
            <a:r>
              <a:rPr/>
              <a:t>process</a:t>
            </a:r>
            <a:r>
              <a:rPr/>
              <a:t> </a:t>
            </a:r>
            <a:r>
              <a:rPr/>
              <a:t>for</a:t>
            </a:r>
            <a:r>
              <a:rPr/>
              <a:t> </a:t>
            </a:r>
            <a:r>
              <a:rPr/>
              <a:t>some</a:t>
            </a:r>
            <a:r>
              <a:rPr/>
              <a:t> </a:t>
            </a:r>
            <a:r>
              <a:rPr/>
              <a:t>of</a:t>
            </a:r>
            <a:r>
              <a:rPr/>
              <a:t> </a:t>
            </a:r>
            <a:r>
              <a:rPr/>
              <a:t>their</a:t>
            </a:r>
            <a:r>
              <a:rPr/>
              <a:t> </a:t>
            </a:r>
            <a:r>
              <a:rPr/>
              <a:t>patients.</a:t>
            </a:r>
            <a:r>
              <a:rPr/>
              <a:t> </a:t>
            </a:r>
            <a:r>
              <a:rPr/>
              <a:t>These</a:t>
            </a:r>
            <a:r>
              <a:rPr/>
              <a:t> </a:t>
            </a:r>
            <a:r>
              <a:rPr/>
              <a:t>might</a:t>
            </a:r>
            <a:r>
              <a:rPr/>
              <a:t> </a:t>
            </a:r>
            <a:r>
              <a:rPr/>
              <a:t>be</a:t>
            </a:r>
            <a:r>
              <a:rPr/>
              <a:t> </a:t>
            </a:r>
            <a:r>
              <a:rPr/>
              <a:t>patients</a:t>
            </a:r>
            <a:r>
              <a:rPr/>
              <a:t> </a:t>
            </a:r>
            <a:r>
              <a:rPr/>
              <a:t>who</a:t>
            </a:r>
            <a:r>
              <a:rPr/>
              <a:t> </a:t>
            </a:r>
            <a:r>
              <a:rPr/>
              <a:t>are</a:t>
            </a:r>
            <a:r>
              <a:rPr/>
              <a:t> </a:t>
            </a:r>
            <a:r>
              <a:rPr/>
              <a:t>a</a:t>
            </a:r>
            <a:r>
              <a:rPr/>
              <a:t> </a:t>
            </a:r>
            <a:r>
              <a:rPr/>
              <a:t>bit</a:t>
            </a:r>
            <a:r>
              <a:rPr/>
              <a:t> </a:t>
            </a:r>
            <a:r>
              <a:rPr/>
              <a:t>more</a:t>
            </a:r>
            <a:r>
              <a:rPr/>
              <a:t> </a:t>
            </a:r>
            <a:r>
              <a:rPr/>
              <a:t>frail</a:t>
            </a:r>
            <a:r>
              <a:rPr/>
              <a:t> </a:t>
            </a:r>
            <a:r>
              <a:rPr/>
              <a:t>and</a:t>
            </a:r>
            <a:r>
              <a:rPr/>
              <a:t> </a:t>
            </a:r>
            <a:r>
              <a:rPr/>
              <a:t>might</a:t>
            </a:r>
            <a:r>
              <a:rPr/>
              <a:t> </a:t>
            </a:r>
            <a:r>
              <a:rPr/>
              <a:t>be</a:t>
            </a:r>
            <a:r>
              <a:rPr/>
              <a:t> </a:t>
            </a:r>
            <a:r>
              <a:rPr/>
              <a:t>bad</a:t>
            </a:r>
            <a:r>
              <a:rPr/>
              <a:t> </a:t>
            </a:r>
            <a:r>
              <a:rPr/>
              <a:t>candidates</a:t>
            </a:r>
            <a:r>
              <a:rPr/>
              <a:t> </a:t>
            </a:r>
            <a:r>
              <a:rPr/>
              <a:t>for</a:t>
            </a:r>
            <a:r>
              <a:rPr/>
              <a:t> </a:t>
            </a:r>
            <a:r>
              <a:rPr/>
              <a:t>one</a:t>
            </a:r>
            <a:r>
              <a:rPr/>
              <a:t> </a:t>
            </a:r>
            <a:r>
              <a:rPr/>
              <a:t>of</a:t>
            </a:r>
            <a:r>
              <a:rPr/>
              <a:t> </a:t>
            </a:r>
            <a:r>
              <a:rPr/>
              <a:t>the</a:t>
            </a:r>
            <a:r>
              <a:rPr/>
              <a:t> </a:t>
            </a:r>
            <a:r>
              <a:rPr/>
              <a:t>two</a:t>
            </a:r>
            <a:r>
              <a:rPr/>
              <a:t> </a:t>
            </a:r>
            <a:r>
              <a:rPr/>
              <a:t>treatment</a:t>
            </a:r>
            <a:r>
              <a:rPr/>
              <a:t> </a:t>
            </a:r>
            <a:r>
              <a:rPr/>
              <a:t>arms.</a:t>
            </a:r>
            <a:r>
              <a:rPr/>
              <a:t> </a:t>
            </a:r>
            <a:r>
              <a:rPr/>
              <a:t>If</a:t>
            </a:r>
            <a:r>
              <a:rPr/>
              <a:t> </a:t>
            </a:r>
            <a:r>
              <a:rPr/>
              <a:t>you</a:t>
            </a:r>
            <a:r>
              <a:rPr/>
              <a:t> </a:t>
            </a:r>
            <a:r>
              <a:rPr/>
              <a:t>steered</a:t>
            </a:r>
            <a:r>
              <a:rPr/>
              <a:t> </a:t>
            </a:r>
            <a:r>
              <a:rPr/>
              <a:t>only</a:t>
            </a:r>
            <a:r>
              <a:rPr/>
              <a:t> </a:t>
            </a:r>
            <a:r>
              <a:rPr/>
              <a:t>the</a:t>
            </a:r>
            <a:r>
              <a:rPr/>
              <a:t> </a:t>
            </a:r>
            <a:r>
              <a:rPr/>
              <a:t>frail</a:t>
            </a:r>
            <a:r>
              <a:rPr/>
              <a:t> </a:t>
            </a:r>
            <a:r>
              <a:rPr/>
              <a:t>patients</a:t>
            </a:r>
            <a:r>
              <a:rPr/>
              <a:t> </a:t>
            </a:r>
            <a:r>
              <a:rPr/>
              <a:t>away</a:t>
            </a:r>
            <a:r>
              <a:rPr/>
              <a:t> </a:t>
            </a:r>
            <a:r>
              <a:rPr/>
              <a:t>from</a:t>
            </a:r>
            <a:r>
              <a:rPr/>
              <a:t> </a:t>
            </a:r>
            <a:r>
              <a:rPr/>
              <a:t>one</a:t>
            </a:r>
            <a:r>
              <a:rPr/>
              <a:t> </a:t>
            </a:r>
            <a:r>
              <a:rPr/>
              <a:t>treatment</a:t>
            </a:r>
            <a:r>
              <a:rPr/>
              <a:t> </a:t>
            </a:r>
            <a:r>
              <a:rPr/>
              <a:t>arm,</a:t>
            </a:r>
            <a:r>
              <a:rPr/>
              <a:t> </a:t>
            </a:r>
            <a:r>
              <a:rPr/>
              <a:t>that</a:t>
            </a:r>
            <a:r>
              <a:rPr/>
              <a:t> </a:t>
            </a:r>
            <a:r>
              <a:rPr/>
              <a:t>arm</a:t>
            </a:r>
            <a:r>
              <a:rPr/>
              <a:t> </a:t>
            </a:r>
            <a:r>
              <a:rPr/>
              <a:t>ends</a:t>
            </a:r>
            <a:r>
              <a:rPr/>
              <a:t> </a:t>
            </a:r>
            <a:r>
              <a:rPr/>
              <a:t>up</a:t>
            </a:r>
            <a:r>
              <a:rPr/>
              <a:t> </a:t>
            </a:r>
            <a:r>
              <a:rPr/>
              <a:t>looking</a:t>
            </a:r>
            <a:r>
              <a:rPr/>
              <a:t> </a:t>
            </a:r>
            <a:r>
              <a:rPr/>
              <a:t>a</a:t>
            </a:r>
            <a:r>
              <a:rPr/>
              <a:t> </a:t>
            </a:r>
            <a:r>
              <a:rPr/>
              <a:t>lot</a:t>
            </a:r>
            <a:r>
              <a:rPr/>
              <a:t> </a:t>
            </a:r>
            <a:r>
              <a:rPr/>
              <a:t>better</a:t>
            </a:r>
            <a:r>
              <a:rPr/>
              <a:t> </a:t>
            </a:r>
            <a:r>
              <a:rPr/>
              <a:t>at</a:t>
            </a:r>
            <a:r>
              <a:rPr/>
              <a:t> </a:t>
            </a:r>
            <a:r>
              <a:rPr/>
              <a:t>the</a:t>
            </a:r>
            <a:r>
              <a:rPr/>
              <a:t> </a:t>
            </a:r>
            <a:r>
              <a:rPr/>
              <a:t>end.</a:t>
            </a:r>
          </a:p>
          <a:p>
            <a:pPr lvl="0" marL="0" indent="0">
              <a:buNone/>
            </a:pPr>
          </a:p>
          <a:p>
            <a:pPr lvl="0" marL="0" indent="0">
              <a:buNone/>
            </a:pPr>
            <a:r>
              <a:rPr/>
              <a:t>Physicians</a:t>
            </a:r>
            <a:r>
              <a:rPr/>
              <a:t> </a:t>
            </a:r>
            <a:r>
              <a:rPr/>
              <a:t>could</a:t>
            </a:r>
            <a:r>
              <a:rPr/>
              <a:t> </a:t>
            </a:r>
            <a:r>
              <a:rPr/>
              <a:t>subvert</a:t>
            </a:r>
            <a:r>
              <a:rPr/>
              <a:t> </a:t>
            </a:r>
            <a:r>
              <a:rPr/>
              <a:t>the</a:t>
            </a:r>
            <a:r>
              <a:rPr/>
              <a:t> </a:t>
            </a:r>
            <a:r>
              <a:rPr/>
              <a:t>process</a:t>
            </a:r>
            <a:r>
              <a:rPr/>
              <a:t> </a:t>
            </a:r>
            <a:r>
              <a:rPr/>
              <a:t>by</a:t>
            </a:r>
            <a:r>
              <a:rPr/>
              <a:t> </a:t>
            </a:r>
            <a:r>
              <a:rPr/>
              <a:t>peeking</a:t>
            </a:r>
            <a:r>
              <a:rPr/>
              <a:t> </a:t>
            </a:r>
            <a:r>
              <a:rPr/>
              <a:t>at</a:t>
            </a:r>
            <a:r>
              <a:rPr/>
              <a:t> </a:t>
            </a:r>
            <a:r>
              <a:rPr/>
              <a:t>the</a:t>
            </a:r>
            <a:r>
              <a:rPr/>
              <a:t> </a:t>
            </a:r>
            <a:r>
              <a:rPr/>
              <a:t>randomization</a:t>
            </a:r>
            <a:r>
              <a:rPr/>
              <a:t> </a:t>
            </a:r>
            <a:r>
              <a:rPr/>
              <a:t>list</a:t>
            </a:r>
            <a:r>
              <a:rPr/>
              <a:t> </a:t>
            </a:r>
            <a:r>
              <a:rPr/>
              <a:t>and</a:t>
            </a:r>
            <a:r>
              <a:rPr/>
              <a:t> </a:t>
            </a:r>
            <a:r>
              <a:rPr/>
              <a:t>delaying</a:t>
            </a:r>
            <a:r>
              <a:rPr/>
              <a:t> </a:t>
            </a:r>
            <a:r>
              <a:rPr/>
              <a:t>a</a:t>
            </a:r>
            <a:r>
              <a:rPr/>
              <a:t> </a:t>
            </a:r>
            <a:r>
              <a:rPr/>
              <a:t>patient’s</a:t>
            </a:r>
            <a:r>
              <a:rPr/>
              <a:t> </a:t>
            </a:r>
            <a:r>
              <a:rPr/>
              <a:t>entry</a:t>
            </a:r>
            <a:r>
              <a:rPr/>
              <a:t> </a:t>
            </a:r>
            <a:r>
              <a:rPr/>
              <a:t>into</a:t>
            </a:r>
            <a:r>
              <a:rPr/>
              <a:t> </a:t>
            </a:r>
            <a:r>
              <a:rPr/>
              <a:t>the</a:t>
            </a:r>
            <a:r>
              <a:rPr/>
              <a:t> </a:t>
            </a:r>
            <a:r>
              <a:rPr/>
              <a:t>study</a:t>
            </a:r>
            <a:r>
              <a:rPr/>
              <a:t> </a:t>
            </a:r>
            <a:r>
              <a:rPr/>
              <a:t>until</a:t>
            </a:r>
            <a:r>
              <a:rPr/>
              <a:t> </a:t>
            </a:r>
            <a:r>
              <a:rPr/>
              <a:t>the</a:t>
            </a:r>
            <a:r>
              <a:rPr/>
              <a:t> </a:t>
            </a:r>
            <a:r>
              <a:rPr/>
              <a:t>right</a:t>
            </a:r>
            <a:r>
              <a:rPr/>
              <a:t> </a:t>
            </a:r>
            <a:r>
              <a:rPr/>
              <a:t>number</a:t>
            </a:r>
            <a:r>
              <a:rPr/>
              <a:t> </a:t>
            </a:r>
            <a:r>
              <a:rPr/>
              <a:t>comes</a:t>
            </a:r>
            <a:r>
              <a:rPr/>
              <a:t> </a:t>
            </a:r>
            <a:r>
              <a:rPr/>
              <a:t>up.</a:t>
            </a:r>
            <a:r>
              <a:rPr/>
              <a:t> </a:t>
            </a:r>
            <a:r>
              <a:rPr/>
              <a:t>This</a:t>
            </a:r>
            <a:r>
              <a:rPr/>
              <a:t> </a:t>
            </a:r>
            <a:r>
              <a:rPr/>
              <a:t>is</a:t>
            </a:r>
            <a:r>
              <a:rPr/>
              <a:t> </a:t>
            </a:r>
            <a:r>
              <a:rPr/>
              <a:t>a</a:t>
            </a:r>
            <a:r>
              <a:rPr/>
              <a:t> </a:t>
            </a:r>
            <a:r>
              <a:rPr/>
              <a:t>blatant</a:t>
            </a:r>
            <a:r>
              <a:rPr/>
              <a:t> </a:t>
            </a:r>
            <a:r>
              <a:rPr/>
              <a:t>violation</a:t>
            </a:r>
            <a:r>
              <a:rPr/>
              <a:t> </a:t>
            </a:r>
            <a:r>
              <a:rPr/>
              <a:t>of</a:t>
            </a:r>
            <a:r>
              <a:rPr/>
              <a:t> </a:t>
            </a:r>
            <a:r>
              <a:rPr/>
              <a:t>research</a:t>
            </a:r>
            <a:r>
              <a:rPr/>
              <a:t> </a:t>
            </a:r>
            <a:r>
              <a:rPr/>
              <a:t>ethics,</a:t>
            </a:r>
            <a:r>
              <a:rPr/>
              <a:t> </a:t>
            </a:r>
            <a:r>
              <a:rPr/>
              <a:t>but</a:t>
            </a:r>
            <a:r>
              <a:rPr/>
              <a:t> </a:t>
            </a:r>
            <a:r>
              <a:rPr/>
              <a:t>it</a:t>
            </a:r>
            <a:r>
              <a:rPr/>
              <a:t> </a:t>
            </a:r>
            <a:r>
              <a:rPr/>
              <a:t>does</a:t>
            </a:r>
            <a:r>
              <a:rPr/>
              <a:t> </a:t>
            </a:r>
            <a:r>
              <a:rPr/>
              <a:t>happen.</a:t>
            </a:r>
          </a:p>
          <a:p>
            <a:pPr lvl="0" marL="0" indent="0">
              <a:buNone/>
            </a:pPr>
          </a:p>
          <a:p>
            <a:pPr lvl="0" marL="0" indent="0">
              <a:buNone/>
            </a:pPr>
            <a:r>
              <a:rPr/>
              <a:t>It</a:t>
            </a:r>
            <a:r>
              <a:rPr/>
              <a:t> </a:t>
            </a:r>
            <a:r>
              <a:rPr/>
              <a:t>could</a:t>
            </a:r>
            <a:r>
              <a:rPr/>
              <a:t> </a:t>
            </a:r>
            <a:r>
              <a:rPr/>
              <a:t>also</a:t>
            </a:r>
            <a:r>
              <a:rPr/>
              <a:t> </a:t>
            </a:r>
            <a:r>
              <a:rPr/>
              <a:t>occur</a:t>
            </a:r>
            <a:r>
              <a:rPr/>
              <a:t> </a:t>
            </a:r>
            <a:r>
              <a:rPr/>
              <a:t>more</a:t>
            </a:r>
            <a:r>
              <a:rPr/>
              <a:t> </a:t>
            </a:r>
            <a:r>
              <a:rPr/>
              <a:t>subtely.</a:t>
            </a:r>
            <a:r>
              <a:rPr/>
              <a:t> </a:t>
            </a:r>
            <a:r>
              <a:rPr/>
              <a:t>If</a:t>
            </a:r>
            <a:r>
              <a:rPr/>
              <a:t> </a:t>
            </a:r>
            <a:r>
              <a:rPr/>
              <a:t>you</a:t>
            </a:r>
            <a:r>
              <a:rPr/>
              <a:t> </a:t>
            </a:r>
            <a:r>
              <a:rPr/>
              <a:t>know</a:t>
            </a:r>
            <a:r>
              <a:rPr/>
              <a:t> </a:t>
            </a:r>
            <a:r>
              <a:rPr/>
              <a:t>that</a:t>
            </a:r>
            <a:r>
              <a:rPr/>
              <a:t> </a:t>
            </a:r>
            <a:r>
              <a:rPr/>
              <a:t>one</a:t>
            </a:r>
            <a:r>
              <a:rPr/>
              <a:t> </a:t>
            </a:r>
            <a:r>
              <a:rPr/>
              <a:t>arm</a:t>
            </a:r>
            <a:r>
              <a:rPr/>
              <a:t> </a:t>
            </a:r>
            <a:r>
              <a:rPr/>
              <a:t>is</a:t>
            </a:r>
            <a:r>
              <a:rPr/>
              <a:t> </a:t>
            </a:r>
            <a:r>
              <a:rPr/>
              <a:t>coming</a:t>
            </a:r>
            <a:r>
              <a:rPr/>
              <a:t> </a:t>
            </a:r>
            <a:r>
              <a:rPr/>
              <a:t>up</a:t>
            </a:r>
            <a:r>
              <a:rPr/>
              <a:t> </a:t>
            </a:r>
            <a:r>
              <a:rPr/>
              <a:t>next</a:t>
            </a:r>
            <a:r>
              <a:rPr/>
              <a:t> </a:t>
            </a:r>
            <a:r>
              <a:rPr/>
              <a:t>for</a:t>
            </a:r>
            <a:r>
              <a:rPr/>
              <a:t> </a:t>
            </a:r>
            <a:r>
              <a:rPr/>
              <a:t>a</a:t>
            </a:r>
            <a:r>
              <a:rPr/>
              <a:t> </a:t>
            </a:r>
            <a:r>
              <a:rPr/>
              <a:t>particular</a:t>
            </a:r>
            <a:r>
              <a:rPr/>
              <a:t> </a:t>
            </a:r>
            <a:r>
              <a:rPr/>
              <a:t>patient,</a:t>
            </a:r>
            <a:r>
              <a:rPr/>
              <a:t> </a:t>
            </a:r>
            <a:r>
              <a:rPr/>
              <a:t>you</a:t>
            </a:r>
            <a:r>
              <a:rPr/>
              <a:t> </a:t>
            </a:r>
            <a:r>
              <a:rPr/>
              <a:t>might</a:t>
            </a:r>
            <a:r>
              <a:rPr/>
              <a:t> </a:t>
            </a:r>
            <a:r>
              <a:rPr/>
              <a:t>conciously</a:t>
            </a:r>
            <a:r>
              <a:rPr/>
              <a:t> </a:t>
            </a:r>
            <a:r>
              <a:rPr/>
              <a:t>or</a:t>
            </a:r>
            <a:r>
              <a:rPr/>
              <a:t> </a:t>
            </a:r>
            <a:r>
              <a:rPr/>
              <a:t>subconciously</a:t>
            </a:r>
            <a:r>
              <a:rPr/>
              <a:t> </a:t>
            </a:r>
            <a:r>
              <a:rPr/>
              <a:t>apply</a:t>
            </a:r>
            <a:r>
              <a:rPr/>
              <a:t> </a:t>
            </a:r>
            <a:r>
              <a:rPr/>
              <a:t>the</a:t>
            </a:r>
            <a:r>
              <a:rPr/>
              <a:t> </a:t>
            </a:r>
            <a:r>
              <a:rPr/>
              <a:t>exclusion</a:t>
            </a:r>
            <a:r>
              <a:rPr/>
              <a:t> </a:t>
            </a:r>
            <a:r>
              <a:rPr/>
              <a:t>criteria</a:t>
            </a:r>
            <a:r>
              <a:rPr/>
              <a:t> </a:t>
            </a:r>
            <a:r>
              <a:rPr/>
              <a:t>more</a:t>
            </a:r>
            <a:r>
              <a:rPr/>
              <a:t> </a:t>
            </a:r>
            <a:r>
              <a:rPr/>
              <a:t>strictly</a:t>
            </a:r>
            <a:r>
              <a:rPr/>
              <a:t> </a:t>
            </a:r>
            <a:r>
              <a:rPr/>
              <a:t>and</a:t>
            </a:r>
            <a:r>
              <a:rPr/>
              <a:t> </a:t>
            </a:r>
            <a:r>
              <a:rPr/>
              <a:t>then</a:t>
            </a:r>
            <a:r>
              <a:rPr/>
              <a:t> </a:t>
            </a:r>
            <a:r>
              <a:rPr/>
              <a:t>become</a:t>
            </a:r>
            <a:r>
              <a:rPr/>
              <a:t> </a:t>
            </a:r>
            <a:r>
              <a:rPr/>
              <a:t>a</a:t>
            </a:r>
            <a:r>
              <a:rPr/>
              <a:t> </a:t>
            </a:r>
            <a:r>
              <a:rPr/>
              <a:t>bit</a:t>
            </a:r>
            <a:r>
              <a:rPr/>
              <a:t> </a:t>
            </a:r>
            <a:r>
              <a:rPr/>
              <a:t>more</a:t>
            </a:r>
            <a:r>
              <a:rPr/>
              <a:t> </a:t>
            </a:r>
            <a:r>
              <a:rPr/>
              <a:t>lax</a:t>
            </a:r>
            <a:r>
              <a:rPr/>
              <a:t> </a:t>
            </a:r>
            <a:r>
              <a:rPr/>
              <a:t>when</a:t>
            </a:r>
            <a:r>
              <a:rPr/>
              <a:t> </a:t>
            </a:r>
            <a:r>
              <a:rPr/>
              <a:t>the</a:t>
            </a:r>
            <a:r>
              <a:rPr/>
              <a:t> </a:t>
            </a:r>
            <a:r>
              <a:rPr/>
              <a:t>alternate</a:t>
            </a:r>
            <a:r>
              <a:rPr/>
              <a:t> </a:t>
            </a:r>
            <a:r>
              <a:rPr/>
              <a:t>arm</a:t>
            </a:r>
            <a:r>
              <a:rPr/>
              <a:t> </a:t>
            </a:r>
            <a:r>
              <a:rPr/>
              <a:t>is</a:t>
            </a:r>
            <a:r>
              <a:rPr/>
              <a:t> </a:t>
            </a:r>
            <a:r>
              <a:rPr/>
              <a:t>up</a:t>
            </a:r>
            <a:r>
              <a:rPr/>
              <a:t> </a:t>
            </a:r>
            <a:r>
              <a:rPr/>
              <a:t>for</a:t>
            </a:r>
            <a:r>
              <a:rPr/>
              <a:t> </a:t>
            </a:r>
            <a:r>
              <a:rPr/>
              <a:t>grabs.</a:t>
            </a:r>
          </a:p>
          <a:p>
            <a:pPr lvl="0" marL="0" indent="0">
              <a:buNone/>
            </a:pPr>
          </a:p>
          <a:p>
            <a:pPr lvl="0" marL="0" indent="0">
              <a:buNone/>
            </a:pPr>
            <a:r>
              <a:rPr/>
              <a:t>The</a:t>
            </a:r>
            <a:r>
              <a:rPr/>
              <a:t> </a:t>
            </a:r>
            <a:r>
              <a:rPr/>
              <a:t>preventive</a:t>
            </a:r>
            <a:r>
              <a:rPr/>
              <a:t> </a:t>
            </a:r>
            <a:r>
              <a:rPr/>
              <a:t>measure</a:t>
            </a:r>
            <a:r>
              <a:rPr/>
              <a:t> </a:t>
            </a:r>
            <a:r>
              <a:rPr/>
              <a:t>for</a:t>
            </a:r>
            <a:r>
              <a:rPr/>
              <a:t> </a:t>
            </a:r>
            <a:r>
              <a:rPr/>
              <a:t>subversion</a:t>
            </a:r>
            <a:r>
              <a:rPr/>
              <a:t> </a:t>
            </a:r>
            <a:r>
              <a:rPr/>
              <a:t>of</a:t>
            </a:r>
            <a:r>
              <a:rPr/>
              <a:t> </a:t>
            </a:r>
            <a:r>
              <a:rPr/>
              <a:t>the</a:t>
            </a:r>
            <a:r>
              <a:rPr/>
              <a:t> </a:t>
            </a:r>
            <a:r>
              <a:rPr/>
              <a:t>randomization</a:t>
            </a:r>
            <a:r>
              <a:rPr/>
              <a:t> </a:t>
            </a:r>
            <a:r>
              <a:rPr/>
              <a:t>process</a:t>
            </a:r>
            <a:r>
              <a:rPr/>
              <a:t> </a:t>
            </a:r>
            <a:r>
              <a:rPr/>
              <a:t>is</a:t>
            </a:r>
            <a:r>
              <a:rPr/>
              <a:t> </a:t>
            </a:r>
            <a:r>
              <a:rPr/>
              <a:t>to</a:t>
            </a:r>
            <a:r>
              <a:rPr/>
              <a:t> </a:t>
            </a:r>
            <a:r>
              <a:rPr/>
              <a:t>take</a:t>
            </a:r>
            <a:r>
              <a:rPr/>
              <a:t> </a:t>
            </a:r>
            <a:r>
              <a:rPr/>
              <a:t>possession</a:t>
            </a:r>
            <a:r>
              <a:rPr/>
              <a:t> </a:t>
            </a:r>
            <a:r>
              <a:rPr/>
              <a:t>of</a:t>
            </a:r>
            <a:r>
              <a:rPr/>
              <a:t> </a:t>
            </a:r>
            <a:r>
              <a:rPr/>
              <a:t>the</a:t>
            </a:r>
            <a:r>
              <a:rPr/>
              <a:t> </a:t>
            </a:r>
            <a:r>
              <a:rPr/>
              <a:t>randomization</a:t>
            </a:r>
            <a:r>
              <a:rPr/>
              <a:t> </a:t>
            </a:r>
            <a:r>
              <a:rPr/>
              <a:t>list</a:t>
            </a:r>
            <a:r>
              <a:rPr/>
              <a:t> </a:t>
            </a:r>
            <a:r>
              <a:rPr/>
              <a:t>away</a:t>
            </a:r>
            <a:r>
              <a:rPr/>
              <a:t> </a:t>
            </a:r>
            <a:r>
              <a:rPr/>
              <a:t>from</a:t>
            </a:r>
            <a:r>
              <a:rPr/>
              <a:t> </a:t>
            </a:r>
            <a:r>
              <a:rPr/>
              <a:t>the</a:t>
            </a:r>
            <a:r>
              <a:rPr/>
              <a:t> </a:t>
            </a:r>
            <a:r>
              <a:rPr/>
              <a:t>recruiting</a:t>
            </a:r>
            <a:r>
              <a:rPr/>
              <a:t> </a:t>
            </a:r>
            <a:r>
              <a:rPr/>
              <a:t>physician.</a:t>
            </a:r>
            <a:r>
              <a:rPr/>
              <a:t> </a:t>
            </a:r>
            <a:r>
              <a:rPr/>
              <a:t>You</a:t>
            </a:r>
            <a:r>
              <a:rPr/>
              <a:t> </a:t>
            </a:r>
            <a:r>
              <a:rPr/>
              <a:t>allocate</a:t>
            </a:r>
            <a:r>
              <a:rPr/>
              <a:t> </a:t>
            </a:r>
            <a:r>
              <a:rPr/>
              <a:t>patients</a:t>
            </a:r>
            <a:r>
              <a:rPr/>
              <a:t> </a:t>
            </a:r>
            <a:r>
              <a:rPr/>
              <a:t>using</a:t>
            </a:r>
            <a:r>
              <a:rPr/>
              <a:t> </a:t>
            </a:r>
            <a:r>
              <a:rPr/>
              <a:t>a</a:t>
            </a:r>
            <a:r>
              <a:rPr/>
              <a:t> </a:t>
            </a:r>
            <a:r>
              <a:rPr/>
              <a:t>series</a:t>
            </a:r>
            <a:r>
              <a:rPr/>
              <a:t> </a:t>
            </a:r>
            <a:r>
              <a:rPr/>
              <a:t>of</a:t>
            </a:r>
            <a:r>
              <a:rPr/>
              <a:t> </a:t>
            </a:r>
            <a:r>
              <a:rPr/>
              <a:t>sealed</a:t>
            </a:r>
            <a:r>
              <a:rPr/>
              <a:t> </a:t>
            </a:r>
            <a:r>
              <a:rPr/>
              <a:t>opaque</a:t>
            </a:r>
            <a:r>
              <a:rPr/>
              <a:t> </a:t>
            </a:r>
            <a:r>
              <a:rPr/>
              <a:t>envelopes.</a:t>
            </a:r>
            <a:r>
              <a:rPr/>
              <a:t> </a:t>
            </a:r>
            <a:r>
              <a:rPr/>
              <a:t>Or</a:t>
            </a:r>
            <a:r>
              <a:rPr/>
              <a:t> </a:t>
            </a:r>
            <a:r>
              <a:rPr/>
              <a:t>the</a:t>
            </a:r>
            <a:r>
              <a:rPr/>
              <a:t> </a:t>
            </a:r>
            <a:r>
              <a:rPr/>
              <a:t>assignment</a:t>
            </a:r>
            <a:r>
              <a:rPr/>
              <a:t> </a:t>
            </a:r>
            <a:r>
              <a:rPr/>
              <a:t>of</a:t>
            </a:r>
            <a:r>
              <a:rPr/>
              <a:t> </a:t>
            </a:r>
            <a:r>
              <a:rPr/>
              <a:t>patients</a:t>
            </a:r>
            <a:r>
              <a:rPr/>
              <a:t> </a:t>
            </a:r>
            <a:r>
              <a:rPr/>
              <a:t>is</a:t>
            </a:r>
            <a:r>
              <a:rPr/>
              <a:t> </a:t>
            </a:r>
            <a:r>
              <a:rPr/>
              <a:t>done</a:t>
            </a:r>
            <a:r>
              <a:rPr/>
              <a:t> </a:t>
            </a:r>
            <a:r>
              <a:rPr/>
              <a:t>at</a:t>
            </a:r>
            <a:r>
              <a:rPr/>
              <a:t> </a:t>
            </a:r>
            <a:r>
              <a:rPr/>
              <a:t>a</a:t>
            </a:r>
            <a:r>
              <a:rPr/>
              <a:t> </a:t>
            </a:r>
            <a:r>
              <a:rPr/>
              <a:t>central</a:t>
            </a:r>
            <a:r>
              <a:rPr/>
              <a:t> </a:t>
            </a:r>
            <a:r>
              <a:rPr/>
              <a:t>location</a:t>
            </a:r>
            <a:r>
              <a:rPr/>
              <a:t> </a:t>
            </a:r>
            <a:r>
              <a:rPr/>
              <a:t>that</a:t>
            </a:r>
            <a:r>
              <a:rPr/>
              <a:t> </a:t>
            </a:r>
            <a:r>
              <a:rPr/>
              <a:t>recruiting</a:t>
            </a:r>
            <a:r>
              <a:rPr/>
              <a:t> </a:t>
            </a:r>
            <a:r>
              <a:rPr/>
              <a:t>physicians</a:t>
            </a:r>
            <a:r>
              <a:rPr/>
              <a:t> </a:t>
            </a:r>
            <a:r>
              <a:rPr/>
              <a:t>access</a:t>
            </a:r>
            <a:r>
              <a:rPr/>
              <a:t> </a:t>
            </a:r>
            <a:r>
              <a:rPr/>
              <a:t>through</a:t>
            </a:r>
            <a:r>
              <a:rPr/>
              <a:t> </a:t>
            </a:r>
            <a:r>
              <a:rPr/>
              <a:t>a</a:t>
            </a:r>
            <a:r>
              <a:rPr/>
              <a:t> </a:t>
            </a:r>
            <a:r>
              <a:rPr/>
              <a:t>toll</a:t>
            </a:r>
            <a:r>
              <a:rPr/>
              <a:t> </a:t>
            </a:r>
            <a:r>
              <a:rPr/>
              <a:t>free</a:t>
            </a:r>
            <a:r>
              <a:rPr/>
              <a:t> </a:t>
            </a:r>
            <a:r>
              <a:rPr/>
              <a:t>telephone</a:t>
            </a:r>
            <a:r>
              <a:rPr/>
              <a:t> </a:t>
            </a:r>
            <a:r>
              <a:rPr/>
              <a:t>call.</a:t>
            </a:r>
          </a:p>
          <a:p>
            <a:pPr lvl="0" marL="0" indent="0">
              <a:buNone/>
            </a:pPr>
          </a:p>
          <a:p>
            <a:pPr lvl="0" marL="0" indent="0">
              <a:buNone/>
            </a:pPr>
            <a:r>
              <a:rPr/>
              <a:t>In</a:t>
            </a:r>
            <a:r>
              <a:rPr/>
              <a:t> </a:t>
            </a:r>
            <a:r>
              <a:rPr/>
              <a:t>a</a:t>
            </a:r>
            <a:r>
              <a:rPr/>
              <a:t> </a:t>
            </a:r>
            <a:r>
              <a:rPr/>
              <a:t>fully</a:t>
            </a:r>
            <a:r>
              <a:rPr/>
              <a:t> </a:t>
            </a:r>
            <a:r>
              <a:rPr/>
              <a:t>blinded</a:t>
            </a:r>
            <a:r>
              <a:rPr/>
              <a:t> </a:t>
            </a:r>
            <a:r>
              <a:rPr/>
              <a:t>study,</a:t>
            </a:r>
            <a:r>
              <a:rPr/>
              <a:t> </a:t>
            </a:r>
            <a:r>
              <a:rPr/>
              <a:t>this</a:t>
            </a:r>
            <a:r>
              <a:rPr/>
              <a:t> </a:t>
            </a:r>
            <a:r>
              <a:rPr/>
              <a:t>is</a:t>
            </a:r>
            <a:r>
              <a:rPr/>
              <a:t> </a:t>
            </a:r>
            <a:r>
              <a:rPr/>
              <a:t>not</a:t>
            </a:r>
            <a:r>
              <a:rPr/>
              <a:t> </a:t>
            </a:r>
            <a:r>
              <a:rPr/>
              <a:t>a</a:t>
            </a:r>
            <a:r>
              <a:rPr/>
              <a:t> </a:t>
            </a:r>
            <a:r>
              <a:rPr/>
              <a:t>concern.</a:t>
            </a:r>
            <a:r>
              <a:rPr/>
              <a:t> </a:t>
            </a:r>
            <a:r>
              <a:rPr/>
              <a:t>it</a:t>
            </a:r>
            <a:r>
              <a:rPr/>
              <a:t> </a:t>
            </a:r>
            <a:r>
              <a:rPr/>
              <a:t>only</a:t>
            </a:r>
            <a:r>
              <a:rPr/>
              <a:t> </a:t>
            </a:r>
            <a:r>
              <a:rPr/>
              <a:t>is</a:t>
            </a:r>
            <a:r>
              <a:rPr/>
              <a:t> </a:t>
            </a:r>
            <a:r>
              <a:rPr/>
              <a:t>an</a:t>
            </a:r>
            <a:r>
              <a:rPr/>
              <a:t> </a:t>
            </a:r>
            <a:r>
              <a:rPr/>
              <a:t>issue</a:t>
            </a:r>
            <a:r>
              <a:rPr/>
              <a:t> </a:t>
            </a:r>
            <a:r>
              <a:rPr/>
              <a:t>for</a:t>
            </a:r>
            <a:r>
              <a:rPr/>
              <a:t> </a:t>
            </a:r>
            <a:r>
              <a:rPr/>
              <a:t>single</a:t>
            </a:r>
            <a:r>
              <a:rPr/>
              <a:t> </a:t>
            </a:r>
            <a:r>
              <a:rPr/>
              <a:t>blind</a:t>
            </a:r>
            <a:r>
              <a:rPr/>
              <a:t> </a:t>
            </a:r>
            <a:r>
              <a:rPr/>
              <a:t>or</a:t>
            </a:r>
            <a:r>
              <a:rPr/>
              <a:t> </a:t>
            </a:r>
            <a:r>
              <a:rPr/>
              <a:t>unblinded</a:t>
            </a:r>
            <a:r>
              <a:rPr/>
              <a:t> </a:t>
            </a:r>
            <a:r>
              <a:rPr/>
              <a:t>studies.</a:t>
            </a:r>
            <a:r>
              <a:rPr/>
              <a:t> </a:t>
            </a:r>
            <a:r>
              <a:rPr/>
              <a:t>For</a:t>
            </a:r>
            <a:r>
              <a:rPr/>
              <a:t> </a:t>
            </a:r>
            <a:r>
              <a:rPr/>
              <a:t>the</a:t>
            </a:r>
            <a:r>
              <a:rPr/>
              <a:t> </a:t>
            </a:r>
            <a:r>
              <a:rPr/>
              <a:t>most</a:t>
            </a:r>
            <a:r>
              <a:rPr/>
              <a:t> </a:t>
            </a:r>
            <a:r>
              <a:rPr/>
              <a:t>part,</a:t>
            </a:r>
            <a:r>
              <a:rPr/>
              <a:t> </a:t>
            </a:r>
            <a:r>
              <a:rPr/>
              <a:t>this</a:t>
            </a:r>
            <a:r>
              <a:rPr/>
              <a:t> </a:t>
            </a:r>
            <a:r>
              <a:rPr/>
              <a:t>is</a:t>
            </a:r>
            <a:r>
              <a:rPr/>
              <a:t> </a:t>
            </a:r>
            <a:r>
              <a:rPr/>
              <a:t>only</a:t>
            </a:r>
            <a:r>
              <a:rPr/>
              <a:t> </a:t>
            </a:r>
            <a:r>
              <a:rPr/>
              <a:t>an</a:t>
            </a:r>
            <a:r>
              <a:rPr/>
              <a:t> </a:t>
            </a:r>
            <a:r>
              <a:rPr/>
              <a:t>issue</a:t>
            </a:r>
            <a:r>
              <a:rPr/>
              <a:t> </a:t>
            </a:r>
            <a:r>
              <a:rPr/>
              <a:t>in</a:t>
            </a:r>
            <a:r>
              <a:rPr/>
              <a:t> </a:t>
            </a:r>
            <a:r>
              <a:rPr/>
              <a:t>trials</a:t>
            </a:r>
            <a:r>
              <a:rPr/>
              <a:t> </a:t>
            </a:r>
            <a:r>
              <a:rPr/>
              <a:t>with</a:t>
            </a:r>
            <a:r>
              <a:rPr/>
              <a:t> </a:t>
            </a:r>
            <a:r>
              <a:rPr/>
              <a:t>more</a:t>
            </a:r>
            <a:r>
              <a:rPr/>
              <a:t> </a:t>
            </a:r>
            <a:r>
              <a:rPr/>
              <a:t>than</a:t>
            </a:r>
            <a:r>
              <a:rPr/>
              <a:t> </a:t>
            </a:r>
            <a:r>
              <a:rPr/>
              <a:t>one</a:t>
            </a:r>
            <a:r>
              <a:rPr/>
              <a:t> </a:t>
            </a:r>
            <a:r>
              <a:rPr/>
              <a:t>recruiting</a:t>
            </a:r>
            <a:r>
              <a:rPr/>
              <a:t> </a:t>
            </a:r>
            <a:r>
              <a:rPr/>
              <a:t>physician.</a:t>
            </a:r>
            <a:r>
              <a:rPr/>
              <a:t> </a:t>
            </a:r>
            <a:r>
              <a:rPr/>
              <a:t>If</a:t>
            </a:r>
            <a:r>
              <a:rPr/>
              <a:t> </a:t>
            </a:r>
            <a:r>
              <a:rPr/>
              <a:t>there</a:t>
            </a:r>
            <a:r>
              <a:rPr/>
              <a:t> </a:t>
            </a:r>
            <a:r>
              <a:rPr/>
              <a:t>is</a:t>
            </a:r>
            <a:r>
              <a:rPr/>
              <a:t> </a:t>
            </a:r>
            <a:r>
              <a:rPr/>
              <a:t>a</a:t>
            </a:r>
            <a:r>
              <a:rPr/>
              <a:t> </a:t>
            </a:r>
            <a:r>
              <a:rPr/>
              <a:t>single</a:t>
            </a:r>
            <a:r>
              <a:rPr/>
              <a:t> </a:t>
            </a:r>
            <a:r>
              <a:rPr/>
              <a:t>recruiter,</a:t>
            </a:r>
            <a:r>
              <a:rPr/>
              <a:t> </a:t>
            </a:r>
            <a:r>
              <a:rPr/>
              <a:t>it’s</a:t>
            </a:r>
            <a:r>
              <a:rPr/>
              <a:t> </a:t>
            </a:r>
            <a:r>
              <a:rPr/>
              <a:t>typically</a:t>
            </a:r>
            <a:r>
              <a:rPr/>
              <a:t> </a:t>
            </a:r>
            <a:r>
              <a:rPr/>
              <a:t>the</a:t>
            </a:r>
            <a:r>
              <a:rPr/>
              <a:t> </a:t>
            </a:r>
            <a:r>
              <a:rPr/>
              <a:t>person</a:t>
            </a:r>
            <a:r>
              <a:rPr/>
              <a:t> </a:t>
            </a:r>
            <a:r>
              <a:rPr/>
              <a:t>who</a:t>
            </a:r>
            <a:r>
              <a:rPr/>
              <a:t> </a:t>
            </a:r>
            <a:r>
              <a:rPr/>
              <a:t>also</a:t>
            </a:r>
            <a:r>
              <a:rPr/>
              <a:t> </a:t>
            </a:r>
            <a:r>
              <a:rPr/>
              <a:t>designed</a:t>
            </a:r>
            <a:r>
              <a:rPr/>
              <a:t> </a:t>
            </a:r>
            <a:r>
              <a:rPr/>
              <a:t>the</a:t>
            </a:r>
            <a:r>
              <a:rPr/>
              <a:t> </a:t>
            </a:r>
            <a:r>
              <a:rPr/>
              <a:t>study</a:t>
            </a:r>
            <a:r>
              <a:rPr/>
              <a:t> </a:t>
            </a:r>
            <a:r>
              <a:rPr/>
              <a:t>and</a:t>
            </a:r>
            <a:r>
              <a:rPr/>
              <a:t> </a:t>
            </a:r>
            <a:r>
              <a:rPr/>
              <a:t>this</a:t>
            </a:r>
            <a:r>
              <a:rPr/>
              <a:t> </a:t>
            </a:r>
            <a:r>
              <a:rPr/>
              <a:t>person</a:t>
            </a:r>
            <a:r>
              <a:rPr/>
              <a:t> </a:t>
            </a:r>
            <a:r>
              <a:rPr/>
              <a:t>is</a:t>
            </a:r>
            <a:r>
              <a:rPr/>
              <a:t> </a:t>
            </a:r>
            <a:r>
              <a:rPr/>
              <a:t>unlikely</a:t>
            </a:r>
            <a:r>
              <a:rPr/>
              <a:t> </a:t>
            </a:r>
            <a:r>
              <a:rPr/>
              <a:t>to</a:t>
            </a:r>
            <a:r>
              <a:rPr/>
              <a:t> </a:t>
            </a:r>
            <a:r>
              <a:rPr/>
              <a:t>undermine</a:t>
            </a:r>
            <a:r>
              <a:rPr/>
              <a:t> </a:t>
            </a:r>
            <a:r>
              <a:rPr/>
              <a:t>their</a:t>
            </a:r>
            <a:r>
              <a:rPr/>
              <a:t> </a:t>
            </a:r>
            <a:r>
              <a:rPr/>
              <a:t>own</a:t>
            </a:r>
            <a:r>
              <a:rPr/>
              <a:t> </a:t>
            </a:r>
            <a:r>
              <a:rPr/>
              <a:t>research.</a:t>
            </a:r>
            <a:r>
              <a:rPr/>
              <a:t> </a:t>
            </a:r>
            <a:r>
              <a:rPr/>
              <a:t>But</a:t>
            </a:r>
            <a:r>
              <a:rPr/>
              <a:t> </a:t>
            </a:r>
            <a:r>
              <a:rPr/>
              <a:t>there</a:t>
            </a:r>
            <a:r>
              <a:rPr/>
              <a:t> </a:t>
            </a:r>
            <a:r>
              <a:rPr/>
              <a:t>are</a:t>
            </a:r>
            <a:r>
              <a:rPr/>
              <a:t> </a:t>
            </a:r>
            <a:r>
              <a:rPr/>
              <a:t>some</a:t>
            </a:r>
            <a:r>
              <a:rPr/>
              <a:t> </a:t>
            </a:r>
            <a:r>
              <a:rPr/>
              <a:t>people</a:t>
            </a:r>
            <a:r>
              <a:rPr/>
              <a:t> </a:t>
            </a:r>
            <a:r>
              <a:rPr/>
              <a:t>who</a:t>
            </a:r>
            <a:r>
              <a:rPr/>
              <a:t> </a:t>
            </a:r>
            <a:r>
              <a:rPr/>
              <a:t>get</a:t>
            </a:r>
            <a:r>
              <a:rPr/>
              <a:t> </a:t>
            </a:r>
            <a:r>
              <a:rPr/>
              <a:t>all</a:t>
            </a:r>
            <a:r>
              <a:rPr/>
              <a:t> </a:t>
            </a:r>
            <a:r>
              <a:rPr/>
              <a:t>riled</a:t>
            </a:r>
            <a:r>
              <a:rPr/>
              <a:t> </a:t>
            </a:r>
            <a:r>
              <a:rPr/>
              <a:t>up</a:t>
            </a:r>
            <a:r>
              <a:rPr/>
              <a:t> </a:t>
            </a:r>
            <a:r>
              <a:rPr/>
              <a:t>about</a:t>
            </a:r>
            <a:r>
              <a:rPr/>
              <a:t> </a:t>
            </a:r>
            <a:r>
              <a:rPr/>
              <a:t>this,</a:t>
            </a:r>
            <a:r>
              <a:rPr/>
              <a:t> </a:t>
            </a:r>
            <a:r>
              <a:rPr/>
              <a:t>and</a:t>
            </a:r>
            <a:r>
              <a:rPr/>
              <a:t> </a:t>
            </a:r>
            <a:r>
              <a:rPr/>
              <a:t>get</a:t>
            </a:r>
            <a:r>
              <a:rPr/>
              <a:t> </a:t>
            </a:r>
            <a:r>
              <a:rPr/>
              <a:t>really</a:t>
            </a:r>
            <a:r>
              <a:rPr/>
              <a:t> </a:t>
            </a:r>
            <a:r>
              <a:rPr/>
              <a:t>fussy.</a:t>
            </a:r>
            <a:r>
              <a:rPr/>
              <a:t> </a:t>
            </a:r>
            <a:r>
              <a:rPr/>
              <a:t>Sealed</a:t>
            </a:r>
            <a:r>
              <a:rPr/>
              <a:t> </a:t>
            </a:r>
            <a:r>
              <a:rPr/>
              <a:t>envelopes</a:t>
            </a:r>
            <a:r>
              <a:rPr/>
              <a:t> </a:t>
            </a:r>
            <a:r>
              <a:rPr/>
              <a:t>are</a:t>
            </a:r>
            <a:r>
              <a:rPr/>
              <a:t> </a:t>
            </a:r>
            <a:r>
              <a:rPr/>
              <a:t>no</a:t>
            </a:r>
            <a:r>
              <a:rPr/>
              <a:t> </a:t>
            </a:r>
            <a:r>
              <a:rPr/>
              <a:t>good</a:t>
            </a:r>
            <a:r>
              <a:rPr/>
              <a:t> </a:t>
            </a:r>
            <a:r>
              <a:rPr/>
              <a:t>because</a:t>
            </a:r>
            <a:r>
              <a:rPr/>
              <a:t> </a:t>
            </a:r>
            <a:r>
              <a:rPr/>
              <a:t>people</a:t>
            </a:r>
            <a:r>
              <a:rPr/>
              <a:t> </a:t>
            </a:r>
            <a:r>
              <a:rPr/>
              <a:t>can</a:t>
            </a:r>
            <a:r>
              <a:rPr/>
              <a:t> </a:t>
            </a:r>
            <a:r>
              <a:rPr/>
              <a:t>hold</a:t>
            </a:r>
            <a:r>
              <a:rPr/>
              <a:t> </a:t>
            </a:r>
            <a:r>
              <a:rPr/>
              <a:t>them</a:t>
            </a:r>
            <a:r>
              <a:rPr/>
              <a:t> </a:t>
            </a:r>
            <a:r>
              <a:rPr/>
              <a:t>up</a:t>
            </a:r>
            <a:r>
              <a:rPr/>
              <a:t> </a:t>
            </a:r>
            <a:r>
              <a:rPr/>
              <a:t>to</a:t>
            </a:r>
            <a:r>
              <a:rPr/>
              <a:t> </a:t>
            </a:r>
            <a:r>
              <a:rPr/>
              <a:t>a</a:t>
            </a:r>
            <a:r>
              <a:rPr/>
              <a:t> </a:t>
            </a:r>
            <a:r>
              <a:rPr/>
              <a:t>bright</a:t>
            </a:r>
            <a:r>
              <a:rPr/>
              <a:t> </a:t>
            </a:r>
            <a:r>
              <a:rPr/>
              <a:t>light,</a:t>
            </a:r>
            <a:r>
              <a:rPr/>
              <a:t> </a:t>
            </a:r>
            <a:r>
              <a:rPr/>
              <a:t>or</a:t>
            </a:r>
            <a:r>
              <a:rPr/>
              <a:t> </a:t>
            </a:r>
            <a:r>
              <a:rPr/>
              <a:t>open</a:t>
            </a:r>
            <a:r>
              <a:rPr/>
              <a:t> </a:t>
            </a:r>
            <a:r>
              <a:rPr/>
              <a:t>several</a:t>
            </a:r>
            <a:r>
              <a:rPr/>
              <a:t> </a:t>
            </a:r>
            <a:r>
              <a:rPr/>
              <a:t>envelopes</a:t>
            </a:r>
            <a:r>
              <a:rPr/>
              <a:t> </a:t>
            </a:r>
            <a:r>
              <a:rPr/>
              <a:t>at</a:t>
            </a:r>
            <a:r>
              <a:rPr/>
              <a:t> </a:t>
            </a:r>
            <a:r>
              <a:rPr/>
              <a:t>once.</a:t>
            </a:r>
            <a:r>
              <a:rPr/>
              <a:t> </a:t>
            </a:r>
            <a:r>
              <a:rPr/>
              <a:t>They</a:t>
            </a:r>
            <a:r>
              <a:rPr/>
              <a:t> </a:t>
            </a:r>
            <a:r>
              <a:rPr/>
              <a:t>also</a:t>
            </a:r>
            <a:r>
              <a:rPr/>
              <a:t> </a:t>
            </a:r>
            <a:r>
              <a:rPr/>
              <a:t>complain</a:t>
            </a:r>
            <a:r>
              <a:rPr/>
              <a:t> </a:t>
            </a:r>
            <a:r>
              <a:rPr/>
              <a:t>about</a:t>
            </a:r>
            <a:r>
              <a:rPr/>
              <a:t> </a:t>
            </a:r>
            <a:r>
              <a:rPr/>
              <a:t>the</a:t>
            </a:r>
            <a:r>
              <a:rPr/>
              <a:t> </a:t>
            </a:r>
            <a:r>
              <a:rPr/>
              <a:t>randomization</a:t>
            </a:r>
            <a:r>
              <a:rPr/>
              <a:t> </a:t>
            </a:r>
            <a:r>
              <a:rPr/>
              <a:t>process</a:t>
            </a:r>
            <a:r>
              <a:rPr/>
              <a:t> </a:t>
            </a:r>
            <a:r>
              <a:rPr/>
              <a:t>and</a:t>
            </a:r>
            <a:r>
              <a:rPr/>
              <a:t> </a:t>
            </a:r>
            <a:r>
              <a:rPr/>
              <a:t>want</a:t>
            </a:r>
            <a:r>
              <a:rPr/>
              <a:t> </a:t>
            </a:r>
            <a:r>
              <a:rPr/>
              <a:t>things</a:t>
            </a:r>
            <a:r>
              <a:rPr/>
              <a:t> </a:t>
            </a:r>
            <a:r>
              <a:rPr/>
              <a:t>like</a:t>
            </a:r>
            <a:r>
              <a:rPr/>
              <a:t> </a:t>
            </a:r>
            <a:r>
              <a:rPr/>
              <a:t>a</a:t>
            </a:r>
            <a:r>
              <a:rPr/>
              <a:t> </a:t>
            </a:r>
            <a:r>
              <a:rPr/>
              <a:t>permuted</a:t>
            </a:r>
            <a:r>
              <a:rPr/>
              <a:t> </a:t>
            </a:r>
            <a:r>
              <a:rPr/>
              <a:t>random</a:t>
            </a:r>
            <a:r>
              <a:rPr/>
              <a:t> </a:t>
            </a:r>
            <a:r>
              <a:rPr/>
              <a:t>block</a:t>
            </a:r>
            <a:r>
              <a:rPr/>
              <a:t> </a:t>
            </a:r>
            <a:r>
              <a:rPr/>
              <a:t>desisn.</a:t>
            </a:r>
          </a:p>
          <a:p>
            <a:pPr lvl="0" marL="0" indent="0">
              <a:buNone/>
            </a:pPr>
          </a:p>
          <a:p>
            <a:pPr lvl="0" marL="0" indent="0">
              <a:buNone/>
            </a:pPr>
            <a:r>
              <a:rPr/>
              <a:t>This</a:t>
            </a:r>
            <a:r>
              <a:rPr/>
              <a:t> </a:t>
            </a:r>
            <a:r>
              <a:rPr/>
              <a:t>is</a:t>
            </a:r>
            <a:r>
              <a:rPr/>
              <a:t> </a:t>
            </a:r>
            <a:r>
              <a:rPr/>
              <a:t>the</a:t>
            </a:r>
            <a:r>
              <a:rPr/>
              <a:t> </a:t>
            </a:r>
            <a:r>
              <a:rPr/>
              <a:t>classic</a:t>
            </a:r>
            <a:r>
              <a:rPr/>
              <a:t> </a:t>
            </a:r>
            <a:r>
              <a:rPr/>
              <a:t>example</a:t>
            </a:r>
            <a:r>
              <a:rPr/>
              <a:t> </a:t>
            </a:r>
            <a:r>
              <a:rPr/>
              <a:t>of</a:t>
            </a:r>
            <a:r>
              <a:rPr/>
              <a:t> </a:t>
            </a:r>
            <a:r>
              <a:rPr/>
              <a:t>the</a:t>
            </a:r>
            <a:r>
              <a:rPr/>
              <a:t> </a:t>
            </a:r>
            <a:r>
              <a:rPr/>
              <a:t>great</a:t>
            </a:r>
            <a:r>
              <a:rPr/>
              <a:t> </a:t>
            </a:r>
            <a:r>
              <a:rPr/>
              <a:t>debate</a:t>
            </a:r>
            <a:r>
              <a:rPr/>
              <a:t> </a:t>
            </a:r>
            <a:r>
              <a:rPr/>
              <a:t>between</a:t>
            </a:r>
            <a:r>
              <a:rPr/>
              <a:t> </a:t>
            </a:r>
            <a:r>
              <a:rPr/>
              <a:t>pragmatists</a:t>
            </a:r>
            <a:r>
              <a:rPr/>
              <a:t> </a:t>
            </a:r>
            <a:r>
              <a:rPr/>
              <a:t>and</a:t>
            </a:r>
            <a:r>
              <a:rPr/>
              <a:t> </a:t>
            </a:r>
            <a:r>
              <a:rPr/>
              <a:t>purists.</a:t>
            </a:r>
            <a:r>
              <a:rPr/>
              <a:t> </a:t>
            </a:r>
            <a:r>
              <a:rPr/>
              <a:t>The</a:t>
            </a:r>
            <a:r>
              <a:rPr/>
              <a:t> </a:t>
            </a:r>
            <a:r>
              <a:rPr/>
              <a:t>pragmatists</a:t>
            </a:r>
            <a:r>
              <a:rPr/>
              <a:t> </a:t>
            </a:r>
            <a:r>
              <a:rPr/>
              <a:t>will</a:t>
            </a:r>
            <a:r>
              <a:rPr/>
              <a:t> </a:t>
            </a:r>
            <a:r>
              <a:rPr/>
              <a:t>argue</a:t>
            </a:r>
            <a:r>
              <a:rPr/>
              <a:t> </a:t>
            </a:r>
            <a:r>
              <a:rPr/>
              <a:t>that</a:t>
            </a:r>
            <a:r>
              <a:rPr/>
              <a:t> </a:t>
            </a:r>
            <a:r>
              <a:rPr/>
              <a:t>this</a:t>
            </a:r>
            <a:r>
              <a:rPr/>
              <a:t> </a:t>
            </a:r>
            <a:r>
              <a:rPr/>
              <a:t>is</a:t>
            </a:r>
            <a:r>
              <a:rPr/>
              <a:t> </a:t>
            </a:r>
            <a:r>
              <a:rPr/>
              <a:t>overkill</a:t>
            </a:r>
            <a:r>
              <a:rPr/>
              <a:t> </a:t>
            </a:r>
            <a:r>
              <a:rPr/>
              <a:t>and</a:t>
            </a:r>
            <a:r>
              <a:rPr/>
              <a:t> </a:t>
            </a:r>
            <a:r>
              <a:rPr/>
              <a:t>the</a:t>
            </a:r>
            <a:r>
              <a:rPr/>
              <a:t> </a:t>
            </a:r>
            <a:r>
              <a:rPr/>
              <a:t>purists</a:t>
            </a:r>
            <a:r>
              <a:rPr/>
              <a:t> </a:t>
            </a:r>
            <a:r>
              <a:rPr/>
              <a:t>will</a:t>
            </a:r>
            <a:r>
              <a:rPr/>
              <a:t> </a:t>
            </a:r>
            <a:r>
              <a:rPr/>
              <a:t>say</a:t>
            </a:r>
            <a:r>
              <a:rPr/>
              <a:t> </a:t>
            </a:r>
            <a:r>
              <a:rPr/>
              <a:t>that</a:t>
            </a:r>
            <a:r>
              <a:rPr/>
              <a:t> </a:t>
            </a:r>
            <a:r>
              <a:rPr/>
              <a:t>you</a:t>
            </a:r>
            <a:r>
              <a:rPr/>
              <a:t> </a:t>
            </a:r>
            <a:r>
              <a:rPr/>
              <a:t>need</a:t>
            </a:r>
            <a:r>
              <a:rPr/>
              <a:t> </a:t>
            </a:r>
            <a:r>
              <a:rPr/>
              <a:t>to</a:t>
            </a:r>
            <a:r>
              <a:rPr/>
              <a:t> </a:t>
            </a:r>
            <a:r>
              <a:rPr/>
              <a:t>uphold</a:t>
            </a:r>
            <a:r>
              <a:rPr/>
              <a:t> </a:t>
            </a:r>
            <a:r>
              <a:rPr/>
              <a:t>the</a:t>
            </a:r>
            <a:r>
              <a:rPr/>
              <a:t> </a:t>
            </a:r>
            <a:r>
              <a:rPr/>
              <a:t>integrity</a:t>
            </a:r>
            <a:r>
              <a:rPr/>
              <a:t> </a:t>
            </a:r>
            <a:r>
              <a:rPr/>
              <a:t>of</a:t>
            </a:r>
            <a:r>
              <a:rPr/>
              <a:t> </a:t>
            </a:r>
            <a:r>
              <a:rPr/>
              <a:t>the</a:t>
            </a:r>
            <a:r>
              <a:rPr/>
              <a:t> </a:t>
            </a:r>
            <a:r>
              <a:rPr/>
              <a:t>research.</a:t>
            </a:r>
            <a:r>
              <a:rPr/>
              <a:t> </a:t>
            </a:r>
            <a:r>
              <a:rPr/>
              <a:t>I</a:t>
            </a:r>
            <a:r>
              <a:rPr/>
              <a:t> </a:t>
            </a:r>
            <a:r>
              <a:rPr/>
              <a:t>am</a:t>
            </a:r>
            <a:r>
              <a:rPr/>
              <a:t> </a:t>
            </a:r>
            <a:r>
              <a:rPr/>
              <a:t>a</a:t>
            </a:r>
            <a:r>
              <a:rPr/>
              <a:t> </a:t>
            </a:r>
            <a:r>
              <a:rPr/>
              <a:t>pragmatist</a:t>
            </a:r>
            <a:r>
              <a:rPr/>
              <a:t> </a:t>
            </a:r>
            <a:r>
              <a:rPr/>
              <a:t>for</a:t>
            </a:r>
            <a:r>
              <a:rPr/>
              <a:t> </a:t>
            </a:r>
            <a:r>
              <a:rPr/>
              <a:t>the</a:t>
            </a:r>
            <a:r>
              <a:rPr/>
              <a:t> </a:t>
            </a:r>
            <a:r>
              <a:rPr/>
              <a:t>most</a:t>
            </a:r>
            <a:r>
              <a:rPr/>
              <a:t> </a:t>
            </a:r>
            <a:r>
              <a:rPr/>
              <a:t>part,</a:t>
            </a:r>
            <a:r>
              <a:rPr/>
              <a:t> </a:t>
            </a:r>
            <a:r>
              <a:rPr/>
              <a:t>but</a:t>
            </a:r>
            <a:r>
              <a:rPr/>
              <a:t> </a:t>
            </a:r>
            <a:r>
              <a:rPr/>
              <a:t>if</a:t>
            </a:r>
            <a:r>
              <a:rPr/>
              <a:t> </a:t>
            </a:r>
            <a:r>
              <a:rPr/>
              <a:t>your</a:t>
            </a:r>
            <a:r>
              <a:rPr/>
              <a:t> </a:t>
            </a:r>
            <a:r>
              <a:rPr/>
              <a:t>boss</a:t>
            </a:r>
            <a:r>
              <a:rPr/>
              <a:t> </a:t>
            </a:r>
            <a:r>
              <a:rPr/>
              <a:t>is</a:t>
            </a:r>
            <a:r>
              <a:rPr/>
              <a:t> </a:t>
            </a:r>
            <a:r>
              <a:rPr/>
              <a:t>a</a:t>
            </a:r>
            <a:r>
              <a:rPr/>
              <a:t> </a:t>
            </a:r>
            <a:r>
              <a:rPr/>
              <a:t>purist,</a:t>
            </a:r>
            <a:r>
              <a:rPr/>
              <a:t> </a:t>
            </a:r>
            <a:r>
              <a:rPr/>
              <a:t>just</a:t>
            </a:r>
            <a:r>
              <a:rPr/>
              <a:t> </a:t>
            </a:r>
            <a:r>
              <a:rPr/>
              <a:t>go</a:t>
            </a:r>
            <a:r>
              <a:rPr/>
              <a:t> </a:t>
            </a:r>
            <a:r>
              <a:rPr/>
              <a:t>with</a:t>
            </a:r>
            <a:r>
              <a:rPr/>
              <a:t> </a:t>
            </a:r>
            <a:r>
              <a:rPr/>
              <a:t>their</a:t>
            </a:r>
            <a:r>
              <a:rPr/>
              <a:t> </a:t>
            </a:r>
            <a:r>
              <a:rPr/>
              <a:t>recommendations,</a:t>
            </a:r>
            <a:r>
              <a:rPr/>
              <a:t> </a:t>
            </a:r>
            <a:r>
              <a:rPr/>
              <a:t>even</a:t>
            </a:r>
            <a:r>
              <a:rPr/>
              <a:t> </a:t>
            </a:r>
            <a:r>
              <a:rPr/>
              <a:t>if</a:t>
            </a:r>
            <a:r>
              <a:rPr/>
              <a:t> </a:t>
            </a:r>
            <a:r>
              <a:rPr/>
              <a:t>it</a:t>
            </a:r>
            <a:r>
              <a:rPr/>
              <a:t> </a:t>
            </a:r>
            <a:r>
              <a:rPr/>
              <a:t>is</a:t>
            </a:r>
            <a:r>
              <a:rPr/>
              <a:t> </a:t>
            </a:r>
            <a:r>
              <a:rPr/>
              <a:t>overkill.</a:t>
            </a:r>
            <a:r>
              <a:rPr/>
              <a:t> </a:t>
            </a:r>
            <a:r>
              <a:rPr/>
              <a:t>They</a:t>
            </a:r>
            <a:r>
              <a:rPr/>
              <a:t> </a:t>
            </a:r>
            <a:r>
              <a:rPr/>
              <a:t>are</a:t>
            </a:r>
            <a:r>
              <a:rPr/>
              <a:t> </a:t>
            </a:r>
            <a:r>
              <a:rPr/>
              <a:t>impossible</a:t>
            </a:r>
            <a:r>
              <a:rPr/>
              <a:t> </a:t>
            </a:r>
            <a:r>
              <a:rPr/>
              <a:t>to</a:t>
            </a:r>
            <a:r>
              <a:rPr/>
              <a:t> </a:t>
            </a:r>
            <a:r>
              <a:rPr/>
              <a:t>argue</a:t>
            </a:r>
            <a:r>
              <a:rPr/>
              <a:t> </a:t>
            </a:r>
            <a:r>
              <a:rPr/>
              <a:t>with.</a:t>
            </a:r>
          </a:p>
          <a:p>
            <a:pPr lvl="0" marL="0" indent="0">
              <a:buNone/>
            </a:pPr>
          </a:p>
          <a:p>
            <a:pPr lvl="0" marL="0" indent="0">
              <a:buNone/>
            </a:pPr>
            <a:r>
              <a:rPr/>
              <a:t>Patients</a:t>
            </a:r>
            <a:r>
              <a:rPr/>
              <a:t> </a:t>
            </a:r>
            <a:r>
              <a:rPr/>
              <a:t>themselves</a:t>
            </a:r>
            <a:r>
              <a:rPr/>
              <a:t> </a:t>
            </a:r>
            <a:r>
              <a:rPr/>
              <a:t>may</a:t>
            </a:r>
            <a:r>
              <a:rPr/>
              <a:t> </a:t>
            </a:r>
            <a:r>
              <a:rPr/>
              <a:t>try</a:t>
            </a:r>
            <a:r>
              <a:rPr/>
              <a:t> </a:t>
            </a:r>
            <a:r>
              <a:rPr/>
              <a:t>to</a:t>
            </a:r>
            <a:r>
              <a:rPr/>
              <a:t> </a:t>
            </a:r>
            <a:r>
              <a:rPr/>
              <a:t>subvert</a:t>
            </a:r>
            <a:r>
              <a:rPr/>
              <a:t> </a:t>
            </a:r>
            <a:r>
              <a:rPr/>
              <a:t>the</a:t>
            </a:r>
            <a:r>
              <a:rPr/>
              <a:t> </a:t>
            </a:r>
            <a:r>
              <a:rPr/>
              <a:t>randomization</a:t>
            </a:r>
            <a:r>
              <a:rPr/>
              <a:t> </a:t>
            </a:r>
            <a:r>
              <a:rPr/>
              <a:t>process.</a:t>
            </a:r>
            <a:r>
              <a:rPr/>
              <a:t> </a:t>
            </a:r>
            <a:r>
              <a:rPr/>
              <a:t>In</a:t>
            </a:r>
            <a:r>
              <a:rPr/>
              <a:t> </a:t>
            </a:r>
            <a:r>
              <a:rPr/>
              <a:t>the</a:t>
            </a:r>
            <a:r>
              <a:rPr/>
              <a:t> </a:t>
            </a:r>
            <a:r>
              <a:rPr/>
              <a:t>era</a:t>
            </a:r>
            <a:r>
              <a:rPr/>
              <a:t> </a:t>
            </a:r>
            <a:r>
              <a:rPr/>
              <a:t>before</a:t>
            </a:r>
            <a:r>
              <a:rPr/>
              <a:t> </a:t>
            </a:r>
            <a:r>
              <a:rPr/>
              <a:t>AZT</a:t>
            </a:r>
            <a:r>
              <a:rPr/>
              <a:t> </a:t>
            </a:r>
            <a:r>
              <a:rPr/>
              <a:t>became</a:t>
            </a:r>
            <a:r>
              <a:rPr/>
              <a:t> </a:t>
            </a:r>
            <a:r>
              <a:rPr/>
              <a:t>available</a:t>
            </a:r>
            <a:r>
              <a:rPr/>
              <a:t> </a:t>
            </a:r>
            <a:r>
              <a:rPr/>
              <a:t>(prior</a:t>
            </a:r>
            <a:r>
              <a:rPr/>
              <a:t> </a:t>
            </a:r>
            <a:r>
              <a:rPr/>
              <a:t>to</a:t>
            </a:r>
            <a:r>
              <a:rPr/>
              <a:t> </a:t>
            </a:r>
            <a:r>
              <a:rPr/>
              <a:t>1987),</a:t>
            </a:r>
            <a:r>
              <a:rPr/>
              <a:t> </a:t>
            </a:r>
            <a:r>
              <a:rPr/>
              <a:t>AIDS</a:t>
            </a:r>
            <a:r>
              <a:rPr/>
              <a:t> </a:t>
            </a:r>
            <a:r>
              <a:rPr/>
              <a:t>was</a:t>
            </a:r>
            <a:r>
              <a:rPr/>
              <a:t> </a:t>
            </a:r>
            <a:r>
              <a:rPr/>
              <a:t>considered</a:t>
            </a:r>
            <a:r>
              <a:rPr/>
              <a:t> </a:t>
            </a:r>
            <a:r>
              <a:rPr/>
              <a:t>a</a:t>
            </a:r>
            <a:r>
              <a:rPr/>
              <a:t> </a:t>
            </a:r>
            <a:r>
              <a:rPr/>
              <a:t>death</a:t>
            </a:r>
            <a:r>
              <a:rPr/>
              <a:t> </a:t>
            </a:r>
            <a:r>
              <a:rPr/>
              <a:t>sentence.</a:t>
            </a:r>
            <a:r>
              <a:rPr/>
              <a:t> </a:t>
            </a:r>
            <a:r>
              <a:rPr/>
              <a:t>So</a:t>
            </a:r>
            <a:r>
              <a:rPr/>
              <a:t> </a:t>
            </a:r>
            <a:r>
              <a:rPr/>
              <a:t>when</a:t>
            </a:r>
            <a:r>
              <a:rPr/>
              <a:t> </a:t>
            </a:r>
            <a:r>
              <a:rPr/>
              <a:t>researchers</a:t>
            </a:r>
            <a:r>
              <a:rPr/>
              <a:t> </a:t>
            </a:r>
            <a:r>
              <a:rPr/>
              <a:t>wanted</a:t>
            </a:r>
            <a:r>
              <a:rPr/>
              <a:t> </a:t>
            </a:r>
            <a:r>
              <a:rPr/>
              <a:t>to</a:t>
            </a:r>
            <a:r>
              <a:rPr/>
              <a:t> </a:t>
            </a:r>
            <a:r>
              <a:rPr/>
              <a:t>try</a:t>
            </a:r>
            <a:r>
              <a:rPr/>
              <a:t> </a:t>
            </a:r>
            <a:r>
              <a:rPr/>
              <a:t>to</a:t>
            </a:r>
            <a:r>
              <a:rPr/>
              <a:t> </a:t>
            </a:r>
            <a:r>
              <a:rPr/>
              <a:t>test</a:t>
            </a:r>
            <a:r>
              <a:rPr/>
              <a:t> </a:t>
            </a:r>
            <a:r>
              <a:rPr/>
              <a:t>new</a:t>
            </a:r>
            <a:r>
              <a:rPr/>
              <a:t> </a:t>
            </a:r>
            <a:r>
              <a:rPr/>
              <a:t>therapies,</a:t>
            </a:r>
            <a:r>
              <a:rPr/>
              <a:t> </a:t>
            </a:r>
            <a:r>
              <a:rPr/>
              <a:t>and</a:t>
            </a:r>
            <a:r>
              <a:rPr/>
              <a:t> </a:t>
            </a:r>
            <a:r>
              <a:rPr/>
              <a:t>insisted</a:t>
            </a:r>
            <a:r>
              <a:rPr/>
              <a:t> </a:t>
            </a:r>
            <a:r>
              <a:rPr/>
              <a:t>on</a:t>
            </a:r>
            <a:r>
              <a:rPr/>
              <a:t> </a:t>
            </a:r>
            <a:r>
              <a:rPr/>
              <a:t>a</a:t>
            </a:r>
            <a:r>
              <a:rPr/>
              <a:t> </a:t>
            </a:r>
            <a:r>
              <a:rPr/>
              <a:t>placebo</a:t>
            </a:r>
            <a:r>
              <a:rPr/>
              <a:t> </a:t>
            </a:r>
            <a:r>
              <a:rPr/>
              <a:t>arm,</a:t>
            </a:r>
            <a:r>
              <a:rPr/>
              <a:t> </a:t>
            </a:r>
            <a:r>
              <a:rPr/>
              <a:t>the</a:t>
            </a:r>
            <a:r>
              <a:rPr/>
              <a:t> </a:t>
            </a:r>
            <a:r>
              <a:rPr/>
              <a:t>patients</a:t>
            </a:r>
            <a:r>
              <a:rPr/>
              <a:t> </a:t>
            </a:r>
            <a:r>
              <a:rPr/>
              <a:t>rebelled.</a:t>
            </a:r>
            <a:r>
              <a:rPr/>
              <a:t> </a:t>
            </a:r>
            <a:r>
              <a:rPr/>
              <a:t>They</a:t>
            </a:r>
            <a:r>
              <a:rPr/>
              <a:t> </a:t>
            </a:r>
            <a:r>
              <a:rPr/>
              <a:t>tried</a:t>
            </a:r>
            <a:r>
              <a:rPr/>
              <a:t> </a:t>
            </a:r>
            <a:r>
              <a:rPr/>
              <a:t>to</a:t>
            </a:r>
            <a:r>
              <a:rPr/>
              <a:t> </a:t>
            </a:r>
            <a:r>
              <a:rPr/>
              <a:t>subvert</a:t>
            </a:r>
            <a:r>
              <a:rPr/>
              <a:t> </a:t>
            </a:r>
            <a:r>
              <a:rPr/>
              <a:t>the</a:t>
            </a:r>
            <a:r>
              <a:rPr/>
              <a:t> </a:t>
            </a:r>
            <a:r>
              <a:rPr/>
              <a:t>intent</a:t>
            </a:r>
            <a:r>
              <a:rPr/>
              <a:t> </a:t>
            </a:r>
            <a:r>
              <a:rPr/>
              <a:t>of</a:t>
            </a:r>
            <a:r>
              <a:rPr/>
              <a:t> </a:t>
            </a:r>
            <a:r>
              <a:rPr/>
              <a:t>the</a:t>
            </a:r>
            <a:r>
              <a:rPr/>
              <a:t> </a:t>
            </a:r>
            <a:r>
              <a:rPr/>
              <a:t>trials</a:t>
            </a:r>
            <a:r>
              <a:rPr/>
              <a:t> </a:t>
            </a:r>
            <a:r>
              <a:rPr/>
              <a:t>by</a:t>
            </a:r>
            <a:r>
              <a:rPr/>
              <a:t> </a:t>
            </a:r>
            <a:r>
              <a:rPr/>
              <a:t>doing</a:t>
            </a:r>
            <a:r>
              <a:rPr/>
              <a:t> </a:t>
            </a:r>
            <a:r>
              <a:rPr/>
              <a:t>one</a:t>
            </a:r>
            <a:r>
              <a:rPr/>
              <a:t> </a:t>
            </a:r>
            <a:r>
              <a:rPr/>
              <a:t>of</a:t>
            </a:r>
            <a:r>
              <a:rPr/>
              <a:t> </a:t>
            </a:r>
            <a:r>
              <a:rPr/>
              <a:t>two</a:t>
            </a:r>
            <a:r>
              <a:rPr/>
              <a:t> </a:t>
            </a:r>
            <a:r>
              <a:rPr/>
              <a:t>things.</a:t>
            </a:r>
            <a:r>
              <a:rPr/>
              <a:t> </a:t>
            </a:r>
            <a:r>
              <a:rPr/>
              <a:t>Some</a:t>
            </a:r>
            <a:r>
              <a:rPr/>
              <a:t> </a:t>
            </a:r>
            <a:r>
              <a:rPr/>
              <a:t>patients</a:t>
            </a:r>
            <a:r>
              <a:rPr/>
              <a:t> </a:t>
            </a:r>
            <a:r>
              <a:rPr/>
              <a:t>would</a:t>
            </a:r>
            <a:r>
              <a:rPr/>
              <a:t> </a:t>
            </a:r>
            <a:r>
              <a:rPr/>
              <a:t>get</a:t>
            </a:r>
            <a:r>
              <a:rPr/>
              <a:t> </a:t>
            </a:r>
            <a:r>
              <a:rPr/>
              <a:t>together</a:t>
            </a:r>
            <a:r>
              <a:rPr/>
              <a:t> </a:t>
            </a:r>
            <a:r>
              <a:rPr/>
              <a:t>in</a:t>
            </a:r>
            <a:r>
              <a:rPr/>
              <a:t> </a:t>
            </a:r>
            <a:r>
              <a:rPr/>
              <a:t>small</a:t>
            </a:r>
            <a:r>
              <a:rPr/>
              <a:t> </a:t>
            </a:r>
            <a:r>
              <a:rPr/>
              <a:t>groups</a:t>
            </a:r>
            <a:r>
              <a:rPr/>
              <a:t> </a:t>
            </a:r>
            <a:r>
              <a:rPr/>
              <a:t>and</a:t>
            </a:r>
            <a:r>
              <a:rPr/>
              <a:t> </a:t>
            </a:r>
            <a:r>
              <a:rPr/>
              <a:t>would</a:t>
            </a:r>
            <a:r>
              <a:rPr/>
              <a:t> </a:t>
            </a:r>
            <a:r>
              <a:rPr/>
              <a:t>pool</a:t>
            </a:r>
            <a:r>
              <a:rPr/>
              <a:t> </a:t>
            </a:r>
            <a:r>
              <a:rPr/>
              <a:t>their</a:t>
            </a:r>
            <a:r>
              <a:rPr/>
              <a:t> </a:t>
            </a:r>
            <a:r>
              <a:rPr/>
              <a:t>medication.</a:t>
            </a:r>
            <a:r>
              <a:rPr/>
              <a:t> </a:t>
            </a:r>
            <a:r>
              <a:rPr/>
              <a:t>They</a:t>
            </a:r>
            <a:r>
              <a:rPr/>
              <a:t> </a:t>
            </a:r>
            <a:r>
              <a:rPr/>
              <a:t>would</a:t>
            </a:r>
            <a:r>
              <a:rPr/>
              <a:t> </a:t>
            </a:r>
            <a:r>
              <a:rPr/>
              <a:t>grind</a:t>
            </a:r>
            <a:r>
              <a:rPr/>
              <a:t> </a:t>
            </a:r>
            <a:r>
              <a:rPr/>
              <a:t>up</a:t>
            </a:r>
            <a:r>
              <a:rPr/>
              <a:t> </a:t>
            </a:r>
            <a:r>
              <a:rPr/>
              <a:t>all</a:t>
            </a:r>
            <a:r>
              <a:rPr/>
              <a:t> </a:t>
            </a:r>
            <a:r>
              <a:rPr/>
              <a:t>the</a:t>
            </a:r>
            <a:r>
              <a:rPr/>
              <a:t> </a:t>
            </a:r>
            <a:r>
              <a:rPr/>
              <a:t>pills</a:t>
            </a:r>
            <a:r>
              <a:rPr/>
              <a:t> </a:t>
            </a:r>
            <a:r>
              <a:rPr/>
              <a:t>and</a:t>
            </a:r>
            <a:r>
              <a:rPr/>
              <a:t> </a:t>
            </a:r>
            <a:r>
              <a:rPr/>
              <a:t>then</a:t>
            </a:r>
            <a:r>
              <a:rPr/>
              <a:t> </a:t>
            </a:r>
            <a:r>
              <a:rPr/>
              <a:t>redistribute</a:t>
            </a:r>
            <a:r>
              <a:rPr/>
              <a:t> </a:t>
            </a:r>
            <a:r>
              <a:rPr/>
              <a:t>them.</a:t>
            </a:r>
            <a:r>
              <a:rPr/>
              <a:t> </a:t>
            </a:r>
            <a:r>
              <a:rPr/>
              <a:t>They</a:t>
            </a:r>
            <a:r>
              <a:rPr/>
              <a:t> </a:t>
            </a:r>
            <a:r>
              <a:rPr/>
              <a:t>felt</a:t>
            </a:r>
            <a:r>
              <a:rPr/>
              <a:t> </a:t>
            </a:r>
            <a:r>
              <a:rPr/>
              <a:t>that</a:t>
            </a:r>
            <a:r>
              <a:rPr/>
              <a:t> </a:t>
            </a:r>
            <a:r>
              <a:rPr/>
              <a:t>a</a:t>
            </a:r>
            <a:r>
              <a:rPr/>
              <a:t> </a:t>
            </a:r>
            <a:r>
              <a:rPr/>
              <a:t>half</a:t>
            </a:r>
            <a:r>
              <a:rPr/>
              <a:t> </a:t>
            </a:r>
            <a:r>
              <a:rPr/>
              <a:t>dose</a:t>
            </a:r>
            <a:r>
              <a:rPr/>
              <a:t> </a:t>
            </a:r>
            <a:r>
              <a:rPr/>
              <a:t>of</a:t>
            </a:r>
            <a:r>
              <a:rPr/>
              <a:t> </a:t>
            </a:r>
            <a:r>
              <a:rPr/>
              <a:t>a</a:t>
            </a:r>
            <a:r>
              <a:rPr/>
              <a:t> </a:t>
            </a:r>
            <a:r>
              <a:rPr/>
              <a:t>promising</a:t>
            </a:r>
            <a:r>
              <a:rPr/>
              <a:t> </a:t>
            </a:r>
            <a:r>
              <a:rPr/>
              <a:t>new</a:t>
            </a:r>
            <a:r>
              <a:rPr/>
              <a:t> </a:t>
            </a:r>
            <a:r>
              <a:rPr/>
              <a:t>drug</a:t>
            </a:r>
            <a:r>
              <a:rPr/>
              <a:t> </a:t>
            </a:r>
            <a:r>
              <a:rPr/>
              <a:t>would</a:t>
            </a:r>
            <a:r>
              <a:rPr/>
              <a:t> </a:t>
            </a:r>
            <a:r>
              <a:rPr/>
              <a:t>be</a:t>
            </a:r>
            <a:r>
              <a:rPr/>
              <a:t> </a:t>
            </a:r>
            <a:r>
              <a:rPr/>
              <a:t>a</a:t>
            </a:r>
            <a:r>
              <a:rPr/>
              <a:t> </a:t>
            </a:r>
            <a:r>
              <a:rPr/>
              <a:t>better</a:t>
            </a:r>
            <a:r>
              <a:rPr/>
              <a:t> </a:t>
            </a:r>
            <a:r>
              <a:rPr/>
              <a:t>choice</a:t>
            </a:r>
            <a:r>
              <a:rPr/>
              <a:t> </a:t>
            </a:r>
            <a:r>
              <a:rPr/>
              <a:t>than</a:t>
            </a:r>
            <a:r>
              <a:rPr/>
              <a:t> </a:t>
            </a:r>
            <a:r>
              <a:rPr/>
              <a:t>a</a:t>
            </a:r>
            <a:r>
              <a:rPr/>
              <a:t> </a:t>
            </a:r>
            <a:r>
              <a:rPr/>
              <a:t>50%</a:t>
            </a:r>
            <a:r>
              <a:rPr/>
              <a:t> </a:t>
            </a:r>
            <a:r>
              <a:rPr/>
              <a:t>chance</a:t>
            </a:r>
            <a:r>
              <a:rPr/>
              <a:t> </a:t>
            </a:r>
            <a:r>
              <a:rPr/>
              <a:t>of</a:t>
            </a:r>
            <a:r>
              <a:rPr/>
              <a:t> </a:t>
            </a:r>
            <a:r>
              <a:rPr/>
              <a:t>getting</a:t>
            </a:r>
            <a:r>
              <a:rPr/>
              <a:t> </a:t>
            </a:r>
            <a:r>
              <a:rPr/>
              <a:t>an</a:t>
            </a:r>
            <a:r>
              <a:rPr/>
              <a:t> </a:t>
            </a:r>
            <a:r>
              <a:rPr/>
              <a:t>ineffective</a:t>
            </a:r>
            <a:r>
              <a:rPr/>
              <a:t> </a:t>
            </a:r>
            <a:r>
              <a:rPr/>
              <a:t>placebo.</a:t>
            </a:r>
            <a:r>
              <a:rPr/>
              <a:t> </a:t>
            </a:r>
            <a:r>
              <a:rPr/>
              <a:t>Other</a:t>
            </a:r>
            <a:r>
              <a:rPr/>
              <a:t> </a:t>
            </a:r>
            <a:r>
              <a:rPr/>
              <a:t>patients</a:t>
            </a:r>
            <a:r>
              <a:rPr/>
              <a:t> </a:t>
            </a:r>
            <a:r>
              <a:rPr/>
              <a:t>would</a:t>
            </a:r>
            <a:r>
              <a:rPr/>
              <a:t> </a:t>
            </a:r>
            <a:r>
              <a:rPr/>
              <a:t>take</a:t>
            </a:r>
            <a:r>
              <a:rPr/>
              <a:t> </a:t>
            </a:r>
            <a:r>
              <a:rPr/>
              <a:t>their</a:t>
            </a:r>
            <a:r>
              <a:rPr/>
              <a:t> </a:t>
            </a:r>
            <a:r>
              <a:rPr/>
              <a:t>first</a:t>
            </a:r>
            <a:r>
              <a:rPr/>
              <a:t> </a:t>
            </a:r>
            <a:r>
              <a:rPr/>
              <a:t>batch</a:t>
            </a:r>
            <a:r>
              <a:rPr/>
              <a:t> </a:t>
            </a:r>
            <a:r>
              <a:rPr/>
              <a:t>of</a:t>
            </a:r>
            <a:r>
              <a:rPr/>
              <a:t> </a:t>
            </a:r>
            <a:r>
              <a:rPr/>
              <a:t>pills</a:t>
            </a:r>
            <a:r>
              <a:rPr/>
              <a:t> </a:t>
            </a:r>
            <a:r>
              <a:rPr/>
              <a:t>to</a:t>
            </a:r>
            <a:r>
              <a:rPr/>
              <a:t> </a:t>
            </a:r>
            <a:r>
              <a:rPr/>
              <a:t>a</a:t>
            </a:r>
            <a:r>
              <a:rPr/>
              <a:t> </a:t>
            </a:r>
            <a:r>
              <a:rPr/>
              <a:t>chemist</a:t>
            </a:r>
            <a:r>
              <a:rPr/>
              <a:t> </a:t>
            </a:r>
            <a:r>
              <a:rPr/>
              <a:t>for</a:t>
            </a:r>
            <a:r>
              <a:rPr/>
              <a:t> </a:t>
            </a:r>
            <a:r>
              <a:rPr/>
              <a:t>analysis.</a:t>
            </a:r>
            <a:r>
              <a:rPr/>
              <a:t> </a:t>
            </a:r>
            <a:r>
              <a:rPr/>
              <a:t>If</a:t>
            </a:r>
            <a:r>
              <a:rPr/>
              <a:t> </a:t>
            </a:r>
            <a:r>
              <a:rPr/>
              <a:t>they</a:t>
            </a:r>
            <a:r>
              <a:rPr/>
              <a:t> </a:t>
            </a:r>
            <a:r>
              <a:rPr/>
              <a:t>found</a:t>
            </a:r>
            <a:r>
              <a:rPr/>
              <a:t> </a:t>
            </a:r>
            <a:r>
              <a:rPr/>
              <a:t>out</a:t>
            </a:r>
            <a:r>
              <a:rPr/>
              <a:t> </a:t>
            </a:r>
            <a:r>
              <a:rPr/>
              <a:t>that</a:t>
            </a:r>
            <a:r>
              <a:rPr/>
              <a:t> </a:t>
            </a:r>
            <a:r>
              <a:rPr/>
              <a:t>they</a:t>
            </a:r>
            <a:r>
              <a:rPr/>
              <a:t> </a:t>
            </a:r>
            <a:r>
              <a:rPr/>
              <a:t>were</a:t>
            </a:r>
            <a:r>
              <a:rPr/>
              <a:t> </a:t>
            </a:r>
            <a:r>
              <a:rPr/>
              <a:t>taking</a:t>
            </a:r>
            <a:r>
              <a:rPr/>
              <a:t> </a:t>
            </a:r>
            <a:r>
              <a:rPr/>
              <a:t>sugar</a:t>
            </a:r>
            <a:r>
              <a:rPr/>
              <a:t> </a:t>
            </a:r>
            <a:r>
              <a:rPr/>
              <a:t>pills,</a:t>
            </a:r>
            <a:r>
              <a:rPr/>
              <a:t> </a:t>
            </a:r>
            <a:r>
              <a:rPr/>
              <a:t>they</a:t>
            </a:r>
            <a:r>
              <a:rPr/>
              <a:t> </a:t>
            </a:r>
            <a:r>
              <a:rPr/>
              <a:t>would</a:t>
            </a:r>
            <a:r>
              <a:rPr/>
              <a:t> </a:t>
            </a:r>
            <a:r>
              <a:rPr/>
              <a:t>drop</a:t>
            </a:r>
            <a:r>
              <a:rPr/>
              <a:t> </a:t>
            </a:r>
            <a:r>
              <a:rPr/>
              <a:t>out</a:t>
            </a:r>
            <a:r>
              <a:rPr/>
              <a:t> </a:t>
            </a:r>
            <a:r>
              <a:rPr/>
              <a:t>and</a:t>
            </a:r>
            <a:r>
              <a:rPr/>
              <a:t> </a:t>
            </a:r>
            <a:r>
              <a:rPr/>
              <a:t>re-enroll</a:t>
            </a:r>
            <a:r>
              <a:rPr/>
              <a:t> </a:t>
            </a:r>
            <a:r>
              <a:rPr/>
              <a:t>under</a:t>
            </a:r>
            <a:r>
              <a:rPr/>
              <a:t> </a:t>
            </a:r>
            <a:r>
              <a:rPr/>
              <a:t>a</a:t>
            </a:r>
            <a:r>
              <a:rPr/>
              <a:t> </a:t>
            </a:r>
            <a:r>
              <a:rPr/>
              <a:t>different</a:t>
            </a:r>
            <a:r>
              <a:rPr/>
              <a:t> </a:t>
            </a:r>
            <a:r>
              <a:rPr/>
              <a:t>name.</a:t>
            </a:r>
          </a:p>
          <a:p>
            <a:pPr lvl="0" marL="0" indent="0">
              <a:buNone/>
            </a:pPr>
          </a:p>
          <a:p>
            <a:pPr lvl="0" marL="0" indent="0">
              <a:buNone/>
            </a:pPr>
            <a:r>
              <a:rPr/>
              <a:t>You</a:t>
            </a:r>
            <a:r>
              <a:rPr/>
              <a:t> </a:t>
            </a:r>
            <a:r>
              <a:rPr/>
              <a:t>can’t</a:t>
            </a:r>
            <a:r>
              <a:rPr/>
              <a:t> </a:t>
            </a:r>
            <a:r>
              <a:rPr/>
              <a:t>blame</a:t>
            </a:r>
            <a:r>
              <a:rPr/>
              <a:t> </a:t>
            </a:r>
            <a:r>
              <a:rPr/>
              <a:t>the</a:t>
            </a:r>
            <a:r>
              <a:rPr/>
              <a:t> </a:t>
            </a:r>
            <a:r>
              <a:rPr/>
              <a:t>patients</a:t>
            </a:r>
            <a:r>
              <a:rPr/>
              <a:t> </a:t>
            </a:r>
            <a:r>
              <a:rPr/>
              <a:t>for</a:t>
            </a:r>
            <a:r>
              <a:rPr/>
              <a:t> </a:t>
            </a:r>
            <a:r>
              <a:rPr/>
              <a:t>this</a:t>
            </a:r>
            <a:r>
              <a:rPr/>
              <a:t> </a:t>
            </a:r>
            <a:r>
              <a:rPr/>
              <a:t>behavior.</a:t>
            </a:r>
            <a:r>
              <a:rPr/>
              <a:t> </a:t>
            </a:r>
            <a:r>
              <a:rPr/>
              <a:t>They</a:t>
            </a:r>
            <a:r>
              <a:rPr/>
              <a:t> </a:t>
            </a:r>
            <a:r>
              <a:rPr/>
              <a:t>are</a:t>
            </a:r>
            <a:r>
              <a:rPr/>
              <a:t> </a:t>
            </a:r>
            <a:r>
              <a:rPr/>
              <a:t>acting</a:t>
            </a:r>
            <a:r>
              <a:rPr/>
              <a:t> </a:t>
            </a:r>
            <a:r>
              <a:rPr/>
              <a:t>in</a:t>
            </a:r>
            <a:r>
              <a:rPr/>
              <a:t> </a:t>
            </a:r>
            <a:r>
              <a:rPr/>
              <a:t>their</a:t>
            </a:r>
            <a:r>
              <a:rPr/>
              <a:t> </a:t>
            </a:r>
            <a:r>
              <a:rPr/>
              <a:t>best</a:t>
            </a:r>
            <a:r>
              <a:rPr/>
              <a:t> </a:t>
            </a:r>
            <a:r>
              <a:rPr/>
              <a:t>interests.</a:t>
            </a:r>
            <a:r>
              <a:rPr/>
              <a:t> </a:t>
            </a:r>
            <a:r>
              <a:rPr/>
              <a:t>In</a:t>
            </a:r>
            <a:r>
              <a:rPr/>
              <a:t> </a:t>
            </a:r>
            <a:r>
              <a:rPr/>
              <a:t>fact,</a:t>
            </a:r>
            <a:r>
              <a:rPr/>
              <a:t> </a:t>
            </a:r>
            <a:r>
              <a:rPr/>
              <a:t>it</a:t>
            </a:r>
            <a:r>
              <a:rPr/>
              <a:t> </a:t>
            </a:r>
            <a:r>
              <a:rPr/>
              <a:t>was</a:t>
            </a:r>
            <a:r>
              <a:rPr/>
              <a:t> </a:t>
            </a:r>
            <a:r>
              <a:rPr/>
              <a:t>largely</a:t>
            </a:r>
            <a:r>
              <a:rPr/>
              <a:t> </a:t>
            </a:r>
            <a:r>
              <a:rPr/>
              <a:t>because</a:t>
            </a:r>
            <a:r>
              <a:rPr/>
              <a:t> </a:t>
            </a:r>
            <a:r>
              <a:rPr/>
              <a:t>of</a:t>
            </a:r>
            <a:r>
              <a:rPr/>
              <a:t> </a:t>
            </a:r>
            <a:r>
              <a:rPr/>
              <a:t>the</a:t>
            </a:r>
            <a:r>
              <a:rPr/>
              <a:t> </a:t>
            </a:r>
            <a:r>
              <a:rPr/>
              <a:t>AIDS</a:t>
            </a:r>
            <a:r>
              <a:rPr/>
              <a:t> </a:t>
            </a:r>
            <a:r>
              <a:rPr/>
              <a:t>crisis</a:t>
            </a:r>
            <a:r>
              <a:rPr/>
              <a:t> </a:t>
            </a:r>
            <a:r>
              <a:rPr/>
              <a:t>that</a:t>
            </a:r>
            <a:r>
              <a:rPr/>
              <a:t> </a:t>
            </a:r>
            <a:r>
              <a:rPr/>
              <a:t>researchers</a:t>
            </a:r>
            <a:r>
              <a:rPr/>
              <a:t> </a:t>
            </a:r>
            <a:r>
              <a:rPr/>
              <a:t>have</a:t>
            </a:r>
            <a:r>
              <a:rPr/>
              <a:t> </a:t>
            </a:r>
            <a:r>
              <a:rPr/>
              <a:t>recognized</a:t>
            </a:r>
            <a:r>
              <a:rPr/>
              <a:t> </a:t>
            </a:r>
            <a:r>
              <a:rPr/>
              <a:t>that</a:t>
            </a:r>
            <a:r>
              <a:rPr/>
              <a:t> </a:t>
            </a:r>
            <a:r>
              <a:rPr/>
              <a:t>the</a:t>
            </a:r>
            <a:r>
              <a:rPr/>
              <a:t> </a:t>
            </a:r>
            <a:r>
              <a:rPr/>
              <a:t>placebo</a:t>
            </a:r>
            <a:r>
              <a:rPr/>
              <a:t> </a:t>
            </a:r>
            <a:r>
              <a:rPr/>
              <a:t>controlled</a:t>
            </a:r>
            <a:r>
              <a:rPr/>
              <a:t> </a:t>
            </a:r>
            <a:r>
              <a:rPr/>
              <a:t>trial</a:t>
            </a:r>
            <a:r>
              <a:rPr/>
              <a:t> </a:t>
            </a:r>
            <a:r>
              <a:rPr/>
              <a:t>is</a:t>
            </a:r>
            <a:r>
              <a:rPr/>
              <a:t> </a:t>
            </a:r>
            <a:r>
              <a:rPr/>
              <a:t>not</a:t>
            </a:r>
            <a:r>
              <a:rPr/>
              <a:t> </a:t>
            </a:r>
            <a:r>
              <a:rPr/>
              <a:t>an</a:t>
            </a:r>
            <a:r>
              <a:rPr/>
              <a:t> </a:t>
            </a:r>
            <a:r>
              <a:rPr/>
              <a:t>absolute</a:t>
            </a:r>
            <a:r>
              <a:rPr/>
              <a:t> </a:t>
            </a:r>
            <a:r>
              <a:rPr/>
              <a:t>requirement</a:t>
            </a:r>
            <a:r>
              <a:rPr/>
              <a:t> </a:t>
            </a:r>
            <a:r>
              <a:rPr/>
              <a:t>in</a:t>
            </a:r>
            <a:r>
              <a:rPr/>
              <a:t> </a:t>
            </a:r>
            <a:r>
              <a:rPr/>
              <a:t>all</a:t>
            </a:r>
            <a:r>
              <a:rPr/>
              <a:t> </a:t>
            </a:r>
            <a:r>
              <a:rPr/>
              <a:t>research</a:t>
            </a:r>
            <a:r>
              <a:rPr/>
              <a:t> </a:t>
            </a:r>
            <a:r>
              <a:rPr/>
              <a:t>studies.</a:t>
            </a:r>
            <a:r>
              <a:rPr/>
              <a:t> </a:t>
            </a:r>
            <a:r>
              <a:rPr/>
              <a:t>There</a:t>
            </a:r>
            <a:r>
              <a:rPr/>
              <a:t> </a:t>
            </a:r>
            <a:r>
              <a:rPr/>
              <a:t>is</a:t>
            </a:r>
            <a:r>
              <a:rPr/>
              <a:t> </a:t>
            </a:r>
            <a:r>
              <a:rPr/>
              <a:t>now</a:t>
            </a:r>
            <a:r>
              <a:rPr/>
              <a:t> </a:t>
            </a:r>
            <a:r>
              <a:rPr/>
              <a:t>general</a:t>
            </a:r>
            <a:r>
              <a:rPr/>
              <a:t> </a:t>
            </a:r>
            <a:r>
              <a:rPr/>
              <a:t>consensus</a:t>
            </a:r>
            <a:r>
              <a:rPr/>
              <a:t> </a:t>
            </a:r>
            <a:r>
              <a:rPr/>
              <a:t>that</a:t>
            </a:r>
            <a:r>
              <a:rPr/>
              <a:t> </a:t>
            </a:r>
            <a:r>
              <a:rPr/>
              <a:t>in</a:t>
            </a:r>
            <a:r>
              <a:rPr/>
              <a:t> </a:t>
            </a:r>
            <a:r>
              <a:rPr/>
              <a:t>a</a:t>
            </a:r>
            <a:r>
              <a:rPr/>
              <a:t> </a:t>
            </a:r>
            <a:r>
              <a:rPr/>
              <a:t>disease</a:t>
            </a:r>
            <a:r>
              <a:rPr/>
              <a:t> </a:t>
            </a:r>
            <a:r>
              <a:rPr/>
              <a:t>that</a:t>
            </a:r>
            <a:r>
              <a:rPr/>
              <a:t> </a:t>
            </a:r>
            <a:r>
              <a:rPr/>
              <a:t>has</a:t>
            </a:r>
            <a:r>
              <a:rPr/>
              <a:t> </a:t>
            </a:r>
            <a:r>
              <a:rPr/>
              <a:t>close</a:t>
            </a:r>
            <a:r>
              <a:rPr/>
              <a:t> </a:t>
            </a:r>
            <a:r>
              <a:rPr/>
              <a:t>to</a:t>
            </a:r>
            <a:r>
              <a:rPr/>
              <a:t> </a:t>
            </a:r>
            <a:r>
              <a:rPr/>
              <a:t>100%</a:t>
            </a:r>
            <a:r>
              <a:rPr/>
              <a:t> </a:t>
            </a:r>
            <a:r>
              <a:rPr/>
              <a:t>morbidity</a:t>
            </a:r>
            <a:r>
              <a:rPr/>
              <a:t> </a:t>
            </a:r>
            <a:r>
              <a:rPr/>
              <a:t>or</a:t>
            </a:r>
            <a:r>
              <a:rPr/>
              <a:t> </a:t>
            </a:r>
            <a:r>
              <a:rPr/>
              <a:t>mortality,</a:t>
            </a:r>
            <a:r>
              <a:rPr/>
              <a:t> </a:t>
            </a:r>
            <a:r>
              <a:rPr/>
              <a:t>there</a:t>
            </a:r>
            <a:r>
              <a:rPr/>
              <a:t> </a:t>
            </a:r>
            <a:r>
              <a:rPr/>
              <a:t>is</a:t>
            </a:r>
            <a:r>
              <a:rPr/>
              <a:t> </a:t>
            </a:r>
            <a:r>
              <a:rPr/>
              <a:t>no</a:t>
            </a:r>
            <a:r>
              <a:rPr/>
              <a:t> </a:t>
            </a:r>
            <a:r>
              <a:rPr/>
              <a:t>need</a:t>
            </a:r>
            <a:r>
              <a:rPr/>
              <a:t> </a:t>
            </a:r>
            <a:r>
              <a:rPr/>
              <a:t>for</a:t>
            </a:r>
            <a:r>
              <a:rPr/>
              <a:t> </a:t>
            </a:r>
            <a:r>
              <a:rPr/>
              <a:t>a</a:t>
            </a:r>
            <a:r>
              <a:rPr/>
              <a:t> </a:t>
            </a:r>
            <a:r>
              <a:rPr/>
              <a:t>control</a:t>
            </a:r>
            <a:r>
              <a:rPr/>
              <a:t> </a:t>
            </a:r>
            <a:r>
              <a:rPr/>
              <a:t>group</a:t>
            </a:r>
            <a:r>
              <a:rPr/>
              <a:t> </a:t>
            </a:r>
            <a:r>
              <a:rPr/>
              <a:t>at</a:t>
            </a:r>
            <a:r>
              <a:rPr/>
              <a:t> </a:t>
            </a:r>
            <a:r>
              <a:rPr/>
              <a:t>all.</a:t>
            </a:r>
            <a:r>
              <a:rPr/>
              <a:t> </a:t>
            </a:r>
            <a:r>
              <a:rPr/>
              <a:t>Any</a:t>
            </a:r>
            <a:r>
              <a:rPr/>
              <a:t> </a:t>
            </a:r>
            <a:r>
              <a:rPr/>
              <a:t>treatment</a:t>
            </a:r>
            <a:r>
              <a:rPr/>
              <a:t> </a:t>
            </a:r>
            <a:r>
              <a:rPr/>
              <a:t>that</a:t>
            </a:r>
            <a:r>
              <a:rPr/>
              <a:t> </a:t>
            </a:r>
            <a:r>
              <a:rPr/>
              <a:t>is</a:t>
            </a:r>
            <a:r>
              <a:rPr/>
              <a:t> </a:t>
            </a:r>
            <a:r>
              <a:rPr/>
              <a:t>helps</a:t>
            </a:r>
            <a:r>
              <a:rPr/>
              <a:t> </a:t>
            </a:r>
            <a:r>
              <a:rPr/>
              <a:t>even</a:t>
            </a:r>
            <a:r>
              <a:rPr/>
              <a:t> </a:t>
            </a:r>
            <a:r>
              <a:rPr/>
              <a:t>a</a:t>
            </a:r>
            <a:r>
              <a:rPr/>
              <a:t> </a:t>
            </a:r>
            <a:r>
              <a:rPr/>
              <a:t>small</a:t>
            </a:r>
            <a:r>
              <a:rPr/>
              <a:t> </a:t>
            </a:r>
            <a:r>
              <a:rPr/>
              <a:t>fraction</a:t>
            </a:r>
            <a:r>
              <a:rPr/>
              <a:t> </a:t>
            </a:r>
            <a:r>
              <a:rPr/>
              <a:t>of</a:t>
            </a:r>
            <a:r>
              <a:rPr/>
              <a:t> </a:t>
            </a:r>
            <a:r>
              <a:rPr/>
              <a:t>patients</a:t>
            </a:r>
            <a:r>
              <a:rPr/>
              <a:t> </a:t>
            </a:r>
            <a:r>
              <a:rPr/>
              <a:t>to</a:t>
            </a:r>
            <a:r>
              <a:rPr/>
              <a:t> </a:t>
            </a:r>
            <a:r>
              <a:rPr/>
              <a:t>survive</a:t>
            </a:r>
            <a:r>
              <a:rPr/>
              <a:t> </a:t>
            </a:r>
            <a:r>
              <a:rPr/>
              <a:t>will</a:t>
            </a:r>
            <a:r>
              <a:rPr/>
              <a:t> </a:t>
            </a:r>
            <a:r>
              <a:rPr/>
              <a:t>stand</a:t>
            </a:r>
            <a:r>
              <a:rPr/>
              <a:t> </a:t>
            </a:r>
            <a:r>
              <a:rPr/>
              <a:t>out</a:t>
            </a:r>
            <a:r>
              <a:rPr/>
              <a:t> </a:t>
            </a:r>
            <a:r>
              <a:rPr/>
              <a:t>clearly</a:t>
            </a:r>
            <a:r>
              <a:rPr/>
              <a:t> </a:t>
            </a:r>
            <a:r>
              <a:rPr/>
              <a:t>against</a:t>
            </a:r>
            <a:r>
              <a:rPr/>
              <a:t> </a:t>
            </a:r>
            <a:r>
              <a:rPr/>
              <a:t>a</a:t>
            </a:r>
            <a:r>
              <a:rPr/>
              <a:t> </a:t>
            </a:r>
            <a:r>
              <a:rPr/>
              <a:t>background</a:t>
            </a:r>
            <a:r>
              <a:rPr/>
              <a:t> </a:t>
            </a:r>
            <a:r>
              <a:rPr/>
              <a:t>rate</a:t>
            </a:r>
            <a:r>
              <a:rPr/>
              <a:t> </a:t>
            </a:r>
            <a:r>
              <a:rPr/>
              <a:t>of</a:t>
            </a:r>
            <a:r>
              <a:rPr/>
              <a:t> </a:t>
            </a:r>
            <a:r>
              <a:rPr/>
              <a:t>0%</a:t>
            </a:r>
            <a:r>
              <a:rPr/>
              <a:t> </a:t>
            </a:r>
            <a:r>
              <a:rPr/>
              <a:t>survival.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Randomized</a:t>
            </a:r>
            <a:r>
              <a:rPr/>
              <a:t> </a:t>
            </a:r>
            <a:r>
              <a:rPr/>
              <a:t>trials</a:t>
            </a:r>
            <a:r>
              <a:rPr/>
              <a:t> </a:t>
            </a:r>
            <a:r>
              <a:rPr/>
              <a:t>rely</a:t>
            </a:r>
            <a:r>
              <a:rPr/>
              <a:t> </a:t>
            </a:r>
            <a:r>
              <a:rPr/>
              <a:t>on</a:t>
            </a:r>
            <a:r>
              <a:rPr/>
              <a:t> </a:t>
            </a:r>
            <a:r>
              <a:rPr/>
              <a:t>volunteers,</a:t>
            </a:r>
            <a:r>
              <a:rPr/>
              <a:t> </a:t>
            </a:r>
            <a:r>
              <a:rPr/>
              <a:t>and</a:t>
            </a:r>
            <a:r>
              <a:rPr/>
              <a:t> </a:t>
            </a:r>
            <a:r>
              <a:rPr/>
              <a:t>volunteers</a:t>
            </a:r>
            <a:r>
              <a:rPr/>
              <a:t> </a:t>
            </a:r>
            <a:r>
              <a:rPr/>
              <a:t>are</a:t>
            </a:r>
            <a:r>
              <a:rPr/>
              <a:t> </a:t>
            </a:r>
            <a:r>
              <a:rPr/>
              <a:t>not</a:t>
            </a:r>
            <a:r>
              <a:rPr/>
              <a:t> </a:t>
            </a:r>
            <a:r>
              <a:rPr/>
              <a:t>like</a:t>
            </a:r>
            <a:r>
              <a:rPr/>
              <a:t> </a:t>
            </a:r>
            <a:r>
              <a:rPr/>
              <a:t>you</a:t>
            </a:r>
            <a:r>
              <a:rPr/>
              <a:t> </a:t>
            </a:r>
            <a:r>
              <a:rPr/>
              <a:t>and</a:t>
            </a:r>
            <a:r>
              <a:rPr/>
              <a:t> </a:t>
            </a:r>
            <a:r>
              <a:rPr/>
              <a:t>me.</a:t>
            </a:r>
            <a:r>
              <a:rPr/>
              <a:t> </a:t>
            </a:r>
            <a:r>
              <a:rPr/>
              <a:t>I</a:t>
            </a:r>
            <a:r>
              <a:rPr/>
              <a:t> </a:t>
            </a:r>
            <a:r>
              <a:rPr/>
              <a:t>did</a:t>
            </a:r>
            <a:r>
              <a:rPr/>
              <a:t> </a:t>
            </a:r>
            <a:r>
              <a:rPr/>
              <a:t>volunteer</a:t>
            </a:r>
            <a:r>
              <a:rPr/>
              <a:t> </a:t>
            </a:r>
            <a:r>
              <a:rPr/>
              <a:t>when</a:t>
            </a:r>
            <a:r>
              <a:rPr/>
              <a:t> </a:t>
            </a:r>
            <a:r>
              <a:rPr/>
              <a:t>I</a:t>
            </a:r>
            <a:r>
              <a:rPr/>
              <a:t> </a:t>
            </a:r>
            <a:r>
              <a:rPr/>
              <a:t>was</a:t>
            </a:r>
            <a:r>
              <a:rPr/>
              <a:t> </a:t>
            </a:r>
            <a:r>
              <a:rPr/>
              <a:t>18</a:t>
            </a:r>
            <a:r>
              <a:rPr/>
              <a:t> </a:t>
            </a:r>
            <a:r>
              <a:rPr/>
              <a:t>for</a:t>
            </a:r>
            <a:r>
              <a:rPr/>
              <a:t> </a:t>
            </a:r>
            <a:r>
              <a:rPr/>
              <a:t>a</a:t>
            </a:r>
            <a:r>
              <a:rPr/>
              <a:t> </a:t>
            </a:r>
            <a:r>
              <a:rPr/>
              <a:t>trial</a:t>
            </a:r>
            <a:r>
              <a:rPr/>
              <a:t> </a:t>
            </a:r>
            <a:r>
              <a:rPr/>
              <a:t>evaluating</a:t>
            </a:r>
            <a:r>
              <a:rPr/>
              <a:t> </a:t>
            </a:r>
            <a:r>
              <a:rPr/>
              <a:t>a</a:t>
            </a:r>
            <a:r>
              <a:rPr/>
              <a:t> </a:t>
            </a:r>
            <a:r>
              <a:rPr/>
              <a:t>flu</a:t>
            </a:r>
            <a:r>
              <a:rPr/>
              <a:t> </a:t>
            </a:r>
            <a:r>
              <a:rPr/>
              <a:t>vaccine.</a:t>
            </a:r>
            <a:r>
              <a:rPr/>
              <a:t> </a:t>
            </a:r>
            <a:r>
              <a:rPr/>
              <a:t>I</a:t>
            </a:r>
            <a:r>
              <a:rPr/>
              <a:t> </a:t>
            </a:r>
            <a:r>
              <a:rPr/>
              <a:t>had</a:t>
            </a:r>
            <a:r>
              <a:rPr/>
              <a:t> </a:t>
            </a:r>
            <a:r>
              <a:rPr/>
              <a:t>to</a:t>
            </a:r>
            <a:r>
              <a:rPr/>
              <a:t> </a:t>
            </a:r>
            <a:r>
              <a:rPr/>
              <a:t>stay</a:t>
            </a:r>
            <a:r>
              <a:rPr/>
              <a:t> </a:t>
            </a:r>
            <a:r>
              <a:rPr/>
              <a:t>in</a:t>
            </a:r>
            <a:r>
              <a:rPr/>
              <a:t> </a:t>
            </a:r>
            <a:r>
              <a:rPr/>
              <a:t>their</a:t>
            </a:r>
            <a:r>
              <a:rPr/>
              <a:t> </a:t>
            </a:r>
            <a:r>
              <a:rPr/>
              <a:t>clinic</a:t>
            </a:r>
            <a:r>
              <a:rPr/>
              <a:t> </a:t>
            </a:r>
            <a:r>
              <a:rPr/>
              <a:t>24/7</a:t>
            </a:r>
            <a:r>
              <a:rPr/>
              <a:t> </a:t>
            </a:r>
            <a:r>
              <a:rPr/>
              <a:t>for</a:t>
            </a:r>
            <a:r>
              <a:rPr/>
              <a:t> </a:t>
            </a:r>
            <a:r>
              <a:rPr/>
              <a:t>two</a:t>
            </a:r>
            <a:r>
              <a:rPr/>
              <a:t> </a:t>
            </a:r>
            <a:r>
              <a:rPr/>
              <a:t>full</a:t>
            </a:r>
            <a:r>
              <a:rPr/>
              <a:t> </a:t>
            </a:r>
            <a:r>
              <a:rPr/>
              <a:t>weeks,</a:t>
            </a:r>
            <a:r>
              <a:rPr/>
              <a:t> </a:t>
            </a:r>
            <a:r>
              <a:rPr/>
              <a:t>because</a:t>
            </a:r>
            <a:r>
              <a:rPr/>
              <a:t> </a:t>
            </a:r>
            <a:r>
              <a:rPr/>
              <a:t>they</a:t>
            </a:r>
            <a:r>
              <a:rPr/>
              <a:t> </a:t>
            </a:r>
            <a:r>
              <a:rPr/>
              <a:t>didn’t</a:t>
            </a:r>
            <a:r>
              <a:rPr/>
              <a:t> </a:t>
            </a:r>
            <a:r>
              <a:rPr/>
              <a:t>want</a:t>
            </a:r>
            <a:r>
              <a:rPr/>
              <a:t> </a:t>
            </a:r>
            <a:r>
              <a:rPr/>
              <a:t>me</a:t>
            </a:r>
            <a:r>
              <a:rPr/>
              <a:t> </a:t>
            </a:r>
            <a:r>
              <a:rPr/>
              <a:t>roaming</a:t>
            </a:r>
            <a:r>
              <a:rPr/>
              <a:t> </a:t>
            </a:r>
            <a:r>
              <a:rPr/>
              <a:t>free</a:t>
            </a:r>
            <a:r>
              <a:rPr/>
              <a:t> </a:t>
            </a:r>
            <a:r>
              <a:rPr/>
              <a:t>to</a:t>
            </a:r>
            <a:r>
              <a:rPr/>
              <a:t> </a:t>
            </a:r>
            <a:r>
              <a:rPr/>
              <a:t>potentially</a:t>
            </a:r>
            <a:r>
              <a:rPr/>
              <a:t> </a:t>
            </a:r>
            <a:r>
              <a:rPr/>
              <a:t>infect</a:t>
            </a:r>
            <a:r>
              <a:rPr/>
              <a:t> </a:t>
            </a:r>
            <a:r>
              <a:rPr/>
              <a:t>all</a:t>
            </a:r>
            <a:r>
              <a:rPr/>
              <a:t> </a:t>
            </a:r>
            <a:r>
              <a:rPr/>
              <a:t>of</a:t>
            </a:r>
            <a:r>
              <a:rPr/>
              <a:t> </a:t>
            </a:r>
            <a:r>
              <a:rPr/>
              <a:t>Baltimore</a:t>
            </a:r>
            <a:r>
              <a:rPr/>
              <a:t> </a:t>
            </a:r>
            <a:r>
              <a:rPr/>
              <a:t>City.</a:t>
            </a:r>
            <a:r>
              <a:rPr/>
              <a:t> </a:t>
            </a:r>
            <a:r>
              <a:rPr/>
              <a:t>I</a:t>
            </a:r>
            <a:r>
              <a:rPr/>
              <a:t> </a:t>
            </a:r>
            <a:r>
              <a:rPr/>
              <a:t>got</a:t>
            </a:r>
            <a:r>
              <a:rPr/>
              <a:t> </a:t>
            </a:r>
            <a:r>
              <a:rPr/>
              <a:t>free</a:t>
            </a:r>
            <a:r>
              <a:rPr/>
              <a:t> </a:t>
            </a:r>
            <a:r>
              <a:rPr/>
              <a:t>food</a:t>
            </a:r>
            <a:r>
              <a:rPr/>
              <a:t> </a:t>
            </a:r>
            <a:r>
              <a:rPr/>
              <a:t>and</a:t>
            </a:r>
            <a:r>
              <a:rPr/>
              <a:t> </a:t>
            </a:r>
            <a:r>
              <a:rPr/>
              <a:t>could</a:t>
            </a:r>
            <a:r>
              <a:rPr/>
              <a:t> </a:t>
            </a:r>
            <a:r>
              <a:rPr/>
              <a:t>play</a:t>
            </a:r>
            <a:r>
              <a:rPr/>
              <a:t> </a:t>
            </a:r>
            <a:r>
              <a:rPr/>
              <a:t>Risk</a:t>
            </a:r>
            <a:r>
              <a:rPr/>
              <a:t> </a:t>
            </a:r>
            <a:r>
              <a:rPr/>
              <a:t>all</a:t>
            </a:r>
            <a:r>
              <a:rPr/>
              <a:t> </a:t>
            </a:r>
            <a:r>
              <a:rPr/>
              <a:t>day</a:t>
            </a:r>
            <a:r>
              <a:rPr/>
              <a:t> </a:t>
            </a:r>
            <a:r>
              <a:rPr/>
              <a:t>long,</a:t>
            </a:r>
            <a:r>
              <a:rPr/>
              <a:t> </a:t>
            </a:r>
            <a:r>
              <a:rPr/>
              <a:t>and</a:t>
            </a:r>
            <a:r>
              <a:rPr/>
              <a:t> </a:t>
            </a:r>
            <a:r>
              <a:rPr/>
              <a:t>at</a:t>
            </a:r>
            <a:r>
              <a:rPr/>
              <a:t> </a:t>
            </a:r>
            <a:r>
              <a:rPr/>
              <a:t>the</a:t>
            </a:r>
            <a:r>
              <a:rPr/>
              <a:t> </a:t>
            </a:r>
            <a:r>
              <a:rPr/>
              <a:t>end</a:t>
            </a:r>
            <a:r>
              <a:rPr/>
              <a:t> </a:t>
            </a:r>
            <a:r>
              <a:rPr/>
              <a:t>of</a:t>
            </a:r>
            <a:r>
              <a:rPr/>
              <a:t> </a:t>
            </a:r>
            <a:r>
              <a:rPr/>
              <a:t>the</a:t>
            </a:r>
            <a:r>
              <a:rPr/>
              <a:t> </a:t>
            </a:r>
            <a:r>
              <a:rPr/>
              <a:t>study</a:t>
            </a:r>
            <a:r>
              <a:rPr/>
              <a:t> </a:t>
            </a:r>
            <a:r>
              <a:rPr/>
              <a:t>I</a:t>
            </a:r>
            <a:r>
              <a:rPr/>
              <a:t> </a:t>
            </a:r>
            <a:r>
              <a:rPr/>
              <a:t>got</a:t>
            </a:r>
            <a:r>
              <a:rPr/>
              <a:t> </a:t>
            </a:r>
            <a:r>
              <a:rPr/>
              <a:t>the</a:t>
            </a:r>
            <a:r>
              <a:rPr/>
              <a:t> </a:t>
            </a:r>
            <a:r>
              <a:rPr/>
              <a:t>enormous</a:t>
            </a:r>
            <a:r>
              <a:rPr/>
              <a:t> </a:t>
            </a:r>
            <a:r>
              <a:rPr/>
              <a:t>sum</a:t>
            </a:r>
            <a:r>
              <a:rPr/>
              <a:t> </a:t>
            </a:r>
            <a:r>
              <a:rPr/>
              <a:t>of</a:t>
            </a:r>
            <a:r>
              <a:rPr/>
              <a:t> </a:t>
            </a:r>
            <a:r>
              <a:rPr/>
              <a:t>$700.</a:t>
            </a:r>
            <a:r>
              <a:rPr/>
              <a:t> </a:t>
            </a:r>
            <a:r>
              <a:rPr/>
              <a:t>For</a:t>
            </a:r>
            <a:r>
              <a:rPr/>
              <a:t> </a:t>
            </a:r>
            <a:r>
              <a:rPr/>
              <a:t>a</a:t>
            </a:r>
            <a:r>
              <a:rPr/>
              <a:t> </a:t>
            </a:r>
            <a:r>
              <a:rPr/>
              <a:t>poor</a:t>
            </a:r>
            <a:r>
              <a:rPr/>
              <a:t> </a:t>
            </a:r>
            <a:r>
              <a:rPr/>
              <a:t>college</a:t>
            </a:r>
            <a:r>
              <a:rPr/>
              <a:t> </a:t>
            </a:r>
            <a:r>
              <a:rPr/>
              <a:t>student</a:t>
            </a:r>
            <a:r>
              <a:rPr/>
              <a:t> </a:t>
            </a:r>
            <a:r>
              <a:rPr/>
              <a:t>it</a:t>
            </a:r>
            <a:r>
              <a:rPr/>
              <a:t> </a:t>
            </a:r>
            <a:r>
              <a:rPr/>
              <a:t>was</a:t>
            </a:r>
            <a:r>
              <a:rPr/>
              <a:t> </a:t>
            </a:r>
            <a:r>
              <a:rPr/>
              <a:t>heaven,</a:t>
            </a:r>
            <a:r>
              <a:rPr/>
              <a:t> </a:t>
            </a:r>
            <a:r>
              <a:rPr/>
              <a:t>but</a:t>
            </a:r>
            <a:r>
              <a:rPr/>
              <a:t> </a:t>
            </a:r>
            <a:r>
              <a:rPr/>
              <a:t>I</a:t>
            </a:r>
            <a:r>
              <a:rPr/>
              <a:t> </a:t>
            </a:r>
            <a:r>
              <a:rPr/>
              <a:t>wouldn’t</a:t>
            </a:r>
            <a:r>
              <a:rPr/>
              <a:t> </a:t>
            </a:r>
            <a:r>
              <a:rPr/>
              <a:t>even</a:t>
            </a:r>
            <a:r>
              <a:rPr/>
              <a:t> </a:t>
            </a:r>
            <a:r>
              <a:rPr/>
              <a:t>dream</a:t>
            </a:r>
            <a:r>
              <a:rPr/>
              <a:t> </a:t>
            </a:r>
            <a:r>
              <a:rPr/>
              <a:t>of</a:t>
            </a:r>
            <a:r>
              <a:rPr/>
              <a:t> </a:t>
            </a:r>
            <a:r>
              <a:rPr/>
              <a:t>doing</a:t>
            </a:r>
            <a:r>
              <a:rPr/>
              <a:t> </a:t>
            </a:r>
            <a:r>
              <a:rPr/>
              <a:t>something</a:t>
            </a:r>
            <a:r>
              <a:rPr/>
              <a:t> </a:t>
            </a:r>
            <a:r>
              <a:rPr/>
              <a:t>like</a:t>
            </a:r>
            <a:r>
              <a:rPr/>
              <a:t> </a:t>
            </a:r>
            <a:r>
              <a:rPr/>
              <a:t>that</a:t>
            </a:r>
            <a:r>
              <a:rPr/>
              <a:t> </a:t>
            </a:r>
            <a:r>
              <a:rPr/>
              <a:t>today.</a:t>
            </a:r>
          </a:p>
          <a:p>
            <a:pPr lvl="0" marL="0" indent="0">
              <a:buNone/>
            </a:pPr>
          </a:p>
          <a:p>
            <a:pPr lvl="0" marL="0" indent="0">
              <a:buNone/>
            </a:pPr>
            <a:r>
              <a:rPr/>
              <a:t>So</a:t>
            </a:r>
            <a:r>
              <a:rPr/>
              <a:t> </a:t>
            </a:r>
            <a:r>
              <a:rPr/>
              <a:t>what</a:t>
            </a:r>
            <a:r>
              <a:rPr/>
              <a:t> </a:t>
            </a:r>
            <a:r>
              <a:rPr/>
              <a:t>sort</a:t>
            </a:r>
            <a:r>
              <a:rPr/>
              <a:t> </a:t>
            </a:r>
            <a:r>
              <a:rPr/>
              <a:t>of</a:t>
            </a:r>
            <a:r>
              <a:rPr/>
              <a:t> </a:t>
            </a:r>
            <a:r>
              <a:rPr/>
              <a:t>person</a:t>
            </a:r>
            <a:r>
              <a:rPr/>
              <a:t> </a:t>
            </a:r>
            <a:r>
              <a:rPr/>
              <a:t>volunteers</a:t>
            </a:r>
            <a:r>
              <a:rPr/>
              <a:t> </a:t>
            </a:r>
            <a:r>
              <a:rPr/>
              <a:t>for</a:t>
            </a:r>
            <a:r>
              <a:rPr/>
              <a:t> </a:t>
            </a:r>
            <a:r>
              <a:rPr/>
              <a:t>a</a:t>
            </a:r>
            <a:r>
              <a:rPr/>
              <a:t> </a:t>
            </a:r>
            <a:r>
              <a:rPr/>
              <a:t>randomized</a:t>
            </a:r>
            <a:r>
              <a:rPr/>
              <a:t> </a:t>
            </a:r>
            <a:r>
              <a:rPr/>
              <a:t>trial.</a:t>
            </a:r>
            <a:r>
              <a:rPr/>
              <a:t> </a:t>
            </a:r>
            <a:r>
              <a:rPr/>
              <a:t>It</a:t>
            </a:r>
            <a:r>
              <a:rPr/>
              <a:t> </a:t>
            </a:r>
            <a:r>
              <a:rPr/>
              <a:t>depends,</a:t>
            </a:r>
            <a:r>
              <a:rPr/>
              <a:t> </a:t>
            </a:r>
            <a:r>
              <a:rPr/>
              <a:t>but</a:t>
            </a:r>
            <a:r>
              <a:rPr/>
              <a:t> </a:t>
            </a:r>
            <a:r>
              <a:rPr/>
              <a:t>for</a:t>
            </a:r>
            <a:r>
              <a:rPr/>
              <a:t> </a:t>
            </a:r>
            <a:r>
              <a:rPr/>
              <a:t>trials</a:t>
            </a:r>
            <a:r>
              <a:rPr/>
              <a:t> </a:t>
            </a:r>
            <a:r>
              <a:rPr/>
              <a:t>involving</a:t>
            </a:r>
            <a:r>
              <a:rPr/>
              <a:t> </a:t>
            </a:r>
            <a:r>
              <a:rPr/>
              <a:t>healthy</a:t>
            </a:r>
            <a:r>
              <a:rPr/>
              <a:t> </a:t>
            </a:r>
            <a:r>
              <a:rPr/>
              <a:t>volunteers,</a:t>
            </a:r>
            <a:r>
              <a:rPr/>
              <a:t> </a:t>
            </a:r>
            <a:r>
              <a:rPr/>
              <a:t>it</a:t>
            </a:r>
            <a:r>
              <a:rPr/>
              <a:t> </a:t>
            </a:r>
            <a:r>
              <a:rPr/>
              <a:t>has</a:t>
            </a:r>
            <a:r>
              <a:rPr/>
              <a:t> </a:t>
            </a:r>
            <a:r>
              <a:rPr/>
              <a:t>to</a:t>
            </a:r>
            <a:r>
              <a:rPr/>
              <a:t> </a:t>
            </a:r>
            <a:r>
              <a:rPr/>
              <a:t>be</a:t>
            </a:r>
            <a:r>
              <a:rPr/>
              <a:t> </a:t>
            </a:r>
            <a:r>
              <a:rPr/>
              <a:t>someone</a:t>
            </a:r>
            <a:r>
              <a:rPr/>
              <a:t> </a:t>
            </a:r>
            <a:r>
              <a:rPr/>
              <a:t>who</a:t>
            </a:r>
            <a:r>
              <a:rPr/>
              <a:t> </a:t>
            </a:r>
            <a:r>
              <a:rPr/>
              <a:t>doesn’t</a:t>
            </a:r>
            <a:r>
              <a:rPr/>
              <a:t> </a:t>
            </a:r>
            <a:r>
              <a:rPr/>
              <a:t>mind</a:t>
            </a:r>
            <a:r>
              <a:rPr/>
              <a:t> </a:t>
            </a:r>
            <a:r>
              <a:rPr/>
              <a:t>all</a:t>
            </a:r>
            <a:r>
              <a:rPr/>
              <a:t> </a:t>
            </a:r>
            <a:r>
              <a:rPr/>
              <a:t>the</a:t>
            </a:r>
            <a:r>
              <a:rPr/>
              <a:t> </a:t>
            </a:r>
            <a:r>
              <a:rPr/>
              <a:t>inconveniences</a:t>
            </a:r>
            <a:r>
              <a:rPr/>
              <a:t> </a:t>
            </a:r>
            <a:r>
              <a:rPr/>
              <a:t>associated</a:t>
            </a:r>
            <a:r>
              <a:rPr/>
              <a:t> </a:t>
            </a:r>
            <a:r>
              <a:rPr/>
              <a:t>with</a:t>
            </a:r>
            <a:r>
              <a:rPr/>
              <a:t> </a:t>
            </a:r>
            <a:r>
              <a:rPr/>
              <a:t>the</a:t>
            </a:r>
            <a:r>
              <a:rPr/>
              <a:t> </a:t>
            </a:r>
            <a:r>
              <a:rPr/>
              <a:t>trial</a:t>
            </a:r>
            <a:r>
              <a:rPr/>
              <a:t> </a:t>
            </a:r>
            <a:r>
              <a:rPr/>
              <a:t>and</a:t>
            </a:r>
            <a:r>
              <a:rPr/>
              <a:t> </a:t>
            </a:r>
            <a:r>
              <a:rPr/>
              <a:t>who</a:t>
            </a:r>
            <a:r>
              <a:rPr/>
              <a:t> </a:t>
            </a:r>
            <a:r>
              <a:rPr/>
              <a:t>views</a:t>
            </a:r>
            <a:r>
              <a:rPr/>
              <a:t> </a:t>
            </a:r>
            <a:r>
              <a:rPr/>
              <a:t>a</a:t>
            </a:r>
            <a:r>
              <a:rPr/>
              <a:t> </a:t>
            </a:r>
            <a:r>
              <a:rPr/>
              <a:t>paltry</a:t>
            </a:r>
            <a:r>
              <a:rPr/>
              <a:t> </a:t>
            </a:r>
            <a:r>
              <a:rPr/>
              <a:t>sum</a:t>
            </a:r>
            <a:r>
              <a:rPr/>
              <a:t> </a:t>
            </a:r>
            <a:r>
              <a:rPr/>
              <a:t>of</a:t>
            </a:r>
            <a:r>
              <a:rPr/>
              <a:t> </a:t>
            </a:r>
            <a:r>
              <a:rPr/>
              <a:t>money</a:t>
            </a:r>
            <a:r>
              <a:rPr/>
              <a:t> </a:t>
            </a:r>
            <a:r>
              <a:rPr/>
              <a:t>as</a:t>
            </a:r>
            <a:r>
              <a:rPr/>
              <a:t> </a:t>
            </a:r>
            <a:r>
              <a:rPr/>
              <a:t>something</a:t>
            </a:r>
            <a:r>
              <a:rPr/>
              <a:t> </a:t>
            </a:r>
            <a:r>
              <a:rPr/>
              <a:t>other</a:t>
            </a:r>
            <a:r>
              <a:rPr/>
              <a:t> </a:t>
            </a:r>
            <a:r>
              <a:rPr/>
              <a:t>than</a:t>
            </a:r>
            <a:r>
              <a:rPr/>
              <a:t> </a:t>
            </a:r>
            <a:r>
              <a:rPr/>
              <a:t>a</a:t>
            </a:r>
            <a:r>
              <a:rPr/>
              <a:t> </a:t>
            </a:r>
            <a:r>
              <a:rPr/>
              <a:t>paltry</a:t>
            </a:r>
            <a:r>
              <a:rPr/>
              <a:t> </a:t>
            </a:r>
            <a:r>
              <a:rPr/>
              <a:t>sum.</a:t>
            </a:r>
          </a:p>
          <a:p>
            <a:pPr lvl="0" marL="0" indent="0">
              <a:buNone/>
            </a:pPr>
          </a:p>
          <a:p>
            <a:pPr lvl="0" marL="0" indent="0">
              <a:buNone/>
            </a:pPr>
            <a:r>
              <a:rPr/>
              <a:t>There</a:t>
            </a:r>
            <a:r>
              <a:rPr/>
              <a:t> </a:t>
            </a:r>
            <a:r>
              <a:rPr/>
              <a:t>are</a:t>
            </a:r>
            <a:r>
              <a:rPr/>
              <a:t> </a:t>
            </a:r>
            <a:r>
              <a:rPr/>
              <a:t>a</a:t>
            </a:r>
            <a:r>
              <a:rPr/>
              <a:t> </a:t>
            </a:r>
            <a:r>
              <a:rPr/>
              <a:t>couple</a:t>
            </a:r>
            <a:r>
              <a:rPr/>
              <a:t> </a:t>
            </a:r>
            <a:r>
              <a:rPr/>
              <a:t>of</a:t>
            </a:r>
            <a:r>
              <a:rPr/>
              <a:t> </a:t>
            </a:r>
            <a:r>
              <a:rPr/>
              <a:t>empirical</a:t>
            </a:r>
            <a:r>
              <a:rPr/>
              <a:t> </a:t>
            </a:r>
            <a:r>
              <a:rPr/>
              <a:t>studies</a:t>
            </a:r>
            <a:r>
              <a:rPr/>
              <a:t> </a:t>
            </a:r>
            <a:r>
              <a:rPr/>
              <a:t>about</a:t>
            </a:r>
            <a:r>
              <a:rPr/>
              <a:t> </a:t>
            </a:r>
            <a:r>
              <a:rPr/>
              <a:t>research</a:t>
            </a:r>
            <a:r>
              <a:rPr/>
              <a:t> </a:t>
            </a:r>
            <a:r>
              <a:rPr/>
              <a:t>volunteers</a:t>
            </a:r>
            <a:r>
              <a:rPr/>
              <a:t> </a:t>
            </a:r>
            <a:r>
              <a:rPr/>
              <a:t>that</a:t>
            </a:r>
            <a:r>
              <a:rPr/>
              <a:t> </a:t>
            </a:r>
            <a:r>
              <a:rPr/>
              <a:t>are</a:t>
            </a:r>
            <a:r>
              <a:rPr/>
              <a:t> </a:t>
            </a:r>
            <a:r>
              <a:rPr/>
              <a:t>worth</a:t>
            </a:r>
            <a:r>
              <a:rPr/>
              <a:t> </a:t>
            </a:r>
            <a:r>
              <a:rPr/>
              <a:t>mentioning.</a:t>
            </a:r>
            <a:r>
              <a:rPr/>
              <a:t> </a:t>
            </a:r>
            <a:r>
              <a:rPr/>
              <a:t>The</a:t>
            </a:r>
            <a:r>
              <a:rPr/>
              <a:t> </a:t>
            </a:r>
            <a:r>
              <a:rPr/>
              <a:t>first</a:t>
            </a:r>
            <a:r>
              <a:rPr/>
              <a:t> </a:t>
            </a:r>
            <a:r>
              <a:rPr/>
              <a:t>is</a:t>
            </a:r>
            <a:r>
              <a:rPr/>
              <a:t> </a:t>
            </a:r>
            <a:r>
              <a:rPr/>
              <a:t>a</a:t>
            </a:r>
            <a:r>
              <a:rPr/>
              <a:t> </a:t>
            </a:r>
            <a:r>
              <a:rPr/>
              <a:t>study</a:t>
            </a:r>
            <a:r>
              <a:rPr/>
              <a:t> </a:t>
            </a:r>
            <a:r>
              <a:rPr/>
              <a:t>that</a:t>
            </a:r>
            <a:r>
              <a:rPr/>
              <a:t> </a:t>
            </a:r>
            <a:r>
              <a:rPr/>
              <a:t>started</a:t>
            </a:r>
            <a:r>
              <a:rPr/>
              <a:t> </a:t>
            </a:r>
            <a:r>
              <a:rPr/>
              <a:t>out</a:t>
            </a:r>
            <a:r>
              <a:rPr/>
              <a:t> </a:t>
            </a:r>
            <a:r>
              <a:rPr/>
              <a:t>with</a:t>
            </a:r>
            <a:r>
              <a:rPr/>
              <a:t> </a:t>
            </a:r>
            <a:r>
              <a:rPr/>
              <a:t>a</a:t>
            </a:r>
            <a:r>
              <a:rPr/>
              <a:t> </a:t>
            </a:r>
            <a:r>
              <a:rPr/>
              <a:t>series</a:t>
            </a:r>
            <a:r>
              <a:rPr/>
              <a:t> </a:t>
            </a:r>
            <a:r>
              <a:rPr/>
              <a:t>of</a:t>
            </a:r>
            <a:r>
              <a:rPr/>
              <a:t> </a:t>
            </a:r>
            <a:r>
              <a:rPr/>
              <a:t>paper</a:t>
            </a:r>
            <a:r>
              <a:rPr/>
              <a:t> </a:t>
            </a:r>
            <a:r>
              <a:rPr/>
              <a:t>and</a:t>
            </a:r>
            <a:r>
              <a:rPr/>
              <a:t> </a:t>
            </a:r>
            <a:r>
              <a:rPr/>
              <a:t>pencil</a:t>
            </a:r>
            <a:r>
              <a:rPr/>
              <a:t> </a:t>
            </a:r>
            <a:r>
              <a:rPr/>
              <a:t>personality</a:t>
            </a:r>
            <a:r>
              <a:rPr/>
              <a:t> </a:t>
            </a:r>
            <a:r>
              <a:rPr/>
              <a:t>trait</a:t>
            </a:r>
            <a:r>
              <a:rPr/>
              <a:t> </a:t>
            </a:r>
            <a:r>
              <a:rPr/>
              <a:t>surveys</a:t>
            </a:r>
            <a:r>
              <a:rPr/>
              <a:t> </a:t>
            </a:r>
            <a:r>
              <a:rPr/>
              <a:t>(this</a:t>
            </a:r>
            <a:r>
              <a:rPr/>
              <a:t> </a:t>
            </a:r>
            <a:r>
              <a:rPr/>
              <a:t>was</a:t>
            </a:r>
            <a:r>
              <a:rPr/>
              <a:t> </a:t>
            </a:r>
            <a:r>
              <a:rPr/>
              <a:t>long</a:t>
            </a:r>
            <a:r>
              <a:rPr/>
              <a:t> </a:t>
            </a:r>
            <a:r>
              <a:rPr/>
              <a:t>before</a:t>
            </a:r>
            <a:r>
              <a:rPr/>
              <a:t> </a:t>
            </a:r>
            <a:r>
              <a:rPr/>
              <a:t>we</a:t>
            </a:r>
            <a:r>
              <a:rPr/>
              <a:t> </a:t>
            </a:r>
            <a:r>
              <a:rPr/>
              <a:t>had</a:t>
            </a:r>
            <a:r>
              <a:rPr/>
              <a:t> </a:t>
            </a:r>
            <a:r>
              <a:rPr/>
              <a:t>things</a:t>
            </a:r>
            <a:r>
              <a:rPr/>
              <a:t> </a:t>
            </a:r>
            <a:r>
              <a:rPr/>
              <a:t>like</a:t>
            </a:r>
            <a:r>
              <a:rPr/>
              <a:t> </a:t>
            </a:r>
            <a:r>
              <a:rPr/>
              <a:t>REDCap).</a:t>
            </a:r>
            <a:r>
              <a:rPr/>
              <a:t> </a:t>
            </a:r>
            <a:r>
              <a:rPr/>
              <a:t>The</a:t>
            </a:r>
            <a:r>
              <a:rPr/>
              <a:t> </a:t>
            </a:r>
            <a:r>
              <a:rPr/>
              <a:t>second</a:t>
            </a:r>
            <a:r>
              <a:rPr/>
              <a:t> </a:t>
            </a:r>
            <a:r>
              <a:rPr/>
              <a:t>half</a:t>
            </a:r>
            <a:r>
              <a:rPr/>
              <a:t> </a:t>
            </a:r>
            <a:r>
              <a:rPr/>
              <a:t>of</a:t>
            </a:r>
            <a:r>
              <a:rPr/>
              <a:t> </a:t>
            </a:r>
            <a:r>
              <a:rPr/>
              <a:t>the</a:t>
            </a:r>
            <a:r>
              <a:rPr/>
              <a:t> </a:t>
            </a:r>
            <a:r>
              <a:rPr/>
              <a:t>study</a:t>
            </a:r>
            <a:r>
              <a:rPr/>
              <a:t> </a:t>
            </a:r>
            <a:r>
              <a:rPr/>
              <a:t>involved</a:t>
            </a:r>
            <a:r>
              <a:rPr/>
              <a:t> </a:t>
            </a:r>
            <a:r>
              <a:rPr/>
              <a:t>correlating</a:t>
            </a:r>
            <a:r>
              <a:rPr/>
              <a:t> </a:t>
            </a:r>
            <a:r>
              <a:rPr/>
              <a:t>these</a:t>
            </a:r>
            <a:r>
              <a:rPr/>
              <a:t> </a:t>
            </a:r>
            <a:r>
              <a:rPr/>
              <a:t>personality</a:t>
            </a:r>
            <a:r>
              <a:rPr/>
              <a:t> </a:t>
            </a:r>
            <a:r>
              <a:rPr/>
              <a:t>traits</a:t>
            </a:r>
            <a:r>
              <a:rPr/>
              <a:t> </a:t>
            </a:r>
            <a:r>
              <a:rPr/>
              <a:t>with</a:t>
            </a:r>
            <a:r>
              <a:rPr/>
              <a:t> </a:t>
            </a:r>
            <a:r>
              <a:rPr/>
              <a:t>certain</a:t>
            </a:r>
            <a:r>
              <a:rPr/>
              <a:t> </a:t>
            </a:r>
            <a:r>
              <a:rPr/>
              <a:t>biochemical</a:t>
            </a:r>
            <a:r>
              <a:rPr/>
              <a:t> </a:t>
            </a:r>
            <a:r>
              <a:rPr/>
              <a:t>markers</a:t>
            </a:r>
            <a:r>
              <a:rPr/>
              <a:t> </a:t>
            </a:r>
            <a:r>
              <a:rPr/>
              <a:t>in</a:t>
            </a:r>
            <a:r>
              <a:rPr/>
              <a:t> </a:t>
            </a:r>
            <a:r>
              <a:rPr/>
              <a:t>cerebrospinal</a:t>
            </a:r>
            <a:r>
              <a:rPr/>
              <a:t> </a:t>
            </a:r>
            <a:r>
              <a:rPr/>
              <a:t>fluid.</a:t>
            </a:r>
            <a:r>
              <a:rPr/>
              <a:t> </a:t>
            </a:r>
            <a:r>
              <a:rPr/>
              <a:t>You</a:t>
            </a:r>
            <a:r>
              <a:rPr/>
              <a:t> </a:t>
            </a:r>
            <a:r>
              <a:rPr/>
              <a:t>get</a:t>
            </a:r>
            <a:r>
              <a:rPr/>
              <a:t> </a:t>
            </a:r>
            <a:r>
              <a:rPr/>
              <a:t>this</a:t>
            </a:r>
            <a:r>
              <a:rPr/>
              <a:t> </a:t>
            </a:r>
            <a:r>
              <a:rPr/>
              <a:t>with</a:t>
            </a:r>
            <a:r>
              <a:rPr/>
              <a:t> </a:t>
            </a:r>
            <a:r>
              <a:rPr/>
              <a:t>a</a:t>
            </a:r>
            <a:r>
              <a:rPr/>
              <a:t> </a:t>
            </a:r>
            <a:r>
              <a:rPr/>
              <a:t>lumbar</a:t>
            </a:r>
            <a:r>
              <a:rPr/>
              <a:t> </a:t>
            </a:r>
            <a:r>
              <a:rPr/>
              <a:t>puncture,</a:t>
            </a:r>
            <a:r>
              <a:rPr/>
              <a:t> </a:t>
            </a:r>
            <a:r>
              <a:rPr/>
              <a:t>which</a:t>
            </a:r>
            <a:r>
              <a:rPr/>
              <a:t> </a:t>
            </a:r>
            <a:r>
              <a:rPr/>
              <a:t>sounds</a:t>
            </a:r>
            <a:r>
              <a:rPr/>
              <a:t> </a:t>
            </a:r>
            <a:r>
              <a:rPr/>
              <a:t>a</a:t>
            </a:r>
            <a:r>
              <a:rPr/>
              <a:t> </a:t>
            </a:r>
            <a:r>
              <a:rPr/>
              <a:t>whole</a:t>
            </a:r>
            <a:r>
              <a:rPr/>
              <a:t> </a:t>
            </a:r>
            <a:r>
              <a:rPr/>
              <a:t>lot</a:t>
            </a:r>
            <a:r>
              <a:rPr/>
              <a:t> </a:t>
            </a:r>
            <a:r>
              <a:rPr/>
              <a:t>nicer</a:t>
            </a:r>
            <a:r>
              <a:rPr/>
              <a:t> </a:t>
            </a:r>
            <a:r>
              <a:rPr/>
              <a:t>than</a:t>
            </a:r>
            <a:r>
              <a:rPr/>
              <a:t> </a:t>
            </a:r>
            <a:r>
              <a:rPr/>
              <a:t>the</a:t>
            </a:r>
            <a:r>
              <a:rPr/>
              <a:t> </a:t>
            </a:r>
            <a:r>
              <a:rPr/>
              <a:t>other</a:t>
            </a:r>
            <a:r>
              <a:rPr/>
              <a:t> </a:t>
            </a:r>
            <a:r>
              <a:rPr/>
              <a:t>term,</a:t>
            </a:r>
            <a:r>
              <a:rPr/>
              <a:t> </a:t>
            </a:r>
            <a:r>
              <a:rPr/>
              <a:t>spinal</a:t>
            </a:r>
            <a:r>
              <a:rPr/>
              <a:t> </a:t>
            </a:r>
            <a:r>
              <a:rPr/>
              <a:t>tap.</a:t>
            </a:r>
            <a:r>
              <a:rPr/>
              <a:t> </a:t>
            </a:r>
            <a:r>
              <a:rPr/>
              <a:t>A</a:t>
            </a:r>
            <a:r>
              <a:rPr/>
              <a:t> </a:t>
            </a:r>
            <a:r>
              <a:rPr/>
              <a:t>lumbar</a:t>
            </a:r>
            <a:r>
              <a:rPr/>
              <a:t> </a:t>
            </a:r>
            <a:r>
              <a:rPr/>
              <a:t>puncture</a:t>
            </a:r>
            <a:r>
              <a:rPr/>
              <a:t> </a:t>
            </a:r>
            <a:r>
              <a:rPr/>
              <a:t>is</a:t>
            </a:r>
            <a:r>
              <a:rPr/>
              <a:t> </a:t>
            </a:r>
            <a:r>
              <a:rPr/>
              <a:t>quite</a:t>
            </a:r>
            <a:r>
              <a:rPr/>
              <a:t> </a:t>
            </a:r>
            <a:r>
              <a:rPr/>
              <a:t>painful</a:t>
            </a:r>
            <a:r>
              <a:rPr/>
              <a:t> </a:t>
            </a:r>
            <a:r>
              <a:rPr/>
              <a:t>and</a:t>
            </a:r>
            <a:r>
              <a:rPr/>
              <a:t> </a:t>
            </a:r>
            <a:r>
              <a:rPr/>
              <a:t>many</a:t>
            </a:r>
            <a:r>
              <a:rPr/>
              <a:t> </a:t>
            </a:r>
            <a:r>
              <a:rPr/>
              <a:t>of</a:t>
            </a:r>
            <a:r>
              <a:rPr/>
              <a:t> </a:t>
            </a:r>
            <a:r>
              <a:rPr/>
              <a:t>the</a:t>
            </a:r>
            <a:r>
              <a:rPr/>
              <a:t> </a:t>
            </a:r>
            <a:r>
              <a:rPr/>
              <a:t>patients</a:t>
            </a:r>
            <a:r>
              <a:rPr/>
              <a:t> </a:t>
            </a:r>
            <a:r>
              <a:rPr/>
              <a:t>in</a:t>
            </a:r>
            <a:r>
              <a:rPr/>
              <a:t> </a:t>
            </a:r>
            <a:r>
              <a:rPr/>
              <a:t>the</a:t>
            </a:r>
            <a:r>
              <a:rPr/>
              <a:t> </a:t>
            </a:r>
            <a:r>
              <a:rPr/>
              <a:t>first</a:t>
            </a:r>
            <a:r>
              <a:rPr/>
              <a:t> </a:t>
            </a:r>
            <a:r>
              <a:rPr/>
              <a:t>phase</a:t>
            </a:r>
            <a:r>
              <a:rPr/>
              <a:t> </a:t>
            </a:r>
            <a:r>
              <a:rPr/>
              <a:t>of</a:t>
            </a:r>
            <a:r>
              <a:rPr/>
              <a:t> </a:t>
            </a:r>
            <a:r>
              <a:rPr/>
              <a:t>the</a:t>
            </a:r>
            <a:r>
              <a:rPr/>
              <a:t> </a:t>
            </a:r>
            <a:r>
              <a:rPr/>
              <a:t>study</a:t>
            </a:r>
            <a:r>
              <a:rPr/>
              <a:t> </a:t>
            </a:r>
            <a:r>
              <a:rPr/>
              <a:t>did</a:t>
            </a:r>
            <a:r>
              <a:rPr/>
              <a:t> </a:t>
            </a:r>
            <a:r>
              <a:rPr/>
              <a:t>not</a:t>
            </a:r>
            <a:r>
              <a:rPr/>
              <a:t> </a:t>
            </a:r>
            <a:r>
              <a:rPr/>
              <a:t>volunteer</a:t>
            </a:r>
            <a:r>
              <a:rPr/>
              <a:t> </a:t>
            </a:r>
            <a:r>
              <a:rPr/>
              <a:t>for</a:t>
            </a:r>
            <a:r>
              <a:rPr/>
              <a:t> </a:t>
            </a:r>
            <a:r>
              <a:rPr/>
              <a:t>the</a:t>
            </a:r>
            <a:r>
              <a:rPr/>
              <a:t> </a:t>
            </a:r>
            <a:r>
              <a:rPr/>
              <a:t>second</a:t>
            </a:r>
            <a:r>
              <a:rPr/>
              <a:t> </a:t>
            </a:r>
            <a:r>
              <a:rPr/>
              <a:t>phase.</a:t>
            </a:r>
            <a:r>
              <a:rPr/>
              <a:t> </a:t>
            </a:r>
            <a:r>
              <a:rPr/>
              <a:t>Normally</a:t>
            </a:r>
            <a:r>
              <a:rPr/>
              <a:t> </a:t>
            </a:r>
            <a:r>
              <a:rPr/>
              <a:t>when</a:t>
            </a:r>
            <a:r>
              <a:rPr/>
              <a:t> </a:t>
            </a:r>
            <a:r>
              <a:rPr/>
              <a:t>someone</a:t>
            </a:r>
            <a:r>
              <a:rPr/>
              <a:t> </a:t>
            </a:r>
            <a:r>
              <a:rPr/>
              <a:t>doesn’t</a:t>
            </a:r>
            <a:r>
              <a:rPr/>
              <a:t> </a:t>
            </a:r>
            <a:r>
              <a:rPr/>
              <a:t>volunteer,</a:t>
            </a:r>
            <a:r>
              <a:rPr/>
              <a:t> </a:t>
            </a:r>
            <a:r>
              <a:rPr/>
              <a:t>you</a:t>
            </a:r>
            <a:r>
              <a:rPr/>
              <a:t> </a:t>
            </a:r>
            <a:r>
              <a:rPr/>
              <a:t>do</a:t>
            </a:r>
            <a:r>
              <a:rPr/>
              <a:t> </a:t>
            </a:r>
            <a:r>
              <a:rPr/>
              <a:t>not</a:t>
            </a:r>
            <a:r>
              <a:rPr/>
              <a:t> </a:t>
            </a:r>
            <a:r>
              <a:rPr/>
              <a:t>get</a:t>
            </a:r>
            <a:r>
              <a:rPr/>
              <a:t> </a:t>
            </a:r>
            <a:r>
              <a:rPr/>
              <a:t>any</a:t>
            </a:r>
            <a:r>
              <a:rPr/>
              <a:t> </a:t>
            </a:r>
            <a:r>
              <a:rPr/>
              <a:t>data</a:t>
            </a:r>
            <a:r>
              <a:rPr/>
              <a:t> </a:t>
            </a:r>
            <a:r>
              <a:rPr/>
              <a:t>on</a:t>
            </a:r>
            <a:r>
              <a:rPr/>
              <a:t> </a:t>
            </a:r>
            <a:r>
              <a:rPr/>
              <a:t>them,</a:t>
            </a:r>
            <a:r>
              <a:rPr/>
              <a:t> </a:t>
            </a:r>
            <a:r>
              <a:rPr/>
              <a:t>but</a:t>
            </a:r>
            <a:r>
              <a:rPr/>
              <a:t> </a:t>
            </a:r>
            <a:r>
              <a:rPr/>
              <a:t>in</a:t>
            </a:r>
            <a:r>
              <a:rPr/>
              <a:t> </a:t>
            </a:r>
            <a:r>
              <a:rPr/>
              <a:t>this</a:t>
            </a:r>
            <a:r>
              <a:rPr/>
              <a:t> </a:t>
            </a:r>
            <a:r>
              <a:rPr/>
              <a:t>case,</a:t>
            </a:r>
            <a:r>
              <a:rPr/>
              <a:t> </a:t>
            </a:r>
            <a:r>
              <a:rPr/>
              <a:t>they</a:t>
            </a:r>
            <a:r>
              <a:rPr/>
              <a:t> </a:t>
            </a:r>
            <a:r>
              <a:rPr/>
              <a:t>had</a:t>
            </a:r>
            <a:r>
              <a:rPr/>
              <a:t> </a:t>
            </a:r>
            <a:r>
              <a:rPr/>
              <a:t>a</a:t>
            </a:r>
            <a:r>
              <a:rPr/>
              <a:t> </a:t>
            </a:r>
            <a:r>
              <a:rPr/>
              <a:t>full</a:t>
            </a:r>
            <a:r>
              <a:rPr/>
              <a:t> </a:t>
            </a:r>
            <a:r>
              <a:rPr/>
              <a:t>personality</a:t>
            </a:r>
            <a:r>
              <a:rPr/>
              <a:t> </a:t>
            </a:r>
            <a:r>
              <a:rPr/>
              <a:t>profile</a:t>
            </a:r>
            <a:r>
              <a:rPr/>
              <a:t> </a:t>
            </a:r>
            <a:r>
              <a:rPr/>
              <a:t>of</a:t>
            </a:r>
            <a:r>
              <a:rPr/>
              <a:t> </a:t>
            </a:r>
            <a:r>
              <a:rPr/>
              <a:t>refusers</a:t>
            </a:r>
            <a:r>
              <a:rPr/>
              <a:t> </a:t>
            </a:r>
            <a:r>
              <a:rPr/>
              <a:t>and</a:t>
            </a:r>
            <a:r>
              <a:rPr/>
              <a:t> </a:t>
            </a:r>
            <a:r>
              <a:rPr/>
              <a:t>the</a:t>
            </a:r>
            <a:r>
              <a:rPr/>
              <a:t> </a:t>
            </a:r>
            <a:r>
              <a:rPr/>
              <a:t>volunteers.</a:t>
            </a:r>
            <a:r>
              <a:rPr/>
              <a:t> </a:t>
            </a:r>
            <a:r>
              <a:rPr/>
              <a:t>The</a:t>
            </a:r>
            <a:r>
              <a:rPr/>
              <a:t> </a:t>
            </a:r>
            <a:r>
              <a:rPr/>
              <a:t>volunteers</a:t>
            </a:r>
            <a:r>
              <a:rPr/>
              <a:t> </a:t>
            </a:r>
            <a:r>
              <a:rPr/>
              <a:t>differed</a:t>
            </a:r>
            <a:r>
              <a:rPr/>
              <a:t> </a:t>
            </a:r>
            <a:r>
              <a:rPr/>
              <a:t>from</a:t>
            </a:r>
            <a:r>
              <a:rPr/>
              <a:t> </a:t>
            </a:r>
            <a:r>
              <a:rPr/>
              <a:t>the</a:t>
            </a:r>
            <a:r>
              <a:rPr/>
              <a:t> </a:t>
            </a:r>
            <a:r>
              <a:rPr/>
              <a:t>refusers</a:t>
            </a:r>
            <a:r>
              <a:rPr/>
              <a:t> </a:t>
            </a:r>
            <a:r>
              <a:rPr/>
              <a:t>on</a:t>
            </a:r>
            <a:r>
              <a:rPr/>
              <a:t> </a:t>
            </a:r>
            <a:r>
              <a:rPr/>
              <a:t>one</a:t>
            </a:r>
            <a:r>
              <a:rPr/>
              <a:t> </a:t>
            </a:r>
            <a:r>
              <a:rPr/>
              <a:t>personality</a:t>
            </a:r>
            <a:r>
              <a:rPr/>
              <a:t> </a:t>
            </a:r>
            <a:r>
              <a:rPr/>
              <a:t>trait,</a:t>
            </a:r>
            <a:r>
              <a:rPr/>
              <a:t> </a:t>
            </a:r>
            <a:r>
              <a:rPr/>
              <a:t>impulsivity.</a:t>
            </a:r>
            <a:r>
              <a:rPr/>
              <a:t> </a:t>
            </a:r>
            <a:r>
              <a:rPr/>
              <a:t>It</a:t>
            </a:r>
            <a:r>
              <a:rPr/>
              <a:t> </a:t>
            </a:r>
            <a:r>
              <a:rPr/>
              <a:t>makes</a:t>
            </a:r>
            <a:r>
              <a:rPr/>
              <a:t> </a:t>
            </a:r>
            <a:r>
              <a:rPr/>
              <a:t>sense</a:t>
            </a:r>
            <a:r>
              <a:rPr/>
              <a:t> </a:t>
            </a:r>
            <a:r>
              <a:rPr/>
              <a:t>when</a:t>
            </a:r>
            <a:r>
              <a:rPr/>
              <a:t> </a:t>
            </a:r>
            <a:r>
              <a:rPr/>
              <a:t>you</a:t>
            </a:r>
            <a:r>
              <a:rPr/>
              <a:t> </a:t>
            </a:r>
            <a:r>
              <a:rPr/>
              <a:t>think</a:t>
            </a:r>
            <a:r>
              <a:rPr/>
              <a:t> </a:t>
            </a:r>
            <a:r>
              <a:rPr/>
              <a:t>about</a:t>
            </a:r>
            <a:r>
              <a:rPr/>
              <a:t> </a:t>
            </a:r>
            <a:r>
              <a:rPr/>
              <a:t>it.</a:t>
            </a:r>
            <a:r>
              <a:rPr/>
              <a:t> </a:t>
            </a:r>
            <a:r>
              <a:rPr/>
              <a:t>But</a:t>
            </a:r>
            <a:r>
              <a:rPr/>
              <a:t> </a:t>
            </a:r>
            <a:r>
              <a:rPr/>
              <a:t>the</a:t>
            </a:r>
            <a:r>
              <a:rPr/>
              <a:t> </a:t>
            </a:r>
            <a:r>
              <a:rPr/>
              <a:t>fact</a:t>
            </a:r>
            <a:r>
              <a:rPr/>
              <a:t> </a:t>
            </a:r>
            <a:r>
              <a:rPr/>
              <a:t>that</a:t>
            </a:r>
            <a:r>
              <a:rPr/>
              <a:t> </a:t>
            </a:r>
            <a:r>
              <a:rPr/>
              <a:t>the</a:t>
            </a:r>
            <a:r>
              <a:rPr/>
              <a:t> </a:t>
            </a:r>
            <a:r>
              <a:rPr/>
              <a:t>volunteers</a:t>
            </a:r>
            <a:r>
              <a:rPr/>
              <a:t> </a:t>
            </a:r>
            <a:r>
              <a:rPr/>
              <a:t>were</a:t>
            </a:r>
            <a:r>
              <a:rPr/>
              <a:t> </a:t>
            </a:r>
            <a:r>
              <a:rPr/>
              <a:t>skewed</a:t>
            </a:r>
            <a:r>
              <a:rPr/>
              <a:t> </a:t>
            </a:r>
            <a:r>
              <a:rPr/>
              <a:t>to</a:t>
            </a:r>
            <a:r>
              <a:rPr/>
              <a:t> </a:t>
            </a:r>
            <a:r>
              <a:rPr/>
              <a:t>one</a:t>
            </a:r>
            <a:r>
              <a:rPr/>
              <a:t> </a:t>
            </a:r>
            <a:r>
              <a:rPr/>
              <a:t>side</a:t>
            </a:r>
            <a:r>
              <a:rPr/>
              <a:t> </a:t>
            </a:r>
            <a:r>
              <a:rPr/>
              <a:t>of</a:t>
            </a:r>
            <a:r>
              <a:rPr/>
              <a:t> </a:t>
            </a:r>
            <a:r>
              <a:rPr/>
              <a:t>the</a:t>
            </a:r>
            <a:r>
              <a:rPr/>
              <a:t> </a:t>
            </a:r>
            <a:r>
              <a:rPr/>
              <a:t>impulsivity</a:t>
            </a:r>
            <a:r>
              <a:rPr/>
              <a:t> </a:t>
            </a:r>
            <a:r>
              <a:rPr/>
              <a:t>scale</a:t>
            </a:r>
            <a:r>
              <a:rPr/>
              <a:t> </a:t>
            </a:r>
            <a:r>
              <a:rPr/>
              <a:t>was</a:t>
            </a:r>
            <a:r>
              <a:rPr/>
              <a:t> </a:t>
            </a:r>
            <a:r>
              <a:rPr/>
              <a:t>problematic</a:t>
            </a:r>
            <a:r>
              <a:rPr/>
              <a:t> </a:t>
            </a:r>
            <a:r>
              <a:rPr/>
              <a:t>when</a:t>
            </a:r>
            <a:r>
              <a:rPr/>
              <a:t> </a:t>
            </a:r>
            <a:r>
              <a:rPr/>
              <a:t>you</a:t>
            </a:r>
            <a:r>
              <a:rPr/>
              <a:t> </a:t>
            </a:r>
            <a:r>
              <a:rPr/>
              <a:t>are</a:t>
            </a:r>
            <a:r>
              <a:rPr/>
              <a:t> </a:t>
            </a:r>
            <a:r>
              <a:rPr/>
              <a:t>interested</a:t>
            </a:r>
            <a:r>
              <a:rPr/>
              <a:t> </a:t>
            </a:r>
            <a:r>
              <a:rPr/>
              <a:t>in</a:t>
            </a:r>
            <a:r>
              <a:rPr/>
              <a:t> </a:t>
            </a:r>
            <a:r>
              <a:rPr/>
              <a:t>correlates</a:t>
            </a:r>
            <a:r>
              <a:rPr/>
              <a:t> </a:t>
            </a:r>
            <a:r>
              <a:rPr/>
              <a:t>of</a:t>
            </a:r>
            <a:r>
              <a:rPr/>
              <a:t> </a:t>
            </a:r>
            <a:r>
              <a:rPr/>
              <a:t>personality</a:t>
            </a:r>
            <a:r>
              <a:rPr/>
              <a:t> </a:t>
            </a:r>
            <a:r>
              <a:rPr/>
              <a:t>traits</a:t>
            </a:r>
            <a:r>
              <a:rPr/>
              <a:t> </a:t>
            </a:r>
            <a:r>
              <a:rPr/>
              <a:t>and</a:t>
            </a:r>
            <a:r>
              <a:rPr/>
              <a:t> </a:t>
            </a:r>
            <a:r>
              <a:rPr/>
              <a:t>markers</a:t>
            </a:r>
            <a:r>
              <a:rPr/>
              <a:t> </a:t>
            </a:r>
            <a:r>
              <a:rPr/>
              <a:t>in</a:t>
            </a:r>
            <a:r>
              <a:rPr/>
              <a:t> </a:t>
            </a:r>
            <a:r>
              <a:rPr/>
              <a:t>spinal</a:t>
            </a:r>
            <a:r>
              <a:rPr/>
              <a:t> </a:t>
            </a:r>
            <a:r>
              <a:rPr/>
              <a:t>fluid.</a:t>
            </a:r>
          </a:p>
          <a:p>
            <a:pPr lvl="0" marL="0" indent="0">
              <a:buNone/>
            </a:pPr>
          </a:p>
          <a:p>
            <a:pPr lvl="0" marL="0" indent="0">
              <a:buNone/>
            </a:pPr>
            <a:r>
              <a:rPr/>
              <a:t>A</a:t>
            </a:r>
            <a:r>
              <a:rPr/>
              <a:t> </a:t>
            </a:r>
            <a:r>
              <a:rPr/>
              <a:t>second</a:t>
            </a:r>
            <a:r>
              <a:rPr/>
              <a:t> </a:t>
            </a:r>
            <a:r>
              <a:rPr/>
              <a:t>example</a:t>
            </a:r>
            <a:r>
              <a:rPr/>
              <a:t> </a:t>
            </a:r>
            <a:r>
              <a:rPr/>
              <a:t>of</a:t>
            </a:r>
            <a:r>
              <a:rPr/>
              <a:t> </a:t>
            </a:r>
            <a:r>
              <a:rPr/>
              <a:t>volunteer</a:t>
            </a:r>
            <a:r>
              <a:rPr/>
              <a:t> </a:t>
            </a:r>
            <a:r>
              <a:rPr/>
              <a:t>bias</a:t>
            </a:r>
            <a:r>
              <a:rPr/>
              <a:t> </a:t>
            </a:r>
            <a:r>
              <a:rPr/>
              <a:t>involved</a:t>
            </a:r>
            <a:r>
              <a:rPr/>
              <a:t> </a:t>
            </a:r>
            <a:r>
              <a:rPr/>
              <a:t>the</a:t>
            </a:r>
            <a:r>
              <a:rPr/>
              <a:t> </a:t>
            </a:r>
            <a:r>
              <a:rPr/>
              <a:t>genetic</a:t>
            </a:r>
            <a:r>
              <a:rPr/>
              <a:t> </a:t>
            </a:r>
            <a:r>
              <a:rPr/>
              <a:t>profiling</a:t>
            </a:r>
            <a:r>
              <a:rPr/>
              <a:t> </a:t>
            </a:r>
            <a:r>
              <a:rPr/>
              <a:t>of</a:t>
            </a:r>
            <a:r>
              <a:rPr/>
              <a:t> </a:t>
            </a:r>
            <a:r>
              <a:rPr/>
              <a:t>a</a:t>
            </a:r>
            <a:r>
              <a:rPr/>
              <a:t> </a:t>
            </a:r>
            <a:r>
              <a:rPr/>
              <a:t>group</a:t>
            </a:r>
            <a:r>
              <a:rPr/>
              <a:t> </a:t>
            </a:r>
            <a:r>
              <a:rPr/>
              <a:t>of</a:t>
            </a:r>
            <a:r>
              <a:rPr/>
              <a:t> </a:t>
            </a:r>
            <a:r>
              <a:rPr/>
              <a:t>professional</a:t>
            </a:r>
            <a:r>
              <a:rPr/>
              <a:t> </a:t>
            </a:r>
            <a:r>
              <a:rPr/>
              <a:t>volunteers.</a:t>
            </a:r>
            <a:r>
              <a:rPr/>
              <a:t> </a:t>
            </a:r>
            <a:r>
              <a:rPr/>
              <a:t>These</a:t>
            </a:r>
            <a:r>
              <a:rPr/>
              <a:t> </a:t>
            </a:r>
            <a:r>
              <a:rPr/>
              <a:t>are</a:t>
            </a:r>
            <a:r>
              <a:rPr/>
              <a:t> </a:t>
            </a:r>
            <a:r>
              <a:rPr/>
              <a:t>people</a:t>
            </a:r>
            <a:r>
              <a:rPr/>
              <a:t> </a:t>
            </a:r>
            <a:r>
              <a:rPr/>
              <a:t>who</a:t>
            </a:r>
            <a:r>
              <a:rPr/>
              <a:t> </a:t>
            </a:r>
            <a:r>
              <a:rPr/>
              <a:t>sign</a:t>
            </a:r>
            <a:r>
              <a:rPr/>
              <a:t> </a:t>
            </a:r>
            <a:r>
              <a:rPr/>
              <a:t>up</a:t>
            </a:r>
            <a:r>
              <a:rPr/>
              <a:t> </a:t>
            </a:r>
            <a:r>
              <a:rPr/>
              <a:t>repeatedly</a:t>
            </a:r>
            <a:r>
              <a:rPr/>
              <a:t> </a:t>
            </a:r>
            <a:r>
              <a:rPr/>
              <a:t>at</a:t>
            </a:r>
            <a:r>
              <a:rPr/>
              <a:t> </a:t>
            </a:r>
            <a:r>
              <a:rPr/>
              <a:t>places</a:t>
            </a:r>
            <a:r>
              <a:rPr/>
              <a:t> </a:t>
            </a:r>
            <a:r>
              <a:rPr/>
              <a:t>like</a:t>
            </a:r>
            <a:r>
              <a:rPr/>
              <a:t> </a:t>
            </a:r>
            <a:r>
              <a:rPr/>
              <a:t>Vince</a:t>
            </a:r>
            <a:r>
              <a:rPr/>
              <a:t> </a:t>
            </a:r>
            <a:r>
              <a:rPr/>
              <a:t>and</a:t>
            </a:r>
            <a:r>
              <a:rPr/>
              <a:t> </a:t>
            </a:r>
            <a:r>
              <a:rPr/>
              <a:t>Associates.</a:t>
            </a:r>
            <a:r>
              <a:rPr/>
              <a:t> </a:t>
            </a:r>
            <a:r>
              <a:rPr/>
              <a:t>It’s</a:t>
            </a:r>
            <a:r>
              <a:rPr/>
              <a:t> </a:t>
            </a:r>
            <a:r>
              <a:rPr/>
              <a:t>not</a:t>
            </a:r>
            <a:r>
              <a:rPr/>
              <a:t> </a:t>
            </a:r>
            <a:r>
              <a:rPr/>
              <a:t>a</a:t>
            </a:r>
            <a:r>
              <a:rPr/>
              <a:t> </a:t>
            </a:r>
            <a:r>
              <a:rPr/>
              <a:t>lot</a:t>
            </a:r>
            <a:r>
              <a:rPr/>
              <a:t> </a:t>
            </a:r>
            <a:r>
              <a:rPr/>
              <a:t>of</a:t>
            </a:r>
            <a:r>
              <a:rPr/>
              <a:t> </a:t>
            </a:r>
            <a:r>
              <a:rPr/>
              <a:t>money,</a:t>
            </a:r>
            <a:r>
              <a:rPr/>
              <a:t> </a:t>
            </a:r>
            <a:r>
              <a:rPr/>
              <a:t>but</a:t>
            </a:r>
            <a:r>
              <a:rPr/>
              <a:t> </a:t>
            </a:r>
            <a:r>
              <a:rPr/>
              <a:t>you</a:t>
            </a:r>
            <a:r>
              <a:rPr/>
              <a:t> </a:t>
            </a:r>
            <a:r>
              <a:rPr/>
              <a:t>can</a:t>
            </a:r>
            <a:r>
              <a:rPr/>
              <a:t> </a:t>
            </a:r>
            <a:r>
              <a:rPr/>
              <a:t>get</a:t>
            </a:r>
            <a:r>
              <a:rPr/>
              <a:t> </a:t>
            </a:r>
            <a:r>
              <a:rPr/>
              <a:t>by</a:t>
            </a:r>
            <a:r>
              <a:rPr/>
              <a:t> </a:t>
            </a:r>
            <a:r>
              <a:rPr/>
              <a:t>on</a:t>
            </a:r>
            <a:r>
              <a:rPr/>
              <a:t> </a:t>
            </a:r>
            <a:r>
              <a:rPr/>
              <a:t>the</a:t>
            </a:r>
            <a:r>
              <a:rPr/>
              <a:t> </a:t>
            </a:r>
            <a:r>
              <a:rPr/>
              <a:t>money</a:t>
            </a:r>
            <a:r>
              <a:rPr/>
              <a:t> </a:t>
            </a:r>
            <a:r>
              <a:rPr/>
              <a:t>that</a:t>
            </a:r>
            <a:r>
              <a:rPr/>
              <a:t> </a:t>
            </a:r>
            <a:r>
              <a:rPr/>
              <a:t>these</a:t>
            </a:r>
            <a:r>
              <a:rPr/>
              <a:t> </a:t>
            </a:r>
            <a:r>
              <a:rPr/>
              <a:t>sites</a:t>
            </a:r>
            <a:r>
              <a:rPr/>
              <a:t> </a:t>
            </a:r>
            <a:r>
              <a:rPr/>
              <a:t>pay.</a:t>
            </a:r>
            <a:r>
              <a:rPr/>
              <a:t> </a:t>
            </a:r>
            <a:r>
              <a:rPr/>
              <a:t>The</a:t>
            </a:r>
            <a:r>
              <a:rPr/>
              <a:t> </a:t>
            </a:r>
            <a:r>
              <a:rPr/>
              <a:t>genetic</a:t>
            </a:r>
            <a:r>
              <a:rPr/>
              <a:t> </a:t>
            </a:r>
            <a:r>
              <a:rPr/>
              <a:t>profile</a:t>
            </a:r>
            <a:r>
              <a:rPr/>
              <a:t> </a:t>
            </a:r>
            <a:r>
              <a:rPr/>
              <a:t>fond</a:t>
            </a:r>
            <a:r>
              <a:rPr/>
              <a:t> </a:t>
            </a:r>
            <a:r>
              <a:rPr/>
              <a:t>something</a:t>
            </a:r>
            <a:r>
              <a:rPr/>
              <a:t> </a:t>
            </a:r>
            <a:r>
              <a:rPr/>
              <a:t>quite</a:t>
            </a:r>
            <a:r>
              <a:rPr/>
              <a:t> </a:t>
            </a:r>
            <a:r>
              <a:rPr/>
              <a:t>interesting.</a:t>
            </a:r>
            <a:r>
              <a:rPr/>
              <a:t> </a:t>
            </a:r>
            <a:r>
              <a:rPr/>
              <a:t>A</a:t>
            </a:r>
            <a:r>
              <a:rPr/>
              <a:t> </a:t>
            </a:r>
            <a:r>
              <a:rPr/>
              <a:t>certain</a:t>
            </a:r>
            <a:r>
              <a:rPr/>
              <a:t> </a:t>
            </a:r>
            <a:r>
              <a:rPr/>
              <a:t>genetic</a:t>
            </a:r>
            <a:r>
              <a:rPr/>
              <a:t> </a:t>
            </a:r>
            <a:r>
              <a:rPr/>
              <a:t>variant</a:t>
            </a:r>
            <a:r>
              <a:rPr/>
              <a:t> </a:t>
            </a:r>
            <a:r>
              <a:rPr/>
              <a:t>that</a:t>
            </a:r>
            <a:r>
              <a:rPr/>
              <a:t> </a:t>
            </a:r>
            <a:r>
              <a:rPr/>
              <a:t>was</a:t>
            </a:r>
            <a:r>
              <a:rPr/>
              <a:t> </a:t>
            </a:r>
            <a:r>
              <a:rPr/>
              <a:t>associated</a:t>
            </a:r>
            <a:r>
              <a:rPr/>
              <a:t> </a:t>
            </a:r>
            <a:r>
              <a:rPr/>
              <a:t>with</a:t>
            </a:r>
            <a:r>
              <a:rPr/>
              <a:t> </a:t>
            </a:r>
            <a:r>
              <a:rPr/>
              <a:t>slow</a:t>
            </a:r>
            <a:r>
              <a:rPr/>
              <a:t> </a:t>
            </a:r>
            <a:r>
              <a:rPr/>
              <a:t>metabolism</a:t>
            </a:r>
            <a:r>
              <a:rPr/>
              <a:t> </a:t>
            </a:r>
            <a:r>
              <a:rPr/>
              <a:t>of</a:t>
            </a:r>
            <a:r>
              <a:rPr/>
              <a:t> </a:t>
            </a:r>
            <a:r>
              <a:rPr/>
              <a:t>drugs</a:t>
            </a:r>
            <a:r>
              <a:rPr/>
              <a:t> </a:t>
            </a:r>
            <a:r>
              <a:rPr/>
              <a:t>was</a:t>
            </a:r>
            <a:r>
              <a:rPr/>
              <a:t> </a:t>
            </a:r>
            <a:r>
              <a:rPr/>
              <a:t>almost</a:t>
            </a:r>
            <a:r>
              <a:rPr/>
              <a:t> </a:t>
            </a:r>
            <a:r>
              <a:rPr/>
              <a:t>entirely</a:t>
            </a:r>
            <a:r>
              <a:rPr/>
              <a:t> </a:t>
            </a:r>
            <a:r>
              <a:rPr/>
              <a:t>absent</a:t>
            </a:r>
            <a:r>
              <a:rPr/>
              <a:t> </a:t>
            </a:r>
            <a:r>
              <a:rPr/>
              <a:t>from</a:t>
            </a:r>
            <a:r>
              <a:rPr/>
              <a:t> </a:t>
            </a:r>
            <a:r>
              <a:rPr/>
              <a:t>the</a:t>
            </a:r>
            <a:r>
              <a:rPr/>
              <a:t> </a:t>
            </a:r>
            <a:r>
              <a:rPr/>
              <a:t>professional</a:t>
            </a:r>
            <a:r>
              <a:rPr/>
              <a:t> </a:t>
            </a:r>
            <a:r>
              <a:rPr/>
              <a:t>volunteers.</a:t>
            </a:r>
            <a:r>
              <a:rPr/>
              <a:t> </a:t>
            </a:r>
            <a:r>
              <a:rPr/>
              <a:t>Slow</a:t>
            </a:r>
            <a:r>
              <a:rPr/>
              <a:t> </a:t>
            </a:r>
            <a:r>
              <a:rPr/>
              <a:t>metabolism</a:t>
            </a:r>
            <a:r>
              <a:rPr/>
              <a:t> </a:t>
            </a:r>
            <a:r>
              <a:rPr/>
              <a:t>would</a:t>
            </a:r>
            <a:r>
              <a:rPr/>
              <a:t> </a:t>
            </a:r>
            <a:r>
              <a:rPr/>
              <a:t>be</a:t>
            </a:r>
            <a:r>
              <a:rPr/>
              <a:t> </a:t>
            </a:r>
            <a:r>
              <a:rPr/>
              <a:t>associated</a:t>
            </a:r>
            <a:r>
              <a:rPr/>
              <a:t> </a:t>
            </a:r>
            <a:r>
              <a:rPr/>
              <a:t>with</a:t>
            </a:r>
            <a:r>
              <a:rPr/>
              <a:t> </a:t>
            </a:r>
            <a:r>
              <a:rPr/>
              <a:t>a</a:t>
            </a:r>
            <a:r>
              <a:rPr/>
              <a:t> </a:t>
            </a:r>
            <a:r>
              <a:rPr/>
              <a:t>greater</a:t>
            </a:r>
            <a:r>
              <a:rPr/>
              <a:t> </a:t>
            </a:r>
            <a:r>
              <a:rPr/>
              <a:t>risk</a:t>
            </a:r>
            <a:r>
              <a:rPr/>
              <a:t> </a:t>
            </a:r>
            <a:r>
              <a:rPr/>
              <a:t>of</a:t>
            </a:r>
            <a:r>
              <a:rPr/>
              <a:t> </a:t>
            </a:r>
            <a:r>
              <a:rPr/>
              <a:t>side</a:t>
            </a:r>
            <a:r>
              <a:rPr/>
              <a:t> </a:t>
            </a:r>
            <a:r>
              <a:rPr/>
              <a:t>effects.</a:t>
            </a:r>
            <a:r>
              <a:rPr/>
              <a:t> </a:t>
            </a:r>
            <a:r>
              <a:rPr/>
              <a:t>This</a:t>
            </a:r>
            <a:r>
              <a:rPr/>
              <a:t> </a:t>
            </a:r>
            <a:r>
              <a:rPr/>
              <a:t>was</a:t>
            </a:r>
            <a:r>
              <a:rPr/>
              <a:t> </a:t>
            </a:r>
            <a:r>
              <a:rPr/>
              <a:t>a</a:t>
            </a:r>
            <a:r>
              <a:rPr/>
              <a:t> </a:t>
            </a:r>
            <a:r>
              <a:rPr/>
              <a:t>genetic</a:t>
            </a:r>
            <a:r>
              <a:rPr/>
              <a:t> </a:t>
            </a:r>
            <a:r>
              <a:rPr/>
              <a:t>variant</a:t>
            </a:r>
            <a:r>
              <a:rPr/>
              <a:t> </a:t>
            </a:r>
            <a:r>
              <a:rPr/>
              <a:t>that</a:t>
            </a:r>
            <a:r>
              <a:rPr/>
              <a:t> </a:t>
            </a:r>
            <a:r>
              <a:rPr/>
              <a:t>the</a:t>
            </a:r>
            <a:r>
              <a:rPr/>
              <a:t> </a:t>
            </a:r>
            <a:r>
              <a:rPr/>
              <a:t>volunteers</a:t>
            </a:r>
            <a:r>
              <a:rPr/>
              <a:t> </a:t>
            </a:r>
            <a:r>
              <a:rPr/>
              <a:t>themselves</a:t>
            </a:r>
            <a:r>
              <a:rPr/>
              <a:t> </a:t>
            </a:r>
            <a:r>
              <a:rPr/>
              <a:t>probably</a:t>
            </a:r>
            <a:r>
              <a:rPr/>
              <a:t> </a:t>
            </a:r>
            <a:r>
              <a:rPr/>
              <a:t>did</a:t>
            </a:r>
            <a:r>
              <a:rPr/>
              <a:t> </a:t>
            </a:r>
            <a:r>
              <a:rPr/>
              <a:t>not</a:t>
            </a:r>
            <a:r>
              <a:rPr/>
              <a:t> </a:t>
            </a:r>
            <a:r>
              <a:rPr/>
              <a:t>know</a:t>
            </a:r>
            <a:r>
              <a:rPr/>
              <a:t> </a:t>
            </a:r>
            <a:r>
              <a:rPr/>
              <a:t>that</a:t>
            </a:r>
            <a:r>
              <a:rPr/>
              <a:t> </a:t>
            </a:r>
            <a:r>
              <a:rPr/>
              <a:t>they</a:t>
            </a:r>
            <a:r>
              <a:rPr/>
              <a:t> </a:t>
            </a:r>
            <a:r>
              <a:rPr/>
              <a:t>had,</a:t>
            </a:r>
            <a:r>
              <a:rPr/>
              <a:t> </a:t>
            </a:r>
            <a:r>
              <a:rPr/>
              <a:t>but</a:t>
            </a:r>
            <a:r>
              <a:rPr/>
              <a:t> </a:t>
            </a:r>
            <a:r>
              <a:rPr/>
              <a:t>you</a:t>
            </a:r>
            <a:r>
              <a:rPr/>
              <a:t> </a:t>
            </a:r>
            <a:r>
              <a:rPr/>
              <a:t>can</a:t>
            </a:r>
            <a:r>
              <a:rPr/>
              <a:t> </a:t>
            </a:r>
            <a:r>
              <a:rPr/>
              <a:t>envision</a:t>
            </a:r>
            <a:r>
              <a:rPr/>
              <a:t> </a:t>
            </a:r>
            <a:r>
              <a:rPr/>
              <a:t>how</a:t>
            </a:r>
            <a:r>
              <a:rPr/>
              <a:t> </a:t>
            </a:r>
            <a:r>
              <a:rPr/>
              <a:t>this</a:t>
            </a:r>
            <a:r>
              <a:rPr/>
              <a:t> </a:t>
            </a:r>
            <a:r>
              <a:rPr/>
              <a:t>might</a:t>
            </a:r>
            <a:r>
              <a:rPr/>
              <a:t> </a:t>
            </a:r>
            <a:r>
              <a:rPr/>
              <a:t>happen.</a:t>
            </a:r>
            <a:r>
              <a:rPr/>
              <a:t> </a:t>
            </a:r>
            <a:r>
              <a:rPr/>
              <a:t>A</a:t>
            </a:r>
            <a:r>
              <a:rPr/>
              <a:t> </a:t>
            </a:r>
            <a:r>
              <a:rPr/>
              <a:t>hundred</a:t>
            </a:r>
            <a:r>
              <a:rPr/>
              <a:t> </a:t>
            </a:r>
            <a:r>
              <a:rPr/>
              <a:t>people</a:t>
            </a:r>
            <a:r>
              <a:rPr/>
              <a:t> </a:t>
            </a:r>
            <a:r>
              <a:rPr/>
              <a:t>volunteer</a:t>
            </a:r>
            <a:r>
              <a:rPr/>
              <a:t> </a:t>
            </a:r>
            <a:r>
              <a:rPr/>
              <a:t>for</a:t>
            </a:r>
            <a:r>
              <a:rPr/>
              <a:t> </a:t>
            </a:r>
            <a:r>
              <a:rPr/>
              <a:t>their</a:t>
            </a:r>
            <a:r>
              <a:rPr/>
              <a:t> </a:t>
            </a:r>
            <a:r>
              <a:rPr/>
              <a:t>first</a:t>
            </a:r>
            <a:r>
              <a:rPr/>
              <a:t> </a:t>
            </a:r>
            <a:r>
              <a:rPr/>
              <a:t>study</a:t>
            </a:r>
            <a:r>
              <a:rPr/>
              <a:t> </a:t>
            </a:r>
            <a:r>
              <a:rPr/>
              <a:t>and</a:t>
            </a:r>
            <a:r>
              <a:rPr/>
              <a:t> </a:t>
            </a:r>
            <a:r>
              <a:rPr/>
              <a:t>the</a:t>
            </a:r>
            <a:r>
              <a:rPr/>
              <a:t> </a:t>
            </a:r>
            <a:r>
              <a:rPr/>
              <a:t>seven</a:t>
            </a:r>
            <a:r>
              <a:rPr/>
              <a:t> </a:t>
            </a:r>
            <a:r>
              <a:rPr/>
              <a:t>that</a:t>
            </a:r>
            <a:r>
              <a:rPr/>
              <a:t> </a:t>
            </a:r>
            <a:r>
              <a:rPr/>
              <a:t>have</a:t>
            </a:r>
            <a:r>
              <a:rPr/>
              <a:t> </a:t>
            </a:r>
            <a:r>
              <a:rPr/>
              <a:t>this</a:t>
            </a:r>
            <a:r>
              <a:rPr/>
              <a:t> </a:t>
            </a:r>
            <a:r>
              <a:rPr/>
              <a:t>genetic</a:t>
            </a:r>
            <a:r>
              <a:rPr/>
              <a:t> </a:t>
            </a:r>
            <a:r>
              <a:rPr/>
              <a:t>variant</a:t>
            </a:r>
            <a:r>
              <a:rPr/>
              <a:t> </a:t>
            </a:r>
            <a:r>
              <a:rPr/>
              <a:t>end</a:t>
            </a:r>
            <a:r>
              <a:rPr/>
              <a:t> </a:t>
            </a:r>
            <a:r>
              <a:rPr/>
              <a:t>up</a:t>
            </a:r>
            <a:r>
              <a:rPr/>
              <a:t> </a:t>
            </a:r>
            <a:r>
              <a:rPr/>
              <a:t>with</a:t>
            </a:r>
            <a:r>
              <a:rPr/>
              <a:t> </a:t>
            </a:r>
            <a:r>
              <a:rPr/>
              <a:t>blistering</a:t>
            </a:r>
            <a:r>
              <a:rPr/>
              <a:t> </a:t>
            </a:r>
            <a:r>
              <a:rPr/>
              <a:t>headaches,</a:t>
            </a:r>
            <a:r>
              <a:rPr/>
              <a:t> </a:t>
            </a:r>
            <a:r>
              <a:rPr/>
              <a:t>blotchy</a:t>
            </a:r>
            <a:r>
              <a:rPr/>
              <a:t> </a:t>
            </a:r>
            <a:r>
              <a:rPr/>
              <a:t>purple</a:t>
            </a:r>
            <a:r>
              <a:rPr/>
              <a:t> </a:t>
            </a:r>
            <a:r>
              <a:rPr/>
              <a:t>skin,</a:t>
            </a:r>
            <a:r>
              <a:rPr/>
              <a:t> </a:t>
            </a:r>
            <a:r>
              <a:rPr/>
              <a:t>and</a:t>
            </a:r>
            <a:r>
              <a:rPr/>
              <a:t> </a:t>
            </a:r>
            <a:r>
              <a:rPr/>
              <a:t>a</a:t>
            </a:r>
            <a:r>
              <a:rPr/>
              <a:t> </a:t>
            </a:r>
            <a:r>
              <a:rPr/>
              <a:t>wicked</a:t>
            </a:r>
            <a:r>
              <a:rPr/>
              <a:t> </a:t>
            </a:r>
            <a:r>
              <a:rPr/>
              <a:t>bout</a:t>
            </a:r>
            <a:r>
              <a:rPr/>
              <a:t> </a:t>
            </a:r>
            <a:r>
              <a:rPr/>
              <a:t>of</a:t>
            </a:r>
            <a:r>
              <a:rPr/>
              <a:t> </a:t>
            </a:r>
            <a:r>
              <a:rPr/>
              <a:t>diarrhea.</a:t>
            </a:r>
            <a:r>
              <a:rPr/>
              <a:t> </a:t>
            </a:r>
            <a:r>
              <a:rPr/>
              <a:t>The</a:t>
            </a:r>
            <a:r>
              <a:rPr/>
              <a:t> </a:t>
            </a:r>
            <a:r>
              <a:rPr/>
              <a:t>93</a:t>
            </a:r>
            <a:r>
              <a:rPr/>
              <a:t> </a:t>
            </a:r>
            <a:r>
              <a:rPr/>
              <a:t>patients</a:t>
            </a:r>
            <a:r>
              <a:rPr/>
              <a:t> </a:t>
            </a:r>
            <a:r>
              <a:rPr/>
              <a:t>with</a:t>
            </a:r>
            <a:r>
              <a:rPr/>
              <a:t> </a:t>
            </a:r>
            <a:r>
              <a:rPr/>
              <a:t>the</a:t>
            </a:r>
            <a:r>
              <a:rPr/>
              <a:t> </a:t>
            </a:r>
            <a:r>
              <a:rPr/>
              <a:t>normal</a:t>
            </a:r>
            <a:r>
              <a:rPr/>
              <a:t> </a:t>
            </a:r>
            <a:r>
              <a:rPr/>
              <a:t>gene</a:t>
            </a:r>
            <a:r>
              <a:rPr/>
              <a:t> </a:t>
            </a:r>
            <a:r>
              <a:rPr/>
              <a:t>think</a:t>
            </a:r>
            <a:r>
              <a:rPr/>
              <a:t> </a:t>
            </a:r>
            <a:r>
              <a:rPr/>
              <a:t>that</a:t>
            </a:r>
            <a:r>
              <a:rPr/>
              <a:t> </a:t>
            </a:r>
            <a:r>
              <a:rPr/>
              <a:t>the</a:t>
            </a:r>
            <a:r>
              <a:rPr/>
              <a:t> </a:t>
            </a:r>
            <a:r>
              <a:rPr/>
              <a:t>trial</a:t>
            </a:r>
            <a:r>
              <a:rPr/>
              <a:t> </a:t>
            </a:r>
            <a:r>
              <a:rPr/>
              <a:t>went</a:t>
            </a:r>
            <a:r>
              <a:rPr/>
              <a:t> </a:t>
            </a:r>
            <a:r>
              <a:rPr/>
              <a:t>pretty</a:t>
            </a:r>
            <a:r>
              <a:rPr/>
              <a:t> </a:t>
            </a:r>
            <a:r>
              <a:rPr/>
              <a:t>well</a:t>
            </a:r>
            <a:r>
              <a:rPr/>
              <a:t> </a:t>
            </a:r>
            <a:r>
              <a:rPr/>
              <a:t>and</a:t>
            </a:r>
            <a:r>
              <a:rPr/>
              <a:t> </a:t>
            </a:r>
            <a:r>
              <a:rPr/>
              <a:t>seriously</a:t>
            </a:r>
            <a:r>
              <a:rPr/>
              <a:t> </a:t>
            </a:r>
            <a:r>
              <a:rPr/>
              <a:t>consider</a:t>
            </a:r>
            <a:r>
              <a:rPr/>
              <a:t> </a:t>
            </a:r>
            <a:r>
              <a:rPr/>
              <a:t>signing</a:t>
            </a:r>
            <a:r>
              <a:rPr/>
              <a:t> </a:t>
            </a:r>
            <a:r>
              <a:rPr/>
              <a:t>up</a:t>
            </a:r>
            <a:r>
              <a:rPr/>
              <a:t> </a:t>
            </a:r>
            <a:r>
              <a:rPr/>
              <a:t>for</a:t>
            </a:r>
            <a:r>
              <a:rPr/>
              <a:t> </a:t>
            </a:r>
            <a:r>
              <a:rPr/>
              <a:t>another</a:t>
            </a:r>
            <a:r>
              <a:rPr/>
              <a:t> </a:t>
            </a:r>
            <a:r>
              <a:rPr/>
              <a:t>one.</a:t>
            </a:r>
            <a:r>
              <a:rPr/>
              <a:t> </a:t>
            </a:r>
            <a:r>
              <a:rPr/>
              <a:t>The</a:t>
            </a:r>
            <a:r>
              <a:rPr/>
              <a:t> </a:t>
            </a:r>
            <a:r>
              <a:rPr/>
              <a:t>seven</a:t>
            </a:r>
            <a:r>
              <a:rPr/>
              <a:t> </a:t>
            </a:r>
            <a:r>
              <a:rPr/>
              <a:t>with</a:t>
            </a:r>
            <a:r>
              <a:rPr/>
              <a:t> </a:t>
            </a:r>
            <a:r>
              <a:rPr/>
              <a:t>purple</a:t>
            </a:r>
            <a:r>
              <a:rPr/>
              <a:t> </a:t>
            </a:r>
            <a:r>
              <a:rPr/>
              <a:t>skin</a:t>
            </a:r>
            <a:r>
              <a:rPr/>
              <a:t> </a:t>
            </a:r>
            <a:r>
              <a:rPr/>
              <a:t>figure</a:t>
            </a:r>
            <a:r>
              <a:rPr/>
              <a:t> </a:t>
            </a:r>
            <a:r>
              <a:rPr/>
              <a:t>that</a:t>
            </a:r>
            <a:r>
              <a:rPr/>
              <a:t> </a:t>
            </a:r>
            <a:r>
              <a:rPr/>
              <a:t>maybe</a:t>
            </a:r>
            <a:r>
              <a:rPr/>
              <a:t> </a:t>
            </a:r>
            <a:r>
              <a:rPr/>
              <a:t>a</a:t>
            </a:r>
            <a:r>
              <a:rPr/>
              <a:t> </a:t>
            </a:r>
            <a:r>
              <a:rPr/>
              <a:t>career</a:t>
            </a:r>
            <a:r>
              <a:rPr/>
              <a:t> </a:t>
            </a:r>
            <a:r>
              <a:rPr/>
              <a:t>of</a:t>
            </a:r>
            <a:r>
              <a:rPr/>
              <a:t> </a:t>
            </a:r>
            <a:r>
              <a:rPr/>
              <a:t>plasma</a:t>
            </a:r>
            <a:r>
              <a:rPr/>
              <a:t> </a:t>
            </a:r>
            <a:r>
              <a:rPr/>
              <a:t>donation</a:t>
            </a:r>
            <a:r>
              <a:rPr/>
              <a:t> </a:t>
            </a:r>
            <a:r>
              <a:rPr/>
              <a:t>is</a:t>
            </a:r>
            <a:r>
              <a:rPr/>
              <a:t> </a:t>
            </a:r>
            <a:r>
              <a:rPr/>
              <a:t>more</a:t>
            </a:r>
            <a:r>
              <a:rPr/>
              <a:t> </a:t>
            </a:r>
            <a:r>
              <a:rPr/>
              <a:t>up</a:t>
            </a:r>
            <a:r>
              <a:rPr/>
              <a:t> </a:t>
            </a:r>
            <a:r>
              <a:rPr/>
              <a:t>there</a:t>
            </a:r>
            <a:r>
              <a:rPr/>
              <a:t> </a:t>
            </a:r>
            <a:r>
              <a:rPr/>
              <a:t>alley.</a:t>
            </a:r>
          </a:p>
          <a:p>
            <a:pPr lvl="0" marL="0" indent="0">
              <a:buNone/>
            </a:pPr>
          </a:p>
          <a:p>
            <a:pPr lvl="0" marL="0" indent="0">
              <a:buNone/>
            </a:pPr>
            <a:r>
              <a:rPr/>
              <a:t>Now</a:t>
            </a:r>
            <a:r>
              <a:rPr/>
              <a:t> </a:t>
            </a:r>
            <a:r>
              <a:rPr/>
              <a:t>from</a:t>
            </a:r>
            <a:r>
              <a:rPr/>
              <a:t> </a:t>
            </a:r>
            <a:r>
              <a:rPr/>
              <a:t>a</a:t>
            </a:r>
            <a:r>
              <a:rPr/>
              <a:t> </a:t>
            </a:r>
            <a:r>
              <a:rPr/>
              <a:t>research</a:t>
            </a:r>
            <a:r>
              <a:rPr/>
              <a:t> </a:t>
            </a:r>
            <a:r>
              <a:rPr/>
              <a:t>perspective,</a:t>
            </a:r>
            <a:r>
              <a:rPr/>
              <a:t> </a:t>
            </a:r>
            <a:r>
              <a:rPr/>
              <a:t>if</a:t>
            </a:r>
            <a:r>
              <a:rPr/>
              <a:t> </a:t>
            </a:r>
            <a:r>
              <a:rPr/>
              <a:t>studies</a:t>
            </a:r>
            <a:r>
              <a:rPr/>
              <a:t> </a:t>
            </a:r>
            <a:r>
              <a:rPr/>
              <a:t>involving</a:t>
            </a:r>
            <a:r>
              <a:rPr/>
              <a:t> </a:t>
            </a:r>
            <a:r>
              <a:rPr/>
              <a:t>professional</a:t>
            </a:r>
            <a:r>
              <a:rPr/>
              <a:t> </a:t>
            </a:r>
            <a:r>
              <a:rPr/>
              <a:t>volunteers</a:t>
            </a:r>
            <a:r>
              <a:rPr/>
              <a:t> </a:t>
            </a:r>
            <a:r>
              <a:rPr/>
              <a:t>excludes</a:t>
            </a:r>
            <a:r>
              <a:rPr/>
              <a:t> </a:t>
            </a:r>
            <a:r>
              <a:rPr/>
              <a:t>patients</a:t>
            </a:r>
            <a:r>
              <a:rPr/>
              <a:t> </a:t>
            </a:r>
            <a:r>
              <a:rPr/>
              <a:t>who</a:t>
            </a:r>
            <a:r>
              <a:rPr/>
              <a:t> </a:t>
            </a:r>
            <a:r>
              <a:rPr/>
              <a:t>are</a:t>
            </a:r>
            <a:r>
              <a:rPr/>
              <a:t> </a:t>
            </a:r>
            <a:r>
              <a:rPr/>
              <a:t>more</a:t>
            </a:r>
            <a:r>
              <a:rPr/>
              <a:t> </a:t>
            </a:r>
            <a:r>
              <a:rPr/>
              <a:t>likely</a:t>
            </a:r>
            <a:r>
              <a:rPr/>
              <a:t> </a:t>
            </a:r>
            <a:r>
              <a:rPr/>
              <a:t>to</a:t>
            </a:r>
            <a:r>
              <a:rPr/>
              <a:t> </a:t>
            </a:r>
            <a:r>
              <a:rPr/>
              <a:t>experience</a:t>
            </a:r>
            <a:r>
              <a:rPr/>
              <a:t> </a:t>
            </a:r>
            <a:r>
              <a:rPr/>
              <a:t>side</a:t>
            </a:r>
            <a:r>
              <a:rPr/>
              <a:t> </a:t>
            </a:r>
            <a:r>
              <a:rPr/>
              <a:t>effects,</a:t>
            </a:r>
            <a:r>
              <a:rPr/>
              <a:t> </a:t>
            </a:r>
            <a:r>
              <a:rPr/>
              <a:t>it’s</a:t>
            </a:r>
            <a:r>
              <a:rPr/>
              <a:t> </a:t>
            </a:r>
            <a:r>
              <a:rPr/>
              <a:t>a</a:t>
            </a:r>
            <a:r>
              <a:rPr/>
              <a:t> </a:t>
            </a:r>
            <a:r>
              <a:rPr/>
              <a:t>disaster.</a:t>
            </a:r>
            <a:r>
              <a:rPr/>
              <a:t> </a:t>
            </a:r>
            <a:r>
              <a:rPr/>
              <a:t>That</a:t>
            </a:r>
            <a:r>
              <a:rPr/>
              <a:t> </a:t>
            </a:r>
            <a:r>
              <a:rPr/>
              <a:t>patient</a:t>
            </a:r>
            <a:r>
              <a:rPr/>
              <a:t> </a:t>
            </a:r>
            <a:r>
              <a:rPr/>
              <a:t>population</a:t>
            </a:r>
            <a:r>
              <a:rPr/>
              <a:t> </a:t>
            </a:r>
            <a:r>
              <a:rPr/>
              <a:t>is</a:t>
            </a:r>
            <a:r>
              <a:rPr/>
              <a:t> </a:t>
            </a:r>
            <a:r>
              <a:rPr/>
              <a:t>going</a:t>
            </a:r>
            <a:r>
              <a:rPr/>
              <a:t> </a:t>
            </a:r>
            <a:r>
              <a:rPr/>
              <a:t>to</a:t>
            </a:r>
            <a:r>
              <a:rPr/>
              <a:t> </a:t>
            </a:r>
            <a:r>
              <a:rPr/>
              <a:t>make</a:t>
            </a:r>
            <a:r>
              <a:rPr/>
              <a:t> </a:t>
            </a:r>
            <a:r>
              <a:rPr/>
              <a:t>any</a:t>
            </a:r>
            <a:r>
              <a:rPr/>
              <a:t> </a:t>
            </a:r>
            <a:r>
              <a:rPr/>
              <a:t>drug</a:t>
            </a:r>
            <a:r>
              <a:rPr/>
              <a:t> </a:t>
            </a:r>
            <a:r>
              <a:rPr/>
              <a:t>that</a:t>
            </a:r>
            <a:r>
              <a:rPr/>
              <a:t> </a:t>
            </a:r>
            <a:r>
              <a:rPr/>
              <a:t>they</a:t>
            </a:r>
            <a:r>
              <a:rPr/>
              <a:t> </a:t>
            </a:r>
            <a:r>
              <a:rPr/>
              <a:t>test</a:t>
            </a:r>
            <a:r>
              <a:rPr/>
              <a:t> </a:t>
            </a:r>
            <a:r>
              <a:rPr/>
              <a:t>look</a:t>
            </a:r>
            <a:r>
              <a:rPr/>
              <a:t> </a:t>
            </a:r>
            <a:r>
              <a:rPr/>
              <a:t>a</a:t>
            </a:r>
            <a:r>
              <a:rPr/>
              <a:t> </a:t>
            </a:r>
            <a:r>
              <a:rPr/>
              <a:t>lot</a:t>
            </a:r>
            <a:r>
              <a:rPr/>
              <a:t> </a:t>
            </a:r>
            <a:r>
              <a:rPr/>
              <a:t>safer</a:t>
            </a:r>
            <a:r>
              <a:rPr/>
              <a:t> </a:t>
            </a:r>
            <a:r>
              <a:rPr/>
              <a:t>than</a:t>
            </a:r>
            <a:r>
              <a:rPr/>
              <a:t> </a:t>
            </a:r>
            <a:r>
              <a:rPr/>
              <a:t>it</a:t>
            </a:r>
            <a:r>
              <a:rPr/>
              <a:t> </a:t>
            </a:r>
            <a:r>
              <a:rPr/>
              <a:t>really</a:t>
            </a:r>
            <a:r>
              <a:rPr/>
              <a:t> </a:t>
            </a:r>
            <a:r>
              <a:rPr/>
              <a:t>is.</a:t>
            </a:r>
          </a:p>
          <a:p>
            <a:pPr lvl="0" marL="0" indent="0">
              <a:buNone/>
            </a:pPr>
          </a:p>
          <a:p>
            <a:pPr lvl="0" marL="0" indent="0">
              <a:buNone/>
            </a:pPr>
            <a:r>
              <a:rPr/>
              <a:t>Certain</a:t>
            </a:r>
            <a:r>
              <a:rPr/>
              <a:t> </a:t>
            </a:r>
            <a:r>
              <a:rPr/>
              <a:t>types</a:t>
            </a:r>
            <a:r>
              <a:rPr/>
              <a:t> </a:t>
            </a:r>
            <a:r>
              <a:rPr/>
              <a:t>of</a:t>
            </a:r>
            <a:r>
              <a:rPr/>
              <a:t> </a:t>
            </a:r>
            <a:r>
              <a:rPr/>
              <a:t>studies</a:t>
            </a:r>
            <a:r>
              <a:rPr/>
              <a:t> </a:t>
            </a:r>
            <a:r>
              <a:rPr/>
              <a:t>are</a:t>
            </a:r>
            <a:r>
              <a:rPr/>
              <a:t> </a:t>
            </a:r>
            <a:r>
              <a:rPr/>
              <a:t>difficult</a:t>
            </a:r>
            <a:r>
              <a:rPr/>
              <a:t> </a:t>
            </a:r>
            <a:r>
              <a:rPr/>
              <a:t>to</a:t>
            </a:r>
            <a:r>
              <a:rPr/>
              <a:t> </a:t>
            </a:r>
            <a:r>
              <a:rPr/>
              <a:t>randomized,</a:t>
            </a:r>
            <a:r>
              <a:rPr/>
              <a:t> </a:t>
            </a:r>
            <a:r>
              <a:rPr/>
              <a:t>people</a:t>
            </a:r>
            <a:r>
              <a:rPr/>
              <a:t> </a:t>
            </a:r>
            <a:r>
              <a:rPr/>
              <a:t>cause</a:t>
            </a:r>
            <a:r>
              <a:rPr/>
              <a:t> </a:t>
            </a:r>
            <a:r>
              <a:rPr/>
              <a:t>people</a:t>
            </a:r>
            <a:r>
              <a:rPr/>
              <a:t> </a:t>
            </a:r>
            <a:r>
              <a:rPr/>
              <a:t>are</a:t>
            </a:r>
            <a:r>
              <a:rPr/>
              <a:t> </a:t>
            </a:r>
            <a:r>
              <a:rPr/>
              <a:t>fussy</a:t>
            </a:r>
            <a:r>
              <a:rPr/>
              <a:t> </a:t>
            </a:r>
            <a:r>
              <a:rPr/>
              <a:t>and</a:t>
            </a:r>
            <a:r>
              <a:rPr/>
              <a:t> </a:t>
            </a:r>
            <a:r>
              <a:rPr/>
              <a:t>don’t</a:t>
            </a:r>
            <a:r>
              <a:rPr/>
              <a:t> </a:t>
            </a:r>
            <a:r>
              <a:rPr/>
              <a:t>want</a:t>
            </a:r>
            <a:r>
              <a:rPr/>
              <a:t> </a:t>
            </a:r>
            <a:r>
              <a:rPr/>
              <a:t>to</a:t>
            </a:r>
            <a:r>
              <a:rPr/>
              <a:t> </a:t>
            </a:r>
            <a:r>
              <a:rPr/>
              <a:t>give</a:t>
            </a:r>
            <a:r>
              <a:rPr/>
              <a:t> </a:t>
            </a:r>
            <a:r>
              <a:rPr/>
              <a:t>up</a:t>
            </a:r>
            <a:r>
              <a:rPr/>
              <a:t> </a:t>
            </a:r>
            <a:r>
              <a:rPr/>
              <a:t>control</a:t>
            </a:r>
            <a:r>
              <a:rPr/>
              <a:t> </a:t>
            </a:r>
            <a:r>
              <a:rPr/>
              <a:t>over</a:t>
            </a:r>
            <a:r>
              <a:rPr/>
              <a:t> </a:t>
            </a:r>
            <a:r>
              <a:rPr/>
              <a:t>which</a:t>
            </a:r>
            <a:r>
              <a:rPr/>
              <a:t> </a:t>
            </a:r>
            <a:r>
              <a:rPr/>
              <a:t>therapy</a:t>
            </a:r>
            <a:r>
              <a:rPr/>
              <a:t> </a:t>
            </a:r>
            <a:r>
              <a:rPr/>
              <a:t>they</a:t>
            </a:r>
            <a:r>
              <a:rPr/>
              <a:t> </a:t>
            </a:r>
            <a:r>
              <a:rPr/>
              <a:t>might</a:t>
            </a:r>
            <a:r>
              <a:rPr/>
              <a:t> </a:t>
            </a:r>
            <a:r>
              <a:rPr/>
              <a:t>use.</a:t>
            </a:r>
          </a:p>
          <a:p>
            <a:pPr lvl="0" marL="0" indent="0">
              <a:buNone/>
            </a:pPr>
          </a:p>
          <a:p>
            <a:pPr lvl="0" marL="0" indent="0">
              <a:buNone/>
            </a:pPr>
            <a:r>
              <a:rPr/>
              <a:t>Birth</a:t>
            </a:r>
            <a:r>
              <a:rPr/>
              <a:t> </a:t>
            </a:r>
            <a:r>
              <a:rPr/>
              <a:t>control</a:t>
            </a:r>
            <a:r>
              <a:rPr/>
              <a:t> </a:t>
            </a:r>
            <a:r>
              <a:rPr/>
              <a:t>methods</a:t>
            </a:r>
            <a:r>
              <a:rPr/>
              <a:t> </a:t>
            </a:r>
            <a:r>
              <a:rPr/>
              <a:t>are</a:t>
            </a:r>
            <a:r>
              <a:rPr/>
              <a:t> </a:t>
            </a:r>
            <a:r>
              <a:rPr/>
              <a:t>an</a:t>
            </a:r>
            <a:r>
              <a:rPr/>
              <a:t> </a:t>
            </a:r>
            <a:r>
              <a:rPr/>
              <a:t>obvious</a:t>
            </a:r>
            <a:r>
              <a:rPr/>
              <a:t> </a:t>
            </a:r>
            <a:r>
              <a:rPr/>
              <a:t>example.</a:t>
            </a:r>
            <a:r>
              <a:rPr/>
              <a:t> </a:t>
            </a:r>
            <a:r>
              <a:rPr/>
              <a:t>There</a:t>
            </a:r>
            <a:r>
              <a:rPr/>
              <a:t> </a:t>
            </a:r>
            <a:r>
              <a:rPr/>
              <a:t>are</a:t>
            </a:r>
            <a:r>
              <a:rPr/>
              <a:t> </a:t>
            </a:r>
            <a:r>
              <a:rPr/>
              <a:t>religious</a:t>
            </a:r>
            <a:r>
              <a:rPr/>
              <a:t> </a:t>
            </a:r>
            <a:r>
              <a:rPr/>
              <a:t>beliefs,</a:t>
            </a:r>
            <a:r>
              <a:rPr/>
              <a:t> </a:t>
            </a:r>
            <a:r>
              <a:rPr/>
              <a:t>for</a:t>
            </a:r>
            <a:r>
              <a:rPr/>
              <a:t> </a:t>
            </a:r>
            <a:r>
              <a:rPr/>
              <a:t>example,</a:t>
            </a:r>
            <a:r>
              <a:rPr/>
              <a:t> </a:t>
            </a:r>
            <a:r>
              <a:rPr/>
              <a:t>that</a:t>
            </a:r>
            <a:r>
              <a:rPr/>
              <a:t> </a:t>
            </a:r>
            <a:r>
              <a:rPr/>
              <a:t>come</a:t>
            </a:r>
            <a:r>
              <a:rPr/>
              <a:t> </a:t>
            </a:r>
            <a:r>
              <a:rPr/>
              <a:t>into</a:t>
            </a:r>
            <a:r>
              <a:rPr/>
              <a:t> </a:t>
            </a:r>
            <a:r>
              <a:rPr/>
              <a:t>play.</a:t>
            </a:r>
            <a:r>
              <a:rPr/>
              <a:t> </a:t>
            </a:r>
            <a:r>
              <a:rPr/>
              <a:t>There</a:t>
            </a:r>
            <a:r>
              <a:rPr/>
              <a:t> </a:t>
            </a:r>
            <a:r>
              <a:rPr/>
              <a:t>are</a:t>
            </a:r>
            <a:r>
              <a:rPr/>
              <a:t> </a:t>
            </a:r>
            <a:r>
              <a:rPr/>
              <a:t>also</a:t>
            </a:r>
            <a:r>
              <a:rPr/>
              <a:t> </a:t>
            </a:r>
            <a:r>
              <a:rPr/>
              <a:t>personal</a:t>
            </a:r>
            <a:r>
              <a:rPr/>
              <a:t> </a:t>
            </a:r>
            <a:r>
              <a:rPr/>
              <a:t>preferences</a:t>
            </a:r>
            <a:r>
              <a:rPr/>
              <a:t> </a:t>
            </a:r>
            <a:r>
              <a:rPr/>
              <a:t>about</a:t>
            </a:r>
            <a:r>
              <a:rPr/>
              <a:t> </a:t>
            </a:r>
            <a:r>
              <a:rPr/>
              <a:t>the</a:t>
            </a:r>
            <a:r>
              <a:rPr/>
              <a:t> </a:t>
            </a:r>
            <a:r>
              <a:rPr/>
              <a:t>use</a:t>
            </a:r>
            <a:r>
              <a:rPr/>
              <a:t> </a:t>
            </a:r>
            <a:r>
              <a:rPr/>
              <a:t>of</a:t>
            </a:r>
            <a:r>
              <a:rPr/>
              <a:t> </a:t>
            </a:r>
            <a:r>
              <a:rPr/>
              <a:t>medications</a:t>
            </a:r>
            <a:r>
              <a:rPr/>
              <a:t> </a:t>
            </a:r>
            <a:r>
              <a:rPr/>
              <a:t>versus</a:t>
            </a:r>
            <a:r>
              <a:rPr/>
              <a:t> </a:t>
            </a:r>
            <a:r>
              <a:rPr/>
              <a:t>barrier</a:t>
            </a:r>
            <a:r>
              <a:rPr/>
              <a:t> </a:t>
            </a:r>
            <a:r>
              <a:rPr/>
              <a:t>methods.</a:t>
            </a:r>
            <a:r>
              <a:rPr/>
              <a:t> </a:t>
            </a:r>
            <a:r>
              <a:rPr/>
              <a:t>And</a:t>
            </a:r>
            <a:r>
              <a:rPr/>
              <a:t> </a:t>
            </a:r>
            <a:r>
              <a:rPr/>
              <a:t>people</a:t>
            </a:r>
            <a:r>
              <a:rPr/>
              <a:t> </a:t>
            </a:r>
            <a:r>
              <a:rPr/>
              <a:t>get</a:t>
            </a:r>
            <a:r>
              <a:rPr/>
              <a:t> </a:t>
            </a:r>
            <a:r>
              <a:rPr/>
              <a:t>really</a:t>
            </a:r>
            <a:r>
              <a:rPr/>
              <a:t> </a:t>
            </a:r>
            <a:r>
              <a:rPr/>
              <a:t>upset</a:t>
            </a:r>
            <a:r>
              <a:rPr/>
              <a:t> </a:t>
            </a:r>
            <a:r>
              <a:rPr/>
              <a:t>when</a:t>
            </a:r>
            <a:r>
              <a:rPr/>
              <a:t> </a:t>
            </a:r>
            <a:r>
              <a:rPr/>
              <a:t>they</a:t>
            </a:r>
            <a:r>
              <a:rPr/>
              <a:t> </a:t>
            </a:r>
            <a:r>
              <a:rPr/>
              <a:t>find</a:t>
            </a:r>
            <a:r>
              <a:rPr/>
              <a:t> </a:t>
            </a:r>
            <a:r>
              <a:rPr/>
              <a:t>out</a:t>
            </a:r>
            <a:r>
              <a:rPr/>
              <a:t> </a:t>
            </a:r>
            <a:r>
              <a:rPr/>
              <a:t>that</a:t>
            </a:r>
            <a:r>
              <a:rPr/>
              <a:t> </a:t>
            </a:r>
            <a:r>
              <a:rPr/>
              <a:t>one</a:t>
            </a:r>
            <a:r>
              <a:rPr/>
              <a:t> </a:t>
            </a:r>
            <a:r>
              <a:rPr/>
              <a:t>of</a:t>
            </a:r>
            <a:r>
              <a:rPr/>
              <a:t> </a:t>
            </a:r>
            <a:r>
              <a:rPr/>
              <a:t>the</a:t>
            </a:r>
            <a:r>
              <a:rPr/>
              <a:t> </a:t>
            </a:r>
            <a:r>
              <a:rPr/>
              <a:t>treatment</a:t>
            </a:r>
            <a:r>
              <a:rPr/>
              <a:t> </a:t>
            </a:r>
            <a:r>
              <a:rPr/>
              <a:t>arms</a:t>
            </a:r>
            <a:r>
              <a:rPr/>
              <a:t> </a:t>
            </a:r>
            <a:r>
              <a:rPr/>
              <a:t>is</a:t>
            </a:r>
            <a:r>
              <a:rPr/>
              <a:t> </a:t>
            </a:r>
            <a:r>
              <a:rPr/>
              <a:t>a</a:t>
            </a:r>
            <a:r>
              <a:rPr/>
              <a:t> </a:t>
            </a:r>
            <a:r>
              <a:rPr/>
              <a:t>placebo.</a:t>
            </a:r>
          </a:p>
          <a:p>
            <a:pPr lvl="0" marL="0" indent="0">
              <a:buNone/>
            </a:pPr>
          </a:p>
          <a:p>
            <a:pPr lvl="0" marL="0" indent="0">
              <a:buNone/>
            </a:pPr>
            <a:r>
              <a:rPr/>
              <a:t>What</a:t>
            </a:r>
            <a:r>
              <a:rPr/>
              <a:t> </a:t>
            </a:r>
            <a:r>
              <a:rPr/>
              <a:t>sort</a:t>
            </a:r>
            <a:r>
              <a:rPr/>
              <a:t> </a:t>
            </a:r>
            <a:r>
              <a:rPr/>
              <a:t>of</a:t>
            </a:r>
            <a:r>
              <a:rPr/>
              <a:t> </a:t>
            </a:r>
            <a:r>
              <a:rPr/>
              <a:t>person</a:t>
            </a:r>
            <a:r>
              <a:rPr/>
              <a:t> </a:t>
            </a:r>
            <a:r>
              <a:rPr/>
              <a:t>would</a:t>
            </a:r>
            <a:r>
              <a:rPr/>
              <a:t> </a:t>
            </a:r>
            <a:r>
              <a:rPr/>
              <a:t>volunteer</a:t>
            </a:r>
            <a:r>
              <a:rPr/>
              <a:t> </a:t>
            </a:r>
            <a:r>
              <a:rPr/>
              <a:t>for</a:t>
            </a:r>
            <a:r>
              <a:rPr/>
              <a:t> </a:t>
            </a:r>
            <a:r>
              <a:rPr/>
              <a:t>a</a:t>
            </a:r>
            <a:r>
              <a:rPr/>
              <a:t> </a:t>
            </a:r>
            <a:r>
              <a:rPr/>
              <a:t>trial</a:t>
            </a:r>
            <a:r>
              <a:rPr/>
              <a:t> </a:t>
            </a:r>
            <a:r>
              <a:rPr/>
              <a:t>that</a:t>
            </a:r>
            <a:r>
              <a:rPr/>
              <a:t> </a:t>
            </a:r>
            <a:r>
              <a:rPr/>
              <a:t>involves</a:t>
            </a:r>
            <a:r>
              <a:rPr/>
              <a:t> </a:t>
            </a:r>
            <a:r>
              <a:rPr/>
              <a:t>a</a:t>
            </a:r>
            <a:r>
              <a:rPr/>
              <a:t> </a:t>
            </a:r>
            <a:r>
              <a:rPr/>
              <a:t>placebo?</a:t>
            </a:r>
            <a:r>
              <a:rPr/>
              <a:t> </a:t>
            </a:r>
            <a:r>
              <a:rPr/>
              <a:t>These</a:t>
            </a:r>
            <a:r>
              <a:rPr/>
              <a:t> </a:t>
            </a:r>
            <a:r>
              <a:rPr/>
              <a:t>would</a:t>
            </a:r>
            <a:r>
              <a:rPr/>
              <a:t> </a:t>
            </a:r>
            <a:r>
              <a:rPr/>
              <a:t>be</a:t>
            </a:r>
            <a:r>
              <a:rPr/>
              <a:t> </a:t>
            </a:r>
            <a:r>
              <a:rPr/>
              <a:t>people</a:t>
            </a:r>
            <a:r>
              <a:rPr/>
              <a:t> </a:t>
            </a:r>
            <a:r>
              <a:rPr/>
              <a:t>who</a:t>
            </a:r>
            <a:r>
              <a:rPr/>
              <a:t> </a:t>
            </a:r>
            <a:r>
              <a:rPr/>
              <a:t>would</a:t>
            </a:r>
            <a:r>
              <a:rPr/>
              <a:t> </a:t>
            </a:r>
            <a:r>
              <a:rPr/>
              <a:t>say</a:t>
            </a:r>
            <a:r>
              <a:rPr/>
              <a:t> </a:t>
            </a:r>
            <a:r>
              <a:rPr/>
              <a:t>“</a:t>
            </a:r>
            <a:r>
              <a:rPr/>
              <a:t>Oh</a:t>
            </a:r>
            <a:r>
              <a:rPr/>
              <a:t> </a:t>
            </a:r>
            <a:r>
              <a:rPr/>
              <a:t>I</a:t>
            </a:r>
            <a:r>
              <a:rPr/>
              <a:t> </a:t>
            </a:r>
            <a:r>
              <a:rPr/>
              <a:t>don’t</a:t>
            </a:r>
            <a:r>
              <a:rPr/>
              <a:t> </a:t>
            </a:r>
            <a:r>
              <a:rPr/>
              <a:t>care</a:t>
            </a:r>
            <a:r>
              <a:rPr/>
              <a:t> </a:t>
            </a:r>
            <a:r>
              <a:rPr/>
              <a:t>if</a:t>
            </a:r>
            <a:r>
              <a:rPr/>
              <a:t> </a:t>
            </a:r>
            <a:r>
              <a:rPr/>
              <a:t>we</a:t>
            </a:r>
            <a:r>
              <a:rPr/>
              <a:t> </a:t>
            </a:r>
            <a:r>
              <a:rPr/>
              <a:t>have</a:t>
            </a:r>
            <a:r>
              <a:rPr/>
              <a:t> </a:t>
            </a:r>
            <a:r>
              <a:rPr/>
              <a:t>children</a:t>
            </a:r>
            <a:r>
              <a:rPr/>
              <a:t> </a:t>
            </a:r>
            <a:r>
              <a:rPr/>
              <a:t>now</a:t>
            </a:r>
            <a:r>
              <a:rPr/>
              <a:t> </a:t>
            </a:r>
            <a:r>
              <a:rPr/>
              <a:t>or</a:t>
            </a:r>
            <a:r>
              <a:rPr/>
              <a:t> </a:t>
            </a:r>
            <a:r>
              <a:rPr/>
              <a:t>children</a:t>
            </a:r>
            <a:r>
              <a:rPr/>
              <a:t> </a:t>
            </a:r>
            <a:r>
              <a:rPr/>
              <a:t>later.</a:t>
            </a:r>
            <a:r>
              <a:rPr/>
              <a:t>”</a:t>
            </a:r>
            <a:r>
              <a:rPr/>
              <a:t> </a:t>
            </a:r>
            <a:r>
              <a:rPr/>
              <a:t>That’s</a:t>
            </a:r>
            <a:r>
              <a:rPr/>
              <a:t> </a:t>
            </a:r>
            <a:r>
              <a:rPr/>
              <a:t>a</a:t>
            </a:r>
            <a:r>
              <a:rPr/>
              <a:t> </a:t>
            </a:r>
            <a:r>
              <a:rPr/>
              <a:t>very</a:t>
            </a:r>
            <a:r>
              <a:rPr/>
              <a:t> </a:t>
            </a:r>
            <a:r>
              <a:rPr/>
              <a:t>small</a:t>
            </a:r>
            <a:r>
              <a:rPr/>
              <a:t> </a:t>
            </a:r>
            <a:r>
              <a:rPr/>
              <a:t>group</a:t>
            </a:r>
            <a:r>
              <a:rPr/>
              <a:t> </a:t>
            </a:r>
            <a:r>
              <a:rPr/>
              <a:t>of</a:t>
            </a:r>
            <a:r>
              <a:rPr/>
              <a:t> </a:t>
            </a:r>
            <a:r>
              <a:rPr/>
              <a:t>people.</a:t>
            </a:r>
            <a:r>
              <a:rPr/>
              <a:t> </a:t>
            </a:r>
            <a:r>
              <a:rPr/>
              <a:t>Most</a:t>
            </a:r>
            <a:r>
              <a:rPr/>
              <a:t> </a:t>
            </a:r>
            <a:r>
              <a:rPr/>
              <a:t>people</a:t>
            </a:r>
            <a:r>
              <a:rPr/>
              <a:t> </a:t>
            </a:r>
            <a:r>
              <a:rPr/>
              <a:t>are</a:t>
            </a:r>
            <a:r>
              <a:rPr/>
              <a:t> </a:t>
            </a:r>
            <a:r>
              <a:rPr/>
              <a:t>trying</a:t>
            </a:r>
            <a:r>
              <a:rPr/>
              <a:t> </a:t>
            </a:r>
            <a:r>
              <a:rPr/>
              <a:t>really</a:t>
            </a:r>
            <a:r>
              <a:rPr/>
              <a:t> </a:t>
            </a:r>
            <a:r>
              <a:rPr/>
              <a:t>hard</a:t>
            </a:r>
            <a:r>
              <a:rPr/>
              <a:t> </a:t>
            </a:r>
            <a:r>
              <a:rPr/>
              <a:t>to</a:t>
            </a:r>
            <a:r>
              <a:rPr/>
              <a:t> </a:t>
            </a:r>
            <a:r>
              <a:rPr/>
              <a:t>get</a:t>
            </a:r>
            <a:r>
              <a:rPr/>
              <a:t> </a:t>
            </a:r>
            <a:r>
              <a:rPr/>
              <a:t>pregnant</a:t>
            </a:r>
            <a:r>
              <a:rPr/>
              <a:t> </a:t>
            </a:r>
            <a:r>
              <a:rPr/>
              <a:t>or</a:t>
            </a:r>
            <a:r>
              <a:rPr/>
              <a:t> </a:t>
            </a:r>
            <a:r>
              <a:rPr/>
              <a:t>are</a:t>
            </a:r>
            <a:r>
              <a:rPr/>
              <a:t> </a:t>
            </a:r>
            <a:r>
              <a:rPr/>
              <a:t>trying</a:t>
            </a:r>
            <a:r>
              <a:rPr/>
              <a:t> </a:t>
            </a:r>
            <a:r>
              <a:rPr/>
              <a:t>really</a:t>
            </a:r>
            <a:r>
              <a:rPr/>
              <a:t> </a:t>
            </a:r>
            <a:r>
              <a:rPr/>
              <a:t>hard</a:t>
            </a:r>
            <a:r>
              <a:rPr/>
              <a:t> </a:t>
            </a:r>
            <a:r>
              <a:rPr/>
              <a:t>to</a:t>
            </a:r>
            <a:r>
              <a:rPr/>
              <a:t> </a:t>
            </a:r>
            <a:r>
              <a:rPr/>
              <a:t>stay</a:t>
            </a:r>
            <a:r>
              <a:rPr/>
              <a:t> </a:t>
            </a:r>
            <a:r>
              <a:rPr/>
              <a:t>unpregnant.</a:t>
            </a:r>
          </a:p>
          <a:p>
            <a:pPr lvl="0" marL="0" indent="0">
              <a:buNone/>
            </a:pPr>
          </a:p>
          <a:p>
            <a:pPr lvl="0" marL="0" indent="0">
              <a:buNone/>
            </a:pPr>
            <a:r>
              <a:rPr/>
              <a:t>A</a:t>
            </a:r>
            <a:r>
              <a:rPr/>
              <a:t> </a:t>
            </a:r>
            <a:r>
              <a:rPr/>
              <a:t>trial</a:t>
            </a:r>
            <a:r>
              <a:rPr/>
              <a:t> </a:t>
            </a:r>
            <a:r>
              <a:rPr/>
              <a:t>that</a:t>
            </a:r>
            <a:r>
              <a:rPr/>
              <a:t> </a:t>
            </a:r>
            <a:r>
              <a:rPr/>
              <a:t>compares</a:t>
            </a:r>
            <a:r>
              <a:rPr/>
              <a:t> </a:t>
            </a:r>
            <a:r>
              <a:rPr/>
              <a:t>a</a:t>
            </a:r>
            <a:r>
              <a:rPr/>
              <a:t> </a:t>
            </a:r>
            <a:r>
              <a:rPr/>
              <a:t>surgical</a:t>
            </a:r>
            <a:r>
              <a:rPr/>
              <a:t> </a:t>
            </a:r>
            <a:r>
              <a:rPr/>
              <a:t>intervention</a:t>
            </a:r>
            <a:r>
              <a:rPr/>
              <a:t> </a:t>
            </a:r>
            <a:r>
              <a:rPr/>
              <a:t>to</a:t>
            </a:r>
            <a:r>
              <a:rPr/>
              <a:t> </a:t>
            </a:r>
            <a:r>
              <a:rPr/>
              <a:t>a</a:t>
            </a:r>
            <a:r>
              <a:rPr/>
              <a:t> </a:t>
            </a:r>
            <a:r>
              <a:rPr/>
              <a:t>non-surgical</a:t>
            </a:r>
            <a:r>
              <a:rPr/>
              <a:t> </a:t>
            </a:r>
            <a:r>
              <a:rPr/>
              <a:t>intervention</a:t>
            </a:r>
            <a:r>
              <a:rPr/>
              <a:t> </a:t>
            </a:r>
            <a:r>
              <a:rPr/>
              <a:t>is</a:t>
            </a:r>
            <a:r>
              <a:rPr/>
              <a:t> </a:t>
            </a:r>
            <a:r>
              <a:rPr/>
              <a:t>also</a:t>
            </a:r>
            <a:r>
              <a:rPr/>
              <a:t> </a:t>
            </a:r>
            <a:r>
              <a:rPr/>
              <a:t>troublesome.</a:t>
            </a:r>
            <a:r>
              <a:rPr/>
              <a:t> </a:t>
            </a:r>
            <a:r>
              <a:rPr/>
              <a:t>Some</a:t>
            </a:r>
            <a:r>
              <a:rPr/>
              <a:t> </a:t>
            </a:r>
            <a:r>
              <a:rPr/>
              <a:t>people</a:t>
            </a:r>
            <a:r>
              <a:rPr/>
              <a:t> </a:t>
            </a:r>
            <a:r>
              <a:rPr/>
              <a:t>hate</a:t>
            </a:r>
            <a:r>
              <a:rPr/>
              <a:t> </a:t>
            </a:r>
            <a:r>
              <a:rPr/>
              <a:t>the</a:t>
            </a:r>
            <a:r>
              <a:rPr/>
              <a:t> </a:t>
            </a:r>
            <a:r>
              <a:rPr/>
              <a:t>idea</a:t>
            </a:r>
            <a:r>
              <a:rPr/>
              <a:t> </a:t>
            </a:r>
            <a:r>
              <a:rPr/>
              <a:t>of</a:t>
            </a:r>
            <a:r>
              <a:rPr/>
              <a:t> </a:t>
            </a:r>
            <a:r>
              <a:rPr/>
              <a:t>going</a:t>
            </a:r>
            <a:r>
              <a:rPr/>
              <a:t> </a:t>
            </a:r>
            <a:r>
              <a:rPr/>
              <a:t>under</a:t>
            </a:r>
            <a:r>
              <a:rPr/>
              <a:t> </a:t>
            </a:r>
            <a:r>
              <a:rPr/>
              <a:t>anesthesia,</a:t>
            </a:r>
            <a:r>
              <a:rPr/>
              <a:t> </a:t>
            </a:r>
            <a:r>
              <a:rPr/>
              <a:t>getting</a:t>
            </a:r>
            <a:r>
              <a:rPr/>
              <a:t> </a:t>
            </a:r>
            <a:r>
              <a:rPr/>
              <a:t>cut</a:t>
            </a:r>
            <a:r>
              <a:rPr/>
              <a:t> </a:t>
            </a:r>
            <a:r>
              <a:rPr/>
              <a:t>open,</a:t>
            </a:r>
            <a:r>
              <a:rPr/>
              <a:t> </a:t>
            </a:r>
            <a:r>
              <a:rPr/>
              <a:t>and</a:t>
            </a:r>
            <a:r>
              <a:rPr/>
              <a:t> </a:t>
            </a:r>
            <a:r>
              <a:rPr/>
              <a:t>then</a:t>
            </a:r>
            <a:r>
              <a:rPr/>
              <a:t> </a:t>
            </a:r>
            <a:r>
              <a:rPr/>
              <a:t>all</a:t>
            </a:r>
            <a:r>
              <a:rPr/>
              <a:t> </a:t>
            </a:r>
            <a:r>
              <a:rPr/>
              <a:t>that</a:t>
            </a:r>
            <a:r>
              <a:rPr/>
              <a:t> </a:t>
            </a:r>
            <a:r>
              <a:rPr/>
              <a:t>recovery</a:t>
            </a:r>
            <a:r>
              <a:rPr/>
              <a:t> </a:t>
            </a:r>
            <a:r>
              <a:rPr/>
              <a:t>time</a:t>
            </a:r>
            <a:r>
              <a:rPr/>
              <a:t> </a:t>
            </a:r>
            <a:r>
              <a:rPr/>
              <a:t>and</a:t>
            </a:r>
            <a:r>
              <a:rPr/>
              <a:t> </a:t>
            </a:r>
            <a:r>
              <a:rPr/>
              <a:t>would</a:t>
            </a:r>
            <a:r>
              <a:rPr/>
              <a:t> </a:t>
            </a:r>
            <a:r>
              <a:rPr/>
              <a:t>much</a:t>
            </a:r>
            <a:r>
              <a:rPr/>
              <a:t> </a:t>
            </a:r>
            <a:r>
              <a:rPr/>
              <a:t>prefer</a:t>
            </a:r>
            <a:r>
              <a:rPr/>
              <a:t> </a:t>
            </a:r>
            <a:r>
              <a:rPr/>
              <a:t>a</a:t>
            </a:r>
            <a:r>
              <a:rPr/>
              <a:t> </a:t>
            </a:r>
            <a:r>
              <a:rPr/>
              <a:t>medication</a:t>
            </a:r>
            <a:r>
              <a:rPr/>
              <a:t> </a:t>
            </a:r>
            <a:r>
              <a:rPr/>
              <a:t>regimen.</a:t>
            </a:r>
            <a:r>
              <a:rPr/>
              <a:t> </a:t>
            </a:r>
            <a:r>
              <a:rPr/>
              <a:t>Other</a:t>
            </a:r>
            <a:r>
              <a:rPr/>
              <a:t> </a:t>
            </a:r>
            <a:r>
              <a:rPr/>
              <a:t>people</a:t>
            </a:r>
            <a:r>
              <a:rPr/>
              <a:t> </a:t>
            </a:r>
            <a:r>
              <a:rPr/>
              <a:t>might</a:t>
            </a:r>
            <a:r>
              <a:rPr/>
              <a:t> </a:t>
            </a:r>
            <a:r>
              <a:rPr/>
              <a:t>be</a:t>
            </a:r>
            <a:r>
              <a:rPr/>
              <a:t> </a:t>
            </a:r>
            <a:r>
              <a:rPr/>
              <a:t>the</a:t>
            </a:r>
            <a:r>
              <a:rPr/>
              <a:t> </a:t>
            </a:r>
            <a:r>
              <a:rPr/>
              <a:t>opposite.</a:t>
            </a:r>
            <a:r>
              <a:rPr/>
              <a:t> </a:t>
            </a:r>
            <a:r>
              <a:rPr/>
              <a:t>The</a:t>
            </a:r>
            <a:r>
              <a:rPr/>
              <a:t> </a:t>
            </a:r>
            <a:r>
              <a:rPr/>
              <a:t>surgery</a:t>
            </a:r>
            <a:r>
              <a:rPr/>
              <a:t> </a:t>
            </a:r>
            <a:r>
              <a:rPr/>
              <a:t>is</a:t>
            </a:r>
            <a:r>
              <a:rPr/>
              <a:t> </a:t>
            </a:r>
            <a:r>
              <a:rPr/>
              <a:t>over</a:t>
            </a:r>
            <a:r>
              <a:rPr/>
              <a:t> </a:t>
            </a:r>
            <a:r>
              <a:rPr/>
              <a:t>and</a:t>
            </a:r>
            <a:r>
              <a:rPr/>
              <a:t> </a:t>
            </a:r>
            <a:r>
              <a:rPr/>
              <a:t>done</a:t>
            </a:r>
            <a:r>
              <a:rPr/>
              <a:t> </a:t>
            </a:r>
            <a:r>
              <a:rPr/>
              <a:t>with</a:t>
            </a:r>
            <a:r>
              <a:rPr/>
              <a:t> </a:t>
            </a:r>
            <a:r>
              <a:rPr/>
              <a:t>and</a:t>
            </a:r>
            <a:r>
              <a:rPr/>
              <a:t> </a:t>
            </a:r>
            <a:r>
              <a:rPr/>
              <a:t>that’s</a:t>
            </a:r>
            <a:r>
              <a:rPr/>
              <a:t> </a:t>
            </a:r>
            <a:r>
              <a:rPr/>
              <a:t>more</a:t>
            </a:r>
            <a:r>
              <a:rPr/>
              <a:t> </a:t>
            </a:r>
            <a:r>
              <a:rPr/>
              <a:t>appealing</a:t>
            </a:r>
            <a:r>
              <a:rPr/>
              <a:t> </a:t>
            </a:r>
            <a:r>
              <a:rPr/>
              <a:t>than</a:t>
            </a:r>
            <a:r>
              <a:rPr/>
              <a:t> </a:t>
            </a:r>
            <a:r>
              <a:rPr/>
              <a:t>years</a:t>
            </a:r>
            <a:r>
              <a:rPr/>
              <a:t> </a:t>
            </a:r>
            <a:r>
              <a:rPr/>
              <a:t>of</a:t>
            </a:r>
            <a:r>
              <a:rPr/>
              <a:t> </a:t>
            </a:r>
            <a:r>
              <a:rPr/>
              <a:t>medication</a:t>
            </a:r>
            <a:r>
              <a:rPr/>
              <a:t> </a:t>
            </a:r>
            <a:r>
              <a:rPr/>
              <a:t>with</a:t>
            </a:r>
            <a:r>
              <a:rPr/>
              <a:t> </a:t>
            </a:r>
            <a:r>
              <a:rPr/>
              <a:t>all</a:t>
            </a:r>
            <a:r>
              <a:rPr/>
              <a:t> </a:t>
            </a:r>
            <a:r>
              <a:rPr/>
              <a:t>that</a:t>
            </a:r>
            <a:r>
              <a:rPr/>
              <a:t> </a:t>
            </a:r>
            <a:r>
              <a:rPr/>
              <a:t>trouble</a:t>
            </a:r>
            <a:r>
              <a:rPr/>
              <a:t> </a:t>
            </a:r>
            <a:r>
              <a:rPr/>
              <a:t>and</a:t>
            </a:r>
            <a:r>
              <a:rPr/>
              <a:t> </a:t>
            </a:r>
            <a:r>
              <a:rPr/>
              <a:t>all</a:t>
            </a:r>
            <a:r>
              <a:rPr/>
              <a:t> </a:t>
            </a:r>
            <a:r>
              <a:rPr/>
              <a:t>those</a:t>
            </a:r>
            <a:r>
              <a:rPr/>
              <a:t> </a:t>
            </a:r>
            <a:r>
              <a:rPr/>
              <a:t>side</a:t>
            </a:r>
            <a:r>
              <a:rPr/>
              <a:t> </a:t>
            </a:r>
            <a:r>
              <a:rPr/>
              <a:t>effects.</a:t>
            </a:r>
          </a:p>
          <a:p>
            <a:pPr lvl="0" marL="0" indent="0">
              <a:buNone/>
            </a:pPr>
          </a:p>
          <a:p>
            <a:pPr lvl="0" marL="0" indent="0">
              <a:buNone/>
            </a:pPr>
            <a:r>
              <a:rPr/>
              <a:t>Within</a:t>
            </a:r>
            <a:r>
              <a:rPr/>
              <a:t> </a:t>
            </a:r>
            <a:r>
              <a:rPr/>
              <a:t>surgery</a:t>
            </a:r>
            <a:r>
              <a:rPr/>
              <a:t> </a:t>
            </a:r>
            <a:r>
              <a:rPr/>
              <a:t>trials,</a:t>
            </a:r>
            <a:r>
              <a:rPr/>
              <a:t> </a:t>
            </a:r>
            <a:r>
              <a:rPr/>
              <a:t>there</a:t>
            </a:r>
            <a:r>
              <a:rPr/>
              <a:t> </a:t>
            </a:r>
            <a:r>
              <a:rPr/>
              <a:t>has</a:t>
            </a:r>
            <a:r>
              <a:rPr/>
              <a:t> </a:t>
            </a:r>
            <a:r>
              <a:rPr/>
              <a:t>been</a:t>
            </a:r>
            <a:r>
              <a:rPr/>
              <a:t> </a:t>
            </a:r>
            <a:r>
              <a:rPr/>
              <a:t>difficulty</a:t>
            </a:r>
            <a:r>
              <a:rPr/>
              <a:t> </a:t>
            </a:r>
            <a:r>
              <a:rPr/>
              <a:t>comparing</a:t>
            </a:r>
            <a:r>
              <a:rPr/>
              <a:t> </a:t>
            </a:r>
            <a:r>
              <a:rPr/>
              <a:t>less</a:t>
            </a:r>
            <a:r>
              <a:rPr/>
              <a:t> </a:t>
            </a:r>
            <a:r>
              <a:rPr/>
              <a:t>invasive</a:t>
            </a:r>
            <a:r>
              <a:rPr/>
              <a:t> </a:t>
            </a:r>
            <a:r>
              <a:rPr/>
              <a:t>surgery</a:t>
            </a:r>
            <a:r>
              <a:rPr/>
              <a:t> </a:t>
            </a:r>
            <a:r>
              <a:rPr/>
              <a:t>techniques</a:t>
            </a:r>
            <a:r>
              <a:rPr/>
              <a:t> </a:t>
            </a:r>
            <a:r>
              <a:rPr/>
              <a:t>(e.g.,</a:t>
            </a:r>
            <a:r>
              <a:rPr/>
              <a:t> </a:t>
            </a:r>
            <a:r>
              <a:rPr/>
              <a:t>the</a:t>
            </a:r>
            <a:r>
              <a:rPr/>
              <a:t> </a:t>
            </a:r>
            <a:r>
              <a:rPr/>
              <a:t>laproscope)</a:t>
            </a:r>
            <a:r>
              <a:rPr/>
              <a:t> </a:t>
            </a:r>
            <a:r>
              <a:rPr/>
              <a:t>to</a:t>
            </a:r>
            <a:r>
              <a:rPr/>
              <a:t> </a:t>
            </a:r>
            <a:r>
              <a:rPr/>
              <a:t>more</a:t>
            </a:r>
            <a:r>
              <a:rPr/>
              <a:t> </a:t>
            </a:r>
            <a:r>
              <a:rPr/>
              <a:t>traditional</a:t>
            </a:r>
            <a:r>
              <a:rPr/>
              <a:t> </a:t>
            </a:r>
            <a:r>
              <a:rPr/>
              <a:t>methods</a:t>
            </a:r>
            <a:r>
              <a:rPr/>
              <a:t> </a:t>
            </a:r>
            <a:r>
              <a:rPr/>
              <a:t>of</a:t>
            </a:r>
            <a:r>
              <a:rPr/>
              <a:t> </a:t>
            </a:r>
            <a:r>
              <a:rPr/>
              <a:t>surgery.</a:t>
            </a:r>
            <a:r>
              <a:rPr/>
              <a:t> </a:t>
            </a:r>
            <a:r>
              <a:rPr/>
              <a:t>Once</a:t>
            </a:r>
            <a:r>
              <a:rPr/>
              <a:t> </a:t>
            </a:r>
            <a:r>
              <a:rPr/>
              <a:t>they</a:t>
            </a:r>
            <a:r>
              <a:rPr/>
              <a:t> </a:t>
            </a:r>
            <a:r>
              <a:rPr/>
              <a:t>hear</a:t>
            </a:r>
            <a:r>
              <a:rPr/>
              <a:t> </a:t>
            </a:r>
            <a:r>
              <a:rPr/>
              <a:t>that</a:t>
            </a:r>
            <a:r>
              <a:rPr/>
              <a:t> </a:t>
            </a:r>
            <a:r>
              <a:rPr/>
              <a:t>one</a:t>
            </a:r>
            <a:r>
              <a:rPr/>
              <a:t> </a:t>
            </a:r>
            <a:r>
              <a:rPr/>
              <a:t>procedure</a:t>
            </a:r>
            <a:r>
              <a:rPr/>
              <a:t> </a:t>
            </a:r>
            <a:r>
              <a:rPr/>
              <a:t>produces</a:t>
            </a:r>
            <a:r>
              <a:rPr/>
              <a:t> </a:t>
            </a:r>
            <a:r>
              <a:rPr/>
              <a:t>a</a:t>
            </a:r>
            <a:r>
              <a:rPr/>
              <a:t> </a:t>
            </a:r>
            <a:r>
              <a:rPr/>
              <a:t>big</a:t>
            </a:r>
            <a:r>
              <a:rPr/>
              <a:t> </a:t>
            </a:r>
            <a:r>
              <a:rPr/>
              <a:t>scar</a:t>
            </a:r>
            <a:r>
              <a:rPr/>
              <a:t> </a:t>
            </a:r>
            <a:r>
              <a:rPr/>
              <a:t>and</a:t>
            </a:r>
            <a:r>
              <a:rPr/>
              <a:t> </a:t>
            </a:r>
            <a:r>
              <a:rPr/>
              <a:t>the</a:t>
            </a:r>
            <a:r>
              <a:rPr/>
              <a:t> </a:t>
            </a:r>
            <a:r>
              <a:rPr/>
              <a:t>other</a:t>
            </a:r>
            <a:r>
              <a:rPr/>
              <a:t> </a:t>
            </a:r>
            <a:r>
              <a:rPr/>
              <a:t>produces</a:t>
            </a:r>
            <a:r>
              <a:rPr/>
              <a:t> </a:t>
            </a:r>
            <a:r>
              <a:rPr/>
              <a:t>a</a:t>
            </a:r>
            <a:r>
              <a:rPr/>
              <a:t> </a:t>
            </a:r>
            <a:r>
              <a:rPr/>
              <a:t>small</a:t>
            </a:r>
            <a:r>
              <a:rPr/>
              <a:t> </a:t>
            </a:r>
            <a:r>
              <a:rPr/>
              <a:t>scar,</a:t>
            </a:r>
            <a:r>
              <a:rPr/>
              <a:t> </a:t>
            </a:r>
            <a:r>
              <a:rPr/>
              <a:t>they</a:t>
            </a:r>
            <a:r>
              <a:rPr/>
              <a:t> </a:t>
            </a:r>
            <a:r>
              <a:rPr/>
              <a:t>don’t</a:t>
            </a:r>
            <a:r>
              <a:rPr/>
              <a:t> </a:t>
            </a:r>
            <a:r>
              <a:rPr/>
              <a:t>want</a:t>
            </a:r>
            <a:r>
              <a:rPr/>
              <a:t> </a:t>
            </a:r>
            <a:r>
              <a:rPr/>
              <a:t>to</a:t>
            </a:r>
            <a:r>
              <a:rPr/>
              <a:t> </a:t>
            </a:r>
            <a:r>
              <a:rPr/>
              <a:t>hear</a:t>
            </a:r>
            <a:r>
              <a:rPr/>
              <a:t> </a:t>
            </a:r>
            <a:r>
              <a:rPr/>
              <a:t>anything</a:t>
            </a:r>
            <a:r>
              <a:rPr/>
              <a:t> </a:t>
            </a:r>
            <a:r>
              <a:rPr/>
              <a:t>else.</a:t>
            </a:r>
            <a:r>
              <a:rPr/>
              <a:t> </a:t>
            </a:r>
            <a:r>
              <a:rPr/>
              <a:t>Give</a:t>
            </a:r>
            <a:r>
              <a:rPr/>
              <a:t> </a:t>
            </a:r>
            <a:r>
              <a:rPr/>
              <a:t>me</a:t>
            </a:r>
            <a:r>
              <a:rPr/>
              <a:t> </a:t>
            </a:r>
            <a:r>
              <a:rPr/>
              <a:t>the</a:t>
            </a:r>
            <a:r>
              <a:rPr/>
              <a:t> </a:t>
            </a:r>
            <a:r>
              <a:rPr/>
              <a:t>small</a:t>
            </a:r>
            <a:r>
              <a:rPr/>
              <a:t> </a:t>
            </a:r>
            <a:r>
              <a:rPr/>
              <a:t>scar.</a:t>
            </a:r>
          </a:p>
          <a:p>
            <a:pPr lvl="0" marL="0" indent="0">
              <a:buNone/>
            </a:pPr>
          </a:p>
          <a:p>
            <a:pPr lvl="0" marL="0" indent="0">
              <a:buNone/>
            </a:pPr>
            <a:r>
              <a:rPr/>
              <a:t>If</a:t>
            </a:r>
            <a:r>
              <a:rPr/>
              <a:t> </a:t>
            </a:r>
            <a:r>
              <a:rPr/>
              <a:t>you</a:t>
            </a:r>
            <a:r>
              <a:rPr/>
              <a:t> </a:t>
            </a:r>
            <a:r>
              <a:rPr/>
              <a:t>try</a:t>
            </a:r>
            <a:r>
              <a:rPr/>
              <a:t> </a:t>
            </a:r>
            <a:r>
              <a:rPr/>
              <a:t>to</a:t>
            </a:r>
            <a:r>
              <a:rPr/>
              <a:t> </a:t>
            </a:r>
            <a:r>
              <a:rPr/>
              <a:t>run</a:t>
            </a:r>
            <a:r>
              <a:rPr/>
              <a:t> </a:t>
            </a:r>
            <a:r>
              <a:rPr/>
              <a:t>a</a:t>
            </a:r>
            <a:r>
              <a:rPr/>
              <a:t> </a:t>
            </a:r>
            <a:r>
              <a:rPr/>
              <a:t>trial</a:t>
            </a:r>
            <a:r>
              <a:rPr/>
              <a:t> </a:t>
            </a:r>
            <a:r>
              <a:rPr/>
              <a:t>where</a:t>
            </a:r>
            <a:r>
              <a:rPr/>
              <a:t> </a:t>
            </a:r>
            <a:r>
              <a:rPr/>
              <a:t>there</a:t>
            </a:r>
            <a:r>
              <a:rPr/>
              <a:t> </a:t>
            </a:r>
            <a:r>
              <a:rPr/>
              <a:t>are</a:t>
            </a:r>
            <a:r>
              <a:rPr/>
              <a:t> </a:t>
            </a:r>
            <a:r>
              <a:rPr/>
              <a:t>strong</a:t>
            </a:r>
            <a:r>
              <a:rPr/>
              <a:t> </a:t>
            </a:r>
            <a:r>
              <a:rPr/>
              <a:t>personal</a:t>
            </a:r>
            <a:r>
              <a:rPr/>
              <a:t> </a:t>
            </a:r>
            <a:r>
              <a:rPr/>
              <a:t>preferences,</a:t>
            </a:r>
            <a:r>
              <a:rPr/>
              <a:t> </a:t>
            </a:r>
            <a:r>
              <a:rPr/>
              <a:t>you</a:t>
            </a:r>
            <a:r>
              <a:rPr/>
              <a:t> </a:t>
            </a:r>
            <a:r>
              <a:rPr/>
              <a:t>will</a:t>
            </a:r>
            <a:r>
              <a:rPr/>
              <a:t> </a:t>
            </a:r>
            <a:r>
              <a:rPr/>
              <a:t>have</a:t>
            </a:r>
            <a:r>
              <a:rPr/>
              <a:t> </a:t>
            </a:r>
            <a:r>
              <a:rPr/>
              <a:t>a</a:t>
            </a:r>
            <a:r>
              <a:rPr/>
              <a:t> </a:t>
            </a:r>
            <a:r>
              <a:rPr/>
              <a:t>hard</a:t>
            </a:r>
            <a:r>
              <a:rPr/>
              <a:t> </a:t>
            </a:r>
            <a:r>
              <a:rPr/>
              <a:t>time</a:t>
            </a:r>
            <a:r>
              <a:rPr/>
              <a:t> </a:t>
            </a:r>
            <a:r>
              <a:rPr/>
              <a:t>recruiting</a:t>
            </a:r>
            <a:r>
              <a:rPr/>
              <a:t> </a:t>
            </a:r>
            <a:r>
              <a:rPr/>
              <a:t>subjects,</a:t>
            </a:r>
            <a:r>
              <a:rPr/>
              <a:t> </a:t>
            </a:r>
            <a:r>
              <a:rPr/>
              <a:t>making</a:t>
            </a:r>
            <a:r>
              <a:rPr/>
              <a:t> </a:t>
            </a:r>
            <a:r>
              <a:rPr/>
              <a:t>it</a:t>
            </a:r>
            <a:r>
              <a:rPr/>
              <a:t> </a:t>
            </a:r>
            <a:r>
              <a:rPr/>
              <a:t>harder</a:t>
            </a:r>
            <a:r>
              <a:rPr/>
              <a:t> </a:t>
            </a:r>
            <a:r>
              <a:rPr/>
              <a:t>to</a:t>
            </a:r>
            <a:r>
              <a:rPr/>
              <a:t> </a:t>
            </a:r>
            <a:r>
              <a:rPr/>
              <a:t>complete</a:t>
            </a:r>
            <a:r>
              <a:rPr/>
              <a:t> </a:t>
            </a:r>
            <a:r>
              <a:rPr/>
              <a:t>your</a:t>
            </a:r>
            <a:r>
              <a:rPr/>
              <a:t> </a:t>
            </a:r>
            <a:r>
              <a:rPr/>
              <a:t>study</a:t>
            </a:r>
            <a:r>
              <a:rPr/>
              <a:t> </a:t>
            </a:r>
            <a:r>
              <a:rPr/>
              <a:t>in</a:t>
            </a:r>
            <a:r>
              <a:rPr/>
              <a:t> </a:t>
            </a:r>
            <a:r>
              <a:rPr/>
              <a:t>a</a:t>
            </a:r>
            <a:r>
              <a:rPr/>
              <a:t> </a:t>
            </a:r>
            <a:r>
              <a:rPr/>
              <a:t>reasonable</a:t>
            </a:r>
            <a:r>
              <a:rPr/>
              <a:t> </a:t>
            </a:r>
            <a:r>
              <a:rPr/>
              <a:t>amount</a:t>
            </a:r>
            <a:r>
              <a:rPr/>
              <a:t> </a:t>
            </a:r>
            <a:r>
              <a:rPr/>
              <a:t>of</a:t>
            </a:r>
            <a:r>
              <a:rPr/>
              <a:t> </a:t>
            </a:r>
            <a:r>
              <a:rPr/>
              <a:t>time.</a:t>
            </a:r>
            <a:r>
              <a:rPr/>
              <a:t> </a:t>
            </a:r>
            <a:r>
              <a:rPr/>
              <a:t>In</a:t>
            </a:r>
            <a:r>
              <a:rPr/>
              <a:t> </a:t>
            </a:r>
            <a:r>
              <a:rPr/>
              <a:t>addition,</a:t>
            </a:r>
            <a:r>
              <a:rPr/>
              <a:t> </a:t>
            </a:r>
            <a:r>
              <a:rPr/>
              <a:t>the</a:t>
            </a:r>
            <a:r>
              <a:rPr/>
              <a:t> </a:t>
            </a:r>
            <a:r>
              <a:rPr/>
              <a:t>volunteers</a:t>
            </a:r>
            <a:r>
              <a:rPr/>
              <a:t> </a:t>
            </a:r>
            <a:r>
              <a:rPr/>
              <a:t>that</a:t>
            </a:r>
            <a:r>
              <a:rPr/>
              <a:t> </a:t>
            </a:r>
            <a:r>
              <a:rPr/>
              <a:t>you</a:t>
            </a:r>
            <a:r>
              <a:rPr/>
              <a:t> </a:t>
            </a:r>
            <a:r>
              <a:rPr/>
              <a:t>do</a:t>
            </a:r>
            <a:r>
              <a:rPr/>
              <a:t> </a:t>
            </a:r>
            <a:r>
              <a:rPr/>
              <a:t>get</a:t>
            </a:r>
            <a:r>
              <a:rPr/>
              <a:t> </a:t>
            </a:r>
            <a:r>
              <a:rPr/>
              <a:t>are</a:t>
            </a:r>
            <a:r>
              <a:rPr/>
              <a:t> </a:t>
            </a:r>
            <a:r>
              <a:rPr/>
              <a:t>likely</a:t>
            </a:r>
            <a:r>
              <a:rPr/>
              <a:t> </a:t>
            </a:r>
            <a:r>
              <a:rPr/>
              <a:t>to</a:t>
            </a:r>
            <a:r>
              <a:rPr/>
              <a:t> </a:t>
            </a:r>
            <a:r>
              <a:rPr/>
              <a:t>be</a:t>
            </a:r>
            <a:r>
              <a:rPr/>
              <a:t> </a:t>
            </a:r>
            <a:r>
              <a:rPr/>
              <a:t>much</a:t>
            </a:r>
            <a:r>
              <a:rPr/>
              <a:t> </a:t>
            </a:r>
            <a:r>
              <a:rPr/>
              <a:t>different</a:t>
            </a:r>
            <a:r>
              <a:rPr/>
              <a:t> </a:t>
            </a:r>
            <a:r>
              <a:rPr/>
              <a:t>than</a:t>
            </a:r>
            <a:r>
              <a:rPr/>
              <a:t> </a:t>
            </a:r>
            <a:r>
              <a:rPr/>
              <a:t>the</a:t>
            </a:r>
            <a:r>
              <a:rPr/>
              <a:t> </a:t>
            </a:r>
            <a:r>
              <a:rPr/>
              <a:t>general</a:t>
            </a:r>
            <a:r>
              <a:rPr/>
              <a:t> </a:t>
            </a:r>
            <a:r>
              <a:rPr/>
              <a:t>population,</a:t>
            </a:r>
            <a:r>
              <a:rPr/>
              <a:t> </a:t>
            </a:r>
            <a:r>
              <a:rPr/>
              <a:t>harming</a:t>
            </a:r>
            <a:r>
              <a:rPr/>
              <a:t> </a:t>
            </a:r>
            <a:r>
              <a:rPr/>
              <a:t>the</a:t>
            </a:r>
            <a:r>
              <a:rPr/>
              <a:t> </a:t>
            </a:r>
            <a:r>
              <a:rPr/>
              <a:t>generalizability</a:t>
            </a:r>
            <a:r>
              <a:rPr/>
              <a:t> </a:t>
            </a:r>
            <a:r>
              <a:rPr/>
              <a:t>of</a:t>
            </a:r>
            <a:r>
              <a:rPr/>
              <a:t> </a:t>
            </a:r>
            <a:r>
              <a:rPr/>
              <a:t>your</a:t>
            </a:r>
            <a:r>
              <a:rPr/>
              <a:t> </a:t>
            </a:r>
            <a:r>
              <a:rPr/>
              <a:t>research.</a:t>
            </a:r>
          </a:p>
          <a:p>
            <a:pPr lvl="0" marL="0" indent="0">
              <a:buNone/>
            </a:pPr>
          </a:p>
          <a:p>
            <a:pPr lvl="0" marL="0" indent="0">
              <a:buNone/>
            </a:pPr>
            <a:r>
              <a:rPr/>
              <a:t>Gustavsson,</a:t>
            </a:r>
            <a:r>
              <a:rPr/>
              <a:t> </a:t>
            </a:r>
            <a:r>
              <a:rPr/>
              <a:t>J.</a:t>
            </a:r>
            <a:r>
              <a:rPr/>
              <a:t> </a:t>
            </a:r>
            <a:r>
              <a:rPr/>
              <a:t>P.,</a:t>
            </a:r>
            <a:r>
              <a:rPr/>
              <a:t> </a:t>
            </a:r>
            <a:r>
              <a:rPr/>
              <a:t>Åsberg,</a:t>
            </a:r>
            <a:r>
              <a:rPr/>
              <a:t> </a:t>
            </a:r>
            <a:r>
              <a:rPr/>
              <a:t>M.</a:t>
            </a:r>
            <a:r>
              <a:rPr/>
              <a:t> </a:t>
            </a:r>
            <a:r>
              <a:rPr/>
              <a:t>and</a:t>
            </a:r>
            <a:r>
              <a:rPr/>
              <a:t> </a:t>
            </a:r>
            <a:r>
              <a:rPr/>
              <a:t>Schilling,</a:t>
            </a:r>
            <a:r>
              <a:rPr/>
              <a:t> </a:t>
            </a:r>
            <a:r>
              <a:rPr/>
              <a:t>O.</a:t>
            </a:r>
            <a:r>
              <a:rPr/>
              <a:t> </a:t>
            </a:r>
            <a:r>
              <a:rPr/>
              <a:t>(1997),</a:t>
            </a:r>
            <a:r>
              <a:rPr/>
              <a:t> </a:t>
            </a:r>
            <a:r>
              <a:rPr/>
              <a:t>The</a:t>
            </a:r>
            <a:r>
              <a:rPr/>
              <a:t> </a:t>
            </a:r>
            <a:r>
              <a:rPr/>
              <a:t>healthy</a:t>
            </a:r>
            <a:r>
              <a:rPr/>
              <a:t> </a:t>
            </a:r>
            <a:r>
              <a:rPr/>
              <a:t>control</a:t>
            </a:r>
            <a:r>
              <a:rPr/>
              <a:t> </a:t>
            </a:r>
            <a:r>
              <a:rPr/>
              <a:t>subject</a:t>
            </a:r>
            <a:r>
              <a:rPr/>
              <a:t> </a:t>
            </a:r>
            <a:r>
              <a:rPr/>
              <a:t>in</a:t>
            </a:r>
            <a:r>
              <a:rPr/>
              <a:t> </a:t>
            </a:r>
            <a:r>
              <a:rPr/>
              <a:t>psychiatric</a:t>
            </a:r>
            <a:r>
              <a:rPr/>
              <a:t> </a:t>
            </a:r>
            <a:r>
              <a:rPr/>
              <a:t>research:</a:t>
            </a:r>
            <a:r>
              <a:rPr/>
              <a:t> </a:t>
            </a:r>
            <a:r>
              <a:rPr/>
              <a:t>impulsiveness</a:t>
            </a:r>
            <a:r>
              <a:rPr/>
              <a:t> </a:t>
            </a:r>
            <a:r>
              <a:rPr/>
              <a:t>and</a:t>
            </a:r>
            <a:r>
              <a:rPr/>
              <a:t> </a:t>
            </a:r>
            <a:r>
              <a:rPr/>
              <a:t>volunteer</a:t>
            </a:r>
            <a:r>
              <a:rPr/>
              <a:t> </a:t>
            </a:r>
            <a:r>
              <a:rPr/>
              <a:t>bias.</a:t>
            </a:r>
            <a:r>
              <a:rPr/>
              <a:t> </a:t>
            </a:r>
            <a:r>
              <a:rPr/>
              <a:t>Acta</a:t>
            </a:r>
            <a:r>
              <a:rPr/>
              <a:t> </a:t>
            </a:r>
            <a:r>
              <a:rPr/>
              <a:t>Psychiatrica</a:t>
            </a:r>
            <a:r>
              <a:rPr/>
              <a:t> </a:t>
            </a:r>
            <a:r>
              <a:rPr/>
              <a:t>Scandinavica,</a:t>
            </a:r>
            <a:r>
              <a:rPr/>
              <a:t> </a:t>
            </a:r>
            <a:r>
              <a:rPr/>
              <a:t>96:</a:t>
            </a:r>
            <a:r>
              <a:rPr/>
              <a:t> </a:t>
            </a:r>
            <a:r>
              <a:rPr/>
              <a:t>325-328.</a:t>
            </a:r>
            <a:r>
              <a:rPr/>
              <a:t> </a:t>
            </a:r>
            <a:r>
              <a:rPr/>
              <a:t>doi:10.1111/j.1600-0447.1997.tb09924.x</a:t>
            </a:r>
          </a:p>
          <a:p>
            <a:pPr lvl="0" marL="0" indent="0">
              <a:buNone/>
            </a:pPr>
          </a:p>
          <a:p>
            <a:pPr lvl="0" marL="0" indent="0">
              <a:buNone/>
            </a:pPr>
            <a:r>
              <a:rPr/>
              <a:t>Chen</a:t>
            </a:r>
            <a:r>
              <a:rPr/>
              <a:t> </a:t>
            </a:r>
            <a:r>
              <a:rPr/>
              <a:t>S,</a:t>
            </a:r>
            <a:r>
              <a:rPr/>
              <a:t> </a:t>
            </a:r>
            <a:r>
              <a:rPr/>
              <a:t>Kumar</a:t>
            </a:r>
            <a:r>
              <a:rPr/>
              <a:t> </a:t>
            </a:r>
            <a:r>
              <a:rPr/>
              <a:t>S,</a:t>
            </a:r>
            <a:r>
              <a:rPr/>
              <a:t> </a:t>
            </a:r>
            <a:r>
              <a:rPr/>
              <a:t>Chou</a:t>
            </a:r>
            <a:r>
              <a:rPr/>
              <a:t> </a:t>
            </a:r>
            <a:r>
              <a:rPr/>
              <a:t>WH,</a:t>
            </a:r>
            <a:r>
              <a:rPr/>
              <a:t> </a:t>
            </a:r>
            <a:r>
              <a:rPr/>
              <a:t>Barrett</a:t>
            </a:r>
            <a:r>
              <a:rPr/>
              <a:t> </a:t>
            </a:r>
            <a:r>
              <a:rPr/>
              <a:t>JS,</a:t>
            </a:r>
            <a:r>
              <a:rPr/>
              <a:t> </a:t>
            </a:r>
            <a:r>
              <a:rPr/>
              <a:t>Wdlund</a:t>
            </a:r>
            <a:r>
              <a:rPr/>
              <a:t> </a:t>
            </a:r>
            <a:r>
              <a:rPr/>
              <a:t>PJ</a:t>
            </a:r>
            <a:r>
              <a:rPr/>
              <a:t> </a:t>
            </a:r>
            <a:r>
              <a:rPr/>
              <a:t>(1997).</a:t>
            </a:r>
            <a:r>
              <a:rPr/>
              <a:t> </a:t>
            </a:r>
            <a:r>
              <a:rPr/>
              <a:t>A</a:t>
            </a:r>
            <a:r>
              <a:rPr/>
              <a:t> </a:t>
            </a:r>
            <a:r>
              <a:rPr/>
              <a:t>Genetic</a:t>
            </a:r>
            <a:r>
              <a:rPr/>
              <a:t> </a:t>
            </a:r>
            <a:r>
              <a:rPr/>
              <a:t>Bias</a:t>
            </a:r>
            <a:r>
              <a:rPr/>
              <a:t> </a:t>
            </a:r>
            <a:r>
              <a:rPr/>
              <a:t>in</a:t>
            </a:r>
            <a:r>
              <a:rPr/>
              <a:t> </a:t>
            </a:r>
            <a:r>
              <a:rPr/>
              <a:t>Clinical</a:t>
            </a:r>
            <a:r>
              <a:rPr/>
              <a:t> </a:t>
            </a:r>
            <a:r>
              <a:rPr/>
              <a:t>Trials?</a:t>
            </a:r>
            <a:r>
              <a:rPr/>
              <a:t> </a:t>
            </a:r>
            <a:r>
              <a:rPr/>
              <a:t>Cytochroe</a:t>
            </a:r>
            <a:r>
              <a:rPr/>
              <a:t> </a:t>
            </a:r>
            <a:r>
              <a:rPr/>
              <a:t>P450-2D6</a:t>
            </a:r>
            <a:r>
              <a:rPr/>
              <a:t> </a:t>
            </a:r>
            <a:r>
              <a:rPr/>
              <a:t>(CYP2D6)</a:t>
            </a:r>
            <a:r>
              <a:rPr/>
              <a:t> </a:t>
            </a:r>
            <a:r>
              <a:rPr/>
              <a:t>Genotype</a:t>
            </a:r>
            <a:r>
              <a:rPr/>
              <a:t> </a:t>
            </a:r>
            <a:r>
              <a:rPr/>
              <a:t>in</a:t>
            </a:r>
            <a:r>
              <a:rPr/>
              <a:t> </a:t>
            </a:r>
            <a:r>
              <a:rPr/>
              <a:t>General</a:t>
            </a:r>
            <a:r>
              <a:rPr/>
              <a:t> </a:t>
            </a:r>
            <a:r>
              <a:rPr/>
              <a:t>vs</a:t>
            </a:r>
            <a:r>
              <a:rPr/>
              <a:t> </a:t>
            </a:r>
            <a:r>
              <a:rPr/>
              <a:t>Selected</a:t>
            </a:r>
            <a:r>
              <a:rPr/>
              <a:t> </a:t>
            </a:r>
            <a:r>
              <a:rPr/>
              <a:t>Healthy</a:t>
            </a:r>
            <a:r>
              <a:rPr/>
              <a:t> </a:t>
            </a:r>
            <a:r>
              <a:rPr/>
              <a:t>Subject</a:t>
            </a:r>
            <a:r>
              <a:rPr/>
              <a:t> </a:t>
            </a:r>
            <a:r>
              <a:rPr/>
              <a:t>Populations</a:t>
            </a:r>
            <a:r>
              <a:rPr/>
              <a:t> </a:t>
            </a:r>
            <a:r>
              <a:rPr/>
              <a:t>[letter],</a:t>
            </a:r>
            <a:r>
              <a:rPr/>
              <a:t> </a:t>
            </a:r>
            <a:r>
              <a:rPr/>
              <a:t>British</a:t>
            </a:r>
            <a:r>
              <a:rPr/>
              <a:t> </a:t>
            </a:r>
            <a:r>
              <a:rPr/>
              <a:t>Journal</a:t>
            </a:r>
            <a:r>
              <a:rPr/>
              <a:t> </a:t>
            </a:r>
            <a:r>
              <a:rPr/>
              <a:t>of</a:t>
            </a:r>
            <a:r>
              <a:rPr/>
              <a:t> </a:t>
            </a:r>
            <a:r>
              <a:rPr/>
              <a:t>Clinical</a:t>
            </a:r>
            <a:r>
              <a:rPr/>
              <a:t> </a:t>
            </a:r>
            <a:r>
              <a:rPr/>
              <a:t>Pharmacology</a:t>
            </a:r>
            <a:r>
              <a:rPr/>
              <a:t> </a:t>
            </a:r>
            <a:r>
              <a:rPr/>
              <a:t>44(3):</a:t>
            </a:r>
            <a:r>
              <a:rPr/>
              <a:t> </a:t>
            </a:r>
            <a:r>
              <a:rPr/>
              <a:t>303-4.</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http://www.pmean.com/00/intention.html</a:t>
            </a:r>
            <a:r>
              <a:rPr/>
              <a:t>]</a:t>
            </a:r>
          </a:p>
          <a:p>
            <a:pPr lvl="0" marL="0" indent="0">
              <a:buNone/>
            </a:pPr>
          </a:p>
          <a:p>
            <a:pPr lvl="0" marL="0" indent="0">
              <a:buNone/>
            </a:pPr>
            <a:r>
              <a:rPr/>
              <a:t>An</a:t>
            </a:r>
            <a:r>
              <a:rPr/>
              <a:t> </a:t>
            </a:r>
            <a:r>
              <a:rPr/>
              <a:t>intention</a:t>
            </a:r>
            <a:r>
              <a:rPr/>
              <a:t> </a:t>
            </a:r>
            <a:r>
              <a:rPr/>
              <a:t>to</a:t>
            </a:r>
            <a:r>
              <a:rPr/>
              <a:t> </a:t>
            </a:r>
            <a:r>
              <a:rPr/>
              <a:t>treat</a:t>
            </a:r>
            <a:r>
              <a:rPr/>
              <a:t> </a:t>
            </a:r>
            <a:r>
              <a:rPr/>
              <a:t>analysis</a:t>
            </a:r>
            <a:r>
              <a:rPr/>
              <a:t> </a:t>
            </a:r>
            <a:r>
              <a:rPr/>
              <a:t>specifies</a:t>
            </a:r>
            <a:r>
              <a:rPr/>
              <a:t> </a:t>
            </a:r>
            <a:r>
              <a:rPr/>
              <a:t>how</a:t>
            </a:r>
            <a:r>
              <a:rPr/>
              <a:t> </a:t>
            </a:r>
            <a:r>
              <a:rPr/>
              <a:t>to</a:t>
            </a:r>
            <a:r>
              <a:rPr/>
              <a:t> </a:t>
            </a:r>
            <a:r>
              <a:rPr/>
              <a:t>handle</a:t>
            </a:r>
            <a:r>
              <a:rPr/>
              <a:t> </a:t>
            </a:r>
            <a:r>
              <a:rPr/>
              <a:t>noncompliant</a:t>
            </a:r>
            <a:r>
              <a:rPr/>
              <a:t> </a:t>
            </a:r>
            <a:r>
              <a:rPr/>
              <a:t>patients</a:t>
            </a:r>
            <a:r>
              <a:rPr/>
              <a:t> </a:t>
            </a:r>
            <a:r>
              <a:rPr/>
              <a:t>in</a:t>
            </a:r>
            <a:r>
              <a:rPr/>
              <a:t> </a:t>
            </a:r>
            <a:r>
              <a:rPr/>
              <a:t>a</a:t>
            </a:r>
            <a:r>
              <a:rPr/>
              <a:t> </a:t>
            </a:r>
            <a:r>
              <a:rPr/>
              <a:t>randomized</a:t>
            </a:r>
            <a:r>
              <a:rPr/>
              <a:t> </a:t>
            </a:r>
            <a:r>
              <a:rPr/>
              <a:t>control</a:t>
            </a:r>
            <a:r>
              <a:rPr/>
              <a:t> </a:t>
            </a:r>
            <a:r>
              <a:rPr/>
              <a:t>trial.</a:t>
            </a:r>
            <a:r>
              <a:rPr/>
              <a:t> </a:t>
            </a:r>
            <a:r>
              <a:rPr/>
              <a:t>This</a:t>
            </a:r>
            <a:r>
              <a:rPr/>
              <a:t> </a:t>
            </a:r>
            <a:r>
              <a:rPr/>
              <a:t>analysis</a:t>
            </a:r>
            <a:r>
              <a:rPr/>
              <a:t> </a:t>
            </a:r>
            <a:r>
              <a:rPr/>
              <a:t>requires</a:t>
            </a:r>
            <a:r>
              <a:rPr/>
              <a:t> </a:t>
            </a:r>
            <a:r>
              <a:rPr/>
              <a:t>that</a:t>
            </a:r>
            <a:r>
              <a:rPr/>
              <a:t> </a:t>
            </a:r>
            <a:r>
              <a:rPr/>
              <a:t>patients</a:t>
            </a:r>
            <a:r>
              <a:rPr/>
              <a:t> </a:t>
            </a:r>
            <a:r>
              <a:rPr/>
              <a:t>be</a:t>
            </a:r>
            <a:r>
              <a:rPr/>
              <a:t> </a:t>
            </a:r>
            <a:r>
              <a:rPr/>
              <a:t>analyzed</a:t>
            </a:r>
            <a:r>
              <a:rPr/>
              <a:t> </a:t>
            </a:r>
            <a:r>
              <a:rPr/>
              <a:t>in</a:t>
            </a:r>
            <a:r>
              <a:rPr/>
              <a:t> </a:t>
            </a:r>
            <a:r>
              <a:rPr/>
              <a:t>the</a:t>
            </a:r>
            <a:r>
              <a:rPr/>
              <a:t> </a:t>
            </a:r>
            <a:r>
              <a:rPr/>
              <a:t>groups</a:t>
            </a:r>
            <a:r>
              <a:rPr/>
              <a:t> </a:t>
            </a:r>
            <a:r>
              <a:rPr/>
              <a:t>they</a:t>
            </a:r>
            <a:r>
              <a:rPr/>
              <a:t> </a:t>
            </a:r>
            <a:r>
              <a:rPr/>
              <a:t>were</a:t>
            </a:r>
            <a:r>
              <a:rPr/>
              <a:t> </a:t>
            </a:r>
            <a:r>
              <a:rPr/>
              <a:t>randomized</a:t>
            </a:r>
            <a:r>
              <a:rPr/>
              <a:t> </a:t>
            </a:r>
            <a:r>
              <a:rPr/>
              <a:t>into,</a:t>
            </a:r>
            <a:r>
              <a:rPr/>
              <a:t> </a:t>
            </a:r>
            <a:r>
              <a:rPr/>
              <a:t>regardless</a:t>
            </a:r>
            <a:r>
              <a:rPr/>
              <a:t> </a:t>
            </a:r>
            <a:r>
              <a:rPr/>
              <a:t>of</a:t>
            </a:r>
            <a:r>
              <a:rPr/>
              <a:t> </a:t>
            </a:r>
            <a:r>
              <a:rPr/>
              <a:t>whether</a:t>
            </a:r>
            <a:r>
              <a:rPr/>
              <a:t> </a:t>
            </a:r>
            <a:r>
              <a:rPr/>
              <a:t>they</a:t>
            </a:r>
            <a:r>
              <a:rPr/>
              <a:t> </a:t>
            </a:r>
            <a:r>
              <a:rPr/>
              <a:t>complied</a:t>
            </a:r>
            <a:r>
              <a:rPr/>
              <a:t> </a:t>
            </a:r>
            <a:r>
              <a:rPr/>
              <a:t>with</a:t>
            </a:r>
            <a:r>
              <a:rPr/>
              <a:t> </a:t>
            </a:r>
            <a:r>
              <a:rPr/>
              <a:t>the</a:t>
            </a:r>
            <a:r>
              <a:rPr/>
              <a:t> </a:t>
            </a:r>
            <a:r>
              <a:rPr/>
              <a:t>treatment</a:t>
            </a:r>
            <a:r>
              <a:rPr/>
              <a:t> </a:t>
            </a:r>
            <a:r>
              <a:rPr/>
              <a:t>they</a:t>
            </a:r>
            <a:r>
              <a:rPr/>
              <a:t> </a:t>
            </a:r>
            <a:r>
              <a:rPr/>
              <a:t>were</a:t>
            </a:r>
            <a:r>
              <a:rPr/>
              <a:t> </a:t>
            </a:r>
            <a:r>
              <a:rPr/>
              <a:t>given.</a:t>
            </a:r>
          </a:p>
          <a:p>
            <a:pPr lvl="0" marL="0" indent="0">
              <a:buNone/>
            </a:pPr>
          </a:p>
          <a:p>
            <a:pPr lvl="0" marL="0" indent="0">
              <a:buNone/>
            </a:pPr>
            <a:r>
              <a:rPr/>
              <a:t>At</a:t>
            </a:r>
            <a:r>
              <a:rPr/>
              <a:t> </a:t>
            </a:r>
            <a:r>
              <a:rPr/>
              <a:t>first,</a:t>
            </a:r>
            <a:r>
              <a:rPr/>
              <a:t> </a:t>
            </a:r>
            <a:r>
              <a:rPr/>
              <a:t>this</a:t>
            </a:r>
            <a:r>
              <a:rPr/>
              <a:t> </a:t>
            </a:r>
            <a:r>
              <a:rPr/>
              <a:t>seems</a:t>
            </a:r>
            <a:r>
              <a:rPr/>
              <a:t> </a:t>
            </a:r>
            <a:r>
              <a:rPr/>
              <a:t>counter-intuitive.</a:t>
            </a:r>
            <a:r>
              <a:rPr/>
              <a:t> </a:t>
            </a:r>
            <a:r>
              <a:rPr/>
              <a:t>If</a:t>
            </a:r>
            <a:r>
              <a:rPr/>
              <a:t> </a:t>
            </a:r>
            <a:r>
              <a:rPr/>
              <a:t>you</a:t>
            </a:r>
            <a:r>
              <a:rPr/>
              <a:t> </a:t>
            </a:r>
            <a:r>
              <a:rPr/>
              <a:t>are</a:t>
            </a:r>
            <a:r>
              <a:rPr/>
              <a:t> </a:t>
            </a:r>
            <a:r>
              <a:rPr/>
              <a:t>trying</a:t>
            </a:r>
            <a:r>
              <a:rPr/>
              <a:t> </a:t>
            </a:r>
            <a:r>
              <a:rPr/>
              <a:t>to</a:t>
            </a:r>
            <a:r>
              <a:rPr/>
              <a:t> </a:t>
            </a:r>
            <a:r>
              <a:rPr/>
              <a:t>see</a:t>
            </a:r>
            <a:r>
              <a:rPr/>
              <a:t> </a:t>
            </a:r>
            <a:r>
              <a:rPr/>
              <a:t>how</a:t>
            </a:r>
            <a:r>
              <a:rPr/>
              <a:t> </a:t>
            </a:r>
            <a:r>
              <a:rPr/>
              <a:t>effective</a:t>
            </a:r>
            <a:r>
              <a:rPr/>
              <a:t> </a:t>
            </a:r>
            <a:r>
              <a:rPr/>
              <a:t>a</a:t>
            </a:r>
            <a:r>
              <a:rPr/>
              <a:t> </a:t>
            </a:r>
            <a:r>
              <a:rPr/>
              <a:t>new</a:t>
            </a:r>
            <a:r>
              <a:rPr/>
              <a:t> </a:t>
            </a:r>
            <a:r>
              <a:rPr/>
              <a:t>drug</a:t>
            </a:r>
            <a:r>
              <a:rPr/>
              <a:t> </a:t>
            </a:r>
            <a:r>
              <a:rPr/>
              <a:t>might</a:t>
            </a:r>
            <a:r>
              <a:rPr/>
              <a:t> </a:t>
            </a:r>
            <a:r>
              <a:rPr/>
              <a:t>be,</a:t>
            </a:r>
            <a:r>
              <a:rPr/>
              <a:t> </a:t>
            </a:r>
            <a:r>
              <a:rPr/>
              <a:t>why</a:t>
            </a:r>
            <a:r>
              <a:rPr/>
              <a:t> </a:t>
            </a:r>
            <a:r>
              <a:rPr/>
              <a:t>would</a:t>
            </a:r>
            <a:r>
              <a:rPr/>
              <a:t> </a:t>
            </a:r>
            <a:r>
              <a:rPr/>
              <a:t>you</a:t>
            </a:r>
            <a:r>
              <a:rPr/>
              <a:t> </a:t>
            </a:r>
            <a:r>
              <a:rPr/>
              <a:t>include</a:t>
            </a:r>
            <a:r>
              <a:rPr/>
              <a:t> </a:t>
            </a:r>
            <a:r>
              <a:rPr/>
              <a:t>patients</a:t>
            </a:r>
            <a:r>
              <a:rPr/>
              <a:t> </a:t>
            </a:r>
            <a:r>
              <a:rPr/>
              <a:t>who</a:t>
            </a:r>
            <a:r>
              <a:rPr/>
              <a:t> </a:t>
            </a:r>
            <a:r>
              <a:rPr/>
              <a:t>refused</a:t>
            </a:r>
            <a:r>
              <a:rPr/>
              <a:t> </a:t>
            </a:r>
            <a:r>
              <a:rPr/>
              <a:t>to</a:t>
            </a:r>
            <a:r>
              <a:rPr/>
              <a:t> </a:t>
            </a:r>
            <a:r>
              <a:rPr/>
              <a:t>take</a:t>
            </a:r>
            <a:r>
              <a:rPr/>
              <a:t> </a:t>
            </a:r>
            <a:r>
              <a:rPr/>
              <a:t>the</a:t>
            </a:r>
            <a:r>
              <a:rPr/>
              <a:t> </a:t>
            </a:r>
            <a:r>
              <a:rPr/>
              <a:t>drug?</a:t>
            </a:r>
            <a:r>
              <a:rPr/>
              <a:t> </a:t>
            </a:r>
            <a:r>
              <a:rPr/>
              <a:t>An</a:t>
            </a:r>
            <a:r>
              <a:rPr/>
              <a:t> </a:t>
            </a:r>
            <a:r>
              <a:rPr/>
              <a:t>analysis</a:t>
            </a:r>
            <a:r>
              <a:rPr/>
              <a:t> </a:t>
            </a:r>
            <a:r>
              <a:rPr/>
              <a:t>that</a:t>
            </a:r>
            <a:r>
              <a:rPr/>
              <a:t> </a:t>
            </a:r>
            <a:r>
              <a:rPr/>
              <a:t>only</a:t>
            </a:r>
            <a:r>
              <a:rPr/>
              <a:t> </a:t>
            </a:r>
            <a:r>
              <a:rPr/>
              <a:t>includes</a:t>
            </a:r>
            <a:r>
              <a:rPr/>
              <a:t> </a:t>
            </a:r>
            <a:r>
              <a:rPr/>
              <a:t>compliant</a:t>
            </a:r>
            <a:r>
              <a:rPr/>
              <a:t> </a:t>
            </a:r>
            <a:r>
              <a:rPr/>
              <a:t>patients</a:t>
            </a:r>
            <a:r>
              <a:rPr/>
              <a:t> </a:t>
            </a:r>
            <a:r>
              <a:rPr/>
              <a:t>has</a:t>
            </a:r>
            <a:r>
              <a:rPr/>
              <a:t> </a:t>
            </a:r>
            <a:r>
              <a:rPr/>
              <a:t>two</a:t>
            </a:r>
            <a:r>
              <a:rPr/>
              <a:t> </a:t>
            </a:r>
            <a:r>
              <a:rPr/>
              <a:t>drawbacks.</a:t>
            </a:r>
          </a:p>
          <a:p>
            <a:pPr lvl="0" marL="0" indent="0">
              <a:buNone/>
            </a:pPr>
          </a:p>
          <a:p>
            <a:pPr lvl="0" marL="0" indent="0">
              <a:buNone/>
            </a:pPr>
            <a:r>
              <a:rPr/>
              <a:t>Groups</a:t>
            </a:r>
            <a:r>
              <a:rPr/>
              <a:t> </a:t>
            </a:r>
            <a:r>
              <a:rPr/>
              <a:t>defined</a:t>
            </a:r>
            <a:r>
              <a:rPr/>
              <a:t> </a:t>
            </a:r>
            <a:r>
              <a:rPr/>
              <a:t>by</a:t>
            </a:r>
            <a:r>
              <a:rPr/>
              <a:t> </a:t>
            </a:r>
            <a:r>
              <a:rPr/>
              <a:t>compliance</a:t>
            </a:r>
            <a:r>
              <a:rPr/>
              <a:t> </a:t>
            </a:r>
            <a:r>
              <a:rPr/>
              <a:t>are</a:t>
            </a:r>
            <a:r>
              <a:rPr/>
              <a:t> </a:t>
            </a:r>
            <a:r>
              <a:rPr/>
              <a:t>no</a:t>
            </a:r>
            <a:r>
              <a:rPr/>
              <a:t> </a:t>
            </a:r>
            <a:r>
              <a:rPr/>
              <a:t>longer</a:t>
            </a:r>
            <a:r>
              <a:rPr/>
              <a:t> </a:t>
            </a:r>
            <a:r>
              <a:rPr/>
              <a:t>randomized</a:t>
            </a:r>
            <a:r>
              <a:rPr/>
              <a:t> </a:t>
            </a:r>
            <a:r>
              <a:rPr/>
              <a:t>and</a:t>
            </a:r>
            <a:r>
              <a:rPr/>
              <a:t> </a:t>
            </a:r>
            <a:r>
              <a:rPr/>
              <a:t>are</a:t>
            </a:r>
            <a:r>
              <a:rPr/>
              <a:t> </a:t>
            </a:r>
            <a:r>
              <a:rPr/>
              <a:t>thus</a:t>
            </a:r>
            <a:r>
              <a:rPr/>
              <a:t> </a:t>
            </a:r>
            <a:r>
              <a:rPr/>
              <a:t>subject</a:t>
            </a:r>
            <a:r>
              <a:rPr/>
              <a:t> </a:t>
            </a:r>
            <a:r>
              <a:rPr/>
              <a:t>to</a:t>
            </a:r>
            <a:r>
              <a:rPr/>
              <a:t> </a:t>
            </a:r>
            <a:r>
              <a:rPr/>
              <a:t>biases.</a:t>
            </a:r>
          </a:p>
          <a:p>
            <a:pPr lvl="0" marL="0" indent="0">
              <a:buNone/>
            </a:pPr>
          </a:p>
          <a:p>
            <a:pPr lvl="0" marL="0" indent="0">
              <a:buNone/>
            </a:pPr>
            <a:r>
              <a:rPr/>
              <a:t>Groups</a:t>
            </a:r>
            <a:r>
              <a:rPr/>
              <a:t> </a:t>
            </a:r>
            <a:r>
              <a:rPr/>
              <a:t>defined</a:t>
            </a:r>
            <a:r>
              <a:rPr/>
              <a:t> </a:t>
            </a:r>
            <a:r>
              <a:rPr/>
              <a:t>by</a:t>
            </a:r>
            <a:r>
              <a:rPr/>
              <a:t> </a:t>
            </a:r>
            <a:r>
              <a:rPr/>
              <a:t>compliance</a:t>
            </a:r>
            <a:r>
              <a:rPr/>
              <a:t> </a:t>
            </a:r>
            <a:r>
              <a:rPr/>
              <a:t>may</a:t>
            </a:r>
            <a:r>
              <a:rPr/>
              <a:t> </a:t>
            </a:r>
            <a:r>
              <a:rPr/>
              <a:t>not</a:t>
            </a:r>
            <a:r>
              <a:rPr/>
              <a:t> </a:t>
            </a:r>
            <a:r>
              <a:rPr/>
              <a:t>represent</a:t>
            </a:r>
            <a:r>
              <a:rPr/>
              <a:t> </a:t>
            </a:r>
            <a:r>
              <a:rPr/>
              <a:t>the</a:t>
            </a:r>
            <a:r>
              <a:rPr/>
              <a:t> </a:t>
            </a:r>
            <a:r>
              <a:rPr/>
              <a:t>practical</a:t>
            </a:r>
            <a:r>
              <a:rPr/>
              <a:t> </a:t>
            </a:r>
            <a:r>
              <a:rPr/>
              <a:t>impact</a:t>
            </a:r>
            <a:r>
              <a:rPr/>
              <a:t> </a:t>
            </a:r>
            <a:r>
              <a:rPr/>
              <a:t>of</a:t>
            </a:r>
            <a:r>
              <a:rPr/>
              <a:t> </a:t>
            </a:r>
            <a:r>
              <a:rPr/>
              <a:t>the</a:t>
            </a:r>
            <a:r>
              <a:rPr/>
              <a:t> </a:t>
            </a:r>
            <a:r>
              <a:rPr/>
              <a:t>treatment.</a:t>
            </a:r>
          </a:p>
          <a:p>
            <a:pPr lvl="0" marL="0" indent="0">
              <a:buNone/>
            </a:pPr>
          </a:p>
          <a:p>
            <a:pPr lvl="0" marL="0" indent="0">
              <a:buNone/>
            </a:pPr>
            <a:r>
              <a:rPr/>
              <a:t>The</a:t>
            </a:r>
            <a:r>
              <a:rPr/>
              <a:t> </a:t>
            </a:r>
            <a:r>
              <a:rPr/>
              <a:t>intention</a:t>
            </a:r>
            <a:r>
              <a:rPr/>
              <a:t> </a:t>
            </a:r>
            <a:r>
              <a:rPr/>
              <a:t>to</a:t>
            </a:r>
            <a:r>
              <a:rPr/>
              <a:t> </a:t>
            </a:r>
            <a:r>
              <a:rPr/>
              <a:t>treat</a:t>
            </a:r>
            <a:r>
              <a:rPr/>
              <a:t> </a:t>
            </a:r>
            <a:r>
              <a:rPr/>
              <a:t>analysis</a:t>
            </a:r>
            <a:r>
              <a:rPr/>
              <a:t> </a:t>
            </a:r>
            <a:r>
              <a:rPr/>
              <a:t>has</a:t>
            </a:r>
            <a:r>
              <a:rPr/>
              <a:t> </a:t>
            </a:r>
            <a:r>
              <a:rPr/>
              <a:t>some</a:t>
            </a:r>
            <a:r>
              <a:rPr/>
              <a:t> </a:t>
            </a:r>
            <a:r>
              <a:rPr/>
              <a:t>controversy,</a:t>
            </a:r>
            <a:r>
              <a:rPr/>
              <a:t> </a:t>
            </a:r>
            <a:r>
              <a:rPr/>
              <a:t>however.</a:t>
            </a:r>
            <a:r>
              <a:rPr/>
              <a:t> </a:t>
            </a:r>
            <a:r>
              <a:rPr/>
              <a:t>When</a:t>
            </a:r>
            <a:r>
              <a:rPr/>
              <a:t> </a:t>
            </a:r>
            <a:r>
              <a:rPr/>
              <a:t>you</a:t>
            </a:r>
            <a:r>
              <a:rPr/>
              <a:t> </a:t>
            </a:r>
            <a:r>
              <a:rPr/>
              <a:t>are</a:t>
            </a:r>
            <a:r>
              <a:rPr/>
              <a:t> </a:t>
            </a:r>
            <a:r>
              <a:rPr/>
              <a:t>examining</a:t>
            </a:r>
            <a:r>
              <a:rPr/>
              <a:t> </a:t>
            </a:r>
            <a:r>
              <a:rPr/>
              <a:t>a</a:t>
            </a:r>
            <a:r>
              <a:rPr/>
              <a:t> </a:t>
            </a:r>
            <a:r>
              <a:rPr/>
              <a:t>randomized</a:t>
            </a:r>
            <a:r>
              <a:rPr/>
              <a:t> </a:t>
            </a:r>
            <a:r>
              <a:rPr/>
              <a:t>control</a:t>
            </a:r>
            <a:r>
              <a:rPr/>
              <a:t> </a:t>
            </a:r>
            <a:r>
              <a:rPr/>
              <a:t>trial,</a:t>
            </a:r>
            <a:r>
              <a:rPr/>
              <a:t> </a:t>
            </a:r>
            <a:r>
              <a:rPr/>
              <a:t>ask</a:t>
            </a:r>
            <a:r>
              <a:rPr/>
              <a:t> </a:t>
            </a:r>
            <a:r>
              <a:rPr/>
              <a:t>yourself</a:t>
            </a:r>
            <a:r>
              <a:rPr/>
              <a:t> </a:t>
            </a:r>
            <a:r>
              <a:rPr/>
              <a:t>whether</a:t>
            </a:r>
            <a:r>
              <a:rPr/>
              <a:t> </a:t>
            </a:r>
            <a:r>
              <a:rPr/>
              <a:t>it</a:t>
            </a:r>
            <a:r>
              <a:rPr/>
              <a:t> </a:t>
            </a:r>
            <a:r>
              <a:rPr/>
              <a:t>is</a:t>
            </a:r>
            <a:r>
              <a:rPr/>
              <a:t> </a:t>
            </a:r>
            <a:r>
              <a:rPr/>
              <a:t>logical</a:t>
            </a:r>
            <a:r>
              <a:rPr/>
              <a:t> </a:t>
            </a:r>
            <a:r>
              <a:rPr/>
              <a:t>to</a:t>
            </a:r>
            <a:r>
              <a:rPr/>
              <a:t> </a:t>
            </a:r>
            <a:r>
              <a:rPr/>
              <a:t>include</a:t>
            </a:r>
            <a:r>
              <a:rPr/>
              <a:t> </a:t>
            </a:r>
            <a:r>
              <a:rPr/>
              <a:t>noncompliant</a:t>
            </a:r>
            <a:r>
              <a:rPr/>
              <a:t> </a:t>
            </a:r>
            <a:r>
              <a:rPr/>
              <a:t>patients.</a:t>
            </a:r>
          </a:p>
          <a:p>
            <a:pPr lvl="0" marL="0" indent="0">
              <a:buNone/>
            </a:pPr>
          </a:p>
          <a:p>
            <a:pPr lvl="0" marL="0" indent="0">
              <a:buNone/>
            </a:pPr>
            <a:r>
              <a:rPr/>
              <a:t>Intention</a:t>
            </a:r>
            <a:r>
              <a:rPr/>
              <a:t> </a:t>
            </a:r>
            <a:r>
              <a:rPr/>
              <a:t>to</a:t>
            </a:r>
            <a:r>
              <a:rPr/>
              <a:t> </a:t>
            </a:r>
            <a:r>
              <a:rPr/>
              <a:t>treat</a:t>
            </a:r>
            <a:r>
              <a:rPr/>
              <a:t> </a:t>
            </a:r>
            <a:r>
              <a:rPr/>
              <a:t>preserves</a:t>
            </a:r>
            <a:r>
              <a:rPr/>
              <a:t> </a:t>
            </a:r>
            <a:r>
              <a:rPr/>
              <a:t>randomization</a:t>
            </a:r>
          </a:p>
          <a:p>
            <a:pPr lvl="0" marL="0" indent="0">
              <a:buNone/>
            </a:pPr>
          </a:p>
          <a:p>
            <a:pPr lvl="0" marL="0" indent="0">
              <a:buNone/>
            </a:pPr>
            <a:r>
              <a:rPr/>
              <a:t>The</a:t>
            </a:r>
            <a:r>
              <a:rPr/>
              <a:t> </a:t>
            </a:r>
            <a:r>
              <a:rPr/>
              <a:t>validity</a:t>
            </a:r>
            <a:r>
              <a:rPr/>
              <a:t> </a:t>
            </a:r>
            <a:r>
              <a:rPr/>
              <a:t>of</a:t>
            </a:r>
            <a:r>
              <a:rPr/>
              <a:t> </a:t>
            </a:r>
            <a:r>
              <a:rPr/>
              <a:t>a</a:t>
            </a:r>
            <a:r>
              <a:rPr/>
              <a:t> </a:t>
            </a:r>
            <a:r>
              <a:rPr/>
              <a:t>randomized</a:t>
            </a:r>
            <a:r>
              <a:rPr/>
              <a:t> </a:t>
            </a:r>
            <a:r>
              <a:rPr/>
              <a:t>control</a:t>
            </a:r>
            <a:r>
              <a:rPr/>
              <a:t> </a:t>
            </a:r>
            <a:r>
              <a:rPr/>
              <a:t>trial</a:t>
            </a:r>
            <a:r>
              <a:rPr/>
              <a:t> </a:t>
            </a:r>
            <a:r>
              <a:rPr/>
              <a:t>depends</a:t>
            </a:r>
            <a:r>
              <a:rPr/>
              <a:t> </a:t>
            </a:r>
            <a:r>
              <a:rPr/>
              <a:t>greatly</a:t>
            </a:r>
            <a:r>
              <a:rPr/>
              <a:t> </a:t>
            </a:r>
            <a:r>
              <a:rPr/>
              <a:t>on</a:t>
            </a:r>
            <a:r>
              <a:rPr/>
              <a:t> </a:t>
            </a:r>
            <a:r>
              <a:rPr/>
              <a:t>the</a:t>
            </a:r>
            <a:r>
              <a:rPr/>
              <a:t> </a:t>
            </a:r>
            <a:r>
              <a:rPr/>
              <a:t>process</a:t>
            </a:r>
            <a:r>
              <a:rPr/>
              <a:t> </a:t>
            </a:r>
            <a:r>
              <a:rPr/>
              <a:t>of</a:t>
            </a:r>
            <a:r>
              <a:rPr/>
              <a:t> </a:t>
            </a:r>
            <a:r>
              <a:rPr/>
              <a:t>randomization.</a:t>
            </a:r>
            <a:r>
              <a:rPr/>
              <a:t> </a:t>
            </a:r>
            <a:r>
              <a:rPr/>
              <a:t>Randomization</a:t>
            </a:r>
            <a:r>
              <a:rPr/>
              <a:t> </a:t>
            </a:r>
            <a:r>
              <a:rPr/>
              <a:t>insures</a:t>
            </a:r>
            <a:r>
              <a:rPr/>
              <a:t> </a:t>
            </a:r>
            <a:r>
              <a:rPr/>
              <a:t>that</a:t>
            </a:r>
            <a:r>
              <a:rPr/>
              <a:t> </a:t>
            </a:r>
            <a:r>
              <a:rPr/>
              <a:t>both</a:t>
            </a:r>
            <a:r>
              <a:rPr/>
              <a:t> </a:t>
            </a:r>
            <a:r>
              <a:rPr/>
              <a:t>measurable</a:t>
            </a:r>
            <a:r>
              <a:rPr/>
              <a:t> </a:t>
            </a:r>
            <a:r>
              <a:rPr/>
              <a:t>and</a:t>
            </a:r>
            <a:r>
              <a:rPr/>
              <a:t> </a:t>
            </a:r>
            <a:r>
              <a:rPr/>
              <a:t>unmeasurable</a:t>
            </a:r>
            <a:r>
              <a:rPr/>
              <a:t> </a:t>
            </a:r>
            <a:r>
              <a:rPr/>
              <a:t>factors</a:t>
            </a:r>
            <a:r>
              <a:rPr/>
              <a:t> </a:t>
            </a:r>
            <a:r>
              <a:rPr/>
              <a:t>will</a:t>
            </a:r>
            <a:r>
              <a:rPr/>
              <a:t> </a:t>
            </a:r>
            <a:r>
              <a:rPr/>
              <a:t>balance</a:t>
            </a:r>
            <a:r>
              <a:rPr/>
              <a:t> </a:t>
            </a:r>
            <a:r>
              <a:rPr/>
              <a:t>out</a:t>
            </a:r>
            <a:r>
              <a:rPr/>
              <a:t> </a:t>
            </a:r>
            <a:r>
              <a:rPr/>
              <a:t>on</a:t>
            </a:r>
            <a:r>
              <a:rPr/>
              <a:t> </a:t>
            </a:r>
            <a:r>
              <a:rPr/>
              <a:t>average.</a:t>
            </a:r>
            <a:r>
              <a:rPr/>
              <a:t> </a:t>
            </a:r>
            <a:r>
              <a:rPr/>
              <a:t>If</a:t>
            </a:r>
            <a:r>
              <a:rPr/>
              <a:t> </a:t>
            </a:r>
            <a:r>
              <a:rPr/>
              <a:t>a</a:t>
            </a:r>
            <a:r>
              <a:rPr/>
              <a:t> </a:t>
            </a:r>
            <a:r>
              <a:rPr/>
              <a:t>factor</a:t>
            </a:r>
            <a:r>
              <a:rPr/>
              <a:t> </a:t>
            </a:r>
            <a:r>
              <a:rPr/>
              <a:t>other</a:t>
            </a:r>
            <a:r>
              <a:rPr/>
              <a:t> </a:t>
            </a:r>
            <a:r>
              <a:rPr/>
              <a:t>than</a:t>
            </a:r>
            <a:r>
              <a:rPr/>
              <a:t> </a:t>
            </a:r>
            <a:r>
              <a:rPr/>
              <a:t>the</a:t>
            </a:r>
            <a:r>
              <a:rPr/>
              <a:t> </a:t>
            </a:r>
            <a:r>
              <a:rPr/>
              <a:t>treatment</a:t>
            </a:r>
            <a:r>
              <a:rPr/>
              <a:t> </a:t>
            </a:r>
            <a:r>
              <a:rPr/>
              <a:t>itself</a:t>
            </a:r>
            <a:r>
              <a:rPr/>
              <a:t> </a:t>
            </a:r>
            <a:r>
              <a:rPr/>
              <a:t>could</a:t>
            </a:r>
            <a:r>
              <a:rPr/>
              <a:t> </a:t>
            </a:r>
            <a:r>
              <a:rPr/>
              <a:t>possibly</a:t>
            </a:r>
            <a:r>
              <a:rPr/>
              <a:t> </a:t>
            </a:r>
            <a:r>
              <a:rPr/>
              <a:t>influence</a:t>
            </a:r>
            <a:r>
              <a:rPr/>
              <a:t> </a:t>
            </a:r>
            <a:r>
              <a:rPr/>
              <a:t>an</a:t>
            </a:r>
            <a:r>
              <a:rPr/>
              <a:t> </a:t>
            </a:r>
            <a:r>
              <a:rPr/>
              <a:t>outcome</a:t>
            </a:r>
            <a:r>
              <a:rPr/>
              <a:t> </a:t>
            </a:r>
            <a:r>
              <a:rPr/>
              <a:t>measure</a:t>
            </a:r>
            <a:r>
              <a:rPr/>
              <a:t> </a:t>
            </a:r>
            <a:r>
              <a:rPr/>
              <a:t>in</a:t>
            </a:r>
            <a:r>
              <a:rPr/>
              <a:t> </a:t>
            </a:r>
            <a:r>
              <a:rPr/>
              <a:t>your</a:t>
            </a:r>
            <a:r>
              <a:rPr/>
              <a:t> </a:t>
            </a:r>
            <a:r>
              <a:rPr/>
              <a:t>study,</a:t>
            </a:r>
            <a:r>
              <a:rPr/>
              <a:t> </a:t>
            </a:r>
            <a:r>
              <a:rPr/>
              <a:t>then</a:t>
            </a:r>
            <a:r>
              <a:rPr/>
              <a:t> </a:t>
            </a:r>
            <a:r>
              <a:rPr/>
              <a:t>randomization</a:t>
            </a:r>
            <a:r>
              <a:rPr/>
              <a:t> </a:t>
            </a:r>
            <a:r>
              <a:rPr/>
              <a:t>insures</a:t>
            </a:r>
            <a:r>
              <a:rPr/>
              <a:t> </a:t>
            </a:r>
            <a:r>
              <a:rPr/>
              <a:t>that</a:t>
            </a:r>
            <a:r>
              <a:rPr/>
              <a:t> </a:t>
            </a:r>
            <a:r>
              <a:rPr/>
              <a:t>patients</a:t>
            </a:r>
            <a:r>
              <a:rPr/>
              <a:t> </a:t>
            </a:r>
            <a:r>
              <a:rPr/>
              <a:t>with</a:t>
            </a:r>
            <a:r>
              <a:rPr/>
              <a:t> </a:t>
            </a:r>
            <a:r>
              <a:rPr/>
              <a:t>this</a:t>
            </a:r>
            <a:r>
              <a:rPr/>
              <a:t> </a:t>
            </a:r>
            <a:r>
              <a:rPr/>
              <a:t>factor</a:t>
            </a:r>
            <a:r>
              <a:rPr/>
              <a:t> </a:t>
            </a:r>
            <a:r>
              <a:rPr/>
              <a:t>are</a:t>
            </a:r>
            <a:r>
              <a:rPr/>
              <a:t> </a:t>
            </a:r>
            <a:r>
              <a:rPr/>
              <a:t>equally</a:t>
            </a:r>
            <a:r>
              <a:rPr/>
              <a:t> </a:t>
            </a:r>
            <a:r>
              <a:rPr/>
              <a:t>likely</a:t>
            </a:r>
            <a:r>
              <a:rPr/>
              <a:t> </a:t>
            </a:r>
            <a:r>
              <a:rPr/>
              <a:t>to</a:t>
            </a:r>
            <a:r>
              <a:rPr/>
              <a:t> </a:t>
            </a:r>
            <a:r>
              <a:rPr/>
              <a:t>receive</a:t>
            </a:r>
            <a:r>
              <a:rPr/>
              <a:t> </a:t>
            </a:r>
            <a:r>
              <a:rPr/>
              <a:t>either</a:t>
            </a:r>
            <a:r>
              <a:rPr/>
              <a:t> </a:t>
            </a:r>
            <a:r>
              <a:rPr/>
              <a:t>the</a:t>
            </a:r>
            <a:r>
              <a:rPr/>
              <a:t> </a:t>
            </a:r>
            <a:r>
              <a:rPr/>
              <a:t>treatment</a:t>
            </a:r>
            <a:r>
              <a:rPr/>
              <a:t> </a:t>
            </a:r>
            <a:r>
              <a:rPr/>
              <a:t>or</a:t>
            </a:r>
            <a:r>
              <a:rPr/>
              <a:t> </a:t>
            </a:r>
            <a:r>
              <a:rPr/>
              <a:t>the</a:t>
            </a:r>
            <a:r>
              <a:rPr/>
              <a:t> </a:t>
            </a:r>
            <a:r>
              <a:rPr/>
              <a:t>placebo.</a:t>
            </a:r>
            <a:r>
              <a:rPr/>
              <a:t> </a:t>
            </a:r>
            <a:r>
              <a:rPr/>
              <a:t>This</a:t>
            </a:r>
            <a:r>
              <a:rPr/>
              <a:t> </a:t>
            </a:r>
            <a:r>
              <a:rPr/>
              <a:t>prevents</a:t>
            </a:r>
            <a:r>
              <a:rPr/>
              <a:t> </a:t>
            </a:r>
            <a:r>
              <a:rPr/>
              <a:t>many</a:t>
            </a:r>
            <a:r>
              <a:rPr/>
              <a:t> </a:t>
            </a:r>
            <a:r>
              <a:rPr/>
              <a:t>types</a:t>
            </a:r>
            <a:r>
              <a:rPr/>
              <a:t> </a:t>
            </a:r>
            <a:r>
              <a:rPr/>
              <a:t>of</a:t>
            </a:r>
            <a:r>
              <a:rPr/>
              <a:t> </a:t>
            </a:r>
            <a:r>
              <a:rPr/>
              <a:t>bias</a:t>
            </a:r>
            <a:r>
              <a:rPr/>
              <a:t> </a:t>
            </a:r>
            <a:r>
              <a:rPr/>
              <a:t>that</a:t>
            </a:r>
            <a:r>
              <a:rPr/>
              <a:t> </a:t>
            </a:r>
            <a:r>
              <a:rPr/>
              <a:t>can</a:t>
            </a:r>
            <a:r>
              <a:rPr/>
              <a:t> </a:t>
            </a:r>
            <a:r>
              <a:rPr/>
              <a:t>occur</a:t>
            </a:r>
            <a:r>
              <a:rPr/>
              <a:t> </a:t>
            </a:r>
            <a:r>
              <a:rPr/>
              <a:t>in</a:t>
            </a:r>
            <a:r>
              <a:rPr/>
              <a:t> </a:t>
            </a:r>
            <a:r>
              <a:rPr/>
              <a:t>a</a:t>
            </a:r>
            <a:r>
              <a:rPr/>
              <a:t> </a:t>
            </a:r>
            <a:r>
              <a:rPr/>
              <a:t>non-randomized</a:t>
            </a:r>
            <a:r>
              <a:rPr/>
              <a:t> </a:t>
            </a:r>
            <a:r>
              <a:rPr/>
              <a:t>trial.</a:t>
            </a:r>
          </a:p>
          <a:p>
            <a:pPr lvl="0" marL="0" indent="0">
              <a:buNone/>
            </a:pPr>
          </a:p>
          <a:p>
            <a:pPr lvl="0" marL="0" indent="0">
              <a:buNone/>
            </a:pPr>
            <a:r>
              <a:rPr/>
              <a:t>An</a:t>
            </a:r>
            <a:r>
              <a:rPr/>
              <a:t> </a:t>
            </a:r>
            <a:r>
              <a:rPr/>
              <a:t>analysis</a:t>
            </a:r>
            <a:r>
              <a:rPr/>
              <a:t> </a:t>
            </a:r>
            <a:r>
              <a:rPr/>
              <a:t>that</a:t>
            </a:r>
            <a:r>
              <a:rPr/>
              <a:t> </a:t>
            </a:r>
            <a:r>
              <a:rPr/>
              <a:t>excludes</a:t>
            </a:r>
            <a:r>
              <a:rPr/>
              <a:t> </a:t>
            </a:r>
            <a:r>
              <a:rPr/>
              <a:t>noncompliant</a:t>
            </a:r>
            <a:r>
              <a:rPr/>
              <a:t> </a:t>
            </a:r>
            <a:r>
              <a:rPr/>
              <a:t>patients</a:t>
            </a:r>
            <a:r>
              <a:rPr/>
              <a:t> </a:t>
            </a:r>
            <a:r>
              <a:rPr/>
              <a:t>is</a:t>
            </a:r>
            <a:r>
              <a:rPr/>
              <a:t> </a:t>
            </a:r>
            <a:r>
              <a:rPr/>
              <a:t>no</a:t>
            </a:r>
            <a:r>
              <a:rPr/>
              <a:t> </a:t>
            </a:r>
            <a:r>
              <a:rPr/>
              <a:t>longer</a:t>
            </a:r>
            <a:r>
              <a:rPr/>
              <a:t> </a:t>
            </a:r>
            <a:r>
              <a:rPr/>
              <a:t>randomized</a:t>
            </a:r>
            <a:r>
              <a:rPr/>
              <a:t> </a:t>
            </a:r>
            <a:r>
              <a:rPr/>
              <a:t>and</a:t>
            </a:r>
            <a:r>
              <a:rPr/>
              <a:t> </a:t>
            </a:r>
            <a:r>
              <a:rPr/>
              <a:t>might</a:t>
            </a:r>
            <a:r>
              <a:rPr/>
              <a:t> </a:t>
            </a:r>
            <a:r>
              <a:rPr/>
              <a:t>cause</a:t>
            </a:r>
            <a:r>
              <a:rPr/>
              <a:t> </a:t>
            </a:r>
            <a:r>
              <a:rPr/>
              <a:t>serious</a:t>
            </a:r>
            <a:r>
              <a:rPr/>
              <a:t> </a:t>
            </a:r>
            <a:r>
              <a:rPr/>
              <a:t>bias.</a:t>
            </a:r>
            <a:r>
              <a:rPr/>
              <a:t> </a:t>
            </a:r>
            <a:r>
              <a:rPr/>
              <a:t>Consider</a:t>
            </a:r>
            <a:r>
              <a:rPr/>
              <a:t> </a:t>
            </a:r>
            <a:r>
              <a:rPr/>
              <a:t>a</a:t>
            </a:r>
            <a:r>
              <a:rPr/>
              <a:t> </a:t>
            </a:r>
            <a:r>
              <a:rPr/>
              <a:t>hypothetical</a:t>
            </a:r>
            <a:r>
              <a:rPr/>
              <a:t> </a:t>
            </a:r>
            <a:r>
              <a:rPr/>
              <a:t>example</a:t>
            </a:r>
            <a:r>
              <a:rPr/>
              <a:t> </a:t>
            </a:r>
            <a:r>
              <a:rPr/>
              <a:t>where</a:t>
            </a:r>
            <a:r>
              <a:rPr/>
              <a:t> </a:t>
            </a:r>
            <a:r>
              <a:rPr/>
              <a:t>you</a:t>
            </a:r>
            <a:r>
              <a:rPr/>
              <a:t> </a:t>
            </a:r>
            <a:r>
              <a:rPr/>
              <a:t>are</a:t>
            </a:r>
            <a:r>
              <a:rPr/>
              <a:t> </a:t>
            </a:r>
            <a:r>
              <a:rPr/>
              <a:t>comparing</a:t>
            </a:r>
            <a:r>
              <a:rPr/>
              <a:t> </a:t>
            </a:r>
            <a:r>
              <a:rPr/>
              <a:t>a</a:t>
            </a:r>
            <a:r>
              <a:rPr/>
              <a:t> </a:t>
            </a:r>
            <a:r>
              <a:rPr/>
              <a:t>surgical</a:t>
            </a:r>
            <a:r>
              <a:rPr/>
              <a:t> </a:t>
            </a:r>
            <a:r>
              <a:rPr/>
              <a:t>treatment</a:t>
            </a:r>
            <a:r>
              <a:rPr/>
              <a:t> </a:t>
            </a:r>
            <a:r>
              <a:rPr/>
              <a:t>to</a:t>
            </a:r>
            <a:r>
              <a:rPr/>
              <a:t> </a:t>
            </a:r>
            <a:r>
              <a:rPr/>
              <a:t>a</a:t>
            </a:r>
            <a:r>
              <a:rPr/>
              <a:t> </a:t>
            </a:r>
            <a:r>
              <a:rPr/>
              <a:t>non-surgical</a:t>
            </a:r>
            <a:r>
              <a:rPr/>
              <a:t> </a:t>
            </a:r>
            <a:r>
              <a:rPr/>
              <a:t>control.</a:t>
            </a:r>
            <a:r>
              <a:rPr/>
              <a:t> </a:t>
            </a:r>
            <a:r>
              <a:rPr/>
              <a:t>Some</a:t>
            </a:r>
            <a:r>
              <a:rPr/>
              <a:t> </a:t>
            </a:r>
            <a:r>
              <a:rPr/>
              <a:t>patients</a:t>
            </a:r>
            <a:r>
              <a:rPr/>
              <a:t> </a:t>
            </a:r>
            <a:r>
              <a:rPr/>
              <a:t>might</a:t>
            </a:r>
            <a:r>
              <a:rPr/>
              <a:t> </a:t>
            </a:r>
            <a:r>
              <a:rPr/>
              <a:t>die</a:t>
            </a:r>
            <a:r>
              <a:rPr/>
              <a:t> </a:t>
            </a:r>
            <a:r>
              <a:rPr/>
              <a:t>prior</a:t>
            </a:r>
            <a:r>
              <a:rPr/>
              <a:t> </a:t>
            </a:r>
            <a:r>
              <a:rPr/>
              <a:t>to</a:t>
            </a:r>
            <a:r>
              <a:rPr/>
              <a:t> </a:t>
            </a:r>
            <a:r>
              <a:rPr/>
              <a:t>surgery.</a:t>
            </a:r>
            <a:r>
              <a:rPr/>
              <a:t> </a:t>
            </a:r>
            <a:r>
              <a:rPr/>
              <a:t>This</a:t>
            </a:r>
            <a:r>
              <a:rPr/>
              <a:t> </a:t>
            </a:r>
            <a:r>
              <a:rPr/>
              <a:t>is</a:t>
            </a:r>
            <a:r>
              <a:rPr/>
              <a:t> </a:t>
            </a:r>
            <a:r>
              <a:rPr/>
              <a:t>an</a:t>
            </a:r>
            <a:r>
              <a:rPr/>
              <a:t> </a:t>
            </a:r>
            <a:r>
              <a:rPr/>
              <a:t>extreme</a:t>
            </a:r>
            <a:r>
              <a:rPr/>
              <a:t> </a:t>
            </a:r>
            <a:r>
              <a:rPr/>
              <a:t>example</a:t>
            </a:r>
            <a:r>
              <a:rPr/>
              <a:t> </a:t>
            </a:r>
            <a:r>
              <a:rPr/>
              <a:t>of</a:t>
            </a:r>
            <a:r>
              <a:rPr/>
              <a:t> </a:t>
            </a:r>
            <a:r>
              <a:rPr/>
              <a:t>noncompliance.</a:t>
            </a:r>
            <a:r>
              <a:rPr/>
              <a:t> </a:t>
            </a:r>
            <a:r>
              <a:rPr/>
              <a:t>If</a:t>
            </a:r>
            <a:r>
              <a:rPr/>
              <a:t> </a:t>
            </a:r>
            <a:r>
              <a:rPr/>
              <a:t>we</a:t>
            </a:r>
            <a:r>
              <a:rPr/>
              <a:t> </a:t>
            </a:r>
            <a:r>
              <a:rPr/>
              <a:t>exclude</a:t>
            </a:r>
            <a:r>
              <a:rPr/>
              <a:t> </a:t>
            </a:r>
            <a:r>
              <a:rPr/>
              <a:t>these</a:t>
            </a:r>
            <a:r>
              <a:rPr/>
              <a:t> </a:t>
            </a:r>
            <a:r>
              <a:rPr/>
              <a:t>patients</a:t>
            </a:r>
            <a:r>
              <a:rPr/>
              <a:t> </a:t>
            </a:r>
            <a:r>
              <a:rPr/>
              <a:t>from</a:t>
            </a:r>
            <a:r>
              <a:rPr/>
              <a:t> </a:t>
            </a:r>
            <a:r>
              <a:rPr/>
              <a:t>the</a:t>
            </a:r>
            <a:r>
              <a:rPr/>
              <a:t> </a:t>
            </a:r>
            <a:r>
              <a:rPr/>
              <a:t>analysis,</a:t>
            </a:r>
            <a:r>
              <a:rPr/>
              <a:t> </a:t>
            </a:r>
            <a:r>
              <a:rPr/>
              <a:t>we</a:t>
            </a:r>
            <a:r>
              <a:rPr/>
              <a:t> </a:t>
            </a:r>
            <a:r>
              <a:rPr/>
              <a:t>are</a:t>
            </a:r>
            <a:r>
              <a:rPr/>
              <a:t> </a:t>
            </a:r>
            <a:r>
              <a:rPr/>
              <a:t>eliminating</a:t>
            </a:r>
            <a:r>
              <a:rPr/>
              <a:t> </a:t>
            </a:r>
            <a:r>
              <a:rPr/>
              <a:t>rapidly</a:t>
            </a:r>
            <a:r>
              <a:rPr/>
              <a:t> </a:t>
            </a:r>
            <a:r>
              <a:rPr/>
              <a:t>dying</a:t>
            </a:r>
            <a:r>
              <a:rPr/>
              <a:t> </a:t>
            </a:r>
            <a:r>
              <a:rPr/>
              <a:t>patients</a:t>
            </a:r>
            <a:r>
              <a:rPr/>
              <a:t> </a:t>
            </a:r>
            <a:r>
              <a:rPr/>
              <a:t>from</a:t>
            </a:r>
            <a:r>
              <a:rPr/>
              <a:t> </a:t>
            </a:r>
            <a:r>
              <a:rPr/>
              <a:t>the</a:t>
            </a:r>
            <a:r>
              <a:rPr/>
              <a:t> </a:t>
            </a:r>
            <a:r>
              <a:rPr/>
              <a:t>surgery</a:t>
            </a:r>
            <a:r>
              <a:rPr/>
              <a:t> </a:t>
            </a:r>
            <a:r>
              <a:rPr/>
              <a:t>group,</a:t>
            </a:r>
            <a:r>
              <a:rPr/>
              <a:t> </a:t>
            </a:r>
            <a:r>
              <a:rPr/>
              <a:t>but</a:t>
            </a:r>
            <a:r>
              <a:rPr/>
              <a:t> </a:t>
            </a:r>
            <a:r>
              <a:rPr/>
              <a:t>not</a:t>
            </a:r>
            <a:r>
              <a:rPr/>
              <a:t> </a:t>
            </a:r>
            <a:r>
              <a:rPr/>
              <a:t>from</a:t>
            </a:r>
            <a:r>
              <a:rPr/>
              <a:t> </a:t>
            </a:r>
            <a:r>
              <a:rPr/>
              <a:t>the</a:t>
            </a:r>
            <a:r>
              <a:rPr/>
              <a:t> </a:t>
            </a:r>
            <a:r>
              <a:rPr/>
              <a:t>control</a:t>
            </a:r>
            <a:r>
              <a:rPr/>
              <a:t> </a:t>
            </a:r>
            <a:r>
              <a:rPr/>
              <a:t>group.</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more</a:t>
            </a:r>
            <a:r>
              <a:rPr/>
              <a:t> </a:t>
            </a:r>
            <a:r>
              <a:rPr/>
              <a:t>realistic</a:t>
            </a:r>
          </a:p>
          <a:p>
            <a:pPr lvl="0" marL="0" indent="0">
              <a:buNone/>
            </a:pPr>
          </a:p>
          <a:p>
            <a:pPr lvl="0" marL="0" indent="0">
              <a:buNone/>
            </a:pPr>
            <a:r>
              <a:rPr/>
              <a:t>There</a:t>
            </a:r>
            <a:r>
              <a:rPr/>
              <a:t> </a:t>
            </a:r>
            <a:r>
              <a:rPr/>
              <a:t>are</a:t>
            </a:r>
            <a:r>
              <a:rPr/>
              <a:t> </a:t>
            </a:r>
            <a:r>
              <a:rPr/>
              <a:t>many</a:t>
            </a:r>
            <a:r>
              <a:rPr/>
              <a:t> </a:t>
            </a:r>
            <a:r>
              <a:rPr/>
              <a:t>factors</a:t>
            </a:r>
            <a:r>
              <a:rPr/>
              <a:t> </a:t>
            </a:r>
            <a:r>
              <a:rPr/>
              <a:t>that</a:t>
            </a:r>
            <a:r>
              <a:rPr/>
              <a:t> </a:t>
            </a:r>
            <a:r>
              <a:rPr/>
              <a:t>influence</a:t>
            </a:r>
            <a:r>
              <a:rPr/>
              <a:t> </a:t>
            </a:r>
            <a:r>
              <a:rPr/>
              <a:t>whether</a:t>
            </a:r>
            <a:r>
              <a:rPr/>
              <a:t> </a:t>
            </a:r>
            <a:r>
              <a:rPr/>
              <a:t>a</a:t>
            </a:r>
            <a:r>
              <a:rPr/>
              <a:t> </a:t>
            </a:r>
            <a:r>
              <a:rPr/>
              <a:t>patient</a:t>
            </a:r>
            <a:r>
              <a:rPr/>
              <a:t> </a:t>
            </a:r>
            <a:r>
              <a:rPr/>
              <a:t>complies</a:t>
            </a:r>
            <a:r>
              <a:rPr/>
              <a:t> </a:t>
            </a:r>
            <a:r>
              <a:rPr/>
              <a:t>or</a:t>
            </a:r>
            <a:r>
              <a:rPr/>
              <a:t> </a:t>
            </a:r>
            <a:r>
              <a:rPr/>
              <a:t>not</a:t>
            </a:r>
            <a:r>
              <a:rPr/>
              <a:t> </a:t>
            </a:r>
            <a:r>
              <a:rPr/>
              <a:t>with</a:t>
            </a:r>
            <a:r>
              <a:rPr/>
              <a:t> </a:t>
            </a:r>
            <a:r>
              <a:rPr/>
              <a:t>a</a:t>
            </a:r>
            <a:r>
              <a:rPr/>
              <a:t> </a:t>
            </a:r>
            <a:r>
              <a:rPr/>
              <a:t>treatment.</a:t>
            </a:r>
            <a:r>
              <a:rPr/>
              <a:t> </a:t>
            </a:r>
            <a:r>
              <a:rPr/>
              <a:t>Some</a:t>
            </a:r>
            <a:r>
              <a:rPr/>
              <a:t> </a:t>
            </a:r>
            <a:r>
              <a:rPr/>
              <a:t>of</a:t>
            </a:r>
            <a:r>
              <a:rPr/>
              <a:t> </a:t>
            </a:r>
            <a:r>
              <a:rPr/>
              <a:t>the</a:t>
            </a:r>
            <a:r>
              <a:rPr/>
              <a:t> </a:t>
            </a:r>
            <a:r>
              <a:rPr/>
              <a:t>factors</a:t>
            </a:r>
            <a:r>
              <a:rPr/>
              <a:t> </a:t>
            </a:r>
            <a:r>
              <a:rPr/>
              <a:t>that</a:t>
            </a:r>
            <a:r>
              <a:rPr/>
              <a:t> </a:t>
            </a:r>
            <a:r>
              <a:rPr/>
              <a:t>influence</a:t>
            </a:r>
            <a:r>
              <a:rPr/>
              <a:t> </a:t>
            </a:r>
            <a:r>
              <a:rPr/>
              <a:t>compliance</a:t>
            </a:r>
            <a:r>
              <a:rPr/>
              <a:t> </a:t>
            </a:r>
            <a:r>
              <a:rPr/>
              <a:t>might</a:t>
            </a:r>
            <a:r>
              <a:rPr/>
              <a:t> </a:t>
            </a:r>
            <a:r>
              <a:rPr/>
              <a:t>also</a:t>
            </a:r>
            <a:r>
              <a:rPr/>
              <a:t> </a:t>
            </a:r>
            <a:r>
              <a:rPr/>
              <a:t>influence</a:t>
            </a:r>
            <a:r>
              <a:rPr/>
              <a:t> </a:t>
            </a:r>
            <a:r>
              <a:rPr/>
              <a:t>the</a:t>
            </a:r>
            <a:r>
              <a:rPr/>
              <a:t> </a:t>
            </a:r>
            <a:r>
              <a:rPr/>
              <a:t>outcome</a:t>
            </a:r>
            <a:r>
              <a:rPr/>
              <a:t> </a:t>
            </a:r>
            <a:r>
              <a:rPr/>
              <a:t>measure.</a:t>
            </a:r>
            <a:r>
              <a:rPr/>
              <a:t> </a:t>
            </a:r>
            <a:r>
              <a:rPr/>
              <a:t>In</a:t>
            </a:r>
            <a:r>
              <a:rPr/>
              <a:t> </a:t>
            </a:r>
            <a:r>
              <a:rPr/>
              <a:t>particular,</a:t>
            </a:r>
            <a:r>
              <a:rPr/>
              <a:t> </a:t>
            </a:r>
            <a:r>
              <a:rPr/>
              <a:t>noncompliant</a:t>
            </a:r>
            <a:r>
              <a:rPr/>
              <a:t> </a:t>
            </a:r>
            <a:r>
              <a:rPr/>
              <a:t>patients</a:t>
            </a:r>
            <a:r>
              <a:rPr/>
              <a:t> </a:t>
            </a:r>
            <a:r>
              <a:rPr/>
              <a:t>tend</a:t>
            </a:r>
            <a:r>
              <a:rPr/>
              <a:t> </a:t>
            </a:r>
            <a:r>
              <a:rPr/>
              <a:t>to</a:t>
            </a:r>
            <a:r>
              <a:rPr/>
              <a:t> </a:t>
            </a:r>
            <a:r>
              <a:rPr/>
              <a:t>have</a:t>
            </a:r>
            <a:r>
              <a:rPr/>
              <a:t> </a:t>
            </a:r>
            <a:r>
              <a:rPr/>
              <a:t>worse</a:t>
            </a:r>
            <a:r>
              <a:rPr/>
              <a:t> </a:t>
            </a:r>
            <a:r>
              <a:rPr/>
              <a:t>outcomes</a:t>
            </a:r>
            <a:r>
              <a:rPr/>
              <a:t> </a:t>
            </a:r>
            <a:r>
              <a:rPr/>
              <a:t>than</a:t>
            </a:r>
            <a:r>
              <a:rPr/>
              <a:t> </a:t>
            </a:r>
            <a:r>
              <a:rPr/>
              <a:t>compliant</a:t>
            </a:r>
            <a:r>
              <a:rPr/>
              <a:t> </a:t>
            </a:r>
            <a:r>
              <a:rPr/>
              <a:t>patients,</a:t>
            </a:r>
            <a:r>
              <a:rPr/>
              <a:t> </a:t>
            </a:r>
            <a:r>
              <a:rPr/>
              <a:t>even</a:t>
            </a:r>
            <a:r>
              <a:rPr/>
              <a:t> </a:t>
            </a:r>
            <a:r>
              <a:rPr/>
              <a:t>in</a:t>
            </a:r>
            <a:r>
              <a:rPr/>
              <a:t> </a:t>
            </a:r>
            <a:r>
              <a:rPr/>
              <a:t>a</a:t>
            </a:r>
            <a:r>
              <a:rPr/>
              <a:t> </a:t>
            </a:r>
            <a:r>
              <a:rPr/>
              <a:t>placebo</a:t>
            </a:r>
            <a:r>
              <a:rPr/>
              <a:t> </a:t>
            </a:r>
            <a:r>
              <a:rPr/>
              <a:t>group.</a:t>
            </a:r>
            <a:r>
              <a:rPr/>
              <a:t> </a:t>
            </a:r>
            <a:r>
              <a:rPr/>
              <a:t>Perhaps</a:t>
            </a:r>
            <a:r>
              <a:rPr/>
              <a:t> </a:t>
            </a:r>
            <a:r>
              <a:rPr/>
              <a:t>patients</a:t>
            </a:r>
            <a:r>
              <a:rPr/>
              <a:t> </a:t>
            </a:r>
            <a:r>
              <a:rPr/>
              <a:t>who</a:t>
            </a:r>
            <a:r>
              <a:rPr/>
              <a:t> </a:t>
            </a:r>
            <a:r>
              <a:rPr/>
              <a:t>forget</a:t>
            </a:r>
            <a:r>
              <a:rPr/>
              <a:t> </a:t>
            </a:r>
            <a:r>
              <a:rPr/>
              <a:t>to</a:t>
            </a:r>
            <a:r>
              <a:rPr/>
              <a:t> </a:t>
            </a:r>
            <a:r>
              <a:rPr/>
              <a:t>follow</a:t>
            </a:r>
            <a:r>
              <a:rPr/>
              <a:t> </a:t>
            </a:r>
            <a:r>
              <a:rPr/>
              <a:t>a</a:t>
            </a:r>
            <a:r>
              <a:rPr/>
              <a:t> </a:t>
            </a:r>
            <a:r>
              <a:rPr/>
              <a:t>prescribed</a:t>
            </a:r>
            <a:r>
              <a:rPr/>
              <a:t> </a:t>
            </a:r>
            <a:r>
              <a:rPr/>
              <a:t>treatment</a:t>
            </a:r>
            <a:r>
              <a:rPr/>
              <a:t> </a:t>
            </a:r>
            <a:r>
              <a:rPr/>
              <a:t>will</a:t>
            </a:r>
            <a:r>
              <a:rPr/>
              <a:t> </a:t>
            </a:r>
            <a:r>
              <a:rPr/>
              <a:t>also</a:t>
            </a:r>
            <a:r>
              <a:rPr/>
              <a:t> </a:t>
            </a:r>
            <a:r>
              <a:rPr/>
              <a:t>forget</a:t>
            </a:r>
            <a:r>
              <a:rPr/>
              <a:t> </a:t>
            </a:r>
            <a:r>
              <a:rPr/>
              <a:t>to</a:t>
            </a:r>
            <a:r>
              <a:rPr/>
              <a:t> </a:t>
            </a:r>
            <a:r>
              <a:rPr/>
              <a:t>do</a:t>
            </a:r>
            <a:r>
              <a:rPr/>
              <a:t> </a:t>
            </a:r>
            <a:r>
              <a:rPr/>
              <a:t>other</a:t>
            </a:r>
            <a:r>
              <a:rPr/>
              <a:t> </a:t>
            </a:r>
            <a:r>
              <a:rPr/>
              <a:t>things</a:t>
            </a:r>
            <a:r>
              <a:rPr/>
              <a:t> </a:t>
            </a:r>
            <a:r>
              <a:rPr/>
              <a:t>important</a:t>
            </a:r>
            <a:r>
              <a:rPr/>
              <a:t> </a:t>
            </a:r>
            <a:r>
              <a:rPr/>
              <a:t>for</a:t>
            </a:r>
            <a:r>
              <a:rPr/>
              <a:t> </a:t>
            </a:r>
            <a:r>
              <a:rPr/>
              <a:t>their</a:t>
            </a:r>
            <a:r>
              <a:rPr/>
              <a:t> </a:t>
            </a:r>
            <a:r>
              <a:rPr/>
              <a:t>health.</a:t>
            </a:r>
            <a:r>
              <a:rPr/>
              <a:t> </a:t>
            </a:r>
            <a:r>
              <a:rPr/>
              <a:t>Thus</a:t>
            </a:r>
            <a:r>
              <a:rPr/>
              <a:t> </a:t>
            </a:r>
            <a:r>
              <a:rPr/>
              <a:t>an</a:t>
            </a:r>
            <a:r>
              <a:rPr/>
              <a:t> </a:t>
            </a:r>
            <a:r>
              <a:rPr/>
              <a:t>analysis</a:t>
            </a:r>
            <a:r>
              <a:rPr/>
              <a:t> </a:t>
            </a:r>
            <a:r>
              <a:rPr/>
              <a:t>that</a:t>
            </a:r>
            <a:r>
              <a:rPr/>
              <a:t> </a:t>
            </a:r>
            <a:r>
              <a:rPr/>
              <a:t>excludes</a:t>
            </a:r>
            <a:r>
              <a:rPr/>
              <a:t> </a:t>
            </a:r>
            <a:r>
              <a:rPr/>
              <a:t>non-compliant</a:t>
            </a:r>
            <a:r>
              <a:rPr/>
              <a:t> </a:t>
            </a:r>
            <a:r>
              <a:rPr/>
              <a:t>patients</a:t>
            </a:r>
            <a:r>
              <a:rPr/>
              <a:t> </a:t>
            </a:r>
            <a:r>
              <a:rPr/>
              <a:t>may</a:t>
            </a:r>
            <a:r>
              <a:rPr/>
              <a:t> </a:t>
            </a:r>
            <a:r>
              <a:rPr/>
              <a:t>produce</a:t>
            </a:r>
            <a:r>
              <a:rPr/>
              <a:t> </a:t>
            </a:r>
            <a:r>
              <a:rPr/>
              <a:t>a</a:t>
            </a:r>
            <a:r>
              <a:rPr/>
              <a:t> </a:t>
            </a:r>
            <a:r>
              <a:rPr/>
              <a:t>study</a:t>
            </a:r>
            <a:r>
              <a:rPr/>
              <a:t> </a:t>
            </a:r>
            <a:r>
              <a:rPr/>
              <a:t>population</a:t>
            </a:r>
            <a:r>
              <a:rPr/>
              <a:t> </a:t>
            </a:r>
            <a:r>
              <a:rPr/>
              <a:t>that</a:t>
            </a:r>
            <a:r>
              <a:rPr/>
              <a:t> </a:t>
            </a:r>
            <a:r>
              <a:rPr/>
              <a:t>is</a:t>
            </a:r>
            <a:r>
              <a:rPr/>
              <a:t> </a:t>
            </a:r>
            <a:r>
              <a:rPr/>
              <a:t>healthier</a:t>
            </a:r>
            <a:r>
              <a:rPr/>
              <a:t> </a:t>
            </a:r>
            <a:r>
              <a:rPr/>
              <a:t>than</a:t>
            </a:r>
            <a:r>
              <a:rPr/>
              <a:t> </a:t>
            </a:r>
            <a:r>
              <a:rPr/>
              <a:t>the</a:t>
            </a:r>
            <a:r>
              <a:rPr/>
              <a:t> </a:t>
            </a:r>
            <a:r>
              <a:rPr/>
              <a:t>patients</a:t>
            </a:r>
            <a:r>
              <a:rPr/>
              <a:t> </a:t>
            </a:r>
            <a:r>
              <a:rPr/>
              <a:t>that</a:t>
            </a:r>
            <a:r>
              <a:rPr/>
              <a:t> </a:t>
            </a:r>
            <a:r>
              <a:rPr/>
              <a:t>you</a:t>
            </a:r>
            <a:r>
              <a:rPr/>
              <a:t> </a:t>
            </a:r>
            <a:r>
              <a:rPr/>
              <a:t>see.</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especially</a:t>
            </a:r>
            <a:r>
              <a:rPr/>
              <a:t> </a:t>
            </a:r>
            <a:r>
              <a:rPr/>
              <a:t>important</a:t>
            </a:r>
            <a:r>
              <a:rPr/>
              <a:t> </a:t>
            </a:r>
            <a:r>
              <a:rPr/>
              <a:t>for</a:t>
            </a:r>
            <a:r>
              <a:rPr/>
              <a:t> </a:t>
            </a:r>
            <a:r>
              <a:rPr/>
              <a:t>medications</a:t>
            </a:r>
            <a:r>
              <a:rPr/>
              <a:t> </a:t>
            </a:r>
            <a:r>
              <a:rPr/>
              <a:t>that</a:t>
            </a:r>
            <a:r>
              <a:rPr/>
              <a:t> </a:t>
            </a:r>
            <a:r>
              <a:rPr/>
              <a:t>are</a:t>
            </a:r>
            <a:r>
              <a:rPr/>
              <a:t> </a:t>
            </a:r>
            <a:r>
              <a:rPr/>
              <a:t>difficult</a:t>
            </a:r>
            <a:r>
              <a:rPr/>
              <a:t> </a:t>
            </a:r>
            <a:r>
              <a:rPr/>
              <a:t>to</a:t>
            </a:r>
            <a:r>
              <a:rPr/>
              <a:t> </a:t>
            </a:r>
            <a:r>
              <a:rPr/>
              <a:t>tolerate.</a:t>
            </a:r>
            <a:r>
              <a:rPr/>
              <a:t> </a:t>
            </a:r>
            <a:r>
              <a:rPr/>
              <a:t>If</a:t>
            </a:r>
            <a:r>
              <a:rPr/>
              <a:t> </a:t>
            </a:r>
            <a:r>
              <a:rPr/>
              <a:t>you</a:t>
            </a:r>
            <a:r>
              <a:rPr/>
              <a:t> </a:t>
            </a:r>
            <a:r>
              <a:rPr/>
              <a:t>exclude</a:t>
            </a:r>
            <a:r>
              <a:rPr/>
              <a:t> </a:t>
            </a:r>
            <a:r>
              <a:rPr/>
              <a:t>noncompliant</a:t>
            </a:r>
            <a:r>
              <a:rPr/>
              <a:t> </a:t>
            </a:r>
            <a:r>
              <a:rPr/>
              <a:t>patients,</a:t>
            </a:r>
            <a:r>
              <a:rPr/>
              <a:t> </a:t>
            </a:r>
            <a:r>
              <a:rPr/>
              <a:t>you</a:t>
            </a:r>
            <a:r>
              <a:rPr/>
              <a:t> </a:t>
            </a:r>
            <a:r>
              <a:rPr/>
              <a:t>are</a:t>
            </a:r>
            <a:r>
              <a:rPr/>
              <a:t> </a:t>
            </a:r>
            <a:r>
              <a:rPr/>
              <a:t>ignoring</a:t>
            </a:r>
            <a:r>
              <a:rPr/>
              <a:t> </a:t>
            </a:r>
            <a:r>
              <a:rPr/>
              <a:t>the</a:t>
            </a:r>
            <a:r>
              <a:rPr/>
              <a:t> </a:t>
            </a:r>
            <a:r>
              <a:rPr/>
              <a:t>influence</a:t>
            </a:r>
            <a:r>
              <a:rPr/>
              <a:t> </a:t>
            </a:r>
            <a:r>
              <a:rPr/>
              <a:t>of</a:t>
            </a:r>
            <a:r>
              <a:rPr/>
              <a:t> </a:t>
            </a:r>
            <a:r>
              <a:rPr/>
              <a:t>poor</a:t>
            </a:r>
            <a:r>
              <a:rPr/>
              <a:t> </a:t>
            </a:r>
            <a:r>
              <a:rPr/>
              <a:t>tolerability</a:t>
            </a:r>
            <a:r>
              <a:rPr/>
              <a:t> </a:t>
            </a:r>
            <a:r>
              <a:rPr/>
              <a:t>on</a:t>
            </a:r>
            <a:r>
              <a:rPr/>
              <a:t> </a:t>
            </a:r>
            <a:r>
              <a:rPr/>
              <a:t>the</a:t>
            </a:r>
            <a:r>
              <a:rPr/>
              <a:t> </a:t>
            </a:r>
            <a:r>
              <a:rPr/>
              <a:t>efficacy</a:t>
            </a:r>
            <a:r>
              <a:rPr/>
              <a:t> </a:t>
            </a:r>
            <a:r>
              <a:rPr/>
              <a:t>of</a:t>
            </a:r>
            <a:r>
              <a:rPr/>
              <a:t> </a:t>
            </a:r>
            <a:r>
              <a:rPr/>
              <a:t>a</a:t>
            </a:r>
            <a:r>
              <a:rPr/>
              <a:t> </a:t>
            </a:r>
            <a:r>
              <a:rPr/>
              <a:t>treatment.</a:t>
            </a:r>
          </a:p>
          <a:p>
            <a:pPr lvl="0" marL="0" indent="0">
              <a:buNone/>
            </a:pPr>
          </a:p>
          <a:p>
            <a:pPr lvl="0" marL="0" indent="0">
              <a:buNone/>
            </a:pPr>
            <a:r>
              <a:rPr/>
              <a:t>Dropouts</a:t>
            </a:r>
            <a:r>
              <a:rPr/>
              <a:t> </a:t>
            </a:r>
            <a:r>
              <a:rPr/>
              <a:t>in</a:t>
            </a:r>
            <a:r>
              <a:rPr/>
              <a:t> </a:t>
            </a:r>
            <a:r>
              <a:rPr/>
              <a:t>an</a:t>
            </a:r>
            <a:r>
              <a:rPr/>
              <a:t> </a:t>
            </a:r>
            <a:r>
              <a:rPr/>
              <a:t>intention</a:t>
            </a:r>
            <a:r>
              <a:rPr/>
              <a:t> </a:t>
            </a:r>
            <a:r>
              <a:rPr/>
              <a:t>to</a:t>
            </a:r>
            <a:r>
              <a:rPr/>
              <a:t> </a:t>
            </a:r>
            <a:r>
              <a:rPr/>
              <a:t>treat</a:t>
            </a:r>
            <a:r>
              <a:rPr/>
              <a:t> </a:t>
            </a:r>
            <a:r>
              <a:rPr/>
              <a:t>analysis</a:t>
            </a:r>
          </a:p>
          <a:p>
            <a:pPr lvl="0" marL="0" indent="0">
              <a:buNone/>
            </a:pPr>
          </a:p>
          <a:p>
            <a:pPr lvl="0" marL="0" indent="0">
              <a:buNone/>
            </a:pPr>
            <a:r>
              <a:rPr/>
              <a:t>Sometimes</a:t>
            </a:r>
            <a:r>
              <a:rPr/>
              <a:t> </a:t>
            </a:r>
            <a:r>
              <a:rPr/>
              <a:t>patients</a:t>
            </a:r>
            <a:r>
              <a:rPr/>
              <a:t> </a:t>
            </a:r>
            <a:r>
              <a:rPr/>
              <a:t>who</a:t>
            </a:r>
            <a:r>
              <a:rPr/>
              <a:t> </a:t>
            </a:r>
            <a:r>
              <a:rPr/>
              <a:t>don’t</a:t>
            </a:r>
            <a:r>
              <a:rPr/>
              <a:t> </a:t>
            </a:r>
            <a:r>
              <a:rPr/>
              <a:t>comply</a:t>
            </a:r>
            <a:r>
              <a:rPr/>
              <a:t> </a:t>
            </a:r>
            <a:r>
              <a:rPr/>
              <a:t>with</a:t>
            </a:r>
            <a:r>
              <a:rPr/>
              <a:t> </a:t>
            </a:r>
            <a:r>
              <a:rPr/>
              <a:t>a</a:t>
            </a:r>
            <a:r>
              <a:rPr/>
              <a:t> </a:t>
            </a:r>
            <a:r>
              <a:rPr/>
              <a:t>prescribed</a:t>
            </a:r>
            <a:r>
              <a:rPr/>
              <a:t> </a:t>
            </a:r>
            <a:r>
              <a:rPr/>
              <a:t>treatment</a:t>
            </a:r>
            <a:r>
              <a:rPr/>
              <a:t> </a:t>
            </a:r>
            <a:r>
              <a:rPr/>
              <a:t>will</a:t>
            </a:r>
            <a:r>
              <a:rPr/>
              <a:t> </a:t>
            </a:r>
            <a:r>
              <a:rPr/>
              <a:t>also</a:t>
            </a:r>
            <a:r>
              <a:rPr/>
              <a:t> </a:t>
            </a:r>
            <a:r>
              <a:rPr/>
              <a:t>not</a:t>
            </a:r>
            <a:r>
              <a:rPr/>
              <a:t> </a:t>
            </a:r>
            <a:r>
              <a:rPr/>
              <a:t>comply</a:t>
            </a:r>
            <a:r>
              <a:rPr/>
              <a:t> </a:t>
            </a:r>
            <a:r>
              <a:rPr/>
              <a:t>with</a:t>
            </a:r>
            <a:r>
              <a:rPr/>
              <a:t> </a:t>
            </a:r>
            <a:r>
              <a:rPr/>
              <a:t>the</a:t>
            </a:r>
            <a:r>
              <a:rPr/>
              <a:t> </a:t>
            </a:r>
            <a:r>
              <a:rPr/>
              <a:t>measurement</a:t>
            </a:r>
            <a:r>
              <a:rPr/>
              <a:t> </a:t>
            </a:r>
            <a:r>
              <a:rPr/>
              <a:t>of</a:t>
            </a:r>
            <a:r>
              <a:rPr/>
              <a:t> </a:t>
            </a:r>
            <a:r>
              <a:rPr/>
              <a:t>the</a:t>
            </a:r>
            <a:r>
              <a:rPr/>
              <a:t> </a:t>
            </a:r>
            <a:r>
              <a:rPr/>
              <a:t>outcome.</a:t>
            </a:r>
            <a:r>
              <a:rPr/>
              <a:t> </a:t>
            </a:r>
            <a:r>
              <a:rPr/>
              <a:t>For</a:t>
            </a:r>
            <a:r>
              <a:rPr/>
              <a:t> </a:t>
            </a:r>
            <a:r>
              <a:rPr/>
              <a:t>example,</a:t>
            </a:r>
            <a:r>
              <a:rPr/>
              <a:t> </a:t>
            </a:r>
            <a:r>
              <a:rPr/>
              <a:t>someone</a:t>
            </a:r>
            <a:r>
              <a:rPr/>
              <a:t> </a:t>
            </a:r>
            <a:r>
              <a:rPr/>
              <a:t>who</a:t>
            </a:r>
            <a:r>
              <a:rPr/>
              <a:t> </a:t>
            </a:r>
            <a:r>
              <a:rPr/>
              <a:t>stops</a:t>
            </a:r>
            <a:r>
              <a:rPr/>
              <a:t> </a:t>
            </a:r>
            <a:r>
              <a:rPr/>
              <a:t>taking</a:t>
            </a:r>
            <a:r>
              <a:rPr/>
              <a:t> </a:t>
            </a:r>
            <a:r>
              <a:rPr/>
              <a:t>a</a:t>
            </a:r>
            <a:r>
              <a:rPr/>
              <a:t> </a:t>
            </a:r>
            <a:r>
              <a:rPr/>
              <a:t>drug</a:t>
            </a:r>
            <a:r>
              <a:rPr/>
              <a:t> </a:t>
            </a:r>
            <a:r>
              <a:rPr/>
              <a:t>may</a:t>
            </a:r>
            <a:r>
              <a:rPr/>
              <a:t> </a:t>
            </a:r>
            <a:r>
              <a:rPr/>
              <a:t>also</a:t>
            </a:r>
            <a:r>
              <a:rPr/>
              <a:t> </a:t>
            </a:r>
            <a:r>
              <a:rPr/>
              <a:t>not</a:t>
            </a:r>
            <a:r>
              <a:rPr/>
              <a:t> </a:t>
            </a:r>
            <a:r>
              <a:rPr/>
              <a:t>show</a:t>
            </a:r>
            <a:r>
              <a:rPr/>
              <a:t> </a:t>
            </a:r>
            <a:r>
              <a:rPr/>
              <a:t>up</a:t>
            </a:r>
            <a:r>
              <a:rPr/>
              <a:t> </a:t>
            </a:r>
            <a:r>
              <a:rPr/>
              <a:t>for</a:t>
            </a:r>
            <a:r>
              <a:rPr/>
              <a:t> </a:t>
            </a:r>
            <a:r>
              <a:rPr/>
              <a:t>evaluation</a:t>
            </a:r>
            <a:r>
              <a:rPr/>
              <a:t> </a:t>
            </a:r>
            <a:r>
              <a:rPr/>
              <a:t>either.</a:t>
            </a:r>
            <a:r>
              <a:rPr/>
              <a:t> </a:t>
            </a:r>
            <a:r>
              <a:rPr/>
              <a:t>These</a:t>
            </a:r>
            <a:r>
              <a:rPr/>
              <a:t> </a:t>
            </a:r>
            <a:r>
              <a:rPr/>
              <a:t>people</a:t>
            </a:r>
            <a:r>
              <a:rPr/>
              <a:t> </a:t>
            </a:r>
            <a:r>
              <a:rPr/>
              <a:t>might</a:t>
            </a:r>
            <a:r>
              <a:rPr/>
              <a:t> </a:t>
            </a:r>
            <a:r>
              <a:rPr/>
              <a:t>more</a:t>
            </a:r>
            <a:r>
              <a:rPr/>
              <a:t> </a:t>
            </a:r>
            <a:r>
              <a:rPr/>
              <a:t>properly</a:t>
            </a:r>
            <a:r>
              <a:rPr/>
              <a:t> </a:t>
            </a:r>
            <a:r>
              <a:rPr/>
              <a:t>be</a:t>
            </a:r>
            <a:r>
              <a:rPr/>
              <a:t> </a:t>
            </a:r>
            <a:r>
              <a:rPr/>
              <a:t>labeled</a:t>
            </a:r>
            <a:r>
              <a:rPr/>
              <a:t> </a:t>
            </a:r>
            <a:r>
              <a:rPr/>
              <a:t>as</a:t>
            </a:r>
            <a:r>
              <a:rPr/>
              <a:t> </a:t>
            </a:r>
            <a:r>
              <a:rPr/>
              <a:t>dropouts</a:t>
            </a:r>
            <a:r>
              <a:rPr/>
              <a:t> </a:t>
            </a:r>
            <a:r>
              <a:rPr/>
              <a:t>rather</a:t>
            </a:r>
            <a:r>
              <a:rPr/>
              <a:t> </a:t>
            </a:r>
            <a:r>
              <a:rPr/>
              <a:t>than</a:t>
            </a:r>
            <a:r>
              <a:rPr/>
              <a:t> </a:t>
            </a:r>
            <a:r>
              <a:rPr/>
              <a:t>noncompliant</a:t>
            </a:r>
            <a:r>
              <a:rPr/>
              <a:t> </a:t>
            </a:r>
            <a:r>
              <a:rPr/>
              <a:t>patients.</a:t>
            </a:r>
            <a:r>
              <a:rPr/>
              <a:t> </a:t>
            </a:r>
            <a:r>
              <a:rPr/>
              <a:t>Dropouts</a:t>
            </a:r>
            <a:r>
              <a:rPr/>
              <a:t> </a:t>
            </a:r>
            <a:r>
              <a:rPr/>
              <a:t>may</a:t>
            </a:r>
            <a:r>
              <a:rPr/>
              <a:t> </a:t>
            </a:r>
            <a:r>
              <a:rPr/>
              <a:t>make</a:t>
            </a:r>
            <a:r>
              <a:rPr/>
              <a:t> </a:t>
            </a:r>
            <a:r>
              <a:rPr/>
              <a:t>it</a:t>
            </a:r>
            <a:r>
              <a:rPr/>
              <a:t> </a:t>
            </a:r>
            <a:r>
              <a:rPr/>
              <a:t>impossible</a:t>
            </a:r>
            <a:r>
              <a:rPr/>
              <a:t> </a:t>
            </a:r>
            <a:r>
              <a:rPr/>
              <a:t>to</a:t>
            </a:r>
            <a:r>
              <a:rPr/>
              <a:t> </a:t>
            </a:r>
            <a:r>
              <a:rPr/>
              <a:t>perform</a:t>
            </a:r>
            <a:r>
              <a:rPr/>
              <a:t> </a:t>
            </a:r>
            <a:r>
              <a:rPr/>
              <a:t>an</a:t>
            </a:r>
            <a:r>
              <a:rPr/>
              <a:t> </a:t>
            </a:r>
            <a:r>
              <a:rPr/>
              <a:t>intention</a:t>
            </a:r>
            <a:r>
              <a:rPr/>
              <a:t> </a:t>
            </a:r>
            <a:r>
              <a:rPr/>
              <a:t>to</a:t>
            </a:r>
            <a:r>
              <a:rPr/>
              <a:t> </a:t>
            </a:r>
            <a:r>
              <a:rPr/>
              <a:t>treat</a:t>
            </a:r>
            <a:r>
              <a:rPr/>
              <a:t> </a:t>
            </a:r>
            <a:r>
              <a:rPr/>
              <a:t>analysis,</a:t>
            </a:r>
            <a:r>
              <a:rPr/>
              <a:t> </a:t>
            </a:r>
            <a:r>
              <a:rPr/>
              <a:t>even</a:t>
            </a:r>
            <a:r>
              <a:rPr/>
              <a:t> </a:t>
            </a:r>
            <a:r>
              <a:rPr/>
              <a:t>if</a:t>
            </a:r>
            <a:r>
              <a:rPr/>
              <a:t> </a:t>
            </a:r>
            <a:r>
              <a:rPr/>
              <a:t>you</a:t>
            </a:r>
            <a:r>
              <a:rPr/>
              <a:t> </a:t>
            </a:r>
            <a:r>
              <a:rPr/>
              <a:t>wanted</a:t>
            </a:r>
            <a:r>
              <a:rPr/>
              <a:t> </a:t>
            </a:r>
            <a:r>
              <a:rPr/>
              <a:t>to.</a:t>
            </a:r>
          </a:p>
          <a:p>
            <a:pPr lvl="0" marL="0" indent="0">
              <a:buNone/>
            </a:pPr>
          </a:p>
          <a:p>
            <a:pPr lvl="0" marL="0" indent="0">
              <a:buNone/>
            </a:pPr>
            <a:r>
              <a:rPr/>
              <a:t>There</a:t>
            </a:r>
            <a:r>
              <a:rPr/>
              <a:t> </a:t>
            </a:r>
            <a:r>
              <a:rPr/>
              <a:t>are</a:t>
            </a:r>
            <a:r>
              <a:rPr/>
              <a:t> </a:t>
            </a:r>
            <a:r>
              <a:rPr/>
              <a:t>a</a:t>
            </a:r>
            <a:r>
              <a:rPr/>
              <a:t> </a:t>
            </a:r>
            <a:r>
              <a:rPr/>
              <a:t>few</a:t>
            </a:r>
            <a:r>
              <a:rPr/>
              <a:t> </a:t>
            </a:r>
            <a:r>
              <a:rPr/>
              <a:t>situations</a:t>
            </a:r>
            <a:r>
              <a:rPr/>
              <a:t> </a:t>
            </a:r>
            <a:r>
              <a:rPr/>
              <a:t>where</a:t>
            </a:r>
            <a:r>
              <a:rPr/>
              <a:t> </a:t>
            </a:r>
            <a:r>
              <a:rPr/>
              <a:t>we</a:t>
            </a:r>
            <a:r>
              <a:rPr/>
              <a:t> </a:t>
            </a:r>
            <a:r>
              <a:rPr/>
              <a:t>can</a:t>
            </a:r>
            <a:r>
              <a:rPr/>
              <a:t> </a:t>
            </a:r>
            <a:r>
              <a:rPr/>
              <a:t>still</a:t>
            </a:r>
            <a:r>
              <a:rPr/>
              <a:t> </a:t>
            </a:r>
            <a:r>
              <a:rPr/>
              <a:t>handle</a:t>
            </a:r>
            <a:r>
              <a:rPr/>
              <a:t> </a:t>
            </a:r>
            <a:r>
              <a:rPr/>
              <a:t>this</a:t>
            </a:r>
            <a:r>
              <a:rPr/>
              <a:t> </a:t>
            </a:r>
            <a:r>
              <a:rPr/>
              <a:t>type</a:t>
            </a:r>
            <a:r>
              <a:rPr/>
              <a:t> </a:t>
            </a:r>
            <a:r>
              <a:rPr/>
              <a:t>of</a:t>
            </a:r>
            <a:r>
              <a:rPr/>
              <a:t> </a:t>
            </a:r>
            <a:r>
              <a:rPr/>
              <a:t>noncompliance.</a:t>
            </a:r>
            <a:r>
              <a:rPr/>
              <a:t> </a:t>
            </a:r>
            <a:r>
              <a:rPr/>
              <a:t>For</a:t>
            </a:r>
            <a:r>
              <a:rPr/>
              <a:t> </a:t>
            </a:r>
            <a:r>
              <a:rPr/>
              <a:t>example,</a:t>
            </a:r>
            <a:r>
              <a:rPr/>
              <a:t> </a:t>
            </a:r>
            <a:r>
              <a:rPr/>
              <a:t>if</a:t>
            </a:r>
            <a:r>
              <a:rPr/>
              <a:t> </a:t>
            </a:r>
            <a:r>
              <a:rPr/>
              <a:t>you</a:t>
            </a:r>
            <a:r>
              <a:rPr/>
              <a:t> </a:t>
            </a:r>
            <a:r>
              <a:rPr/>
              <a:t>are</a:t>
            </a:r>
            <a:r>
              <a:rPr/>
              <a:t> </a:t>
            </a:r>
            <a:r>
              <a:rPr/>
              <a:t>studying</a:t>
            </a:r>
            <a:r>
              <a:rPr/>
              <a:t> </a:t>
            </a:r>
            <a:r>
              <a:rPr/>
              <a:t>smoking</a:t>
            </a:r>
            <a:r>
              <a:rPr/>
              <a:t> </a:t>
            </a:r>
            <a:r>
              <a:rPr/>
              <a:t>cessation,</a:t>
            </a:r>
            <a:r>
              <a:rPr/>
              <a:t> </a:t>
            </a:r>
            <a:r>
              <a:rPr/>
              <a:t>you</a:t>
            </a:r>
            <a:r>
              <a:rPr/>
              <a:t> </a:t>
            </a:r>
            <a:r>
              <a:rPr/>
              <a:t>might</a:t>
            </a:r>
            <a:r>
              <a:rPr/>
              <a:t> </a:t>
            </a:r>
            <a:r>
              <a:rPr/>
              <a:t>conservatively</a:t>
            </a:r>
            <a:r>
              <a:rPr/>
              <a:t> </a:t>
            </a:r>
            <a:r>
              <a:rPr/>
              <a:t>label</a:t>
            </a:r>
            <a:r>
              <a:rPr/>
              <a:t> </a:t>
            </a:r>
            <a:r>
              <a:rPr/>
              <a:t>as</a:t>
            </a:r>
            <a:r>
              <a:rPr/>
              <a:t> </a:t>
            </a:r>
            <a:r>
              <a:rPr/>
              <a:t>a</a:t>
            </a:r>
            <a:r>
              <a:rPr/>
              <a:t> </a:t>
            </a:r>
            <a:r>
              <a:rPr/>
              <a:t>smoker</a:t>
            </a:r>
            <a:r>
              <a:rPr/>
              <a:t> </a:t>
            </a:r>
            <a:r>
              <a:rPr/>
              <a:t>anyone</a:t>
            </a:r>
            <a:r>
              <a:rPr/>
              <a:t> </a:t>
            </a:r>
            <a:r>
              <a:rPr/>
              <a:t>who</a:t>
            </a:r>
            <a:r>
              <a:rPr/>
              <a:t> </a:t>
            </a:r>
            <a:r>
              <a:rPr/>
              <a:t>stops</a:t>
            </a:r>
            <a:r>
              <a:rPr/>
              <a:t> </a:t>
            </a:r>
            <a:r>
              <a:rPr/>
              <a:t>participating</a:t>
            </a:r>
            <a:r>
              <a:rPr/>
              <a:t> </a:t>
            </a:r>
            <a:r>
              <a:rPr/>
              <a:t>in</a:t>
            </a:r>
            <a:r>
              <a:rPr/>
              <a:t> </a:t>
            </a:r>
            <a:r>
              <a:rPr/>
              <a:t>the</a:t>
            </a:r>
            <a:r>
              <a:rPr/>
              <a:t> </a:t>
            </a:r>
            <a:r>
              <a:rPr/>
              <a:t>smoking</a:t>
            </a:r>
            <a:r>
              <a:rPr/>
              <a:t> </a:t>
            </a:r>
            <a:r>
              <a:rPr/>
              <a:t>cessation</a:t>
            </a:r>
            <a:r>
              <a:rPr/>
              <a:t> </a:t>
            </a:r>
            <a:r>
              <a:rPr/>
              <a:t>program.</a:t>
            </a:r>
            <a:r>
              <a:rPr/>
              <a:t> </a:t>
            </a:r>
            <a:r>
              <a:rPr/>
              <a:t>In</a:t>
            </a:r>
            <a:r>
              <a:rPr/>
              <a:t> </a:t>
            </a:r>
            <a:r>
              <a:rPr/>
              <a:t>a</a:t>
            </a:r>
            <a:r>
              <a:rPr/>
              <a:t> </a:t>
            </a:r>
            <a:r>
              <a:rPr/>
              <a:t>study</a:t>
            </a:r>
            <a:r>
              <a:rPr/>
              <a:t> </a:t>
            </a:r>
            <a:r>
              <a:rPr/>
              <a:t>of</a:t>
            </a:r>
            <a:r>
              <a:rPr/>
              <a:t> </a:t>
            </a:r>
            <a:r>
              <a:rPr/>
              <a:t>weight</a:t>
            </a:r>
            <a:r>
              <a:rPr/>
              <a:t> </a:t>
            </a:r>
            <a:r>
              <a:rPr/>
              <a:t>loss,</a:t>
            </a:r>
            <a:r>
              <a:rPr/>
              <a:t> </a:t>
            </a:r>
            <a:r>
              <a:rPr/>
              <a:t>you</a:t>
            </a:r>
            <a:r>
              <a:rPr/>
              <a:t> </a:t>
            </a:r>
            <a:r>
              <a:rPr/>
              <a:t>might</a:t>
            </a:r>
            <a:r>
              <a:rPr/>
              <a:t> </a:t>
            </a:r>
            <a:r>
              <a:rPr/>
              <a:t>assume</a:t>
            </a:r>
            <a:r>
              <a:rPr/>
              <a:t> </a:t>
            </a:r>
            <a:r>
              <a:rPr/>
              <a:t>that</a:t>
            </a:r>
            <a:r>
              <a:rPr/>
              <a:t> </a:t>
            </a:r>
            <a:r>
              <a:rPr/>
              <a:t>a</a:t>
            </a:r>
            <a:r>
              <a:rPr/>
              <a:t> </a:t>
            </a:r>
            <a:r>
              <a:rPr/>
              <a:t>dropout</a:t>
            </a:r>
            <a:r>
              <a:rPr/>
              <a:t> </a:t>
            </a:r>
            <a:r>
              <a:rPr/>
              <a:t>has</a:t>
            </a:r>
            <a:r>
              <a:rPr/>
              <a:t> </a:t>
            </a:r>
            <a:r>
              <a:rPr/>
              <a:t>zero</a:t>
            </a:r>
            <a:r>
              <a:rPr/>
              <a:t> </a:t>
            </a:r>
            <a:r>
              <a:rPr/>
              <a:t>weight</a:t>
            </a:r>
            <a:r>
              <a:rPr/>
              <a:t> </a:t>
            </a:r>
            <a:r>
              <a:rPr/>
              <a:t>loss.</a:t>
            </a:r>
            <a:r>
              <a:rPr/>
              <a:t> </a:t>
            </a:r>
            <a:r>
              <a:rPr/>
              <a:t>Even</a:t>
            </a:r>
            <a:r>
              <a:rPr/>
              <a:t> </a:t>
            </a:r>
            <a:r>
              <a:rPr/>
              <a:t>so,</a:t>
            </a:r>
            <a:r>
              <a:rPr/>
              <a:t> </a:t>
            </a:r>
            <a:r>
              <a:rPr/>
              <a:t>you</a:t>
            </a:r>
            <a:r>
              <a:rPr/>
              <a:t> </a:t>
            </a:r>
            <a:r>
              <a:rPr/>
              <a:t>should</a:t>
            </a:r>
            <a:r>
              <a:rPr/>
              <a:t> </a:t>
            </a:r>
            <a:r>
              <a:rPr/>
              <a:t>always</a:t>
            </a:r>
            <a:r>
              <a:rPr/>
              <a:t> </a:t>
            </a:r>
            <a:r>
              <a:rPr/>
              <a:t>try</a:t>
            </a:r>
            <a:r>
              <a:rPr/>
              <a:t> </a:t>
            </a:r>
            <a:r>
              <a:rPr/>
              <a:t>to</a:t>
            </a:r>
            <a:r>
              <a:rPr/>
              <a:t> </a:t>
            </a:r>
            <a:r>
              <a:rPr/>
              <a:t>design</a:t>
            </a:r>
            <a:r>
              <a:rPr/>
              <a:t> </a:t>
            </a:r>
            <a:r>
              <a:rPr/>
              <a:t>a</a:t>
            </a:r>
            <a:r>
              <a:rPr/>
              <a:t> </a:t>
            </a:r>
            <a:r>
              <a:rPr/>
              <a:t>study</a:t>
            </a:r>
            <a:r>
              <a:rPr/>
              <a:t> </a:t>
            </a:r>
            <a:r>
              <a:rPr/>
              <a:t>that</a:t>
            </a:r>
            <a:r>
              <a:rPr/>
              <a:t> </a:t>
            </a:r>
            <a:r>
              <a:rPr/>
              <a:t>avoids</a:t>
            </a:r>
            <a:r>
              <a:rPr/>
              <a:t> </a:t>
            </a:r>
            <a:r>
              <a:rPr/>
              <a:t>or</a:t>
            </a:r>
            <a:r>
              <a:rPr/>
              <a:t> </a:t>
            </a:r>
            <a:r>
              <a:rPr/>
              <a:t>minimizes</a:t>
            </a:r>
            <a:r>
              <a:rPr/>
              <a:t> </a:t>
            </a:r>
            <a:r>
              <a:rPr/>
              <a:t>the</a:t>
            </a:r>
            <a:r>
              <a:rPr/>
              <a:t> </a:t>
            </a:r>
            <a:r>
              <a:rPr/>
              <a:t>possibility</a:t>
            </a:r>
            <a:r>
              <a:rPr/>
              <a:t> </a:t>
            </a:r>
            <a:r>
              <a:rPr/>
              <a:t>of</a:t>
            </a:r>
            <a:r>
              <a:rPr/>
              <a:t> </a:t>
            </a:r>
            <a:r>
              <a:rPr/>
              <a:t>dropouts.</a:t>
            </a:r>
          </a:p>
          <a:p>
            <a:pPr lvl="0" marL="0" indent="0">
              <a:buNone/>
            </a:pPr>
          </a:p>
          <a:p>
            <a:pPr lvl="0" marL="0" indent="0">
              <a:buNone/>
            </a:pPr>
            <a:r>
              <a:rPr/>
              <a:t>Excluding</a:t>
            </a:r>
            <a:r>
              <a:rPr/>
              <a:t> </a:t>
            </a:r>
            <a:r>
              <a:rPr/>
              <a:t>noncompliant</a:t>
            </a:r>
            <a:r>
              <a:rPr/>
              <a:t> </a:t>
            </a:r>
            <a:r>
              <a:rPr/>
              <a:t>patients</a:t>
            </a:r>
            <a:r>
              <a:rPr/>
              <a:t> </a:t>
            </a:r>
            <a:r>
              <a:rPr/>
              <a:t>prior</a:t>
            </a:r>
            <a:r>
              <a:rPr/>
              <a:t> </a:t>
            </a:r>
            <a:r>
              <a:rPr/>
              <a:t>to</a:t>
            </a:r>
            <a:r>
              <a:rPr/>
              <a:t> </a:t>
            </a:r>
            <a:r>
              <a:rPr/>
              <a:t>randomization</a:t>
            </a:r>
          </a:p>
          <a:p>
            <a:pPr lvl="0" marL="0" indent="0">
              <a:buNone/>
            </a:pPr>
          </a:p>
          <a:p>
            <a:pPr lvl="0" marL="0" indent="0">
              <a:buNone/>
            </a:pPr>
            <a:r>
              <a:rPr/>
              <a:t>Some</a:t>
            </a:r>
            <a:r>
              <a:rPr/>
              <a:t> </a:t>
            </a:r>
            <a:r>
              <a:rPr/>
              <a:t>studies</a:t>
            </a:r>
            <a:r>
              <a:rPr/>
              <a:t> </a:t>
            </a:r>
            <a:r>
              <a:rPr/>
              <a:t>evaluate</a:t>
            </a:r>
            <a:r>
              <a:rPr/>
              <a:t> </a:t>
            </a:r>
            <a:r>
              <a:rPr/>
              <a:t>follow</a:t>
            </a:r>
            <a:r>
              <a:rPr/>
              <a:t> </a:t>
            </a:r>
            <a:r>
              <a:rPr/>
              <a:t>patients</a:t>
            </a:r>
            <a:r>
              <a:rPr/>
              <a:t> </a:t>
            </a:r>
            <a:r>
              <a:rPr/>
              <a:t>for</a:t>
            </a:r>
            <a:r>
              <a:rPr/>
              <a:t> </a:t>
            </a:r>
            <a:r>
              <a:rPr/>
              <a:t>a</a:t>
            </a:r>
            <a:r>
              <a:rPr/>
              <a:t> </a:t>
            </a:r>
            <a:r>
              <a:rPr/>
              <a:t>period</a:t>
            </a:r>
            <a:r>
              <a:rPr/>
              <a:t> </a:t>
            </a:r>
            <a:r>
              <a:rPr/>
              <a:t>of</a:t>
            </a:r>
            <a:r>
              <a:rPr/>
              <a:t> </a:t>
            </a:r>
            <a:r>
              <a:rPr/>
              <a:t>time</a:t>
            </a:r>
            <a:r>
              <a:rPr/>
              <a:t> </a:t>
            </a:r>
            <a:r>
              <a:rPr/>
              <a:t>before</a:t>
            </a:r>
            <a:r>
              <a:rPr/>
              <a:t> </a:t>
            </a:r>
            <a:r>
              <a:rPr/>
              <a:t>they</a:t>
            </a:r>
            <a:r>
              <a:rPr/>
              <a:t> </a:t>
            </a:r>
            <a:r>
              <a:rPr/>
              <a:t>are</a:t>
            </a:r>
            <a:r>
              <a:rPr/>
              <a:t> </a:t>
            </a:r>
            <a:r>
              <a:rPr/>
              <a:t>randomized</a:t>
            </a:r>
            <a:r>
              <a:rPr/>
              <a:t> </a:t>
            </a:r>
            <a:r>
              <a:rPr/>
              <a:t>into</a:t>
            </a:r>
            <a:r>
              <a:rPr/>
              <a:t> </a:t>
            </a:r>
            <a:r>
              <a:rPr/>
              <a:t>treatment</a:t>
            </a:r>
            <a:r>
              <a:rPr/>
              <a:t> </a:t>
            </a:r>
            <a:r>
              <a:rPr/>
              <a:t>groups.</a:t>
            </a:r>
            <a:r>
              <a:rPr/>
              <a:t> </a:t>
            </a:r>
            <a:r>
              <a:rPr/>
              <a:t>These</a:t>
            </a:r>
            <a:r>
              <a:rPr/>
              <a:t> </a:t>
            </a:r>
            <a:r>
              <a:rPr/>
              <a:t>studies</a:t>
            </a:r>
            <a:r>
              <a:rPr/>
              <a:t> </a:t>
            </a:r>
            <a:r>
              <a:rPr/>
              <a:t>might</a:t>
            </a:r>
            <a:r>
              <a:rPr/>
              <a:t> </a:t>
            </a:r>
            <a:r>
              <a:rPr/>
              <a:t>allow</a:t>
            </a:r>
            <a:r>
              <a:rPr/>
              <a:t> </a:t>
            </a:r>
            <a:r>
              <a:rPr/>
              <a:t>you</a:t>
            </a:r>
            <a:r>
              <a:rPr/>
              <a:t> </a:t>
            </a:r>
            <a:r>
              <a:rPr/>
              <a:t>to</a:t>
            </a:r>
            <a:r>
              <a:rPr/>
              <a:t> </a:t>
            </a:r>
            <a:r>
              <a:rPr/>
              <a:t>exclude</a:t>
            </a:r>
            <a:r>
              <a:rPr/>
              <a:t> </a:t>
            </a:r>
            <a:r>
              <a:rPr/>
              <a:t>noncompliant</a:t>
            </a:r>
            <a:r>
              <a:rPr/>
              <a:t> </a:t>
            </a:r>
            <a:r>
              <a:rPr/>
              <a:t>patients</a:t>
            </a:r>
            <a:r>
              <a:rPr/>
              <a:t> </a:t>
            </a:r>
            <a:r>
              <a:rPr/>
              <a:t>prior</a:t>
            </a:r>
            <a:r>
              <a:rPr/>
              <a:t> </a:t>
            </a:r>
            <a:r>
              <a:rPr/>
              <a:t>to</a:t>
            </a:r>
            <a:r>
              <a:rPr/>
              <a:t> </a:t>
            </a:r>
            <a:r>
              <a:rPr/>
              <a:t>randomization.</a:t>
            </a:r>
            <a:r>
              <a:rPr/>
              <a:t> </a:t>
            </a:r>
            <a:r>
              <a:rPr/>
              <a:t>If</a:t>
            </a:r>
            <a:r>
              <a:rPr/>
              <a:t> </a:t>
            </a:r>
            <a:r>
              <a:rPr/>
              <a:t>it</a:t>
            </a:r>
            <a:r>
              <a:rPr/>
              <a:t> </a:t>
            </a:r>
            <a:r>
              <a:rPr/>
              <a:t>makes</a:t>
            </a:r>
            <a:r>
              <a:rPr/>
              <a:t> </a:t>
            </a:r>
            <a:r>
              <a:rPr/>
              <a:t>sense</a:t>
            </a:r>
            <a:r>
              <a:rPr/>
              <a:t> </a:t>
            </a:r>
            <a:r>
              <a:rPr/>
              <a:t>to</a:t>
            </a:r>
            <a:r>
              <a:rPr/>
              <a:t> </a:t>
            </a:r>
            <a:r>
              <a:rPr/>
              <a:t>exclude</a:t>
            </a:r>
            <a:r>
              <a:rPr/>
              <a:t> </a:t>
            </a:r>
            <a:r>
              <a:rPr/>
              <a:t>noncompliant</a:t>
            </a:r>
            <a:r>
              <a:rPr/>
              <a:t> </a:t>
            </a:r>
            <a:r>
              <a:rPr/>
              <a:t>patients,</a:t>
            </a:r>
            <a:r>
              <a:rPr/>
              <a:t> </a:t>
            </a:r>
            <a:r>
              <a:rPr/>
              <a:t>this</a:t>
            </a:r>
            <a:r>
              <a:rPr/>
              <a:t> </a:t>
            </a:r>
            <a:r>
              <a:rPr/>
              <a:t>approach</a:t>
            </a:r>
            <a:r>
              <a:rPr/>
              <a:t> </a:t>
            </a:r>
            <a:r>
              <a:rPr/>
              <a:t>allows</a:t>
            </a:r>
            <a:r>
              <a:rPr/>
              <a:t> </a:t>
            </a:r>
            <a:r>
              <a:rPr/>
              <a:t>you</a:t>
            </a:r>
            <a:r>
              <a:rPr/>
              <a:t> </a:t>
            </a:r>
            <a:r>
              <a:rPr/>
              <a:t>to</a:t>
            </a:r>
            <a:r>
              <a:rPr/>
              <a:t> </a:t>
            </a:r>
            <a:r>
              <a:rPr/>
              <a:t>preserve</a:t>
            </a:r>
            <a:r>
              <a:rPr/>
              <a:t> </a:t>
            </a:r>
            <a:r>
              <a:rPr/>
              <a:t>randomization.</a:t>
            </a:r>
            <a:r>
              <a:rPr/>
              <a:t> </a:t>
            </a:r>
            <a:r>
              <a:rPr/>
              <a:t>Be</a:t>
            </a:r>
            <a:r>
              <a:rPr/>
              <a:t> </a:t>
            </a:r>
            <a:r>
              <a:rPr/>
              <a:t>careful,</a:t>
            </a:r>
            <a:r>
              <a:rPr/>
              <a:t> </a:t>
            </a:r>
            <a:r>
              <a:rPr/>
              <a:t>though.</a:t>
            </a:r>
            <a:r>
              <a:rPr/>
              <a:t> </a:t>
            </a:r>
            <a:r>
              <a:rPr/>
              <a:t>Excluding</a:t>
            </a:r>
            <a:r>
              <a:rPr/>
              <a:t> </a:t>
            </a:r>
            <a:r>
              <a:rPr/>
              <a:t>noncompliant</a:t>
            </a:r>
            <a:r>
              <a:rPr/>
              <a:t> </a:t>
            </a:r>
            <a:r>
              <a:rPr/>
              <a:t>patients</a:t>
            </a:r>
            <a:r>
              <a:rPr/>
              <a:t> </a:t>
            </a:r>
            <a:r>
              <a:rPr/>
              <a:t>prior</a:t>
            </a:r>
            <a:r>
              <a:rPr/>
              <a:t> </a:t>
            </a:r>
            <a:r>
              <a:rPr/>
              <a:t>to</a:t>
            </a:r>
            <a:r>
              <a:rPr/>
              <a:t> </a:t>
            </a:r>
            <a:r>
              <a:rPr/>
              <a:t>randomization</a:t>
            </a:r>
            <a:r>
              <a:rPr/>
              <a:t> </a:t>
            </a:r>
            <a:r>
              <a:rPr/>
              <a:t>could</a:t>
            </a:r>
            <a:r>
              <a:rPr/>
              <a:t> </a:t>
            </a:r>
            <a:r>
              <a:rPr/>
              <a:t>make</a:t>
            </a:r>
            <a:r>
              <a:rPr/>
              <a:t> </a:t>
            </a:r>
            <a:r>
              <a:rPr/>
              <a:t>your</a:t>
            </a:r>
            <a:r>
              <a:rPr/>
              <a:t> </a:t>
            </a:r>
            <a:r>
              <a:rPr/>
              <a:t>research</a:t>
            </a:r>
            <a:r>
              <a:rPr/>
              <a:t> </a:t>
            </a:r>
            <a:r>
              <a:rPr/>
              <a:t>results</a:t>
            </a:r>
            <a:r>
              <a:rPr/>
              <a:t> </a:t>
            </a:r>
            <a:r>
              <a:rPr/>
              <a:t>more</a:t>
            </a:r>
            <a:r>
              <a:rPr/>
              <a:t> </a:t>
            </a:r>
            <a:r>
              <a:rPr/>
              <a:t>difficult</a:t>
            </a:r>
            <a:r>
              <a:rPr/>
              <a:t> </a:t>
            </a:r>
            <a:r>
              <a:rPr/>
              <a:t>to</a:t>
            </a:r>
            <a:r>
              <a:rPr/>
              <a:t> </a:t>
            </a:r>
            <a:r>
              <a:rPr/>
              <a:t>generalize</a:t>
            </a:r>
            <a:r>
              <a:rPr/>
              <a:t> </a:t>
            </a:r>
            <a:r>
              <a:rPr/>
              <a:t>to</a:t>
            </a:r>
            <a:r>
              <a:rPr/>
              <a:t> </a:t>
            </a:r>
            <a:r>
              <a:rPr/>
              <a:t>the</a:t>
            </a:r>
            <a:r>
              <a:rPr/>
              <a:t> </a:t>
            </a:r>
            <a:r>
              <a:rPr/>
              <a:t>real</a:t>
            </a:r>
            <a:r>
              <a:rPr/>
              <a:t> </a:t>
            </a:r>
            <a:r>
              <a:rPr/>
              <a:t>world.</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encourages</a:t>
            </a:r>
            <a:r>
              <a:rPr/>
              <a:t> </a:t>
            </a:r>
            <a:r>
              <a:rPr/>
              <a:t>the</a:t>
            </a:r>
            <a:r>
              <a:rPr/>
              <a:t> </a:t>
            </a:r>
            <a:r>
              <a:rPr/>
              <a:t>use</a:t>
            </a:r>
            <a:r>
              <a:rPr/>
              <a:t> </a:t>
            </a:r>
            <a:r>
              <a:rPr/>
              <a:t>of</a:t>
            </a:r>
            <a:r>
              <a:rPr/>
              <a:t> </a:t>
            </a:r>
            <a:r>
              <a:rPr/>
              <a:t>baseline</a:t>
            </a:r>
            <a:r>
              <a:rPr/>
              <a:t> </a:t>
            </a:r>
            <a:r>
              <a:rPr/>
              <a:t>measurements,</a:t>
            </a:r>
            <a:r>
              <a:rPr/>
              <a:t> </a:t>
            </a:r>
            <a:r>
              <a:rPr/>
              <a:t>but</a:t>
            </a:r>
            <a:r>
              <a:rPr/>
              <a:t> </a:t>
            </a:r>
            <a:r>
              <a:rPr/>
              <a:t>these</a:t>
            </a:r>
            <a:r>
              <a:rPr/>
              <a:t> </a:t>
            </a:r>
            <a:r>
              <a:rPr/>
              <a:t>are</a:t>
            </a:r>
            <a:r>
              <a:rPr/>
              <a:t> </a:t>
            </a:r>
            <a:r>
              <a:rPr/>
              <a:t>not</a:t>
            </a:r>
            <a:r>
              <a:rPr/>
              <a:t> </a:t>
            </a:r>
            <a:r>
              <a:rPr/>
              <a:t>really</a:t>
            </a:r>
            <a:r>
              <a:rPr/>
              <a:t> </a:t>
            </a:r>
            <a:r>
              <a:rPr/>
              <a:t>needed</a:t>
            </a:r>
            <a:r>
              <a:rPr/>
              <a:t> </a:t>
            </a:r>
            <a:r>
              <a:rPr/>
              <a:t>for</a:t>
            </a:r>
            <a:r>
              <a:rPr/>
              <a:t> </a:t>
            </a:r>
            <a:r>
              <a:rPr/>
              <a:t>a</a:t>
            </a:r>
            <a:r>
              <a:rPr/>
              <a:t> </a:t>
            </a:r>
            <a:r>
              <a:rPr/>
              <a:t>randomized</a:t>
            </a:r>
            <a:r>
              <a:rPr/>
              <a:t> </a:t>
            </a:r>
            <a:r>
              <a:rPr/>
              <a:t>experiment.</a:t>
            </a:r>
            <a:r>
              <a:rPr/>
              <a:t> </a:t>
            </a:r>
            <a:r>
              <a:rPr/>
              <a:t>The</a:t>
            </a:r>
            <a:r>
              <a:rPr/>
              <a:t> </a:t>
            </a:r>
            <a:r>
              <a:rPr/>
              <a:t>process</a:t>
            </a:r>
            <a:r>
              <a:rPr/>
              <a:t> </a:t>
            </a:r>
            <a:r>
              <a:rPr/>
              <a:t>of</a:t>
            </a:r>
            <a:r>
              <a:rPr/>
              <a:t> </a:t>
            </a:r>
            <a:r>
              <a:rPr/>
              <a:t>randomization</a:t>
            </a:r>
            <a:r>
              <a:rPr/>
              <a:t> </a:t>
            </a:r>
            <a:r>
              <a:rPr/>
              <a:t>will</a:t>
            </a:r>
            <a:r>
              <a:rPr/>
              <a:t> </a:t>
            </a:r>
            <a:r>
              <a:rPr/>
              <a:t>insure</a:t>
            </a:r>
            <a:r>
              <a:rPr/>
              <a:t> </a:t>
            </a:r>
            <a:r>
              <a:rPr/>
              <a:t>balance</a:t>
            </a:r>
            <a:r>
              <a:rPr/>
              <a:t> </a:t>
            </a:r>
            <a:r>
              <a:rPr/>
              <a:t>across</a:t>
            </a:r>
            <a:r>
              <a:rPr/>
              <a:t> </a:t>
            </a:r>
            <a:r>
              <a:rPr/>
              <a:t>any</a:t>
            </a:r>
            <a:r>
              <a:rPr/>
              <a:t> </a:t>
            </a:r>
            <a:r>
              <a:rPr/>
              <a:t>baseline</a:t>
            </a:r>
            <a:r>
              <a:rPr/>
              <a:t> </a:t>
            </a:r>
            <a:r>
              <a:rPr/>
              <a:t>measurements,</a:t>
            </a:r>
            <a:r>
              <a:rPr/>
              <a:t> </a:t>
            </a:r>
            <a:r>
              <a:rPr/>
              <a:t>so</a:t>
            </a:r>
            <a:r>
              <a:rPr/>
              <a:t> </a:t>
            </a:r>
            <a:r>
              <a:rPr/>
              <a:t>(unlike</a:t>
            </a:r>
            <a:r>
              <a:rPr/>
              <a:t> </a:t>
            </a:r>
            <a:r>
              <a:rPr/>
              <a:t>observational</a:t>
            </a:r>
            <a:r>
              <a:rPr/>
              <a:t> </a:t>
            </a:r>
            <a:r>
              <a:rPr/>
              <a:t>studies)</a:t>
            </a:r>
            <a:r>
              <a:rPr/>
              <a:t> </a:t>
            </a:r>
            <a:r>
              <a:rPr/>
              <a:t>there</a:t>
            </a:r>
            <a:r>
              <a:rPr/>
              <a:t> </a:t>
            </a:r>
            <a:r>
              <a:rPr/>
              <a:t>is</a:t>
            </a:r>
            <a:r>
              <a:rPr/>
              <a:t> </a:t>
            </a:r>
            <a:r>
              <a:rPr/>
              <a:t>no</a:t>
            </a:r>
            <a:r>
              <a:rPr/>
              <a:t> </a:t>
            </a:r>
            <a:r>
              <a:rPr/>
              <a:t>potential</a:t>
            </a:r>
            <a:r>
              <a:rPr/>
              <a:t> </a:t>
            </a:r>
            <a:r>
              <a:rPr/>
              <a:t>for</a:t>
            </a:r>
            <a:r>
              <a:rPr/>
              <a:t> </a:t>
            </a:r>
            <a:r>
              <a:rPr/>
              <a:t>bias.</a:t>
            </a:r>
          </a:p>
          <a:p>
            <a:pPr lvl="0" marL="0" indent="0">
              <a:buNone/>
            </a:pPr>
          </a:p>
          <a:p>
            <a:pPr lvl="0" marL="0" indent="0">
              <a:buNone/>
            </a:pPr>
            <a:r>
              <a:rPr/>
              <a:t>There</a:t>
            </a:r>
            <a:r>
              <a:rPr/>
              <a:t> </a:t>
            </a:r>
            <a:r>
              <a:rPr/>
              <a:t>are</a:t>
            </a:r>
            <a:r>
              <a:rPr/>
              <a:t> </a:t>
            </a:r>
            <a:r>
              <a:rPr/>
              <a:t>still</a:t>
            </a:r>
            <a:r>
              <a:rPr/>
              <a:t> </a:t>
            </a:r>
            <a:r>
              <a:rPr/>
              <a:t>several</a:t>
            </a:r>
            <a:r>
              <a:rPr/>
              <a:t> </a:t>
            </a:r>
            <a:r>
              <a:rPr/>
              <a:t>important</a:t>
            </a:r>
            <a:r>
              <a:rPr/>
              <a:t> </a:t>
            </a:r>
            <a:r>
              <a:rPr/>
              <a:t>benefits</a:t>
            </a:r>
            <a:r>
              <a:rPr/>
              <a:t> </a:t>
            </a:r>
            <a:r>
              <a:rPr/>
              <a:t>to</a:t>
            </a:r>
            <a:r>
              <a:rPr/>
              <a:t> </a:t>
            </a:r>
            <a:r>
              <a:rPr/>
              <a:t>measuring</a:t>
            </a:r>
            <a:r>
              <a:rPr/>
              <a:t> </a:t>
            </a:r>
            <a:r>
              <a:rPr/>
              <a:t>an</a:t>
            </a:r>
            <a:r>
              <a:rPr/>
              <a:t> </a:t>
            </a:r>
            <a:r>
              <a:rPr/>
              <a:t>outcome</a:t>
            </a:r>
            <a:r>
              <a:rPr/>
              <a:t> </a:t>
            </a:r>
            <a:r>
              <a:rPr/>
              <a:t>at</a:t>
            </a:r>
            <a:r>
              <a:rPr/>
              <a:t> </a:t>
            </a:r>
            <a:r>
              <a:rPr/>
              <a:t>baseline,</a:t>
            </a:r>
            <a:r>
              <a:rPr/>
              <a:t> </a:t>
            </a:r>
            <a:r>
              <a:rPr/>
              <a:t>if</a:t>
            </a:r>
            <a:r>
              <a:rPr/>
              <a:t> </a:t>
            </a:r>
            <a:r>
              <a:rPr/>
              <a:t>you</a:t>
            </a:r>
            <a:r>
              <a:rPr/>
              <a:t> </a:t>
            </a:r>
            <a:r>
              <a:rPr/>
              <a:t>can.</a:t>
            </a:r>
          </a:p>
          <a:p>
            <a:pPr lvl="0" marL="0" indent="0">
              <a:buNone/>
            </a:pPr>
          </a:p>
          <a:p>
            <a:pPr lvl="0" marL="0" indent="0">
              <a:buNone/>
            </a:pPr>
            <a:r>
              <a:rPr/>
              <a:t>You</a:t>
            </a:r>
            <a:r>
              <a:rPr/>
              <a:t> </a:t>
            </a:r>
            <a:r>
              <a:rPr/>
              <a:t>can</a:t>
            </a:r>
            <a:r>
              <a:rPr/>
              <a:t> </a:t>
            </a:r>
            <a:r>
              <a:rPr/>
              <a:t>incorporate</a:t>
            </a:r>
            <a:r>
              <a:rPr/>
              <a:t> </a:t>
            </a:r>
            <a:r>
              <a:rPr/>
              <a:t>the</a:t>
            </a:r>
            <a:r>
              <a:rPr/>
              <a:t> </a:t>
            </a:r>
            <a:r>
              <a:rPr/>
              <a:t>measurement</a:t>
            </a:r>
            <a:r>
              <a:rPr/>
              <a:t> </a:t>
            </a:r>
            <a:r>
              <a:rPr/>
              <a:t>at</a:t>
            </a:r>
            <a:r>
              <a:rPr/>
              <a:t> </a:t>
            </a:r>
            <a:r>
              <a:rPr/>
              <a:t>baseline</a:t>
            </a:r>
            <a:r>
              <a:rPr/>
              <a:t> </a:t>
            </a:r>
            <a:r>
              <a:rPr/>
              <a:t>into</a:t>
            </a:r>
            <a:r>
              <a:rPr/>
              <a:t> </a:t>
            </a:r>
            <a:r>
              <a:rPr/>
              <a:t>your</a:t>
            </a:r>
            <a:r>
              <a:rPr/>
              <a:t> </a:t>
            </a:r>
            <a:r>
              <a:rPr/>
              <a:t>statistical</a:t>
            </a:r>
            <a:r>
              <a:rPr/>
              <a:t> </a:t>
            </a:r>
            <a:r>
              <a:rPr/>
              <a:t>model</a:t>
            </a:r>
            <a:r>
              <a:rPr/>
              <a:t> </a:t>
            </a:r>
            <a:r>
              <a:rPr/>
              <a:t>and</a:t>
            </a:r>
            <a:r>
              <a:rPr/>
              <a:t> </a:t>
            </a:r>
            <a:r>
              <a:rPr/>
              <a:t>it</a:t>
            </a:r>
            <a:r>
              <a:rPr/>
              <a:t> </a:t>
            </a:r>
            <a:r>
              <a:rPr/>
              <a:t>will</a:t>
            </a:r>
            <a:r>
              <a:rPr/>
              <a:t> </a:t>
            </a:r>
            <a:r>
              <a:rPr/>
              <a:t>almost</a:t>
            </a:r>
            <a:r>
              <a:rPr/>
              <a:t> </a:t>
            </a:r>
            <a:r>
              <a:rPr/>
              <a:t>always</a:t>
            </a:r>
            <a:r>
              <a:rPr/>
              <a:t> </a:t>
            </a:r>
            <a:r>
              <a:rPr/>
              <a:t>improve</a:t>
            </a:r>
            <a:r>
              <a:rPr/>
              <a:t> </a:t>
            </a:r>
            <a:r>
              <a:rPr/>
              <a:t>the</a:t>
            </a:r>
            <a:r>
              <a:rPr/>
              <a:t> </a:t>
            </a:r>
            <a:r>
              <a:rPr/>
              <a:t>precision</a:t>
            </a:r>
            <a:r>
              <a:rPr/>
              <a:t> </a:t>
            </a:r>
            <a:r>
              <a:rPr/>
              <a:t>of</a:t>
            </a:r>
            <a:r>
              <a:rPr/>
              <a:t> </a:t>
            </a:r>
            <a:r>
              <a:rPr/>
              <a:t>your</a:t>
            </a:r>
            <a:r>
              <a:rPr/>
              <a:t> </a:t>
            </a:r>
            <a:r>
              <a:rPr/>
              <a:t>results.</a:t>
            </a:r>
            <a:r>
              <a:rPr/>
              <a:t> </a:t>
            </a:r>
            <a:r>
              <a:rPr/>
              <a:t>There</a:t>
            </a:r>
            <a:r>
              <a:rPr/>
              <a:t> </a:t>
            </a:r>
            <a:r>
              <a:rPr/>
              <a:t>are</a:t>
            </a:r>
            <a:r>
              <a:rPr/>
              <a:t> </a:t>
            </a:r>
            <a:r>
              <a:rPr/>
              <a:t>several</a:t>
            </a:r>
            <a:r>
              <a:rPr/>
              <a:t> </a:t>
            </a:r>
            <a:r>
              <a:rPr/>
              <a:t>competing</a:t>
            </a:r>
            <a:r>
              <a:rPr/>
              <a:t> </a:t>
            </a:r>
            <a:r>
              <a:rPr/>
              <a:t>analysis</a:t>
            </a:r>
            <a:r>
              <a:rPr/>
              <a:t> </a:t>
            </a:r>
            <a:r>
              <a:rPr/>
              <a:t>strategies</a:t>
            </a:r>
            <a:r>
              <a:rPr/>
              <a:t> </a:t>
            </a:r>
            <a:r>
              <a:rPr/>
              <a:t>(analysis</a:t>
            </a:r>
            <a:r>
              <a:rPr/>
              <a:t> </a:t>
            </a:r>
            <a:r>
              <a:rPr/>
              <a:t>of</a:t>
            </a:r>
            <a:r>
              <a:rPr/>
              <a:t> </a:t>
            </a:r>
            <a:r>
              <a:rPr/>
              <a:t>covariance,</a:t>
            </a:r>
            <a:r>
              <a:rPr/>
              <a:t> </a:t>
            </a:r>
            <a:r>
              <a:rPr/>
              <a:t>change</a:t>
            </a:r>
            <a:r>
              <a:rPr/>
              <a:t> </a:t>
            </a:r>
            <a:r>
              <a:rPr/>
              <a:t>scores)</a:t>
            </a:r>
            <a:r>
              <a:rPr/>
              <a:t> </a:t>
            </a:r>
            <a:r>
              <a:rPr/>
              <a:t>that</a:t>
            </a:r>
            <a:r>
              <a:rPr/>
              <a:t> </a:t>
            </a:r>
            <a:r>
              <a:rPr/>
              <a:t>you</a:t>
            </a:r>
            <a:r>
              <a:rPr/>
              <a:t> </a:t>
            </a:r>
            <a:r>
              <a:rPr/>
              <a:t>can</a:t>
            </a:r>
            <a:r>
              <a:rPr/>
              <a:t> </a:t>
            </a:r>
            <a:r>
              <a:rPr/>
              <a:t>choose</a:t>
            </a:r>
            <a:r>
              <a:rPr/>
              <a:t> </a:t>
            </a:r>
            <a:r>
              <a:rPr/>
              <a:t>from,</a:t>
            </a:r>
            <a:r>
              <a:rPr/>
              <a:t> </a:t>
            </a:r>
            <a:r>
              <a:rPr/>
              <a:t>and</a:t>
            </a:r>
            <a:r>
              <a:rPr/>
              <a:t> </a:t>
            </a:r>
            <a:r>
              <a:rPr/>
              <a:t>I</a:t>
            </a:r>
            <a:r>
              <a:rPr/>
              <a:t> </a:t>
            </a:r>
            <a:r>
              <a:rPr/>
              <a:t>will</a:t>
            </a:r>
            <a:r>
              <a:rPr/>
              <a:t> </a:t>
            </a:r>
            <a:r>
              <a:rPr/>
              <a:t>talk</a:t>
            </a:r>
            <a:r>
              <a:rPr/>
              <a:t> </a:t>
            </a:r>
            <a:r>
              <a:rPr/>
              <a:t>about</a:t>
            </a:r>
            <a:r>
              <a:rPr/>
              <a:t> </a:t>
            </a:r>
            <a:r>
              <a:rPr/>
              <a:t>these</a:t>
            </a:r>
            <a:r>
              <a:rPr/>
              <a:t> </a:t>
            </a:r>
            <a:r>
              <a:rPr/>
              <a:t>choices</a:t>
            </a:r>
            <a:r>
              <a:rPr/>
              <a:t> </a:t>
            </a:r>
            <a:r>
              <a:rPr/>
              <a:t>in</a:t>
            </a:r>
            <a:r>
              <a:rPr/>
              <a:t> </a:t>
            </a:r>
            <a:r>
              <a:rPr/>
              <a:t>a</a:t>
            </a:r>
            <a:r>
              <a:rPr/>
              <a:t> </a:t>
            </a:r>
            <a:r>
              <a:rPr/>
              <a:t>future</a:t>
            </a:r>
            <a:r>
              <a:rPr/>
              <a:t> </a:t>
            </a:r>
            <a:r>
              <a:rPr/>
              <a:t>lecture.</a:t>
            </a:r>
          </a:p>
          <a:p>
            <a:pPr lvl="0" marL="0" indent="0">
              <a:buNone/>
            </a:pPr>
          </a:p>
          <a:p>
            <a:pPr lvl="0" marL="0" indent="0">
              <a:buNone/>
            </a:pPr>
            <a:r>
              <a:rPr/>
              <a:t>A</a:t>
            </a:r>
            <a:r>
              <a:rPr/>
              <a:t> </a:t>
            </a:r>
            <a:r>
              <a:rPr/>
              <a:t>baseline</a:t>
            </a:r>
            <a:r>
              <a:rPr/>
              <a:t> </a:t>
            </a:r>
            <a:r>
              <a:rPr/>
              <a:t>value</a:t>
            </a:r>
            <a:r>
              <a:rPr/>
              <a:t> </a:t>
            </a:r>
            <a:r>
              <a:rPr/>
              <a:t>also</a:t>
            </a:r>
            <a:r>
              <a:rPr/>
              <a:t> </a:t>
            </a:r>
            <a:r>
              <a:rPr/>
              <a:t>allows</a:t>
            </a:r>
            <a:r>
              <a:rPr/>
              <a:t> </a:t>
            </a:r>
            <a:r>
              <a:rPr/>
              <a:t>you</a:t>
            </a:r>
            <a:r>
              <a:rPr/>
              <a:t> </a:t>
            </a:r>
            <a:r>
              <a:rPr/>
              <a:t>to</a:t>
            </a:r>
            <a:r>
              <a:rPr/>
              <a:t> </a:t>
            </a:r>
            <a:r>
              <a:rPr/>
              <a:t>run</a:t>
            </a:r>
            <a:r>
              <a:rPr/>
              <a:t> </a:t>
            </a:r>
            <a:r>
              <a:rPr/>
              <a:t>a</a:t>
            </a:r>
            <a:r>
              <a:rPr/>
              <a:t> </a:t>
            </a:r>
            <a:r>
              <a:rPr/>
              <a:t>couple</a:t>
            </a:r>
            <a:r>
              <a:rPr/>
              <a:t> </a:t>
            </a:r>
            <a:r>
              <a:rPr/>
              <a:t>of</a:t>
            </a:r>
            <a:r>
              <a:rPr/>
              <a:t> </a:t>
            </a:r>
            <a:r>
              <a:rPr/>
              <a:t>quality</a:t>
            </a:r>
            <a:r>
              <a:rPr/>
              <a:t> </a:t>
            </a:r>
            <a:r>
              <a:rPr/>
              <a:t>checks.</a:t>
            </a:r>
            <a:r>
              <a:rPr/>
              <a:t> </a:t>
            </a:r>
            <a:r>
              <a:rPr/>
              <a:t>If,</a:t>
            </a:r>
            <a:r>
              <a:rPr/>
              <a:t> </a:t>
            </a:r>
            <a:r>
              <a:rPr/>
              <a:t>in</a:t>
            </a:r>
            <a:r>
              <a:rPr/>
              <a:t> </a:t>
            </a:r>
            <a:r>
              <a:rPr/>
              <a:t>spite</a:t>
            </a:r>
            <a:r>
              <a:rPr/>
              <a:t> </a:t>
            </a:r>
            <a:r>
              <a:rPr/>
              <a:t>of</a:t>
            </a:r>
            <a:r>
              <a:rPr/>
              <a:t> </a:t>
            </a:r>
            <a:r>
              <a:rPr/>
              <a:t>your</a:t>
            </a:r>
            <a:r>
              <a:rPr/>
              <a:t> </a:t>
            </a:r>
            <a:r>
              <a:rPr/>
              <a:t>randomization,</a:t>
            </a:r>
            <a:r>
              <a:rPr/>
              <a:t> </a:t>
            </a:r>
            <a:r>
              <a:rPr/>
              <a:t>there</a:t>
            </a:r>
            <a:r>
              <a:rPr/>
              <a:t> </a:t>
            </a:r>
            <a:r>
              <a:rPr/>
              <a:t>is</a:t>
            </a:r>
            <a:r>
              <a:rPr/>
              <a:t> </a:t>
            </a:r>
            <a:r>
              <a:rPr/>
              <a:t>a</a:t>
            </a:r>
            <a:r>
              <a:rPr/>
              <a:t> </a:t>
            </a:r>
            <a:r>
              <a:rPr/>
              <a:t>difference</a:t>
            </a:r>
            <a:r>
              <a:rPr/>
              <a:t> </a:t>
            </a:r>
            <a:r>
              <a:rPr/>
              <a:t>in</a:t>
            </a:r>
            <a:r>
              <a:rPr/>
              <a:t> </a:t>
            </a:r>
            <a:r>
              <a:rPr/>
              <a:t>baseline</a:t>
            </a:r>
            <a:r>
              <a:rPr/>
              <a:t> </a:t>
            </a:r>
            <a:r>
              <a:rPr/>
              <a:t>measures,</a:t>
            </a:r>
            <a:r>
              <a:rPr/>
              <a:t> </a:t>
            </a:r>
            <a:r>
              <a:rPr/>
              <a:t>you</a:t>
            </a:r>
            <a:r>
              <a:rPr/>
              <a:t> </a:t>
            </a:r>
            <a:r>
              <a:rPr/>
              <a:t>might</a:t>
            </a:r>
            <a:r>
              <a:rPr/>
              <a:t> </a:t>
            </a:r>
            <a:r>
              <a:rPr/>
              <a:t>want</a:t>
            </a:r>
            <a:r>
              <a:rPr/>
              <a:t> </a:t>
            </a:r>
            <a:r>
              <a:rPr/>
              <a:t>to</a:t>
            </a:r>
            <a:r>
              <a:rPr/>
              <a:t> </a:t>
            </a:r>
            <a:r>
              <a:rPr/>
              <a:t>investiage</a:t>
            </a:r>
            <a:r>
              <a:rPr/>
              <a:t> </a:t>
            </a:r>
            <a:r>
              <a:rPr/>
              <a:t>for</a:t>
            </a:r>
            <a:r>
              <a:rPr/>
              <a:t> </a:t>
            </a:r>
            <a:r>
              <a:rPr/>
              <a:t>the</a:t>
            </a:r>
            <a:r>
              <a:rPr/>
              <a:t> </a:t>
            </a:r>
            <a:r>
              <a:rPr/>
              <a:t>possibility</a:t>
            </a:r>
            <a:r>
              <a:rPr/>
              <a:t> </a:t>
            </a:r>
            <a:r>
              <a:rPr/>
              <a:t>that</a:t>
            </a:r>
            <a:r>
              <a:rPr/>
              <a:t> </a:t>
            </a:r>
            <a:r>
              <a:rPr/>
              <a:t>there</a:t>
            </a:r>
            <a:r>
              <a:rPr/>
              <a:t> </a:t>
            </a:r>
            <a:r>
              <a:rPr/>
              <a:t>is</a:t>
            </a:r>
            <a:r>
              <a:rPr/>
              <a:t> </a:t>
            </a:r>
            <a:r>
              <a:rPr/>
              <a:t>some</a:t>
            </a:r>
            <a:r>
              <a:rPr/>
              <a:t> </a:t>
            </a:r>
            <a:r>
              <a:rPr/>
              <a:t>subversion</a:t>
            </a:r>
            <a:r>
              <a:rPr/>
              <a:t> </a:t>
            </a:r>
            <a:r>
              <a:rPr/>
              <a:t>of</a:t>
            </a:r>
            <a:r>
              <a:rPr/>
              <a:t> </a:t>
            </a:r>
            <a:r>
              <a:rPr/>
              <a:t>the</a:t>
            </a:r>
            <a:r>
              <a:rPr/>
              <a:t> </a:t>
            </a:r>
            <a:r>
              <a:rPr/>
              <a:t>randomization</a:t>
            </a:r>
            <a:r>
              <a:rPr/>
              <a:t> </a:t>
            </a:r>
            <a:r>
              <a:rPr/>
              <a:t>process.</a:t>
            </a:r>
          </a:p>
          <a:p>
            <a:pPr lvl="0" marL="0" indent="0">
              <a:buNone/>
            </a:pPr>
          </a:p>
          <a:p>
            <a:pPr lvl="0" marL="0" indent="0">
              <a:buNone/>
            </a:pPr>
            <a:r>
              <a:rPr/>
              <a:t>A</a:t>
            </a:r>
            <a:r>
              <a:rPr/>
              <a:t> </a:t>
            </a:r>
            <a:r>
              <a:rPr/>
              <a:t>baseline</a:t>
            </a:r>
            <a:r>
              <a:rPr/>
              <a:t> </a:t>
            </a:r>
            <a:r>
              <a:rPr/>
              <a:t>measurement</a:t>
            </a:r>
            <a:r>
              <a:rPr/>
              <a:t> </a:t>
            </a:r>
            <a:r>
              <a:rPr/>
              <a:t>also</a:t>
            </a:r>
            <a:r>
              <a:rPr/>
              <a:t> </a:t>
            </a:r>
            <a:r>
              <a:rPr/>
              <a:t>provides</a:t>
            </a:r>
            <a:r>
              <a:rPr/>
              <a:t> </a:t>
            </a:r>
            <a:r>
              <a:rPr/>
              <a:t>a</a:t>
            </a:r>
            <a:r>
              <a:rPr/>
              <a:t> </a:t>
            </a:r>
            <a:r>
              <a:rPr/>
              <a:t>nice</a:t>
            </a:r>
            <a:r>
              <a:rPr/>
              <a:t> </a:t>
            </a:r>
            <a:r>
              <a:rPr/>
              <a:t>quality</a:t>
            </a:r>
            <a:r>
              <a:rPr/>
              <a:t> </a:t>
            </a:r>
            <a:r>
              <a:rPr/>
              <a:t>check</a:t>
            </a:r>
            <a:r>
              <a:rPr/>
              <a:t> </a:t>
            </a:r>
            <a:r>
              <a:rPr/>
              <a:t>for</a:t>
            </a:r>
            <a:r>
              <a:rPr/>
              <a:t> </a:t>
            </a:r>
            <a:r>
              <a:rPr/>
              <a:t>drop</a:t>
            </a:r>
            <a:r>
              <a:rPr/>
              <a:t> </a:t>
            </a:r>
            <a:r>
              <a:rPr/>
              <a:t>outs.</a:t>
            </a:r>
            <a:r>
              <a:rPr/>
              <a:t> </a:t>
            </a:r>
            <a:r>
              <a:rPr/>
              <a:t>You</a:t>
            </a:r>
            <a:r>
              <a:rPr/>
              <a:t> </a:t>
            </a:r>
            <a:r>
              <a:rPr/>
              <a:t>should</a:t>
            </a:r>
            <a:r>
              <a:rPr/>
              <a:t> </a:t>
            </a:r>
            <a:r>
              <a:rPr/>
              <a:t>always</a:t>
            </a:r>
            <a:r>
              <a:rPr/>
              <a:t> </a:t>
            </a:r>
            <a:r>
              <a:rPr/>
              <a:t>worry</a:t>
            </a:r>
            <a:r>
              <a:rPr/>
              <a:t> </a:t>
            </a:r>
            <a:r>
              <a:rPr/>
              <a:t>about</a:t>
            </a:r>
            <a:r>
              <a:rPr/>
              <a:t> </a:t>
            </a:r>
            <a:r>
              <a:rPr/>
              <a:t>those</a:t>
            </a:r>
            <a:r>
              <a:rPr/>
              <a:t> </a:t>
            </a:r>
            <a:r>
              <a:rPr/>
              <a:t>patients</a:t>
            </a:r>
            <a:r>
              <a:rPr/>
              <a:t> </a:t>
            </a:r>
            <a:r>
              <a:rPr/>
              <a:t>who</a:t>
            </a:r>
            <a:r>
              <a:rPr/>
              <a:t> </a:t>
            </a:r>
            <a:r>
              <a:rPr/>
              <a:t>drop</a:t>
            </a:r>
            <a:r>
              <a:rPr/>
              <a:t> </a:t>
            </a:r>
            <a:r>
              <a:rPr/>
              <a:t>out</a:t>
            </a:r>
            <a:r>
              <a:rPr/>
              <a:t> </a:t>
            </a:r>
            <a:r>
              <a:rPr/>
              <a:t>of</a:t>
            </a:r>
            <a:r>
              <a:rPr/>
              <a:t> </a:t>
            </a:r>
            <a:r>
              <a:rPr/>
              <a:t>your</a:t>
            </a:r>
            <a:r>
              <a:rPr/>
              <a:t> </a:t>
            </a:r>
            <a:r>
              <a:rPr/>
              <a:t>study.</a:t>
            </a:r>
            <a:r>
              <a:rPr/>
              <a:t> </a:t>
            </a:r>
            <a:r>
              <a:rPr/>
              <a:t>They</a:t>
            </a:r>
            <a:r>
              <a:rPr/>
              <a:t> </a:t>
            </a:r>
            <a:r>
              <a:rPr/>
              <a:t>might</a:t>
            </a:r>
            <a:r>
              <a:rPr/>
              <a:t> </a:t>
            </a:r>
            <a:r>
              <a:rPr/>
              <a:t>have</a:t>
            </a:r>
            <a:r>
              <a:rPr/>
              <a:t> </a:t>
            </a:r>
            <a:r>
              <a:rPr/>
              <a:t>a</a:t>
            </a:r>
            <a:r>
              <a:rPr/>
              <a:t> </a:t>
            </a:r>
            <a:r>
              <a:rPr/>
              <a:t>different</a:t>
            </a:r>
            <a:r>
              <a:rPr/>
              <a:t> </a:t>
            </a:r>
            <a:r>
              <a:rPr/>
              <a:t>prognosis</a:t>
            </a:r>
            <a:r>
              <a:rPr/>
              <a:t> </a:t>
            </a:r>
            <a:r>
              <a:rPr/>
              <a:t>than</a:t>
            </a:r>
            <a:r>
              <a:rPr/>
              <a:t> </a:t>
            </a:r>
            <a:r>
              <a:rPr/>
              <a:t>those</a:t>
            </a:r>
            <a:r>
              <a:rPr/>
              <a:t> </a:t>
            </a:r>
            <a:r>
              <a:rPr/>
              <a:t>who</a:t>
            </a:r>
            <a:r>
              <a:rPr/>
              <a:t> </a:t>
            </a:r>
            <a:r>
              <a:rPr/>
              <a:t>stayed</a:t>
            </a:r>
            <a:r>
              <a:rPr/>
              <a:t> </a:t>
            </a:r>
            <a:r>
              <a:rPr/>
              <a:t>in</a:t>
            </a:r>
            <a:r>
              <a:rPr/>
              <a:t> </a:t>
            </a:r>
            <a:r>
              <a:rPr/>
              <a:t>the</a:t>
            </a:r>
            <a:r>
              <a:rPr/>
              <a:t> </a:t>
            </a:r>
            <a:r>
              <a:rPr/>
              <a:t>study.</a:t>
            </a:r>
            <a:r>
              <a:rPr/>
              <a:t> </a:t>
            </a:r>
            <a:r>
              <a:rPr/>
              <a:t>But</a:t>
            </a:r>
            <a:r>
              <a:rPr/>
              <a:t> </a:t>
            </a:r>
            <a:r>
              <a:rPr/>
              <a:t>if</a:t>
            </a:r>
            <a:r>
              <a:rPr/>
              <a:t> </a:t>
            </a:r>
            <a:r>
              <a:rPr/>
              <a:t>the</a:t>
            </a:r>
            <a:r>
              <a:rPr/>
              <a:t> </a:t>
            </a:r>
            <a:r>
              <a:rPr/>
              <a:t>baseline</a:t>
            </a:r>
            <a:r>
              <a:rPr/>
              <a:t> </a:t>
            </a:r>
            <a:r>
              <a:rPr/>
              <a:t>measures</a:t>
            </a:r>
            <a:r>
              <a:rPr/>
              <a:t> </a:t>
            </a:r>
            <a:r>
              <a:rPr/>
              <a:t>are</a:t>
            </a:r>
            <a:r>
              <a:rPr/>
              <a:t> </a:t>
            </a:r>
            <a:r>
              <a:rPr/>
              <a:t>comparable</a:t>
            </a:r>
            <a:r>
              <a:rPr/>
              <a:t> </a:t>
            </a:r>
            <a:r>
              <a:rPr/>
              <a:t>between</a:t>
            </a:r>
            <a:r>
              <a:rPr/>
              <a:t> </a:t>
            </a:r>
            <a:r>
              <a:rPr/>
              <a:t>those</a:t>
            </a:r>
            <a:r>
              <a:rPr/>
              <a:t> </a:t>
            </a:r>
            <a:r>
              <a:rPr/>
              <a:t>who</a:t>
            </a:r>
            <a:r>
              <a:rPr/>
              <a:t> </a:t>
            </a:r>
            <a:r>
              <a:rPr/>
              <a:t>dropped</a:t>
            </a:r>
            <a:r>
              <a:rPr/>
              <a:t> </a:t>
            </a:r>
            <a:r>
              <a:rPr/>
              <a:t>out</a:t>
            </a:r>
            <a:r>
              <a:rPr/>
              <a:t> </a:t>
            </a:r>
            <a:r>
              <a:rPr/>
              <a:t>and</a:t>
            </a:r>
            <a:r>
              <a:rPr/>
              <a:t> </a:t>
            </a:r>
            <a:r>
              <a:rPr/>
              <a:t>those</a:t>
            </a:r>
            <a:r>
              <a:rPr/>
              <a:t> </a:t>
            </a:r>
            <a:r>
              <a:rPr/>
              <a:t>who</a:t>
            </a:r>
            <a:r>
              <a:rPr/>
              <a:t> </a:t>
            </a:r>
            <a:r>
              <a:rPr/>
              <a:t>completed</a:t>
            </a:r>
            <a:r>
              <a:rPr/>
              <a:t> </a:t>
            </a:r>
            <a:r>
              <a:rPr/>
              <a:t>the</a:t>
            </a:r>
            <a:r>
              <a:rPr/>
              <a:t> </a:t>
            </a:r>
            <a:r>
              <a:rPr/>
              <a:t>study,</a:t>
            </a:r>
            <a:r>
              <a:rPr/>
              <a:t> </a:t>
            </a:r>
            <a:r>
              <a:rPr/>
              <a:t>that</a:t>
            </a:r>
            <a:r>
              <a:rPr/>
              <a:t> </a:t>
            </a:r>
            <a:r>
              <a:rPr/>
              <a:t>provides</a:t>
            </a:r>
            <a:r>
              <a:rPr/>
              <a:t> </a:t>
            </a:r>
            <a:r>
              <a:rPr/>
              <a:t>a</a:t>
            </a:r>
            <a:r>
              <a:rPr/>
              <a:t> </a:t>
            </a:r>
            <a:r>
              <a:rPr/>
              <a:t>limite</a:t>
            </a:r>
            <a:r>
              <a:rPr/>
              <a:t> </a:t>
            </a:r>
            <a:r>
              <a:rPr/>
              <a:t>amount</a:t>
            </a:r>
            <a:r>
              <a:rPr/>
              <a:t> </a:t>
            </a:r>
            <a:r>
              <a:rPr/>
              <a:t>of</a:t>
            </a:r>
            <a:r>
              <a:rPr/>
              <a:t> </a:t>
            </a:r>
            <a:r>
              <a:rPr/>
              <a:t>re-assurance</a:t>
            </a:r>
            <a:r>
              <a:rPr/>
              <a:t> </a:t>
            </a:r>
            <a:r>
              <a:rPr/>
              <a:t>that</a:t>
            </a:r>
            <a:r>
              <a:rPr/>
              <a:t> </a:t>
            </a:r>
            <a:r>
              <a:rPr/>
              <a:t>the</a:t>
            </a:r>
            <a:r>
              <a:rPr/>
              <a:t> </a:t>
            </a:r>
            <a:r>
              <a:rPr/>
              <a:t>drop-outs</a:t>
            </a:r>
            <a:r>
              <a:rPr/>
              <a:t> </a:t>
            </a:r>
            <a:r>
              <a:rPr/>
              <a:t>are</a:t>
            </a:r>
            <a:r>
              <a:rPr/>
              <a:t> </a:t>
            </a:r>
            <a:r>
              <a:rPr/>
              <a:t>not</a:t>
            </a:r>
            <a:r>
              <a:rPr/>
              <a:t> </a:t>
            </a:r>
            <a:r>
              <a:rPr/>
              <a:t>seriously</a:t>
            </a:r>
            <a:r>
              <a:rPr/>
              <a:t> </a:t>
            </a:r>
            <a:r>
              <a:rPr/>
              <a:t>biasing</a:t>
            </a:r>
            <a:r>
              <a:rPr/>
              <a:t> </a:t>
            </a:r>
            <a:r>
              <a:rPr/>
              <a:t>the</a:t>
            </a:r>
            <a:r>
              <a:rPr/>
              <a:t> </a:t>
            </a:r>
            <a:r>
              <a:rPr/>
              <a:t>results</a:t>
            </a:r>
            <a:r>
              <a:rPr/>
              <a:t> </a:t>
            </a:r>
            <a:r>
              <a:rPr/>
              <a:t>of</a:t>
            </a:r>
            <a:r>
              <a:rPr/>
              <a:t> </a:t>
            </a:r>
            <a:r>
              <a:rPr/>
              <a:t>your</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Women</a:t>
            </a:r>
            <a:r>
              <a:rPr/>
              <a:t> </a:t>
            </a:r>
            <a:r>
              <a:rPr/>
              <a:t>who</a:t>
            </a:r>
            <a:r>
              <a:rPr/>
              <a:t> </a:t>
            </a:r>
            <a:r>
              <a:rPr/>
              <a:t>take</a:t>
            </a:r>
            <a:r>
              <a:rPr/>
              <a:t> </a:t>
            </a:r>
            <a:r>
              <a:rPr/>
              <a:t>oral</a:t>
            </a:r>
            <a:r>
              <a:rPr/>
              <a:t> </a:t>
            </a:r>
            <a:r>
              <a:rPr/>
              <a:t>contraceptives</a:t>
            </a:r>
            <a:r>
              <a:rPr/>
              <a:t> </a:t>
            </a:r>
            <a:r>
              <a:rPr/>
              <a:t>appear</a:t>
            </a:r>
            <a:r>
              <a:rPr/>
              <a:t> </a:t>
            </a:r>
            <a:r>
              <a:rPr/>
              <a:t>to</a:t>
            </a:r>
            <a:r>
              <a:rPr/>
              <a:t> </a:t>
            </a:r>
            <a:r>
              <a:rPr/>
              <a:t>have</a:t>
            </a:r>
            <a:r>
              <a:rPr/>
              <a:t> </a:t>
            </a:r>
            <a:r>
              <a:rPr/>
              <a:t>a</a:t>
            </a:r>
            <a:r>
              <a:rPr/>
              <a:t> </a:t>
            </a:r>
            <a:r>
              <a:rPr/>
              <a:t>higher</a:t>
            </a:r>
            <a:r>
              <a:rPr/>
              <a:t> </a:t>
            </a:r>
            <a:r>
              <a:rPr/>
              <a:t>risk</a:t>
            </a:r>
            <a:r>
              <a:rPr/>
              <a:t> </a:t>
            </a:r>
            <a:r>
              <a:rPr/>
              <a:t>of</a:t>
            </a:r>
            <a:r>
              <a:rPr/>
              <a:t> </a:t>
            </a:r>
            <a:r>
              <a:rPr/>
              <a:t>cervical</a:t>
            </a:r>
            <a:r>
              <a:rPr/>
              <a:t> </a:t>
            </a:r>
            <a:r>
              <a:rPr/>
              <a:t>cancer.</a:t>
            </a:r>
            <a:r>
              <a:rPr/>
              <a:t> </a:t>
            </a:r>
            <a:r>
              <a:rPr/>
              <a:t>But</a:t>
            </a:r>
            <a:r>
              <a:rPr/>
              <a:t> </a:t>
            </a:r>
            <a:r>
              <a:rPr/>
              <a:t>covariate</a:t>
            </a:r>
            <a:r>
              <a:rPr/>
              <a:t> </a:t>
            </a:r>
            <a:r>
              <a:rPr/>
              <a:t>imbalance</a:t>
            </a:r>
            <a:r>
              <a:rPr/>
              <a:t> </a:t>
            </a:r>
            <a:r>
              <a:rPr/>
              <a:t>might</a:t>
            </a:r>
            <a:r>
              <a:rPr/>
              <a:t> </a:t>
            </a:r>
            <a:r>
              <a:rPr/>
              <a:t>be</a:t>
            </a:r>
            <a:r>
              <a:rPr/>
              <a:t> </a:t>
            </a:r>
            <a:r>
              <a:rPr/>
              <a:t>producing</a:t>
            </a:r>
            <a:r>
              <a:rPr/>
              <a:t> </a:t>
            </a:r>
            <a:r>
              <a:rPr/>
              <a:t>an</a:t>
            </a:r>
            <a:r>
              <a:rPr/>
              <a:t> </a:t>
            </a:r>
            <a:r>
              <a:rPr/>
              <a:t>artificial</a:t>
            </a:r>
            <a:r>
              <a:rPr/>
              <a:t> </a:t>
            </a:r>
            <a:r>
              <a:rPr/>
              <a:t>rise</a:t>
            </a:r>
            <a:r>
              <a:rPr/>
              <a:t> </a:t>
            </a:r>
            <a:r>
              <a:rPr/>
              <a:t>in</a:t>
            </a:r>
            <a:r>
              <a:rPr/>
              <a:t> </a:t>
            </a:r>
            <a:r>
              <a:rPr/>
              <a:t>cancer</a:t>
            </a:r>
            <a:r>
              <a:rPr/>
              <a:t> </a:t>
            </a:r>
            <a:r>
              <a:rPr/>
              <a:t>rates</a:t>
            </a:r>
            <a:r>
              <a:rPr/>
              <a:t> </a:t>
            </a:r>
            <a:r>
              <a:rPr/>
              <a:t>for</a:t>
            </a:r>
            <a:r>
              <a:rPr/>
              <a:t> </a:t>
            </a:r>
            <a:r>
              <a:rPr/>
              <a:t>this</a:t>
            </a:r>
            <a:r>
              <a:rPr/>
              <a:t> </a:t>
            </a:r>
            <a:r>
              <a:rPr/>
              <a:t>group.</a:t>
            </a:r>
            <a:r>
              <a:rPr/>
              <a:t> </a:t>
            </a:r>
            <a:r>
              <a:rPr/>
              <a:t>Women</a:t>
            </a:r>
            <a:r>
              <a:rPr/>
              <a:t> </a:t>
            </a:r>
            <a:r>
              <a:rPr/>
              <a:t>who</a:t>
            </a:r>
            <a:r>
              <a:rPr/>
              <a:t> </a:t>
            </a:r>
            <a:r>
              <a:rPr/>
              <a:t>take</a:t>
            </a:r>
            <a:r>
              <a:rPr/>
              <a:t> </a:t>
            </a:r>
            <a:r>
              <a:rPr/>
              <a:t>oral</a:t>
            </a:r>
            <a:r>
              <a:rPr/>
              <a:t> </a:t>
            </a:r>
            <a:r>
              <a:rPr/>
              <a:t>contraceptives</a:t>
            </a:r>
            <a:r>
              <a:rPr/>
              <a:t> </a:t>
            </a:r>
            <a:r>
              <a:rPr/>
              <a:t>behave,</a:t>
            </a:r>
            <a:r>
              <a:rPr/>
              <a:t> </a:t>
            </a:r>
            <a:r>
              <a:rPr/>
              <a:t>as</a:t>
            </a:r>
            <a:r>
              <a:rPr/>
              <a:t> </a:t>
            </a:r>
            <a:r>
              <a:rPr/>
              <a:t>a</a:t>
            </a:r>
            <a:r>
              <a:rPr/>
              <a:t> </a:t>
            </a:r>
            <a:r>
              <a:rPr/>
              <a:t>group,</a:t>
            </a:r>
            <a:r>
              <a:rPr/>
              <a:t> </a:t>
            </a:r>
            <a:r>
              <a:rPr/>
              <a:t>differently</a:t>
            </a:r>
            <a:r>
              <a:rPr/>
              <a:t> </a:t>
            </a:r>
            <a:r>
              <a:rPr/>
              <a:t>than</a:t>
            </a:r>
            <a:r>
              <a:rPr/>
              <a:t> </a:t>
            </a:r>
            <a:r>
              <a:rPr/>
              <a:t>other</a:t>
            </a:r>
            <a:r>
              <a:rPr/>
              <a:t> </a:t>
            </a:r>
            <a:r>
              <a:rPr/>
              <a:t>women.</a:t>
            </a:r>
            <a:r>
              <a:rPr/>
              <a:t> </a:t>
            </a:r>
            <a:r>
              <a:rPr/>
              <a:t>For</a:t>
            </a:r>
            <a:r>
              <a:rPr/>
              <a:t> </a:t>
            </a:r>
            <a:r>
              <a:rPr/>
              <a:t>example,</a:t>
            </a:r>
            <a:r>
              <a:rPr/>
              <a:t> </a:t>
            </a:r>
            <a:r>
              <a:rPr/>
              <a:t>women</a:t>
            </a:r>
            <a:r>
              <a:rPr/>
              <a:t> </a:t>
            </a:r>
            <a:r>
              <a:rPr/>
              <a:t>who</a:t>
            </a:r>
            <a:r>
              <a:rPr/>
              <a:t> </a:t>
            </a:r>
            <a:r>
              <a:rPr/>
              <a:t>take</a:t>
            </a:r>
            <a:r>
              <a:rPr/>
              <a:t> </a:t>
            </a:r>
            <a:r>
              <a:rPr/>
              <a:t>oral</a:t>
            </a:r>
            <a:r>
              <a:rPr/>
              <a:t> </a:t>
            </a:r>
            <a:r>
              <a:rPr/>
              <a:t>contraceptives</a:t>
            </a:r>
            <a:r>
              <a:rPr/>
              <a:t> </a:t>
            </a:r>
            <a:r>
              <a:rPr/>
              <a:t>have</a:t>
            </a:r>
            <a:r>
              <a:rPr/>
              <a:t> </a:t>
            </a:r>
            <a:r>
              <a:rPr/>
              <a:t>a</a:t>
            </a:r>
            <a:r>
              <a:rPr/>
              <a:t> </a:t>
            </a:r>
            <a:r>
              <a:rPr/>
              <a:t>larger</a:t>
            </a:r>
            <a:r>
              <a:rPr/>
              <a:t> </a:t>
            </a:r>
            <a:r>
              <a:rPr/>
              <a:t>number</a:t>
            </a:r>
            <a:r>
              <a:rPr/>
              <a:t> </a:t>
            </a:r>
            <a:r>
              <a:rPr/>
              <a:t>of</a:t>
            </a:r>
            <a:r>
              <a:rPr/>
              <a:t> </a:t>
            </a:r>
            <a:r>
              <a:rPr/>
              <a:t>pap</a:t>
            </a:r>
            <a:r>
              <a:rPr/>
              <a:t> </a:t>
            </a:r>
            <a:r>
              <a:rPr/>
              <a:t>smears.</a:t>
            </a:r>
            <a:r>
              <a:rPr/>
              <a:t> </a:t>
            </a:r>
            <a:r>
              <a:rPr/>
              <a:t>This</a:t>
            </a:r>
            <a:r>
              <a:rPr/>
              <a:t> </a:t>
            </a:r>
            <a:r>
              <a:rPr/>
              <a:t>is</a:t>
            </a:r>
            <a:r>
              <a:rPr/>
              <a:t> </a:t>
            </a:r>
            <a:r>
              <a:rPr/>
              <a:t>probably</a:t>
            </a:r>
            <a:r>
              <a:rPr/>
              <a:t> </a:t>
            </a:r>
            <a:r>
              <a:rPr/>
              <a:t>because</a:t>
            </a:r>
            <a:r>
              <a:rPr/>
              <a:t> </a:t>
            </a:r>
            <a:r>
              <a:rPr/>
              <a:t>these</a:t>
            </a:r>
            <a:r>
              <a:rPr/>
              <a:t> </a:t>
            </a:r>
            <a:r>
              <a:rPr/>
              <a:t>women</a:t>
            </a:r>
            <a:r>
              <a:rPr/>
              <a:t> </a:t>
            </a:r>
            <a:r>
              <a:rPr/>
              <a:t>visit</a:t>
            </a:r>
            <a:r>
              <a:rPr/>
              <a:t> </a:t>
            </a:r>
            <a:r>
              <a:rPr/>
              <a:t>their</a:t>
            </a:r>
            <a:r>
              <a:rPr/>
              <a:t> </a:t>
            </a:r>
            <a:r>
              <a:rPr/>
              <a:t>doctors</a:t>
            </a:r>
            <a:r>
              <a:rPr/>
              <a:t> </a:t>
            </a:r>
            <a:r>
              <a:rPr/>
              <a:t>more</a:t>
            </a:r>
            <a:r>
              <a:rPr/>
              <a:t> </a:t>
            </a:r>
            <a:r>
              <a:rPr/>
              <a:t>regularly</a:t>
            </a:r>
            <a:r>
              <a:rPr/>
              <a:t> </a:t>
            </a:r>
            <a:r>
              <a:rPr/>
              <a:t>in</a:t>
            </a:r>
            <a:r>
              <a:rPr/>
              <a:t> </a:t>
            </a:r>
            <a:r>
              <a:rPr/>
              <a:t>order</a:t>
            </a:r>
            <a:r>
              <a:rPr/>
              <a:t> </a:t>
            </a:r>
            <a:r>
              <a:rPr/>
              <a:t>to</a:t>
            </a:r>
            <a:r>
              <a:rPr/>
              <a:t> </a:t>
            </a:r>
            <a:r>
              <a:rPr/>
              <a:t>get</a:t>
            </a:r>
            <a:r>
              <a:rPr/>
              <a:t> </a:t>
            </a:r>
            <a:r>
              <a:rPr/>
              <a:t>their</a:t>
            </a:r>
            <a:r>
              <a:rPr/>
              <a:t> </a:t>
            </a:r>
            <a:r>
              <a:rPr/>
              <a:t>prescriptions</a:t>
            </a:r>
            <a:r>
              <a:rPr/>
              <a:t> </a:t>
            </a:r>
            <a:r>
              <a:rPr/>
              <a:t>refilled</a:t>
            </a:r>
            <a:r>
              <a:rPr/>
              <a:t> </a:t>
            </a:r>
            <a:r>
              <a:rPr/>
              <a:t>and</a:t>
            </a:r>
            <a:r>
              <a:rPr/>
              <a:t> </a:t>
            </a:r>
            <a:r>
              <a:rPr/>
              <a:t>therefore</a:t>
            </a:r>
            <a:r>
              <a:rPr/>
              <a:t> </a:t>
            </a:r>
            <a:r>
              <a:rPr/>
              <a:t>have</a:t>
            </a:r>
            <a:r>
              <a:rPr/>
              <a:t> </a:t>
            </a:r>
            <a:r>
              <a:rPr/>
              <a:t>more</a:t>
            </a:r>
            <a:r>
              <a:rPr/>
              <a:t> </a:t>
            </a:r>
            <a:r>
              <a:rPr/>
              <a:t>opportunities</a:t>
            </a:r>
            <a:r>
              <a:rPr/>
              <a:t> </a:t>
            </a:r>
            <a:r>
              <a:rPr/>
              <a:t>to</a:t>
            </a:r>
            <a:r>
              <a:rPr/>
              <a:t> </a:t>
            </a:r>
            <a:r>
              <a:rPr/>
              <a:t>be</a:t>
            </a:r>
            <a:r>
              <a:rPr/>
              <a:t> </a:t>
            </a:r>
            <a:r>
              <a:rPr/>
              <a:t>offered</a:t>
            </a:r>
            <a:r>
              <a:rPr/>
              <a:t> </a:t>
            </a:r>
            <a:r>
              <a:rPr/>
              <a:t>a</a:t>
            </a:r>
            <a:r>
              <a:rPr/>
              <a:t> </a:t>
            </a:r>
            <a:r>
              <a:rPr/>
              <a:t>pap</a:t>
            </a:r>
            <a:r>
              <a:rPr/>
              <a:t> </a:t>
            </a:r>
            <a:r>
              <a:rPr/>
              <a:t>smear.</a:t>
            </a:r>
            <a:r>
              <a:rPr/>
              <a:t> </a:t>
            </a:r>
            <a:r>
              <a:rPr/>
              <a:t>This</a:t>
            </a:r>
            <a:r>
              <a:rPr/>
              <a:t> </a:t>
            </a:r>
            <a:r>
              <a:rPr/>
              <a:t>difference</a:t>
            </a:r>
            <a:r>
              <a:rPr/>
              <a:t> </a:t>
            </a:r>
            <a:r>
              <a:rPr/>
              <a:t>could</a:t>
            </a:r>
            <a:r>
              <a:rPr/>
              <a:t> </a:t>
            </a:r>
            <a:r>
              <a:rPr/>
              <a:t>lead</a:t>
            </a:r>
            <a:r>
              <a:rPr/>
              <a:t> </a:t>
            </a:r>
            <a:r>
              <a:rPr/>
              <a:t>to</a:t>
            </a:r>
            <a:r>
              <a:rPr/>
              <a:t> </a:t>
            </a:r>
            <a:r>
              <a:rPr/>
              <a:t>an</a:t>
            </a:r>
            <a:r>
              <a:rPr/>
              <a:t> </a:t>
            </a:r>
            <a:r>
              <a:rPr/>
              <a:t>increase</a:t>
            </a:r>
            <a:r>
              <a:rPr/>
              <a:t> </a:t>
            </a:r>
            <a:r>
              <a:rPr/>
              <a:t>in</a:t>
            </a:r>
            <a:r>
              <a:rPr/>
              <a:t> </a:t>
            </a:r>
            <a:r>
              <a:rPr/>
              <a:t>the</a:t>
            </a:r>
            <a:r>
              <a:rPr/>
              <a:t> </a:t>
            </a:r>
            <a:r>
              <a:rPr/>
              <a:t>number</a:t>
            </a:r>
            <a:r>
              <a:rPr/>
              <a:t> </a:t>
            </a:r>
            <a:r>
              <a:rPr/>
              <a:t>of</a:t>
            </a:r>
            <a:r>
              <a:rPr/>
              <a:t> </a:t>
            </a:r>
            <a:r>
              <a:rPr/>
              <a:t>detected</a:t>
            </a:r>
            <a:r>
              <a:rPr/>
              <a:t> </a:t>
            </a:r>
            <a:r>
              <a:rPr/>
              <a:t>cancer</a:t>
            </a:r>
            <a:r>
              <a:rPr/>
              <a:t> </a:t>
            </a:r>
            <a:r>
              <a:rPr/>
              <a:t>cases.</a:t>
            </a:r>
            <a:r>
              <a:rPr/>
              <a:t> </a:t>
            </a:r>
            <a:r>
              <a:rPr/>
              <a:t>Perhaps,</a:t>
            </a:r>
            <a:r>
              <a:rPr/>
              <a:t> </a:t>
            </a:r>
            <a:r>
              <a:rPr/>
              <a:t>though,</a:t>
            </a:r>
            <a:r>
              <a:rPr/>
              <a:t> </a:t>
            </a:r>
            <a:r>
              <a:rPr/>
              <a:t>the</a:t>
            </a:r>
            <a:r>
              <a:rPr/>
              <a:t> </a:t>
            </a:r>
            <a:r>
              <a:rPr/>
              <a:t>other</a:t>
            </a:r>
            <a:r>
              <a:rPr/>
              <a:t> </a:t>
            </a:r>
            <a:r>
              <a:rPr/>
              <a:t>women</a:t>
            </a:r>
            <a:r>
              <a:rPr/>
              <a:t> </a:t>
            </a:r>
            <a:r>
              <a:rPr/>
              <a:t>have</a:t>
            </a:r>
            <a:r>
              <a:rPr/>
              <a:t> </a:t>
            </a:r>
            <a:r>
              <a:rPr/>
              <a:t>just</a:t>
            </a:r>
            <a:r>
              <a:rPr/>
              <a:t> </a:t>
            </a:r>
            <a:r>
              <a:rPr/>
              <a:t>as</a:t>
            </a:r>
            <a:r>
              <a:rPr/>
              <a:t> </a:t>
            </a:r>
            <a:r>
              <a:rPr/>
              <a:t>much</a:t>
            </a:r>
            <a:r>
              <a:rPr/>
              <a:t> </a:t>
            </a:r>
            <a:r>
              <a:rPr/>
              <a:t>cancer,</a:t>
            </a:r>
            <a:r>
              <a:rPr/>
              <a:t> </a:t>
            </a:r>
            <a:r>
              <a:rPr/>
              <a:t>but</a:t>
            </a:r>
            <a:r>
              <a:rPr/>
              <a:t> </a:t>
            </a:r>
            <a:r>
              <a:rPr/>
              <a:t>it</a:t>
            </a:r>
            <a:r>
              <a:rPr/>
              <a:t> </a:t>
            </a:r>
            <a:r>
              <a:rPr/>
              <a:t>is</a:t>
            </a:r>
            <a:r>
              <a:rPr/>
              <a:t> </a:t>
            </a:r>
            <a:r>
              <a:rPr/>
              <a:t>more</a:t>
            </a:r>
            <a:r>
              <a:rPr/>
              <a:t> </a:t>
            </a:r>
            <a:r>
              <a:rPr/>
              <a:t>likely</a:t>
            </a:r>
            <a:r>
              <a:rPr/>
              <a:t> </a:t>
            </a:r>
            <a:r>
              <a:rPr/>
              <a:t>to</a:t>
            </a:r>
            <a:r>
              <a:rPr/>
              <a:t> </a:t>
            </a:r>
            <a:r>
              <a:rPr/>
              <a:t>remain</a:t>
            </a:r>
            <a:r>
              <a:rPr/>
              <a:t> </a:t>
            </a:r>
            <a:r>
              <a:rPr/>
              <a:t>undetected.</a:t>
            </a:r>
          </a:p>
          <a:p>
            <a:pPr lvl="0" marL="0" indent="0">
              <a:buNone/>
            </a:pPr>
          </a:p>
          <a:p>
            <a:pPr lvl="0" marL="0" indent="0">
              <a:buNone/>
            </a:pPr>
            <a:r>
              <a:rPr/>
              <a:t>Both</a:t>
            </a:r>
            <a:r>
              <a:rPr/>
              <a:t> </a:t>
            </a:r>
            <a:r>
              <a:rPr/>
              <a:t>of</a:t>
            </a:r>
            <a:r>
              <a:rPr/>
              <a:t> </a:t>
            </a:r>
            <a:r>
              <a:rPr/>
              <a:t>these</a:t>
            </a:r>
            <a:r>
              <a:rPr/>
              <a:t> </a:t>
            </a:r>
            <a:r>
              <a:rPr/>
              <a:t>examples</a:t>
            </a:r>
            <a:r>
              <a:rPr/>
              <a:t> </a:t>
            </a:r>
            <a:r>
              <a:rPr/>
              <a:t>show</a:t>
            </a:r>
            <a:r>
              <a:rPr/>
              <a:t> </a:t>
            </a:r>
            <a:r>
              <a:rPr/>
              <a:t>covariate</a:t>
            </a:r>
            <a:r>
              <a:rPr/>
              <a:t> </a:t>
            </a:r>
            <a:r>
              <a:rPr/>
              <a:t>imbalance.</a:t>
            </a:r>
            <a:r>
              <a:rPr/>
              <a:t> </a:t>
            </a:r>
            <a:r>
              <a:rPr/>
              <a:t>You</a:t>
            </a:r>
            <a:r>
              <a:rPr/>
              <a:t> </a:t>
            </a:r>
            <a:r>
              <a:rPr/>
              <a:t>can</a:t>
            </a:r>
            <a:r>
              <a:rPr/>
              <a:t> </a:t>
            </a:r>
            <a:r>
              <a:rPr/>
              <a:t>largely</a:t>
            </a:r>
            <a:r>
              <a:rPr/>
              <a:t> </a:t>
            </a:r>
            <a:r>
              <a:rPr/>
              <a:t>avoid</a:t>
            </a:r>
            <a:r>
              <a:rPr/>
              <a:t> </a:t>
            </a:r>
            <a:r>
              <a:rPr/>
              <a:t>covariate</a:t>
            </a:r>
            <a:r>
              <a:rPr/>
              <a:t> </a:t>
            </a:r>
            <a:r>
              <a:rPr/>
              <a:t>imbalance</a:t>
            </a:r>
            <a:r>
              <a:rPr/>
              <a:t> </a:t>
            </a:r>
            <a:r>
              <a:rPr/>
              <a:t>through</a:t>
            </a:r>
            <a:r>
              <a:rPr/>
              <a:t> </a:t>
            </a:r>
            <a:r>
              <a:rPr/>
              <a:t>randomization.</a:t>
            </a:r>
            <a:r>
              <a:rPr/>
              <a:t> </a:t>
            </a:r>
            <a:r>
              <a:rPr/>
              <a:t>It’s</a:t>
            </a:r>
            <a:r>
              <a:rPr/>
              <a:t> </a:t>
            </a:r>
            <a:r>
              <a:rPr/>
              <a:t>not</a:t>
            </a:r>
            <a:r>
              <a:rPr/>
              <a:t> </a:t>
            </a:r>
            <a:r>
              <a:rPr/>
              <a:t>always</a:t>
            </a:r>
            <a:r>
              <a:rPr/>
              <a:t> </a:t>
            </a:r>
            <a:r>
              <a:rPr/>
              <a:t>easy,</a:t>
            </a:r>
            <a:r>
              <a:rPr/>
              <a:t> </a:t>
            </a:r>
            <a:r>
              <a:rPr/>
              <a:t>though,</a:t>
            </a:r>
            <a:r>
              <a:rPr/>
              <a:t> </a:t>
            </a:r>
            <a:r>
              <a:rPr/>
              <a:t>to</a:t>
            </a:r>
            <a:r>
              <a:rPr/>
              <a:t> </a:t>
            </a:r>
            <a:r>
              <a:rPr/>
              <a:t>use</a:t>
            </a:r>
            <a:r>
              <a:rPr/>
              <a:t> </a:t>
            </a:r>
            <a:r>
              <a:rPr/>
              <a:t>randomization,</a:t>
            </a:r>
            <a:r>
              <a:rPr/>
              <a:t> </a:t>
            </a:r>
            <a:r>
              <a:rPr/>
              <a:t>as</a:t>
            </a:r>
            <a:r>
              <a:rPr/>
              <a:t> </a:t>
            </a:r>
            <a:r>
              <a:rPr/>
              <a:t>you</a:t>
            </a:r>
            <a:r>
              <a:rPr/>
              <a:t> </a:t>
            </a:r>
            <a:r>
              <a:rPr/>
              <a:t>will</a:t>
            </a:r>
            <a:r>
              <a:rPr/>
              <a:t> </a:t>
            </a:r>
            <a:r>
              <a:rPr/>
              <a:t>see.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review</a:t>
            </a:r>
            <a:r>
              <a:rPr/>
              <a:t> </a:t>
            </a:r>
            <a:r>
              <a:rPr/>
              <a:t>some</a:t>
            </a:r>
            <a:r>
              <a:rPr/>
              <a:t> </a:t>
            </a:r>
            <a:r>
              <a:rPr/>
              <a:t>of</a:t>
            </a:r>
            <a:r>
              <a:rPr/>
              <a:t> </a:t>
            </a:r>
            <a:r>
              <a:rPr/>
              <a:t>the</a:t>
            </a:r>
            <a:r>
              <a:rPr/>
              <a:t> </a:t>
            </a:r>
            <a:r>
              <a:rPr/>
              <a:t>definitions</a:t>
            </a:r>
            <a:r>
              <a:rPr/>
              <a:t> </a:t>
            </a:r>
            <a:r>
              <a:rPr/>
              <a:t>we’ve</a:t>
            </a:r>
            <a:r>
              <a:rPr/>
              <a:t> </a:t>
            </a:r>
            <a:r>
              <a:rPr/>
              <a:t>seen</a:t>
            </a:r>
            <a:r>
              <a:rPr/>
              <a:t> </a:t>
            </a:r>
            <a:r>
              <a:rPr/>
              <a:t>earlier.</a:t>
            </a:r>
          </a:p>
          <a:p>
            <a:pPr lvl="0" marL="0" indent="0">
              <a:buNone/>
            </a:pPr>
          </a:p>
          <a:p>
            <a:pPr lvl="0" marL="0" indent="0">
              <a:buNone/>
            </a:pPr>
            <a:r>
              <a:rPr/>
              <a:t>One</a:t>
            </a:r>
            <a:r>
              <a:rPr/>
              <a:t> </a:t>
            </a:r>
            <a:r>
              <a:rPr/>
              <a:t>of</a:t>
            </a:r>
            <a:r>
              <a:rPr/>
              <a:t> </a:t>
            </a:r>
            <a:r>
              <a:rPr/>
              <a:t>the</a:t>
            </a:r>
            <a:r>
              <a:rPr/>
              <a:t> </a:t>
            </a:r>
            <a:r>
              <a:rPr/>
              <a:t>major</a:t>
            </a:r>
            <a:r>
              <a:rPr/>
              <a:t> </a:t>
            </a:r>
            <a:r>
              <a:rPr/>
              <a:t>distinctions</a:t>
            </a:r>
            <a:r>
              <a:rPr/>
              <a:t> </a:t>
            </a:r>
            <a:r>
              <a:rPr/>
              <a:t>in</a:t>
            </a:r>
            <a:r>
              <a:rPr/>
              <a:t> </a:t>
            </a:r>
            <a:r>
              <a:rPr/>
              <a:t>research</a:t>
            </a:r>
            <a:r>
              <a:rPr/>
              <a:t> </a:t>
            </a:r>
            <a:r>
              <a:rPr/>
              <a:t>design</a:t>
            </a:r>
            <a:r>
              <a:rPr/>
              <a:t> </a:t>
            </a:r>
            <a:r>
              <a:rPr/>
              <a:t>is</a:t>
            </a:r>
            <a:r>
              <a:rPr/>
              <a:t> </a:t>
            </a:r>
            <a:r>
              <a:rPr/>
              <a:t>experimental</a:t>
            </a:r>
            <a:r>
              <a:rPr/>
              <a:t> </a:t>
            </a:r>
            <a:r>
              <a:rPr/>
              <a:t>studies</a:t>
            </a:r>
            <a:r>
              <a:rPr/>
              <a:t> </a:t>
            </a:r>
            <a:r>
              <a:rPr/>
              <a:t>versus</a:t>
            </a:r>
            <a:r>
              <a:rPr/>
              <a:t> </a:t>
            </a:r>
            <a:r>
              <a:rPr/>
              <a:t>non-experimental</a:t>
            </a:r>
            <a:r>
              <a:rPr/>
              <a:t> </a:t>
            </a:r>
            <a:r>
              <a:rPr/>
              <a:t>(observational)</a:t>
            </a:r>
            <a:r>
              <a:rPr/>
              <a:t> </a:t>
            </a:r>
            <a:r>
              <a:rPr/>
              <a:t>studies.</a:t>
            </a:r>
          </a:p>
          <a:p>
            <a:pPr lvl="0" marL="0" indent="0">
              <a:buNone/>
            </a:pPr>
          </a:p>
          <a:p>
            <a:pPr lvl="0" marL="0" indent="0">
              <a:buNone/>
            </a:pPr>
            <a:r>
              <a:rPr/>
              <a:t>Your</a:t>
            </a:r>
            <a:r>
              <a:rPr/>
              <a:t> </a:t>
            </a:r>
            <a:r>
              <a:rPr/>
              <a:t>book</a:t>
            </a:r>
            <a:r>
              <a:rPr/>
              <a:t> </a:t>
            </a:r>
            <a:r>
              <a:rPr/>
              <a:t>makes</a:t>
            </a:r>
            <a:r>
              <a:rPr/>
              <a:t> </a:t>
            </a:r>
            <a:r>
              <a:rPr/>
              <a:t>the</a:t>
            </a:r>
            <a:r>
              <a:rPr/>
              <a:t> </a:t>
            </a:r>
            <a:r>
              <a:rPr/>
              <a:t>distinction</a:t>
            </a:r>
            <a:r>
              <a:rPr/>
              <a:t> </a:t>
            </a:r>
            <a:r>
              <a:rPr/>
              <a:t>through</a:t>
            </a:r>
            <a:r>
              <a:rPr/>
              <a:t> </a:t>
            </a:r>
            <a:r>
              <a:rPr/>
              <a:t>the</a:t>
            </a:r>
            <a:r>
              <a:rPr/>
              <a:t> </a:t>
            </a:r>
            <a:r>
              <a:rPr/>
              <a:t>independent</a:t>
            </a:r>
            <a:r>
              <a:rPr/>
              <a:t> </a:t>
            </a:r>
            <a:r>
              <a:rPr/>
              <a:t>variable.</a:t>
            </a:r>
            <a:r>
              <a:rPr/>
              <a:t> </a:t>
            </a:r>
            <a:r>
              <a:rPr/>
              <a:t>An</a:t>
            </a:r>
            <a:r>
              <a:rPr/>
              <a:t> </a:t>
            </a:r>
            <a:r>
              <a:rPr/>
              <a:t>active</a:t>
            </a:r>
            <a:r>
              <a:rPr/>
              <a:t> </a:t>
            </a:r>
            <a:r>
              <a:rPr/>
              <a:t>independent</a:t>
            </a:r>
            <a:r>
              <a:rPr/>
              <a:t> </a:t>
            </a:r>
            <a:r>
              <a:rPr/>
              <a:t>variable</a:t>
            </a:r>
            <a:r>
              <a:rPr/>
              <a:t> </a:t>
            </a:r>
            <a:r>
              <a:rPr/>
              <a:t>allows</a:t>
            </a:r>
            <a:r>
              <a:rPr/>
              <a:t> </a:t>
            </a:r>
            <a:r>
              <a:rPr/>
              <a:t>for</a:t>
            </a:r>
            <a:r>
              <a:rPr/>
              <a:t> </a:t>
            </a:r>
            <a:r>
              <a:rPr/>
              <a:t>either</a:t>
            </a:r>
            <a:r>
              <a:rPr/>
              <a:t> </a:t>
            </a:r>
            <a:r>
              <a:rPr/>
              <a:t>a</a:t>
            </a:r>
            <a:r>
              <a:rPr/>
              <a:t> </a:t>
            </a:r>
            <a:r>
              <a:rPr/>
              <a:t>experimental</a:t>
            </a:r>
            <a:r>
              <a:rPr/>
              <a:t> </a:t>
            </a:r>
            <a:r>
              <a:rPr/>
              <a:t>or</a:t>
            </a:r>
            <a:r>
              <a:rPr/>
              <a:t> </a:t>
            </a:r>
            <a:r>
              <a:rPr/>
              <a:t>quasi-experimental</a:t>
            </a:r>
            <a:r>
              <a:rPr/>
              <a:t> </a:t>
            </a:r>
            <a:r>
              <a:rPr/>
              <a:t>study.</a:t>
            </a:r>
            <a:r>
              <a:rPr/>
              <a:t> </a:t>
            </a:r>
            <a:r>
              <a:rPr/>
              <a:t>An</a:t>
            </a:r>
            <a:r>
              <a:rPr/>
              <a:t> </a:t>
            </a:r>
            <a:r>
              <a:rPr/>
              <a:t>attribute</a:t>
            </a:r>
            <a:r>
              <a:rPr/>
              <a:t> </a:t>
            </a:r>
            <a:r>
              <a:rPr/>
              <a:t>independent</a:t>
            </a:r>
            <a:r>
              <a:rPr/>
              <a:t> </a:t>
            </a:r>
            <a:r>
              <a:rPr/>
              <a:t>variable</a:t>
            </a:r>
            <a:r>
              <a:rPr/>
              <a:t> </a:t>
            </a:r>
            <a:r>
              <a:rPr/>
              <a:t>makes</a:t>
            </a:r>
            <a:r>
              <a:rPr/>
              <a:t> </a:t>
            </a:r>
            <a:r>
              <a:rPr/>
              <a:t>your</a:t>
            </a:r>
            <a:r>
              <a:rPr/>
              <a:t> </a:t>
            </a:r>
            <a:r>
              <a:rPr/>
              <a:t>study</a:t>
            </a:r>
            <a:r>
              <a:rPr/>
              <a:t> </a:t>
            </a:r>
            <a:r>
              <a:rPr/>
              <a:t>non-experimental.</a:t>
            </a:r>
            <a:r>
              <a:rPr/>
              <a:t> </a:t>
            </a:r>
            <a:r>
              <a:rPr/>
              <a:t>That’s</a:t>
            </a:r>
            <a:r>
              <a:rPr/>
              <a:t> </a:t>
            </a:r>
            <a:r>
              <a:rPr/>
              <a:t>your</a:t>
            </a:r>
            <a:r>
              <a:rPr/>
              <a:t> </a:t>
            </a:r>
            <a:r>
              <a:rPr/>
              <a:t>book’s</a:t>
            </a:r>
            <a:r>
              <a:rPr/>
              <a:t> </a:t>
            </a:r>
            <a:r>
              <a:rPr/>
              <a:t>term,</a:t>
            </a:r>
            <a:r>
              <a:rPr/>
              <a:t> </a:t>
            </a:r>
            <a:r>
              <a:rPr/>
              <a:t>but</a:t>
            </a:r>
            <a:r>
              <a:rPr/>
              <a:t> </a:t>
            </a:r>
            <a:r>
              <a:rPr/>
              <a:t>I</a:t>
            </a:r>
            <a:r>
              <a:rPr/>
              <a:t> </a:t>
            </a:r>
            <a:r>
              <a:rPr/>
              <a:t>prefer</a:t>
            </a:r>
            <a:r>
              <a:rPr/>
              <a:t> </a:t>
            </a:r>
            <a:r>
              <a:rPr/>
              <a:t>the</a:t>
            </a:r>
            <a:r>
              <a:rPr/>
              <a:t> </a:t>
            </a:r>
            <a:r>
              <a:rPr/>
              <a:t>term</a:t>
            </a:r>
            <a:r>
              <a:rPr/>
              <a:t> </a:t>
            </a:r>
            <a:r>
              <a:rPr/>
              <a:t>observational.</a:t>
            </a:r>
            <a:r>
              <a:rPr/>
              <a:t> </a:t>
            </a:r>
            <a:r>
              <a:rPr/>
              <a:t>It</a:t>
            </a:r>
            <a:r>
              <a:rPr/>
              <a:t> </a:t>
            </a:r>
            <a:r>
              <a:rPr/>
              <a:t>is</a:t>
            </a:r>
            <a:r>
              <a:rPr/>
              <a:t> </a:t>
            </a:r>
            <a:r>
              <a:rPr/>
              <a:t>fairly</a:t>
            </a:r>
            <a:r>
              <a:rPr/>
              <a:t> </a:t>
            </a:r>
            <a:r>
              <a:rPr/>
              <a:t>common</a:t>
            </a:r>
            <a:r>
              <a:rPr/>
              <a:t> </a:t>
            </a:r>
            <a:r>
              <a:rPr/>
              <a:t>in</a:t>
            </a:r>
            <a:r>
              <a:rPr/>
              <a:t> </a:t>
            </a:r>
            <a:r>
              <a:rPr/>
              <a:t>the</a:t>
            </a:r>
            <a:r>
              <a:rPr/>
              <a:t> </a:t>
            </a:r>
            <a:r>
              <a:rPr/>
              <a:t>medical</a:t>
            </a:r>
            <a:r>
              <a:rPr/>
              <a:t> </a:t>
            </a:r>
            <a:r>
              <a:rPr/>
              <a:t>literature.</a:t>
            </a:r>
            <a:r>
              <a:rPr/>
              <a:t> </a:t>
            </a:r>
            <a:r>
              <a:rPr/>
              <a:t>Think</a:t>
            </a:r>
            <a:r>
              <a:rPr/>
              <a:t> </a:t>
            </a:r>
            <a:r>
              <a:rPr/>
              <a:t>of</a:t>
            </a:r>
            <a:r>
              <a:rPr/>
              <a:t> </a:t>
            </a:r>
            <a:r>
              <a:rPr/>
              <a:t>observational</a:t>
            </a:r>
            <a:r>
              <a:rPr/>
              <a:t> </a:t>
            </a:r>
            <a:r>
              <a:rPr/>
              <a:t>as</a:t>
            </a:r>
            <a:r>
              <a:rPr/>
              <a:t> </a:t>
            </a:r>
            <a:r>
              <a:rPr/>
              <a:t>“</a:t>
            </a:r>
            <a:r>
              <a:rPr/>
              <a:t>look</a:t>
            </a:r>
            <a:r>
              <a:rPr/>
              <a:t> </a:t>
            </a:r>
            <a:r>
              <a:rPr/>
              <a:t>but</a:t>
            </a:r>
            <a:r>
              <a:rPr/>
              <a:t> </a:t>
            </a:r>
            <a:r>
              <a:rPr/>
              <a:t>don’t</a:t>
            </a:r>
            <a:r>
              <a:rPr/>
              <a:t> </a:t>
            </a:r>
            <a:r>
              <a:rPr/>
              <a:t>touch.</a:t>
            </a:r>
            <a:r>
              <a:rPr/>
              <a:t>”</a:t>
            </a:r>
            <a:r>
              <a:rPr/>
              <a:t> </a:t>
            </a:r>
            <a:r>
              <a:rPr/>
              <a:t>You</a:t>
            </a:r>
            <a:r>
              <a:rPr/>
              <a:t> </a:t>
            </a:r>
            <a:r>
              <a:rPr/>
              <a:t>observe</a:t>
            </a:r>
            <a:r>
              <a:rPr/>
              <a:t> </a:t>
            </a:r>
            <a:r>
              <a:rPr/>
              <a:t>patients</a:t>
            </a:r>
            <a:r>
              <a:rPr/>
              <a:t> </a:t>
            </a:r>
            <a:r>
              <a:rPr/>
              <a:t>without</a:t>
            </a:r>
            <a:r>
              <a:rPr/>
              <a:t> </a:t>
            </a:r>
            <a:r>
              <a:rPr/>
              <a:t>meddling</a:t>
            </a:r>
            <a:r>
              <a:rPr/>
              <a:t> </a:t>
            </a:r>
            <a:r>
              <a:rPr/>
              <a:t>with</a:t>
            </a:r>
            <a:r>
              <a:rPr/>
              <a:t> </a:t>
            </a:r>
            <a:r>
              <a:rPr/>
              <a:t>them.</a:t>
            </a:r>
          </a:p>
          <a:p>
            <a:pPr lvl="0" marL="0" indent="0">
              <a:buNone/>
            </a:pPr>
          </a:p>
          <a:p>
            <a:pPr lvl="0" marL="0" indent="0">
              <a:buNone/>
            </a:pPr>
            <a:r>
              <a:rPr/>
              <a:t>Another</a:t>
            </a:r>
            <a:r>
              <a:rPr/>
              <a:t> </a:t>
            </a:r>
            <a:r>
              <a:rPr/>
              <a:t>way</a:t>
            </a:r>
            <a:r>
              <a:rPr/>
              <a:t> </a:t>
            </a:r>
            <a:r>
              <a:rPr/>
              <a:t>of</a:t>
            </a:r>
            <a:r>
              <a:rPr/>
              <a:t> </a:t>
            </a:r>
            <a:r>
              <a:rPr/>
              <a:t>looking</a:t>
            </a:r>
            <a:r>
              <a:rPr/>
              <a:t> </a:t>
            </a:r>
            <a:r>
              <a:rPr/>
              <a:t>at</a:t>
            </a:r>
            <a:r>
              <a:rPr/>
              <a:t> </a:t>
            </a:r>
            <a:r>
              <a:rPr/>
              <a:t>it</a:t>
            </a:r>
            <a:r>
              <a:rPr/>
              <a:t> </a:t>
            </a:r>
            <a:r>
              <a:rPr/>
              <a:t>is</a:t>
            </a:r>
            <a:r>
              <a:rPr/>
              <a:t> </a:t>
            </a:r>
            <a:r>
              <a:rPr/>
              <a:t>to</a:t>
            </a:r>
            <a:r>
              <a:rPr/>
              <a:t> </a:t>
            </a:r>
            <a:r>
              <a:rPr/>
              <a:t>ask</a:t>
            </a:r>
            <a:r>
              <a:rPr/>
              <a:t> </a:t>
            </a:r>
            <a:r>
              <a:rPr/>
              <a:t>the</a:t>
            </a:r>
            <a:r>
              <a:rPr/>
              <a:t> </a:t>
            </a:r>
            <a:r>
              <a:rPr/>
              <a:t>question</a:t>
            </a:r>
            <a:r>
              <a:rPr/>
              <a:t> </a:t>
            </a:r>
            <a:r>
              <a:rPr/>
              <a:t>“</a:t>
            </a:r>
            <a:r>
              <a:rPr/>
              <a:t>Who</a:t>
            </a:r>
            <a:r>
              <a:rPr/>
              <a:t> </a:t>
            </a:r>
            <a:r>
              <a:rPr/>
              <a:t>does</a:t>
            </a:r>
            <a:r>
              <a:rPr/>
              <a:t> </a:t>
            </a:r>
            <a:r>
              <a:rPr/>
              <a:t>the</a:t>
            </a:r>
            <a:r>
              <a:rPr/>
              <a:t> </a:t>
            </a:r>
            <a:r>
              <a:rPr/>
              <a:t>choosing?</a:t>
            </a:r>
            <a:r>
              <a:rPr/>
              <a:t>”</a:t>
            </a:r>
            <a:r>
              <a:rPr/>
              <a:t> </a:t>
            </a:r>
            <a:r>
              <a:rPr/>
              <a:t>If</a:t>
            </a:r>
            <a:r>
              <a:rPr/>
              <a:t> </a:t>
            </a:r>
            <a:r>
              <a:rPr/>
              <a:t>the</a:t>
            </a:r>
            <a:r>
              <a:rPr/>
              <a:t> </a:t>
            </a:r>
            <a:r>
              <a:rPr/>
              <a:t>patient</a:t>
            </a:r>
            <a:r>
              <a:rPr/>
              <a:t> </a:t>
            </a:r>
            <a:r>
              <a:rPr/>
              <a:t>and/or</a:t>
            </a:r>
            <a:r>
              <a:rPr/>
              <a:t> </a:t>
            </a:r>
            <a:r>
              <a:rPr/>
              <a:t>the</a:t>
            </a:r>
            <a:r>
              <a:rPr/>
              <a:t> </a:t>
            </a:r>
            <a:r>
              <a:rPr/>
              <a:t>doctor</a:t>
            </a:r>
            <a:r>
              <a:rPr/>
              <a:t> </a:t>
            </a:r>
            <a:r>
              <a:rPr/>
              <a:t>has</a:t>
            </a:r>
            <a:r>
              <a:rPr/>
              <a:t> </a:t>
            </a:r>
            <a:r>
              <a:rPr/>
              <a:t>a</a:t>
            </a:r>
            <a:r>
              <a:rPr/>
              <a:t> </a:t>
            </a:r>
            <a:r>
              <a:rPr/>
              <a:t>part</a:t>
            </a:r>
            <a:r>
              <a:rPr/>
              <a:t> </a:t>
            </a:r>
            <a:r>
              <a:rPr/>
              <a:t>in</a:t>
            </a:r>
            <a:r>
              <a:rPr/>
              <a:t> </a:t>
            </a:r>
            <a:r>
              <a:rPr/>
              <a:t>deciding,</a:t>
            </a:r>
            <a:r>
              <a:rPr/>
              <a:t> </a:t>
            </a:r>
            <a:r>
              <a:rPr/>
              <a:t>then</a:t>
            </a:r>
            <a:r>
              <a:rPr/>
              <a:t> </a:t>
            </a:r>
            <a:r>
              <a:rPr/>
              <a:t>the</a:t>
            </a:r>
            <a:r>
              <a:rPr/>
              <a:t> </a:t>
            </a:r>
            <a:r>
              <a:rPr/>
              <a:t>study</a:t>
            </a:r>
            <a:r>
              <a:rPr/>
              <a:t> </a:t>
            </a:r>
            <a:r>
              <a:rPr/>
              <a:t>is</a:t>
            </a:r>
            <a:r>
              <a:rPr/>
              <a:t> </a:t>
            </a:r>
            <a:r>
              <a:rPr/>
              <a:t>observational.</a:t>
            </a:r>
            <a:r>
              <a:rPr/>
              <a:t> </a:t>
            </a:r>
            <a:r>
              <a:rPr/>
              <a:t>If</a:t>
            </a:r>
            <a:r>
              <a:rPr/>
              <a:t> </a:t>
            </a:r>
            <a:r>
              <a:rPr/>
              <a:t>the</a:t>
            </a:r>
            <a:r>
              <a:rPr/>
              <a:t> </a:t>
            </a:r>
            <a:r>
              <a:rPr/>
              <a:t>researcher</a:t>
            </a:r>
            <a:r>
              <a:rPr/>
              <a:t> </a:t>
            </a:r>
            <a:r>
              <a:rPr/>
              <a:t>is</a:t>
            </a:r>
            <a:r>
              <a:rPr/>
              <a:t> </a:t>
            </a:r>
            <a:r>
              <a:rPr/>
              <a:t>the</a:t>
            </a:r>
            <a:r>
              <a:rPr/>
              <a:t> </a:t>
            </a:r>
            <a:r>
              <a:rPr/>
              <a:t>only</a:t>
            </a:r>
            <a:r>
              <a:rPr/>
              <a:t> </a:t>
            </a:r>
            <a:r>
              <a:rPr/>
              <a:t>one</a:t>
            </a:r>
            <a:r>
              <a:rPr/>
              <a:t> </a:t>
            </a:r>
            <a:r>
              <a:rPr/>
              <a:t>who</a:t>
            </a:r>
            <a:r>
              <a:rPr/>
              <a:t> </a:t>
            </a:r>
            <a:r>
              <a:rPr/>
              <a:t>decides,</a:t>
            </a:r>
            <a:r>
              <a:rPr/>
              <a:t> </a:t>
            </a:r>
            <a:r>
              <a:rPr/>
              <a:t>and</a:t>
            </a:r>
            <a:r>
              <a:rPr/>
              <a:t> </a:t>
            </a:r>
            <a:r>
              <a:rPr/>
              <a:t>uses</a:t>
            </a:r>
            <a:r>
              <a:rPr/>
              <a:t> </a:t>
            </a:r>
            <a:r>
              <a:rPr/>
              <a:t>a</a:t>
            </a:r>
            <a:r>
              <a:rPr/>
              <a:t> </a:t>
            </a:r>
            <a:r>
              <a:rPr/>
              <a:t>coin</a:t>
            </a:r>
            <a:r>
              <a:rPr/>
              <a:t> </a:t>
            </a:r>
            <a:r>
              <a:rPr/>
              <a:t>flip</a:t>
            </a:r>
            <a:r>
              <a:rPr/>
              <a:t> </a:t>
            </a:r>
            <a:r>
              <a:rPr/>
              <a:t>to</a:t>
            </a:r>
            <a:r>
              <a:rPr/>
              <a:t> </a:t>
            </a:r>
            <a:r>
              <a:rPr/>
              <a:t>decide,</a:t>
            </a:r>
            <a:r>
              <a:rPr/>
              <a:t> </a:t>
            </a:r>
            <a:r>
              <a:rPr/>
              <a:t>that</a:t>
            </a:r>
            <a:r>
              <a:rPr/>
              <a:t> </a:t>
            </a:r>
            <a:r>
              <a:rPr/>
              <a:t>is</a:t>
            </a:r>
            <a:r>
              <a:rPr/>
              <a:t> </a:t>
            </a:r>
            <a:r>
              <a:rPr/>
              <a:t>a</a:t>
            </a:r>
            <a:r>
              <a:rPr/>
              <a:t> </a:t>
            </a:r>
            <a:r>
              <a:rPr/>
              <a:t>randomized</a:t>
            </a:r>
            <a:r>
              <a:rPr/>
              <a:t> </a:t>
            </a:r>
            <a:r>
              <a:rPr/>
              <a:t>clinical</a:t>
            </a:r>
            <a:r>
              <a:rPr/>
              <a:t> </a:t>
            </a:r>
            <a:r>
              <a:rPr/>
              <a:t>trial.</a:t>
            </a:r>
          </a:p>
          <a:p>
            <a:pPr lvl="0" marL="0" indent="0">
              <a:buNone/>
            </a:pPr>
          </a:p>
          <a:p>
            <a:pPr lvl="0" marL="0" indent="0">
              <a:buNone/>
            </a:pPr>
            <a:r>
              <a:rPr/>
              <a:t>We</a:t>
            </a:r>
            <a:r>
              <a:rPr/>
              <a:t> </a:t>
            </a:r>
            <a:r>
              <a:rPr/>
              <a:t>owe</a:t>
            </a:r>
            <a:r>
              <a:rPr/>
              <a:t> </a:t>
            </a:r>
            <a:r>
              <a:rPr/>
              <a:t>a</a:t>
            </a:r>
            <a:r>
              <a:rPr/>
              <a:t> </a:t>
            </a:r>
            <a:r>
              <a:rPr/>
              <a:t>great</a:t>
            </a:r>
            <a:r>
              <a:rPr/>
              <a:t> </a:t>
            </a:r>
            <a:r>
              <a:rPr/>
              <a:t>debt</a:t>
            </a:r>
            <a:r>
              <a:rPr/>
              <a:t> </a:t>
            </a:r>
            <a:r>
              <a:rPr/>
              <a:t>of</a:t>
            </a:r>
            <a:r>
              <a:rPr/>
              <a:t> </a:t>
            </a:r>
            <a:r>
              <a:rPr/>
              <a:t>graditude</a:t>
            </a:r>
            <a:r>
              <a:rPr/>
              <a:t> </a:t>
            </a:r>
            <a:r>
              <a:rPr/>
              <a:t>to</a:t>
            </a:r>
            <a:r>
              <a:rPr/>
              <a:t> </a:t>
            </a:r>
            <a:r>
              <a:rPr/>
              <a:t>the</a:t>
            </a:r>
            <a:r>
              <a:rPr/>
              <a:t> </a:t>
            </a:r>
            <a:r>
              <a:rPr/>
              <a:t>volunteers</a:t>
            </a:r>
            <a:r>
              <a:rPr/>
              <a:t> </a:t>
            </a:r>
            <a:r>
              <a:rPr/>
              <a:t>in</a:t>
            </a:r>
            <a:r>
              <a:rPr/>
              <a:t> </a:t>
            </a:r>
            <a:r>
              <a:rPr/>
              <a:t>a</a:t>
            </a:r>
            <a:r>
              <a:rPr/>
              <a:t> </a:t>
            </a:r>
            <a:r>
              <a:rPr/>
              <a:t>randomized</a:t>
            </a:r>
            <a:r>
              <a:rPr/>
              <a:t> </a:t>
            </a:r>
            <a:r>
              <a:rPr/>
              <a:t>clinical</a:t>
            </a:r>
            <a:r>
              <a:rPr/>
              <a:t> </a:t>
            </a:r>
            <a:r>
              <a:rPr/>
              <a:t>trial.</a:t>
            </a:r>
            <a:r>
              <a:rPr/>
              <a:t> </a:t>
            </a:r>
            <a:r>
              <a:rPr/>
              <a:t>They</a:t>
            </a:r>
            <a:r>
              <a:rPr/>
              <a:t> </a:t>
            </a:r>
            <a:r>
              <a:rPr/>
              <a:t>are</a:t>
            </a:r>
            <a:r>
              <a:rPr/>
              <a:t> </a:t>
            </a:r>
            <a:r>
              <a:rPr/>
              <a:t>sacrificing</a:t>
            </a:r>
            <a:r>
              <a:rPr/>
              <a:t> </a:t>
            </a:r>
            <a:r>
              <a:rPr/>
              <a:t>a</a:t>
            </a:r>
            <a:r>
              <a:rPr/>
              <a:t> </a:t>
            </a:r>
            <a:r>
              <a:rPr/>
              <a:t>lot</a:t>
            </a:r>
            <a:r>
              <a:rPr/>
              <a:t> </a:t>
            </a:r>
            <a:r>
              <a:rPr/>
              <a:t>of</a:t>
            </a:r>
            <a:r>
              <a:rPr/>
              <a:t> </a:t>
            </a:r>
            <a:r>
              <a:rPr/>
              <a:t>autonomy</a:t>
            </a:r>
            <a:r>
              <a:rPr/>
              <a:t> </a:t>
            </a:r>
            <a:r>
              <a:rPr/>
              <a:t>over</a:t>
            </a:r>
            <a:r>
              <a:rPr/>
              <a:t> </a:t>
            </a:r>
            <a:r>
              <a:rPr/>
              <a:t>what</a:t>
            </a:r>
            <a:r>
              <a:rPr/>
              <a:t> </a:t>
            </a:r>
            <a:r>
              <a:rPr/>
              <a:t>drug</a:t>
            </a:r>
            <a:r>
              <a:rPr/>
              <a:t> </a:t>
            </a:r>
            <a:r>
              <a:rPr/>
              <a:t>or</a:t>
            </a:r>
            <a:r>
              <a:rPr/>
              <a:t> </a:t>
            </a:r>
            <a:r>
              <a:rPr/>
              <a:t>therapy</a:t>
            </a:r>
            <a:r>
              <a:rPr/>
              <a:t> </a:t>
            </a:r>
            <a:r>
              <a:rPr/>
              <a:t>to</a:t>
            </a:r>
            <a:r>
              <a:rPr/>
              <a:t> </a:t>
            </a:r>
            <a:r>
              <a:rPr/>
              <a:t>choose.</a:t>
            </a:r>
            <a:r>
              <a:rPr/>
              <a:t> </a:t>
            </a:r>
            <a:r>
              <a:rPr/>
              <a:t>And</a:t>
            </a:r>
            <a:r>
              <a:rPr/>
              <a:t> </a:t>
            </a:r>
            <a:r>
              <a:rPr/>
              <a:t>they</a:t>
            </a:r>
            <a:r>
              <a:rPr/>
              <a:t> </a:t>
            </a:r>
            <a:r>
              <a:rPr/>
              <a:t>are</a:t>
            </a:r>
            <a:r>
              <a:rPr/>
              <a:t> </a:t>
            </a:r>
            <a:r>
              <a:rPr/>
              <a:t>ceding</a:t>
            </a:r>
            <a:r>
              <a:rPr/>
              <a:t> </a:t>
            </a:r>
            <a:r>
              <a:rPr/>
              <a:t>that</a:t>
            </a:r>
            <a:r>
              <a:rPr/>
              <a:t> </a:t>
            </a:r>
            <a:r>
              <a:rPr/>
              <a:t>autonomy,</a:t>
            </a:r>
            <a:r>
              <a:rPr/>
              <a:t> </a:t>
            </a:r>
            <a:r>
              <a:rPr/>
              <a:t>not</a:t>
            </a:r>
            <a:r>
              <a:rPr/>
              <a:t> </a:t>
            </a:r>
            <a:r>
              <a:rPr/>
              <a:t>to</a:t>
            </a:r>
            <a:r>
              <a:rPr/>
              <a:t> </a:t>
            </a:r>
            <a:r>
              <a:rPr/>
              <a:t>an</a:t>
            </a:r>
            <a:r>
              <a:rPr/>
              <a:t> </a:t>
            </a:r>
            <a:r>
              <a:rPr/>
              <a:t>expert</a:t>
            </a:r>
            <a:r>
              <a:rPr/>
              <a:t> </a:t>
            </a:r>
            <a:r>
              <a:rPr/>
              <a:t>clinician</a:t>
            </a:r>
            <a:r>
              <a:rPr/>
              <a:t> </a:t>
            </a:r>
            <a:r>
              <a:rPr/>
              <a:t>but</a:t>
            </a:r>
            <a:r>
              <a:rPr/>
              <a:t> </a:t>
            </a:r>
            <a:r>
              <a:rPr/>
              <a:t>to</a:t>
            </a:r>
            <a:r>
              <a:rPr/>
              <a:t> </a:t>
            </a:r>
            <a:r>
              <a:rPr/>
              <a:t>the</a:t>
            </a:r>
            <a:r>
              <a:rPr/>
              <a:t> </a:t>
            </a:r>
            <a:r>
              <a:rPr/>
              <a:t>flip</a:t>
            </a:r>
            <a:r>
              <a:rPr/>
              <a:t> </a:t>
            </a:r>
            <a:r>
              <a:rPr/>
              <a:t>of</a:t>
            </a:r>
            <a:r>
              <a:rPr/>
              <a:t> </a:t>
            </a:r>
            <a:r>
              <a:rPr/>
              <a:t>a</a:t>
            </a:r>
            <a:r>
              <a:rPr/>
              <a:t> </a:t>
            </a:r>
            <a:r>
              <a:rPr/>
              <a:t>coin.</a:t>
            </a:r>
            <a:r>
              <a:rPr/>
              <a:t> </a:t>
            </a:r>
            <a:r>
              <a:rPr/>
              <a:t>That’s</a:t>
            </a:r>
            <a:r>
              <a:rPr/>
              <a:t> </a:t>
            </a:r>
            <a:r>
              <a:rPr/>
              <a:t>a</a:t>
            </a:r>
            <a:r>
              <a:rPr/>
              <a:t> </a:t>
            </a:r>
            <a:r>
              <a:rPr/>
              <a:t>truly</a:t>
            </a:r>
            <a:r>
              <a:rPr/>
              <a:t> </a:t>
            </a:r>
            <a:r>
              <a:rPr/>
              <a:t>amazing.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have</a:t>
            </a:r>
            <a:r>
              <a:rPr/>
              <a:t> </a:t>
            </a:r>
            <a:r>
              <a:rPr/>
              <a:t>an</a:t>
            </a:r>
            <a:r>
              <a:rPr/>
              <a:t> </a:t>
            </a:r>
            <a:r>
              <a:rPr/>
              <a:t>active</a:t>
            </a:r>
            <a:r>
              <a:rPr/>
              <a:t> </a:t>
            </a:r>
            <a:r>
              <a:rPr/>
              <a:t>independent</a:t>
            </a:r>
            <a:r>
              <a:rPr/>
              <a:t> </a:t>
            </a:r>
            <a:r>
              <a:rPr/>
              <a:t>variable,</a:t>
            </a:r>
            <a:r>
              <a:rPr/>
              <a:t> </a:t>
            </a:r>
            <a:r>
              <a:rPr/>
              <a:t>you</a:t>
            </a:r>
            <a:r>
              <a:rPr/>
              <a:t> </a:t>
            </a:r>
            <a:r>
              <a:rPr/>
              <a:t>don’t</a:t>
            </a:r>
            <a:r>
              <a:rPr/>
              <a:t> </a:t>
            </a:r>
            <a:r>
              <a:rPr/>
              <a:t>always</a:t>
            </a:r>
            <a:r>
              <a:rPr/>
              <a:t> </a:t>
            </a:r>
            <a:r>
              <a:rPr/>
              <a:t>have</a:t>
            </a:r>
            <a:r>
              <a:rPr/>
              <a:t> </a:t>
            </a:r>
            <a:r>
              <a:rPr/>
              <a:t>a</a:t>
            </a:r>
            <a:r>
              <a:rPr/>
              <a:t> </a:t>
            </a:r>
            <a:r>
              <a:rPr/>
              <a:t>level</a:t>
            </a:r>
            <a:r>
              <a:rPr/>
              <a:t> </a:t>
            </a:r>
            <a:r>
              <a:rPr/>
              <a:t>of</a:t>
            </a:r>
            <a:r>
              <a:rPr/>
              <a:t> </a:t>
            </a:r>
            <a:r>
              <a:rPr/>
              <a:t>control</a:t>
            </a:r>
            <a:r>
              <a:rPr/>
              <a:t> </a:t>
            </a:r>
            <a:r>
              <a:rPr/>
              <a:t>that</a:t>
            </a:r>
            <a:r>
              <a:rPr/>
              <a:t> </a:t>
            </a:r>
            <a:r>
              <a:rPr/>
              <a:t>allows</a:t>
            </a:r>
            <a:r>
              <a:rPr/>
              <a:t> </a:t>
            </a:r>
            <a:r>
              <a:rPr/>
              <a:t>for</a:t>
            </a:r>
            <a:r>
              <a:rPr/>
              <a:t> </a:t>
            </a:r>
            <a:r>
              <a:rPr/>
              <a:t>randomization.</a:t>
            </a:r>
            <a:r>
              <a:rPr/>
              <a:t> </a:t>
            </a:r>
            <a:r>
              <a:rPr/>
              <a:t>Usually</a:t>
            </a:r>
            <a:r>
              <a:rPr/>
              <a:t> </a:t>
            </a:r>
            <a:r>
              <a:rPr/>
              <a:t>this</a:t>
            </a:r>
            <a:r>
              <a:rPr/>
              <a:t> </a:t>
            </a:r>
            <a:r>
              <a:rPr/>
              <a:t>is</a:t>
            </a:r>
            <a:r>
              <a:rPr/>
              <a:t> </a:t>
            </a:r>
            <a:r>
              <a:rPr/>
              <a:t>caused</a:t>
            </a:r>
            <a:r>
              <a:rPr/>
              <a:t> </a:t>
            </a:r>
            <a:r>
              <a:rPr/>
              <a:t>by</a:t>
            </a:r>
            <a:r>
              <a:rPr/>
              <a:t> </a:t>
            </a:r>
            <a:r>
              <a:rPr/>
              <a:t>logistical</a:t>
            </a:r>
            <a:r>
              <a:rPr/>
              <a:t> </a:t>
            </a:r>
            <a:r>
              <a:rPr/>
              <a:t>issues.</a:t>
            </a:r>
            <a:r>
              <a:rPr/>
              <a:t> </a:t>
            </a:r>
            <a:r>
              <a:rPr/>
              <a:t>Once</a:t>
            </a:r>
            <a:r>
              <a:rPr/>
              <a:t> </a:t>
            </a:r>
            <a:r>
              <a:rPr/>
              <a:t>you</a:t>
            </a:r>
            <a:r>
              <a:rPr/>
              <a:t> </a:t>
            </a:r>
            <a:r>
              <a:rPr/>
              <a:t>go</a:t>
            </a:r>
            <a:r>
              <a:rPr/>
              <a:t> </a:t>
            </a:r>
            <a:r>
              <a:rPr/>
              <a:t>down</a:t>
            </a:r>
            <a:r>
              <a:rPr/>
              <a:t> </a:t>
            </a:r>
            <a:r>
              <a:rPr/>
              <a:t>a</a:t>
            </a:r>
            <a:r>
              <a:rPr/>
              <a:t> </a:t>
            </a:r>
            <a:r>
              <a:rPr/>
              <a:t>certain</a:t>
            </a:r>
            <a:r>
              <a:rPr/>
              <a:t> </a:t>
            </a:r>
            <a:r>
              <a:rPr/>
              <a:t>path,</a:t>
            </a:r>
            <a:r>
              <a:rPr/>
              <a:t> </a:t>
            </a:r>
            <a:r>
              <a:rPr/>
              <a:t>it</a:t>
            </a:r>
            <a:r>
              <a:rPr/>
              <a:t> </a:t>
            </a:r>
            <a:r>
              <a:rPr/>
              <a:t>is</a:t>
            </a:r>
            <a:r>
              <a:rPr/>
              <a:t> </a:t>
            </a:r>
            <a:r>
              <a:rPr/>
              <a:t>impossible</a:t>
            </a:r>
            <a:r>
              <a:rPr/>
              <a:t> </a:t>
            </a:r>
            <a:r>
              <a:rPr/>
              <a:t>to</a:t>
            </a:r>
            <a:r>
              <a:rPr/>
              <a:t> </a:t>
            </a:r>
            <a:r>
              <a:rPr/>
              <a:t>go</a:t>
            </a:r>
            <a:r>
              <a:rPr/>
              <a:t> </a:t>
            </a:r>
            <a:r>
              <a:rPr/>
              <a:t>back.</a:t>
            </a:r>
            <a:r>
              <a:rPr/>
              <a:t> </a:t>
            </a:r>
            <a:r>
              <a:rPr/>
              <a:t>Or</a:t>
            </a:r>
            <a:r>
              <a:rPr/>
              <a:t> </a:t>
            </a:r>
            <a:r>
              <a:rPr/>
              <a:t>the</a:t>
            </a:r>
            <a:r>
              <a:rPr/>
              <a:t> </a:t>
            </a:r>
            <a:r>
              <a:rPr/>
              <a:t>setting</a:t>
            </a:r>
            <a:r>
              <a:rPr/>
              <a:t> </a:t>
            </a:r>
            <a:r>
              <a:rPr/>
              <a:t>that</a:t>
            </a:r>
            <a:r>
              <a:rPr/>
              <a:t> </a:t>
            </a:r>
            <a:r>
              <a:rPr/>
              <a:t>you</a:t>
            </a:r>
            <a:r>
              <a:rPr/>
              <a:t> </a:t>
            </a:r>
            <a:r>
              <a:rPr/>
              <a:t>are</a:t>
            </a:r>
            <a:r>
              <a:rPr/>
              <a:t> </a:t>
            </a:r>
            <a:r>
              <a:rPr/>
              <a:t>studying,</a:t>
            </a:r>
            <a:r>
              <a:rPr/>
              <a:t> </a:t>
            </a:r>
            <a:r>
              <a:rPr/>
              <a:t>like</a:t>
            </a:r>
            <a:r>
              <a:rPr/>
              <a:t> </a:t>
            </a:r>
            <a:r>
              <a:rPr/>
              <a:t>an</a:t>
            </a:r>
            <a:r>
              <a:rPr/>
              <a:t> </a:t>
            </a:r>
            <a:r>
              <a:rPr/>
              <a:t>emergency</a:t>
            </a:r>
            <a:r>
              <a:rPr/>
              <a:t> </a:t>
            </a:r>
            <a:r>
              <a:rPr/>
              <a:t>room</a:t>
            </a:r>
            <a:r>
              <a:rPr/>
              <a:t> </a:t>
            </a:r>
            <a:r>
              <a:rPr/>
              <a:t>is</a:t>
            </a:r>
            <a:r>
              <a:rPr/>
              <a:t> </a:t>
            </a:r>
            <a:r>
              <a:rPr/>
              <a:t>so</a:t>
            </a:r>
            <a:r>
              <a:rPr/>
              <a:t> </a:t>
            </a:r>
            <a:r>
              <a:rPr/>
              <a:t>chaotic</a:t>
            </a:r>
            <a:r>
              <a:rPr/>
              <a:t> </a:t>
            </a:r>
            <a:r>
              <a:rPr/>
              <a:t>that</a:t>
            </a:r>
            <a:r>
              <a:rPr/>
              <a:t> </a:t>
            </a:r>
            <a:r>
              <a:rPr/>
              <a:t>no</a:t>
            </a:r>
            <a:r>
              <a:rPr/>
              <a:t> </a:t>
            </a:r>
            <a:r>
              <a:rPr/>
              <a:t>one</a:t>
            </a:r>
            <a:r>
              <a:rPr/>
              <a:t> </a:t>
            </a:r>
            <a:r>
              <a:rPr/>
              <a:t>can</a:t>
            </a:r>
            <a:r>
              <a:rPr/>
              <a:t> </a:t>
            </a:r>
            <a:r>
              <a:rPr/>
              <a:t>keep</a:t>
            </a:r>
            <a:r>
              <a:rPr/>
              <a:t> </a:t>
            </a:r>
            <a:r>
              <a:rPr/>
              <a:t>track</a:t>
            </a:r>
            <a:r>
              <a:rPr/>
              <a:t> </a:t>
            </a:r>
            <a:r>
              <a:rPr/>
              <a:t>of</a:t>
            </a:r>
            <a:r>
              <a:rPr/>
              <a:t> </a:t>
            </a:r>
            <a:r>
              <a:rPr/>
              <a:t>a</a:t>
            </a:r>
            <a:r>
              <a:rPr/>
              <a:t> </a:t>
            </a:r>
            <a:r>
              <a:rPr/>
              <a:t>randomization</a:t>
            </a:r>
            <a:r>
              <a:rPr/>
              <a:t> </a:t>
            </a:r>
            <a:r>
              <a:rPr/>
              <a:t>table.</a:t>
            </a:r>
          </a:p>
          <a:p>
            <a:pPr lvl="0" marL="0" indent="0">
              <a:buNone/>
            </a:pPr>
          </a:p>
          <a:p>
            <a:pPr lvl="0" marL="0" indent="0">
              <a:buNone/>
            </a:pPr>
            <a:r>
              <a:rPr/>
              <a:t>It’s</a:t>
            </a:r>
            <a:r>
              <a:rPr/>
              <a:t> </a:t>
            </a:r>
            <a:r>
              <a:rPr/>
              <a:t>easy</a:t>
            </a:r>
            <a:r>
              <a:rPr/>
              <a:t> </a:t>
            </a:r>
            <a:r>
              <a:rPr/>
              <a:t>to</a:t>
            </a:r>
            <a:r>
              <a:rPr/>
              <a:t> </a:t>
            </a:r>
            <a:r>
              <a:rPr/>
              <a:t>sneer</a:t>
            </a:r>
            <a:r>
              <a:rPr/>
              <a:t> </a:t>
            </a:r>
            <a:r>
              <a:rPr/>
              <a:t>at</a:t>
            </a:r>
            <a:r>
              <a:rPr/>
              <a:t> </a:t>
            </a:r>
            <a:r>
              <a:rPr/>
              <a:t>quasi-experimental</a:t>
            </a:r>
            <a:r>
              <a:rPr/>
              <a:t> </a:t>
            </a:r>
            <a:r>
              <a:rPr/>
              <a:t>studies</a:t>
            </a:r>
            <a:r>
              <a:rPr/>
              <a:t> </a:t>
            </a:r>
            <a:r>
              <a:rPr/>
              <a:t>and</a:t>
            </a:r>
            <a:r>
              <a:rPr/>
              <a:t> </a:t>
            </a:r>
            <a:r>
              <a:rPr/>
              <a:t>think</a:t>
            </a:r>
            <a:r>
              <a:rPr/>
              <a:t> </a:t>
            </a:r>
            <a:r>
              <a:rPr/>
              <a:t>of</a:t>
            </a:r>
            <a:r>
              <a:rPr/>
              <a:t> </a:t>
            </a:r>
            <a:r>
              <a:rPr/>
              <a:t>them</a:t>
            </a:r>
            <a:r>
              <a:rPr/>
              <a:t> </a:t>
            </a:r>
            <a:r>
              <a:rPr/>
              <a:t>as</a:t>
            </a:r>
            <a:r>
              <a:rPr/>
              <a:t> </a:t>
            </a:r>
            <a:r>
              <a:rPr/>
              <a:t>an</a:t>
            </a:r>
            <a:r>
              <a:rPr/>
              <a:t> </a:t>
            </a:r>
            <a:r>
              <a:rPr/>
              <a:t>inferior</a:t>
            </a:r>
            <a:r>
              <a:rPr/>
              <a:t> </a:t>
            </a:r>
            <a:r>
              <a:rPr/>
              <a:t>form</a:t>
            </a:r>
            <a:r>
              <a:rPr/>
              <a:t> </a:t>
            </a:r>
            <a:r>
              <a:rPr/>
              <a:t>of</a:t>
            </a:r>
            <a:r>
              <a:rPr/>
              <a:t> </a:t>
            </a:r>
            <a:r>
              <a:rPr/>
              <a:t>research.</a:t>
            </a:r>
            <a:r>
              <a:rPr/>
              <a:t> </a:t>
            </a:r>
            <a:r>
              <a:rPr/>
              <a:t>But</a:t>
            </a:r>
            <a:r>
              <a:rPr/>
              <a:t> </a:t>
            </a:r>
            <a:r>
              <a:rPr/>
              <a:t>they</a:t>
            </a:r>
            <a:r>
              <a:rPr/>
              <a:t> </a:t>
            </a:r>
            <a:r>
              <a:rPr/>
              <a:t>are</a:t>
            </a:r>
            <a:r>
              <a:rPr/>
              <a:t> </a:t>
            </a:r>
            <a:r>
              <a:rPr/>
              <a:t>not,</a:t>
            </a:r>
            <a:r>
              <a:rPr/>
              <a:t> </a:t>
            </a:r>
            <a:r>
              <a:rPr/>
              <a:t>and</a:t>
            </a:r>
            <a:r>
              <a:rPr/>
              <a:t> </a:t>
            </a:r>
            <a:r>
              <a:rPr/>
              <a:t>quasi-experimental</a:t>
            </a:r>
            <a:r>
              <a:rPr/>
              <a:t> </a:t>
            </a:r>
            <a:r>
              <a:rPr/>
              <a:t>designs</a:t>
            </a:r>
            <a:r>
              <a:rPr/>
              <a:t> </a:t>
            </a:r>
            <a:r>
              <a:rPr/>
              <a:t>form</a:t>
            </a:r>
            <a:r>
              <a:rPr/>
              <a:t> </a:t>
            </a:r>
            <a:r>
              <a:rPr/>
              <a:t>the</a:t>
            </a:r>
            <a:r>
              <a:rPr/>
              <a:t> </a:t>
            </a:r>
            <a:r>
              <a:rPr/>
              <a:t>backbone</a:t>
            </a:r>
            <a:r>
              <a:rPr/>
              <a:t> </a:t>
            </a:r>
            <a:r>
              <a:rPr/>
              <a:t>of</a:t>
            </a:r>
            <a:r>
              <a:rPr/>
              <a:t> </a:t>
            </a:r>
            <a:r>
              <a:rPr/>
              <a:t>many</a:t>
            </a:r>
            <a:r>
              <a:rPr/>
              <a:t> </a:t>
            </a:r>
            <a:r>
              <a:rPr/>
              <a:t>quality</a:t>
            </a:r>
            <a:r>
              <a:rPr/>
              <a:t> </a:t>
            </a:r>
            <a:r>
              <a:rPr/>
              <a:t>improvement</a:t>
            </a:r>
            <a:r>
              <a:rPr/>
              <a:t> </a:t>
            </a:r>
            <a:r>
              <a:rPr/>
              <a:t>studies.</a:t>
            </a:r>
            <a:r>
              <a:rPr/>
              <a:t> </a:t>
            </a:r>
            <a:r>
              <a:rPr/>
              <a:t>We’ll</a:t>
            </a:r>
            <a:r>
              <a:rPr/>
              <a:t> </a:t>
            </a:r>
            <a:r>
              <a:rPr/>
              <a:t>talk</a:t>
            </a:r>
            <a:r>
              <a:rPr/>
              <a:t> </a:t>
            </a:r>
            <a:r>
              <a:rPr/>
              <a:t>more</a:t>
            </a:r>
            <a:r>
              <a:rPr/>
              <a:t> </a:t>
            </a:r>
            <a:r>
              <a:rPr/>
              <a:t>about</a:t>
            </a:r>
            <a:r>
              <a:rPr/>
              <a:t> </a:t>
            </a:r>
            <a:r>
              <a:rPr/>
              <a:t>this</a:t>
            </a:r>
            <a:r>
              <a:rPr/>
              <a:t> </a:t>
            </a:r>
            <a:r>
              <a:rPr/>
              <a:t>in</a:t>
            </a:r>
            <a:r>
              <a:rPr/>
              <a:t> </a:t>
            </a:r>
            <a:r>
              <a:rPr/>
              <a:t>the</a:t>
            </a:r>
            <a:r>
              <a:rPr/>
              <a:t> </a:t>
            </a:r>
            <a:r>
              <a:rPr/>
              <a:t>following</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Randomization</a:t>
            </a:r>
            <a:r>
              <a:rPr/>
              <a:t> </a:t>
            </a:r>
            <a:r>
              <a:rPr/>
              <a:t>is</a:t>
            </a:r>
            <a:r>
              <a:rPr/>
              <a:t> </a:t>
            </a:r>
            <a:r>
              <a:rPr/>
              <a:t>the</a:t>
            </a:r>
            <a:r>
              <a:rPr/>
              <a:t> </a:t>
            </a:r>
            <a:r>
              <a:rPr/>
              <a:t>use</a:t>
            </a:r>
            <a:r>
              <a:rPr/>
              <a:t> </a:t>
            </a:r>
            <a:r>
              <a:rPr/>
              <a:t>of</a:t>
            </a:r>
            <a:r>
              <a:rPr/>
              <a:t> </a:t>
            </a:r>
            <a:r>
              <a:rPr/>
              <a:t>a</a:t>
            </a:r>
            <a:r>
              <a:rPr/>
              <a:t> </a:t>
            </a:r>
            <a:r>
              <a:rPr/>
              <a:t>physical</a:t>
            </a:r>
            <a:r>
              <a:rPr/>
              <a:t> </a:t>
            </a:r>
            <a:r>
              <a:rPr/>
              <a:t>device</a:t>
            </a:r>
            <a:r>
              <a:rPr/>
              <a:t> </a:t>
            </a:r>
            <a:r>
              <a:rPr/>
              <a:t>like</a:t>
            </a:r>
            <a:r>
              <a:rPr/>
              <a:t> </a:t>
            </a:r>
            <a:r>
              <a:rPr/>
              <a:t>the</a:t>
            </a:r>
            <a:r>
              <a:rPr/>
              <a:t> </a:t>
            </a:r>
            <a:r>
              <a:rPr/>
              <a:t>flip</a:t>
            </a:r>
            <a:r>
              <a:rPr/>
              <a:t> </a:t>
            </a:r>
            <a:r>
              <a:rPr/>
              <a:t>of</a:t>
            </a:r>
            <a:r>
              <a:rPr/>
              <a:t> </a:t>
            </a:r>
            <a:r>
              <a:rPr/>
              <a:t>the</a:t>
            </a:r>
            <a:r>
              <a:rPr/>
              <a:t> </a:t>
            </a:r>
            <a:r>
              <a:rPr/>
              <a:t>coin</a:t>
            </a:r>
            <a:r>
              <a:rPr/>
              <a:t> </a:t>
            </a:r>
            <a:r>
              <a:rPr/>
              <a:t>or</a:t>
            </a:r>
            <a:r>
              <a:rPr/>
              <a:t> </a:t>
            </a:r>
            <a:r>
              <a:rPr/>
              <a:t>drawing</a:t>
            </a:r>
            <a:r>
              <a:rPr/>
              <a:t> </a:t>
            </a:r>
            <a:r>
              <a:rPr/>
              <a:t>balls</a:t>
            </a:r>
            <a:r>
              <a:rPr/>
              <a:t> </a:t>
            </a:r>
            <a:r>
              <a:rPr/>
              <a:t>from</a:t>
            </a:r>
            <a:r>
              <a:rPr/>
              <a:t> </a:t>
            </a:r>
            <a:r>
              <a:rPr/>
              <a:t>an</a:t>
            </a:r>
            <a:r>
              <a:rPr/>
              <a:t> </a:t>
            </a:r>
            <a:r>
              <a:rPr/>
              <a:t>urn</a:t>
            </a:r>
            <a:r>
              <a:rPr/>
              <a:t> </a:t>
            </a:r>
            <a:r>
              <a:rPr/>
              <a:t>(think</a:t>
            </a:r>
            <a:r>
              <a:rPr/>
              <a:t> </a:t>
            </a:r>
            <a:r>
              <a:rPr/>
              <a:t>Bingo!),</a:t>
            </a:r>
            <a:r>
              <a:rPr/>
              <a:t> </a:t>
            </a:r>
            <a:r>
              <a:rPr/>
              <a:t>but</a:t>
            </a:r>
            <a:r>
              <a:rPr/>
              <a:t> </a:t>
            </a:r>
            <a:r>
              <a:rPr/>
              <a:t>more</a:t>
            </a:r>
            <a:r>
              <a:rPr/>
              <a:t> </a:t>
            </a:r>
            <a:r>
              <a:rPr/>
              <a:t>frequently,</a:t>
            </a:r>
            <a:r>
              <a:rPr/>
              <a:t> </a:t>
            </a:r>
            <a:r>
              <a:rPr/>
              <a:t>the</a:t>
            </a:r>
            <a:r>
              <a:rPr/>
              <a:t> </a:t>
            </a:r>
            <a:r>
              <a:rPr/>
              <a:t>use</a:t>
            </a:r>
            <a:r>
              <a:rPr/>
              <a:t> </a:t>
            </a:r>
            <a:r>
              <a:rPr/>
              <a:t>of</a:t>
            </a:r>
            <a:r>
              <a:rPr/>
              <a:t> </a:t>
            </a:r>
            <a:r>
              <a:rPr/>
              <a:t>computer</a:t>
            </a:r>
            <a:r>
              <a:rPr/>
              <a:t> </a:t>
            </a:r>
            <a:r>
              <a:rPr/>
              <a:t>generated</a:t>
            </a:r>
            <a:r>
              <a:rPr/>
              <a:t> </a:t>
            </a:r>
            <a:r>
              <a:rPr/>
              <a:t>random</a:t>
            </a:r>
            <a:r>
              <a:rPr/>
              <a:t> </a:t>
            </a:r>
            <a:r>
              <a:rPr/>
              <a:t>numbers</a:t>
            </a:r>
            <a:r>
              <a:rPr/>
              <a:t> </a:t>
            </a:r>
            <a:r>
              <a:rPr/>
              <a:t>to</a:t>
            </a:r>
            <a:r>
              <a:rPr/>
              <a:t> </a:t>
            </a:r>
            <a:r>
              <a:rPr/>
              <a:t>provide</a:t>
            </a:r>
            <a:r>
              <a:rPr/>
              <a:t> </a:t>
            </a:r>
            <a:r>
              <a:rPr/>
              <a:t>an</a:t>
            </a:r>
            <a:r>
              <a:rPr/>
              <a:t> </a:t>
            </a:r>
            <a:r>
              <a:rPr/>
              <a:t>unpredictable</a:t>
            </a:r>
            <a:r>
              <a:rPr/>
              <a:t> </a:t>
            </a:r>
            <a:r>
              <a:rPr/>
              <a:t>sequence.</a:t>
            </a:r>
          </a:p>
          <a:p>
            <a:pPr lvl="0" marL="0" indent="0">
              <a:buNone/>
            </a:pPr>
          </a:p>
          <a:p>
            <a:pPr lvl="0" marL="0" indent="0">
              <a:buNone/>
            </a:pPr>
            <a:r>
              <a:rPr/>
              <a:t>If</a:t>
            </a:r>
            <a:r>
              <a:rPr/>
              <a:t> </a:t>
            </a:r>
            <a:r>
              <a:rPr/>
              <a:t>you</a:t>
            </a:r>
            <a:r>
              <a:rPr/>
              <a:t> </a:t>
            </a:r>
            <a:r>
              <a:rPr/>
              <a:t>are</a:t>
            </a:r>
            <a:r>
              <a:rPr/>
              <a:t> </a:t>
            </a:r>
            <a:r>
              <a:rPr/>
              <a:t>new</a:t>
            </a:r>
            <a:r>
              <a:rPr/>
              <a:t> </a:t>
            </a:r>
            <a:r>
              <a:rPr/>
              <a:t>to</a:t>
            </a:r>
            <a:r>
              <a:rPr/>
              <a:t> </a:t>
            </a:r>
            <a:r>
              <a:rPr/>
              <a:t>computer</a:t>
            </a:r>
            <a:r>
              <a:rPr/>
              <a:t> </a:t>
            </a:r>
            <a:r>
              <a:rPr/>
              <a:t>generated</a:t>
            </a:r>
            <a:r>
              <a:rPr/>
              <a:t> </a:t>
            </a:r>
            <a:r>
              <a:rPr/>
              <a:t>random</a:t>
            </a:r>
            <a:r>
              <a:rPr/>
              <a:t> </a:t>
            </a:r>
            <a:r>
              <a:rPr/>
              <a:t>numbers,</a:t>
            </a:r>
            <a:r>
              <a:rPr/>
              <a:t> </a:t>
            </a:r>
            <a:r>
              <a:rPr/>
              <a:t>find</a:t>
            </a:r>
            <a:r>
              <a:rPr/>
              <a:t> </a:t>
            </a:r>
            <a:r>
              <a:rPr/>
              <a:t>one</a:t>
            </a:r>
            <a:r>
              <a:rPr/>
              <a:t> </a:t>
            </a:r>
            <a:r>
              <a:rPr/>
              <a:t>that</a:t>
            </a:r>
            <a:r>
              <a:rPr/>
              <a:t> </a:t>
            </a:r>
            <a:r>
              <a:rPr/>
              <a:t>produces</a:t>
            </a:r>
            <a:r>
              <a:rPr/>
              <a:t> </a:t>
            </a:r>
            <a:r>
              <a:rPr/>
              <a:t>random</a:t>
            </a:r>
            <a:r>
              <a:rPr/>
              <a:t> </a:t>
            </a:r>
            <a:r>
              <a:rPr/>
              <a:t>numbers</a:t>
            </a:r>
            <a:r>
              <a:rPr/>
              <a:t> </a:t>
            </a:r>
            <a:r>
              <a:rPr/>
              <a:t>uniformly</a:t>
            </a:r>
            <a:r>
              <a:rPr/>
              <a:t> </a:t>
            </a:r>
            <a:r>
              <a:rPr/>
              <a:t>in</a:t>
            </a:r>
            <a:r>
              <a:rPr/>
              <a:t> </a:t>
            </a:r>
            <a:r>
              <a:rPr/>
              <a:t>the</a:t>
            </a:r>
            <a:r>
              <a:rPr/>
              <a:t> </a:t>
            </a:r>
            <a:r>
              <a:rPr/>
              <a:t>interval</a:t>
            </a:r>
            <a:r>
              <a:rPr/>
              <a:t> </a:t>
            </a:r>
            <a:r>
              <a:rPr/>
              <a:t>0</a:t>
            </a:r>
            <a:r>
              <a:rPr/>
              <a:t> </a:t>
            </a:r>
            <a:r>
              <a:rPr/>
              <a:t>to</a:t>
            </a:r>
            <a:r>
              <a:rPr/>
              <a:t> </a:t>
            </a:r>
            <a:r>
              <a:rPr/>
              <a:t>1.</a:t>
            </a:r>
            <a:r>
              <a:rPr/>
              <a:t> </a:t>
            </a:r>
            <a:r>
              <a:rPr/>
              <a:t>Any</a:t>
            </a:r>
            <a:r>
              <a:rPr/>
              <a:t> </a:t>
            </a:r>
            <a:r>
              <a:rPr/>
              <a:t>value</a:t>
            </a:r>
            <a:r>
              <a:rPr/>
              <a:t> </a:t>
            </a:r>
            <a:r>
              <a:rPr/>
              <a:t>less</a:t>
            </a:r>
            <a:r>
              <a:rPr/>
              <a:t> </a:t>
            </a:r>
            <a:r>
              <a:rPr/>
              <a:t>than</a:t>
            </a:r>
            <a:r>
              <a:rPr/>
              <a:t> </a:t>
            </a:r>
            <a:r>
              <a:rPr/>
              <a:t>0.5</a:t>
            </a:r>
            <a:r>
              <a:rPr/>
              <a:t> </a:t>
            </a:r>
            <a:r>
              <a:rPr/>
              <a:t>represents</a:t>
            </a:r>
            <a:r>
              <a:rPr/>
              <a:t> </a:t>
            </a:r>
            <a:r>
              <a:rPr/>
              <a:t>a</a:t>
            </a:r>
            <a:r>
              <a:rPr/>
              <a:t> </a:t>
            </a:r>
            <a:r>
              <a:rPr/>
              <a:t>tail</a:t>
            </a:r>
            <a:r>
              <a:rPr/>
              <a:t> </a:t>
            </a:r>
            <a:r>
              <a:rPr/>
              <a:t>in</a:t>
            </a:r>
            <a:r>
              <a:rPr/>
              <a:t> </a:t>
            </a:r>
            <a:r>
              <a:rPr/>
              <a:t>a</a:t>
            </a:r>
            <a:r>
              <a:rPr/>
              <a:t> </a:t>
            </a:r>
            <a:r>
              <a:rPr/>
              <a:t>coin</a:t>
            </a:r>
            <a:r>
              <a:rPr/>
              <a:t> </a:t>
            </a:r>
            <a:r>
              <a:rPr/>
              <a:t>flip</a:t>
            </a:r>
            <a:r>
              <a:rPr/>
              <a:t> </a:t>
            </a:r>
            <a:r>
              <a:rPr/>
              <a:t>and</a:t>
            </a:r>
            <a:r>
              <a:rPr/>
              <a:t> </a:t>
            </a:r>
            <a:r>
              <a:rPr/>
              <a:t>any</a:t>
            </a:r>
            <a:r>
              <a:rPr/>
              <a:t> </a:t>
            </a:r>
            <a:r>
              <a:rPr/>
              <a:t>value</a:t>
            </a:r>
            <a:r>
              <a:rPr/>
              <a:t> </a:t>
            </a:r>
            <a:r>
              <a:rPr/>
              <a:t>greater</a:t>
            </a:r>
            <a:r>
              <a:rPr/>
              <a:t> </a:t>
            </a:r>
            <a:r>
              <a:rPr/>
              <a:t>than</a:t>
            </a:r>
            <a:r>
              <a:rPr/>
              <a:t> </a:t>
            </a:r>
            <a:r>
              <a:rPr/>
              <a:t>0.5</a:t>
            </a:r>
            <a:r>
              <a:rPr/>
              <a:t> </a:t>
            </a:r>
            <a:r>
              <a:rPr/>
              <a:t>represents</a:t>
            </a:r>
            <a:r>
              <a:rPr/>
              <a:t> </a:t>
            </a:r>
            <a:r>
              <a:rPr/>
              <a:t>a</a:t>
            </a:r>
            <a:r>
              <a:rPr/>
              <a:t> </a:t>
            </a:r>
            <a:r>
              <a:rPr/>
              <a:t>head.</a:t>
            </a:r>
            <a:r>
              <a:rPr/>
              <a:t> </a:t>
            </a:r>
            <a:r>
              <a:rPr/>
              <a:t>A</a:t>
            </a:r>
            <a:r>
              <a:rPr/>
              <a:t> </a:t>
            </a:r>
            <a:r>
              <a:rPr/>
              <a:t>value</a:t>
            </a:r>
            <a:r>
              <a:rPr/>
              <a:t> </a:t>
            </a:r>
            <a:r>
              <a:rPr/>
              <a:t>equal</a:t>
            </a:r>
            <a:r>
              <a:rPr/>
              <a:t> </a:t>
            </a:r>
            <a:r>
              <a:rPr/>
              <a:t>to</a:t>
            </a:r>
            <a:r>
              <a:rPr/>
              <a:t> </a:t>
            </a:r>
            <a:r>
              <a:rPr/>
              <a:t>0.5</a:t>
            </a:r>
            <a:r>
              <a:rPr/>
              <a:t> </a:t>
            </a:r>
            <a:r>
              <a:rPr/>
              <a:t>represents</a:t>
            </a:r>
            <a:r>
              <a:rPr/>
              <a:t> </a:t>
            </a:r>
            <a:r>
              <a:rPr/>
              <a:t>the</a:t>
            </a:r>
            <a:r>
              <a:rPr/>
              <a:t> </a:t>
            </a:r>
            <a:r>
              <a:rPr/>
              <a:t>coin</a:t>
            </a:r>
            <a:r>
              <a:rPr/>
              <a:t> </a:t>
            </a:r>
            <a:r>
              <a:rPr/>
              <a:t>landing</a:t>
            </a:r>
            <a:r>
              <a:rPr/>
              <a:t> </a:t>
            </a:r>
            <a:r>
              <a:rPr/>
              <a:t>on</a:t>
            </a:r>
            <a:r>
              <a:rPr/>
              <a:t> </a:t>
            </a:r>
            <a:r>
              <a:rPr/>
              <a:t>its</a:t>
            </a:r>
            <a:r>
              <a:rPr/>
              <a:t> </a:t>
            </a:r>
            <a:r>
              <a:rPr/>
              <a:t>side.</a:t>
            </a:r>
          </a:p>
          <a:p>
            <a:pPr lvl="0" marL="0" indent="0">
              <a:buNone/>
            </a:pPr>
          </a:p>
          <a:p>
            <a:pPr lvl="0" marL="0" indent="0">
              <a:buNone/>
            </a:pPr>
            <a:r>
              <a:rPr/>
              <a:t>It</a:t>
            </a:r>
            <a:r>
              <a:rPr/>
              <a:t> </a:t>
            </a:r>
            <a:r>
              <a:rPr/>
              <a:t>is</a:t>
            </a:r>
            <a:r>
              <a:rPr/>
              <a:t> </a:t>
            </a:r>
            <a:r>
              <a:rPr/>
              <a:t>better</a:t>
            </a:r>
            <a:r>
              <a:rPr/>
              <a:t> </a:t>
            </a:r>
            <a:r>
              <a:rPr/>
              <a:t>still</a:t>
            </a:r>
            <a:r>
              <a:rPr/>
              <a:t> </a:t>
            </a:r>
            <a:r>
              <a:rPr/>
              <a:t>to</a:t>
            </a:r>
            <a:r>
              <a:rPr/>
              <a:t> </a:t>
            </a:r>
            <a:r>
              <a:rPr/>
              <a:t>sort</a:t>
            </a:r>
            <a:r>
              <a:rPr/>
              <a:t> </a:t>
            </a:r>
            <a:r>
              <a:rPr/>
              <a:t>on</a:t>
            </a:r>
            <a:r>
              <a:rPr/>
              <a:t> </a:t>
            </a:r>
            <a:r>
              <a:rPr/>
              <a:t>the</a:t>
            </a:r>
            <a:r>
              <a:rPr/>
              <a:t> </a:t>
            </a:r>
            <a:r>
              <a:rPr/>
              <a:t>basis</a:t>
            </a:r>
            <a:r>
              <a:rPr/>
              <a:t> </a:t>
            </a:r>
            <a:r>
              <a:rPr/>
              <a:t>of</a:t>
            </a:r>
            <a:r>
              <a:rPr/>
              <a:t> </a:t>
            </a:r>
            <a:r>
              <a:rPr/>
              <a:t>random</a:t>
            </a:r>
            <a:r>
              <a:rPr/>
              <a:t> </a:t>
            </a:r>
            <a:r>
              <a:rPr/>
              <a:t>numbers.</a:t>
            </a:r>
            <a:r>
              <a:rPr/>
              <a:t> </a:t>
            </a:r>
            <a:r>
              <a:rPr/>
              <a:t>Take</a:t>
            </a:r>
            <a:r>
              <a:rPr/>
              <a:t> </a:t>
            </a:r>
            <a:r>
              <a:rPr/>
              <a:t>a</a:t>
            </a:r>
            <a:r>
              <a:rPr/>
              <a:t> </a:t>
            </a:r>
            <a:r>
              <a:rPr/>
              <a:t>list</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then</a:t>
            </a:r>
            <a:r>
              <a:rPr/>
              <a:t> </a:t>
            </a:r>
            <a:r>
              <a:rPr/>
              <a:t>sort</a:t>
            </a:r>
            <a:r>
              <a:rPr/>
              <a:t> </a:t>
            </a:r>
            <a:r>
              <a:rPr/>
              <a:t>both</a:t>
            </a:r>
            <a:r>
              <a:rPr/>
              <a:t> </a:t>
            </a:r>
            <a:r>
              <a:rPr/>
              <a:t>columns</a:t>
            </a:r>
            <a:r>
              <a:rPr/>
              <a:t> </a:t>
            </a:r>
            <a:r>
              <a:rPr/>
              <a:t>by</a:t>
            </a:r>
            <a:r>
              <a:rPr/>
              <a:t> </a:t>
            </a:r>
            <a:r>
              <a:rPr/>
              <a:t>the</a:t>
            </a:r>
            <a:r>
              <a:rPr/>
              <a:t> </a:t>
            </a:r>
            <a:r>
              <a:rPr/>
              <a:t>column</a:t>
            </a:r>
            <a:r>
              <a:rPr/>
              <a:t> </a:t>
            </a:r>
            <a:r>
              <a:rPr/>
              <a:t>of</a:t>
            </a:r>
            <a:r>
              <a:rPr/>
              <a:t> </a:t>
            </a:r>
            <a:r>
              <a:rPr/>
              <a:t>random</a:t>
            </a:r>
            <a:r>
              <a:rPr/>
              <a:t> </a:t>
            </a:r>
            <a:r>
              <a:rPr/>
              <a:t>numbers.</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There</a:t>
            </a:r>
            <a:r>
              <a:rPr/>
              <a:t> </a:t>
            </a:r>
            <a:r>
              <a:rPr/>
              <a:t>are</a:t>
            </a:r>
            <a:r>
              <a:rPr/>
              <a:t> </a:t>
            </a:r>
            <a:r>
              <a:rPr/>
              <a:t>haphazard</a:t>
            </a:r>
            <a:r>
              <a:rPr/>
              <a:t> </a:t>
            </a:r>
            <a:r>
              <a:rPr/>
              <a:t>ways</a:t>
            </a:r>
            <a:r>
              <a:rPr/>
              <a:t> </a:t>
            </a:r>
            <a:r>
              <a:rPr/>
              <a:t>to</a:t>
            </a:r>
            <a:r>
              <a:rPr/>
              <a:t> </a:t>
            </a:r>
            <a:r>
              <a:rPr/>
              <a:t>randomize.</a:t>
            </a:r>
            <a:r>
              <a:rPr/>
              <a:t> </a:t>
            </a:r>
            <a:r>
              <a:rPr/>
              <a:t>You</a:t>
            </a:r>
            <a:r>
              <a:rPr/>
              <a:t> </a:t>
            </a:r>
            <a:r>
              <a:rPr/>
              <a:t>could</a:t>
            </a:r>
            <a:r>
              <a:rPr/>
              <a:t> </a:t>
            </a:r>
            <a:r>
              <a:rPr/>
              <a:t>assign</a:t>
            </a:r>
            <a:r>
              <a:rPr/>
              <a:t> </a:t>
            </a:r>
            <a:r>
              <a:rPr/>
              <a:t>subjects</a:t>
            </a:r>
            <a:r>
              <a:rPr/>
              <a:t> </a:t>
            </a:r>
            <a:r>
              <a:rPr/>
              <a:t>based</a:t>
            </a:r>
            <a:r>
              <a:rPr/>
              <a:t> </a:t>
            </a:r>
            <a:r>
              <a:rPr/>
              <a:t>on</a:t>
            </a:r>
            <a:r>
              <a:rPr/>
              <a:t> </a:t>
            </a:r>
            <a:r>
              <a:rPr/>
              <a:t>the</a:t>
            </a:r>
            <a:r>
              <a:rPr/>
              <a:t> </a:t>
            </a:r>
            <a:r>
              <a:rPr/>
              <a:t>last</a:t>
            </a:r>
            <a:r>
              <a:rPr/>
              <a:t> </a:t>
            </a:r>
            <a:r>
              <a:rPr/>
              <a:t>digit</a:t>
            </a:r>
            <a:r>
              <a:rPr/>
              <a:t> </a:t>
            </a:r>
            <a:r>
              <a:rPr/>
              <a:t>of</a:t>
            </a:r>
            <a:r>
              <a:rPr/>
              <a:t> </a:t>
            </a:r>
            <a:r>
              <a:rPr/>
              <a:t>their</a:t>
            </a:r>
            <a:r>
              <a:rPr/>
              <a:t> </a:t>
            </a:r>
            <a:r>
              <a:rPr/>
              <a:t>social</a:t>
            </a:r>
            <a:r>
              <a:rPr/>
              <a:t> </a:t>
            </a:r>
            <a:r>
              <a:rPr/>
              <a:t>security</a:t>
            </a:r>
            <a:r>
              <a:rPr/>
              <a:t> </a:t>
            </a:r>
            <a:r>
              <a:rPr/>
              <a:t>number</a:t>
            </a:r>
            <a:r>
              <a:rPr/>
              <a:t> </a:t>
            </a:r>
            <a:r>
              <a:rPr/>
              <a:t>or</a:t>
            </a:r>
            <a:r>
              <a:rPr/>
              <a:t> </a:t>
            </a:r>
            <a:r>
              <a:rPr/>
              <a:t>telephone</a:t>
            </a:r>
            <a:r>
              <a:rPr/>
              <a:t> </a:t>
            </a:r>
            <a:r>
              <a:rPr/>
              <a:t>number,</a:t>
            </a:r>
            <a:r>
              <a:rPr/>
              <a:t> </a:t>
            </a:r>
            <a:r>
              <a:rPr/>
              <a:t>for</a:t>
            </a:r>
            <a:r>
              <a:rPr/>
              <a:t> </a:t>
            </a:r>
            <a:r>
              <a:rPr/>
              <a:t>example.</a:t>
            </a:r>
            <a:r>
              <a:rPr/>
              <a:t> </a:t>
            </a:r>
            <a:r>
              <a:rPr/>
              <a:t>This</a:t>
            </a:r>
            <a:r>
              <a:rPr/>
              <a:t> </a:t>
            </a:r>
            <a:r>
              <a:rPr/>
              <a:t>is</a:t>
            </a:r>
            <a:r>
              <a:rPr/>
              <a:t> </a:t>
            </a:r>
            <a:r>
              <a:rPr/>
              <a:t>never</a:t>
            </a:r>
            <a:r>
              <a:rPr/>
              <a:t> </a:t>
            </a:r>
            <a:r>
              <a:rPr/>
              <a:t>a</a:t>
            </a:r>
            <a:r>
              <a:rPr/>
              <a:t> </a:t>
            </a:r>
            <a:r>
              <a:rPr/>
              <a:t>good</a:t>
            </a:r>
            <a:r>
              <a:rPr/>
              <a:t> </a:t>
            </a:r>
            <a:r>
              <a:rPr/>
              <a:t>idea,</a:t>
            </a:r>
            <a:r>
              <a:rPr/>
              <a:t> </a:t>
            </a:r>
            <a:r>
              <a:rPr/>
              <a:t>and</a:t>
            </a:r>
            <a:r>
              <a:rPr/>
              <a:t> </a:t>
            </a:r>
            <a:r>
              <a:rPr/>
              <a:t>wil</a:t>
            </a:r>
            <a:r>
              <a:rPr/>
              <a:t> </a:t>
            </a:r>
            <a:r>
              <a:rPr/>
              <a:t>pretty</a:t>
            </a:r>
            <a:r>
              <a:rPr/>
              <a:t> </a:t>
            </a:r>
            <a:r>
              <a:rPr/>
              <a:t>much</a:t>
            </a:r>
            <a:r>
              <a:rPr/>
              <a:t> </a:t>
            </a:r>
            <a:r>
              <a:rPr/>
              <a:t>get</a:t>
            </a:r>
            <a:r>
              <a:rPr/>
              <a:t> </a:t>
            </a:r>
            <a:r>
              <a:rPr/>
              <a:t>you</a:t>
            </a:r>
            <a:r>
              <a:rPr/>
              <a:t> </a:t>
            </a:r>
            <a:r>
              <a:rPr/>
              <a:t>kicked</a:t>
            </a:r>
            <a:r>
              <a:rPr/>
              <a:t> </a:t>
            </a:r>
            <a:r>
              <a:rPr/>
              <a:t>out</a:t>
            </a:r>
            <a:r>
              <a:rPr/>
              <a:t> </a:t>
            </a:r>
            <a:r>
              <a:rPr/>
              <a:t>of</a:t>
            </a:r>
            <a:r>
              <a:rPr/>
              <a:t> </a:t>
            </a:r>
            <a:r>
              <a:rPr/>
              <a:t>any</a:t>
            </a:r>
            <a:r>
              <a:rPr/>
              <a:t> </a:t>
            </a:r>
            <a:r>
              <a:rPr/>
              <a:t>systematic</a:t>
            </a:r>
            <a:r>
              <a:rPr/>
              <a:t> </a:t>
            </a:r>
            <a:r>
              <a:rPr/>
              <a:t>overview</a:t>
            </a:r>
            <a:r>
              <a:rPr/>
              <a:t> </a:t>
            </a:r>
            <a:r>
              <a:rPr/>
              <a:t>down</a:t>
            </a:r>
            <a:r>
              <a:rPr/>
              <a:t> </a:t>
            </a:r>
            <a:r>
              <a:rPr/>
              <a:t>the</a:t>
            </a:r>
            <a:r>
              <a:rPr/>
              <a:t> </a:t>
            </a:r>
            <a:r>
              <a:rPr/>
              <a:t>road.</a:t>
            </a:r>
            <a:r>
              <a:rPr/>
              <a:t> </a:t>
            </a:r>
            <a:r>
              <a:rPr/>
              <a:t>It’s</a:t>
            </a:r>
            <a:r>
              <a:rPr/>
              <a:t> </a:t>
            </a:r>
            <a:r>
              <a:rPr/>
              <a:t>sometimes</a:t>
            </a:r>
            <a:r>
              <a:rPr/>
              <a:t> </a:t>
            </a:r>
            <a:r>
              <a:rPr/>
              <a:t>a</a:t>
            </a:r>
            <a:r>
              <a:rPr/>
              <a:t> </a:t>
            </a:r>
            <a:r>
              <a:rPr/>
              <a:t>bit</a:t>
            </a:r>
            <a:r>
              <a:rPr/>
              <a:t> </a:t>
            </a:r>
            <a:r>
              <a:rPr/>
              <a:t>more</a:t>
            </a:r>
            <a:r>
              <a:rPr/>
              <a:t> </a:t>
            </a:r>
            <a:r>
              <a:rPr/>
              <a:t>work</a:t>
            </a:r>
            <a:r>
              <a:rPr/>
              <a:t> </a:t>
            </a:r>
            <a:r>
              <a:rPr/>
              <a:t>to</a:t>
            </a:r>
            <a:r>
              <a:rPr/>
              <a:t> </a:t>
            </a:r>
            <a:r>
              <a:rPr/>
              <a:t>use</a:t>
            </a:r>
            <a:r>
              <a:rPr/>
              <a:t> </a:t>
            </a:r>
            <a:r>
              <a:rPr/>
              <a:t>a</a:t>
            </a:r>
            <a:r>
              <a:rPr/>
              <a:t> </a:t>
            </a:r>
            <a:r>
              <a:rPr/>
              <a:t>random</a:t>
            </a:r>
            <a:r>
              <a:rPr/>
              <a:t> </a:t>
            </a:r>
            <a:r>
              <a:rPr/>
              <a:t>list</a:t>
            </a:r>
            <a:r>
              <a:rPr/>
              <a:t> </a:t>
            </a:r>
            <a:r>
              <a:rPr/>
              <a:t>than</a:t>
            </a:r>
            <a:r>
              <a:rPr/>
              <a:t> </a:t>
            </a:r>
            <a:r>
              <a:rPr/>
              <a:t>a</a:t>
            </a:r>
            <a:r>
              <a:rPr/>
              <a:t> </a:t>
            </a:r>
            <a:r>
              <a:rPr/>
              <a:t>haphazard</a:t>
            </a:r>
            <a:r>
              <a:rPr/>
              <a:t> </a:t>
            </a:r>
            <a:r>
              <a:rPr/>
              <a:t>list,</a:t>
            </a:r>
            <a:r>
              <a:rPr/>
              <a:t> </a:t>
            </a:r>
            <a:r>
              <a:rPr/>
              <a:t>but</a:t>
            </a:r>
            <a:r>
              <a:rPr/>
              <a:t> </a:t>
            </a:r>
            <a:r>
              <a:rPr/>
              <a:t>it</a:t>
            </a:r>
            <a:r>
              <a:rPr/>
              <a:t> </a:t>
            </a:r>
            <a:r>
              <a:rPr/>
              <a:t>is</a:t>
            </a:r>
            <a:r>
              <a:rPr/>
              <a:t> </a:t>
            </a:r>
            <a:r>
              <a:rPr/>
              <a:t>always</a:t>
            </a:r>
            <a:r>
              <a:rPr/>
              <a:t> </a:t>
            </a:r>
            <a:r>
              <a:rPr/>
              <a:t>worth</a:t>
            </a:r>
            <a:r>
              <a:rPr/>
              <a:t> </a:t>
            </a:r>
            <a:r>
              <a:rPr/>
              <a:t>the</a:t>
            </a:r>
            <a:r>
              <a:rPr/>
              <a:t> </a:t>
            </a:r>
            <a:r>
              <a:rPr/>
              <a:t>extra</a:t>
            </a:r>
            <a:r>
              <a:rPr/>
              <a:t> </a:t>
            </a:r>
            <a:r>
              <a:rPr/>
              <a:t>effort.</a:t>
            </a:r>
          </a:p>
          <a:p>
            <a:pPr lvl="0" marL="0" indent="0">
              <a:buNone/>
            </a:pPr>
          </a:p>
          <a:p>
            <a:pPr lvl="0" marL="0" indent="0">
              <a:buNone/>
            </a:pPr>
            <a:r>
              <a:rPr/>
              <a:t>Alternating</a:t>
            </a:r>
            <a:r>
              <a:rPr/>
              <a:t> </a:t>
            </a:r>
            <a:r>
              <a:rPr/>
              <a:t>assignment</a:t>
            </a:r>
            <a:r>
              <a:rPr/>
              <a:t> </a:t>
            </a:r>
            <a:r>
              <a:rPr/>
              <a:t>(ABABAB)</a:t>
            </a:r>
            <a:r>
              <a:rPr/>
              <a:t> </a:t>
            </a:r>
            <a:r>
              <a:rPr/>
              <a:t>is</a:t>
            </a:r>
            <a:r>
              <a:rPr/>
              <a:t> </a:t>
            </a:r>
            <a:r>
              <a:rPr/>
              <a:t>also</a:t>
            </a:r>
            <a:r>
              <a:rPr/>
              <a:t> </a:t>
            </a:r>
            <a:r>
              <a:rPr/>
              <a:t>a</a:t>
            </a:r>
            <a:r>
              <a:rPr/>
              <a:t> </a:t>
            </a:r>
            <a:r>
              <a:rPr/>
              <a:t>bad</a:t>
            </a:r>
            <a:r>
              <a:rPr/>
              <a:t> </a:t>
            </a:r>
            <a:r>
              <a:rPr/>
              <a:t>idea.</a:t>
            </a:r>
          </a:p>
          <a:p>
            <a:pPr lvl="0" marL="0" indent="0">
              <a:buNone/>
            </a:pPr>
          </a:p>
          <a:p>
            <a:pPr lvl="0" marL="0" indent="0">
              <a:buNone/>
            </a:pPr>
            <a:r>
              <a:rPr/>
              <a:t>[taken</a:t>
            </a:r>
            <a:r>
              <a:rPr/>
              <a:t> </a:t>
            </a:r>
            <a:r>
              <a:rPr/>
              <a:t>from</a:t>
            </a:r>
            <a:r>
              <a:rPr/>
              <a:t> </a:t>
            </a:r>
            <a:r>
              <a:rPr/>
              <a:t>http://www.pmean.com/00/alternate.html</a:t>
            </a:r>
            <a:r>
              <a:rPr/>
              <a:t>]</a:t>
            </a:r>
          </a:p>
          <a:p>
            <a:pPr lvl="0" marL="0" indent="0">
              <a:buNone/>
            </a:pPr>
          </a:p>
          <a:p>
            <a:pPr lvl="0" marL="0" indent="0">
              <a:buNone/>
            </a:pPr>
            <a:r>
              <a:rPr/>
              <a:t>Consider</a:t>
            </a:r>
            <a:r>
              <a:rPr/>
              <a:t> </a:t>
            </a:r>
            <a:r>
              <a:rPr/>
              <a:t>how</a:t>
            </a:r>
            <a:r>
              <a:rPr/>
              <a:t> </a:t>
            </a:r>
            <a:r>
              <a:rPr/>
              <a:t>cabbages</a:t>
            </a:r>
            <a:r>
              <a:rPr/>
              <a:t> </a:t>
            </a:r>
            <a:r>
              <a:rPr/>
              <a:t>grown</a:t>
            </a:r>
            <a:r>
              <a:rPr/>
              <a:t> </a:t>
            </a:r>
            <a:r>
              <a:rPr/>
              <a:t>in</a:t>
            </a:r>
            <a:r>
              <a:rPr/>
              <a:t> </a:t>
            </a:r>
            <a:r>
              <a:rPr/>
              <a:t>a</a:t>
            </a:r>
            <a:r>
              <a:rPr/>
              <a:t> </a:t>
            </a:r>
            <a:r>
              <a:rPr/>
              <a:t>garden.</a:t>
            </a:r>
            <a:r>
              <a:rPr/>
              <a:t> </a:t>
            </a:r>
            <a:r>
              <a:rPr/>
              <a:t>You</a:t>
            </a:r>
            <a:r>
              <a:rPr/>
              <a:t> </a:t>
            </a:r>
            <a:r>
              <a:rPr/>
              <a:t>will</a:t>
            </a:r>
            <a:r>
              <a:rPr/>
              <a:t> </a:t>
            </a:r>
            <a:r>
              <a:rPr/>
              <a:t>often</a:t>
            </a:r>
            <a:r>
              <a:rPr/>
              <a:t> </a:t>
            </a:r>
            <a:r>
              <a:rPr/>
              <a:t>see</a:t>
            </a:r>
            <a:r>
              <a:rPr/>
              <a:t> </a:t>
            </a:r>
            <a:r>
              <a:rPr/>
              <a:t>a</a:t>
            </a:r>
            <a:r>
              <a:rPr/>
              <a:t> </a:t>
            </a:r>
            <a:r>
              <a:rPr/>
              <a:t>pattern</a:t>
            </a:r>
            <a:r>
              <a:rPr/>
              <a:t> </a:t>
            </a:r>
            <a:r>
              <a:rPr/>
              <a:t>of</a:t>
            </a:r>
            <a:r>
              <a:rPr/>
              <a:t> </a:t>
            </a:r>
            <a:r>
              <a:rPr/>
              <a:t>big</a:t>
            </a:r>
            <a:r>
              <a:rPr/>
              <a:t> </a:t>
            </a:r>
            <a:r>
              <a:rPr/>
              <a:t>cabbage,</a:t>
            </a:r>
            <a:r>
              <a:rPr/>
              <a:t> </a:t>
            </a:r>
            <a:r>
              <a:rPr/>
              <a:t>little</a:t>
            </a:r>
            <a:r>
              <a:rPr/>
              <a:t> </a:t>
            </a:r>
            <a:r>
              <a:rPr/>
              <a:t>cabbage,</a:t>
            </a:r>
            <a:r>
              <a:rPr/>
              <a:t> </a:t>
            </a:r>
            <a:r>
              <a:rPr/>
              <a:t>big</a:t>
            </a:r>
            <a:r>
              <a:rPr/>
              <a:t> </a:t>
            </a:r>
            <a:r>
              <a:rPr/>
              <a:t>cabbage,</a:t>
            </a:r>
            <a:r>
              <a:rPr/>
              <a:t> </a:t>
            </a:r>
            <a:r>
              <a:rPr/>
              <a:t>little</a:t>
            </a:r>
            <a:r>
              <a:rPr/>
              <a:t> </a:t>
            </a:r>
            <a:r>
              <a:rPr/>
              <a:t>cabbage.</a:t>
            </a:r>
            <a:r>
              <a:rPr/>
              <a:t> </a:t>
            </a:r>
            <a:r>
              <a:rPr/>
              <a:t>These</a:t>
            </a:r>
            <a:r>
              <a:rPr/>
              <a:t> </a:t>
            </a:r>
            <a:r>
              <a:rPr/>
              <a:t>plants</a:t>
            </a:r>
            <a:r>
              <a:rPr/>
              <a:t> </a:t>
            </a:r>
            <a:r>
              <a:rPr/>
              <a:t>are</a:t>
            </a:r>
            <a:r>
              <a:rPr/>
              <a:t> </a:t>
            </a:r>
            <a:r>
              <a:rPr/>
              <a:t>competing</a:t>
            </a:r>
            <a:r>
              <a:rPr/>
              <a:t> </a:t>
            </a:r>
            <a:r>
              <a:rPr/>
              <a:t>for</a:t>
            </a:r>
            <a:r>
              <a:rPr/>
              <a:t> </a:t>
            </a:r>
            <a:r>
              <a:rPr/>
              <a:t>resources.</a:t>
            </a:r>
            <a:r>
              <a:rPr/>
              <a:t> </a:t>
            </a:r>
            <a:r>
              <a:rPr/>
              <a:t>One</a:t>
            </a:r>
            <a:r>
              <a:rPr/>
              <a:t> </a:t>
            </a:r>
            <a:r>
              <a:rPr/>
              <a:t>plant</a:t>
            </a:r>
            <a:r>
              <a:rPr/>
              <a:t> </a:t>
            </a:r>
            <a:r>
              <a:rPr/>
              <a:t>gets</a:t>
            </a:r>
            <a:r>
              <a:rPr/>
              <a:t> </a:t>
            </a:r>
            <a:r>
              <a:rPr/>
              <a:t>a</a:t>
            </a:r>
            <a:r>
              <a:rPr/>
              <a:t> </a:t>
            </a:r>
            <a:r>
              <a:rPr/>
              <a:t>tiny</a:t>
            </a:r>
            <a:r>
              <a:rPr/>
              <a:t> </a:t>
            </a:r>
            <a:r>
              <a:rPr/>
              <a:t>head</a:t>
            </a:r>
            <a:r>
              <a:rPr/>
              <a:t> </a:t>
            </a:r>
            <a:r>
              <a:rPr/>
              <a:t>start,</a:t>
            </a:r>
            <a:r>
              <a:rPr/>
              <a:t> </a:t>
            </a:r>
            <a:r>
              <a:rPr/>
              <a:t>and</a:t>
            </a:r>
            <a:r>
              <a:rPr/>
              <a:t> </a:t>
            </a:r>
            <a:r>
              <a:rPr/>
              <a:t>its</a:t>
            </a:r>
            <a:r>
              <a:rPr/>
              <a:t> </a:t>
            </a:r>
            <a:r>
              <a:rPr/>
              <a:t>roots</a:t>
            </a:r>
            <a:r>
              <a:rPr/>
              <a:t> </a:t>
            </a:r>
            <a:r>
              <a:rPr/>
              <a:t>extend</a:t>
            </a:r>
            <a:r>
              <a:rPr/>
              <a:t> </a:t>
            </a:r>
            <a:r>
              <a:rPr/>
              <a:t>over</a:t>
            </a:r>
            <a:r>
              <a:rPr/>
              <a:t> </a:t>
            </a:r>
            <a:r>
              <a:rPr/>
              <a:t>into</a:t>
            </a:r>
            <a:r>
              <a:rPr/>
              <a:t> </a:t>
            </a:r>
            <a:r>
              <a:rPr/>
              <a:t>the</a:t>
            </a:r>
            <a:r>
              <a:rPr/>
              <a:t> </a:t>
            </a:r>
            <a:r>
              <a:rPr/>
              <a:t>other</a:t>
            </a:r>
            <a:r>
              <a:rPr/>
              <a:t> </a:t>
            </a:r>
            <a:r>
              <a:rPr/>
              <a:t>plant’s</a:t>
            </a:r>
            <a:r>
              <a:rPr/>
              <a:t> </a:t>
            </a:r>
            <a:r>
              <a:rPr/>
              <a:t>space,</a:t>
            </a:r>
            <a:r>
              <a:rPr/>
              <a:t> </a:t>
            </a:r>
            <a:r>
              <a:rPr/>
              <a:t>grabbing</a:t>
            </a:r>
            <a:r>
              <a:rPr/>
              <a:t> </a:t>
            </a:r>
            <a:r>
              <a:rPr/>
              <a:t>some</a:t>
            </a:r>
            <a:r>
              <a:rPr/>
              <a:t> </a:t>
            </a:r>
            <a:r>
              <a:rPr/>
              <a:t>extra</a:t>
            </a:r>
            <a:r>
              <a:rPr/>
              <a:t> </a:t>
            </a:r>
            <a:r>
              <a:rPr/>
              <a:t>water</a:t>
            </a:r>
            <a:r>
              <a:rPr/>
              <a:t> </a:t>
            </a:r>
            <a:r>
              <a:rPr/>
              <a:t>and</a:t>
            </a:r>
            <a:r>
              <a:rPr/>
              <a:t> </a:t>
            </a:r>
            <a:r>
              <a:rPr/>
              <a:t>nutrients.</a:t>
            </a:r>
            <a:r>
              <a:rPr/>
              <a:t> </a:t>
            </a:r>
            <a:r>
              <a:rPr/>
              <a:t>This</a:t>
            </a:r>
            <a:r>
              <a:rPr/>
              <a:t> </a:t>
            </a:r>
            <a:r>
              <a:rPr/>
              <a:t>leads</a:t>
            </a:r>
            <a:r>
              <a:rPr/>
              <a:t> </a:t>
            </a:r>
            <a:r>
              <a:rPr/>
              <a:t>to</a:t>
            </a:r>
            <a:r>
              <a:rPr/>
              <a:t> </a:t>
            </a:r>
            <a:r>
              <a:rPr/>
              <a:t>more</a:t>
            </a:r>
            <a:r>
              <a:rPr/>
              <a:t> </a:t>
            </a:r>
            <a:r>
              <a:rPr/>
              <a:t>growth</a:t>
            </a:r>
            <a:r>
              <a:rPr/>
              <a:t> </a:t>
            </a:r>
            <a:r>
              <a:rPr/>
              <a:t>and</a:t>
            </a:r>
            <a:r>
              <a:rPr/>
              <a:t> </a:t>
            </a:r>
            <a:r>
              <a:rPr/>
              <a:t>more</a:t>
            </a:r>
            <a:r>
              <a:rPr/>
              <a:t> </a:t>
            </a:r>
            <a:r>
              <a:rPr/>
              <a:t>grabbing</a:t>
            </a:r>
            <a:r>
              <a:rPr/>
              <a:t> </a:t>
            </a:r>
            <a:r>
              <a:rPr/>
              <a:t>of</a:t>
            </a:r>
            <a:r>
              <a:rPr/>
              <a:t> </a:t>
            </a:r>
            <a:r>
              <a:rPr/>
              <a:t>the</a:t>
            </a:r>
            <a:r>
              <a:rPr/>
              <a:t> </a:t>
            </a:r>
            <a:r>
              <a:rPr/>
              <a:t>other</a:t>
            </a:r>
            <a:r>
              <a:rPr/>
              <a:t> </a:t>
            </a:r>
            <a:r>
              <a:rPr/>
              <a:t>plant’s</a:t>
            </a:r>
            <a:r>
              <a:rPr/>
              <a:t> </a:t>
            </a:r>
            <a:r>
              <a:rPr/>
              <a:t>resources.</a:t>
            </a:r>
          </a:p>
          <a:p>
            <a:pPr lvl="0" marL="0" indent="0">
              <a:buNone/>
            </a:pPr>
          </a:p>
          <a:p>
            <a:pPr lvl="0" marL="0" indent="0">
              <a:buNone/>
            </a:pPr>
            <a:r>
              <a:rPr/>
              <a:t>This</a:t>
            </a:r>
            <a:r>
              <a:rPr/>
              <a:t> </a:t>
            </a:r>
            <a:r>
              <a:rPr/>
              <a:t>type</a:t>
            </a:r>
            <a:r>
              <a:rPr/>
              <a:t> </a:t>
            </a:r>
            <a:r>
              <a:rPr/>
              <a:t>of</a:t>
            </a:r>
            <a:r>
              <a:rPr/>
              <a:t> </a:t>
            </a:r>
            <a:r>
              <a:rPr/>
              <a:t>pattern</a:t>
            </a:r>
            <a:r>
              <a:rPr/>
              <a:t> </a:t>
            </a:r>
            <a:r>
              <a:rPr/>
              <a:t>can</a:t>
            </a:r>
            <a:r>
              <a:rPr/>
              <a:t> </a:t>
            </a:r>
            <a:r>
              <a:rPr/>
              <a:t>also</a:t>
            </a:r>
            <a:r>
              <a:rPr/>
              <a:t> </a:t>
            </a:r>
            <a:r>
              <a:rPr/>
              <a:t>occur</a:t>
            </a:r>
            <a:r>
              <a:rPr/>
              <a:t> </a:t>
            </a:r>
            <a:r>
              <a:rPr/>
              <a:t>in</a:t>
            </a:r>
            <a:r>
              <a:rPr/>
              <a:t> </a:t>
            </a:r>
            <a:r>
              <a:rPr/>
              <a:t>factories.</a:t>
            </a:r>
            <a:r>
              <a:rPr/>
              <a:t> </a:t>
            </a:r>
            <a:r>
              <a:rPr/>
              <a:t>Consider</a:t>
            </a:r>
            <a:r>
              <a:rPr/>
              <a:t> </a:t>
            </a:r>
            <a:r>
              <a:rPr/>
              <a:t>a</a:t>
            </a:r>
            <a:r>
              <a:rPr/>
              <a:t> </a:t>
            </a:r>
            <a:r>
              <a:rPr/>
              <a:t>mill</a:t>
            </a:r>
            <a:r>
              <a:rPr/>
              <a:t> </a:t>
            </a:r>
            <a:r>
              <a:rPr/>
              <a:t>that</a:t>
            </a:r>
            <a:r>
              <a:rPr/>
              <a:t> </a:t>
            </a:r>
            <a:r>
              <a:rPr/>
              <a:t>cuts</a:t>
            </a:r>
            <a:r>
              <a:rPr/>
              <a:t> </a:t>
            </a:r>
            <a:r>
              <a:rPr/>
              <a:t>small</a:t>
            </a:r>
            <a:r>
              <a:rPr/>
              <a:t> </a:t>
            </a:r>
            <a:r>
              <a:rPr/>
              <a:t>pieces</a:t>
            </a:r>
            <a:r>
              <a:rPr/>
              <a:t> </a:t>
            </a:r>
            <a:r>
              <a:rPr/>
              <a:t>of</a:t>
            </a:r>
            <a:r>
              <a:rPr/>
              <a:t> </a:t>
            </a:r>
            <a:r>
              <a:rPr/>
              <a:t>wire</a:t>
            </a:r>
            <a:r>
              <a:rPr/>
              <a:t> </a:t>
            </a:r>
            <a:r>
              <a:rPr/>
              <a:t>from</a:t>
            </a:r>
            <a:r>
              <a:rPr/>
              <a:t> </a:t>
            </a:r>
            <a:r>
              <a:rPr/>
              <a:t>a</a:t>
            </a:r>
            <a:r>
              <a:rPr/>
              <a:t> </a:t>
            </a:r>
            <a:r>
              <a:rPr/>
              <a:t>large</a:t>
            </a:r>
            <a:r>
              <a:rPr/>
              <a:t> </a:t>
            </a:r>
            <a:r>
              <a:rPr/>
              <a:t>spool</a:t>
            </a:r>
            <a:r>
              <a:rPr/>
              <a:t> </a:t>
            </a:r>
            <a:r>
              <a:rPr/>
              <a:t>of</a:t>
            </a:r>
            <a:r>
              <a:rPr/>
              <a:t> </a:t>
            </a:r>
            <a:r>
              <a:rPr/>
              <a:t>wire.</a:t>
            </a:r>
            <a:r>
              <a:rPr/>
              <a:t> </a:t>
            </a:r>
            <a:r>
              <a:rPr/>
              <a:t>The</a:t>
            </a:r>
            <a:r>
              <a:rPr/>
              <a:t> </a:t>
            </a:r>
            <a:r>
              <a:rPr/>
              <a:t>machine</a:t>
            </a:r>
            <a:r>
              <a:rPr/>
              <a:t> </a:t>
            </a:r>
            <a:r>
              <a:rPr/>
              <a:t>might</a:t>
            </a:r>
            <a:r>
              <a:rPr/>
              <a:t> </a:t>
            </a:r>
            <a:r>
              <a:rPr/>
              <a:t>cut</a:t>
            </a:r>
            <a:r>
              <a:rPr/>
              <a:t> </a:t>
            </a:r>
            <a:r>
              <a:rPr/>
              <a:t>the</a:t>
            </a:r>
            <a:r>
              <a:rPr/>
              <a:t> </a:t>
            </a:r>
            <a:r>
              <a:rPr/>
              <a:t>first</a:t>
            </a:r>
            <a:r>
              <a:rPr/>
              <a:t> </a:t>
            </a:r>
            <a:r>
              <a:rPr/>
              <a:t>piece</a:t>
            </a:r>
            <a:r>
              <a:rPr/>
              <a:t> </a:t>
            </a:r>
            <a:r>
              <a:rPr/>
              <a:t>a</a:t>
            </a:r>
            <a:r>
              <a:rPr/>
              <a:t> </a:t>
            </a:r>
            <a:r>
              <a:rPr/>
              <a:t>bit</a:t>
            </a:r>
            <a:r>
              <a:rPr/>
              <a:t> </a:t>
            </a:r>
            <a:r>
              <a:rPr/>
              <a:t>large</a:t>
            </a:r>
            <a:r>
              <a:rPr/>
              <a:t> </a:t>
            </a:r>
            <a:r>
              <a:rPr/>
              <a:t>because</a:t>
            </a:r>
            <a:r>
              <a:rPr/>
              <a:t> </a:t>
            </a:r>
            <a:r>
              <a:rPr/>
              <a:t>it</a:t>
            </a:r>
            <a:r>
              <a:rPr/>
              <a:t> </a:t>
            </a:r>
            <a:r>
              <a:rPr/>
              <a:t>waited</a:t>
            </a:r>
            <a:r>
              <a:rPr/>
              <a:t> </a:t>
            </a:r>
            <a:r>
              <a:rPr/>
              <a:t>a</a:t>
            </a:r>
            <a:r>
              <a:rPr/>
              <a:t> </a:t>
            </a:r>
            <a:r>
              <a:rPr/>
              <a:t>fraction</a:t>
            </a:r>
            <a:r>
              <a:rPr/>
              <a:t> </a:t>
            </a:r>
            <a:r>
              <a:rPr/>
              <a:t>of</a:t>
            </a:r>
            <a:r>
              <a:rPr/>
              <a:t> </a:t>
            </a:r>
            <a:r>
              <a:rPr/>
              <a:t>a</a:t>
            </a:r>
            <a:r>
              <a:rPr/>
              <a:t> </a:t>
            </a:r>
            <a:r>
              <a:rPr/>
              <a:t>second</a:t>
            </a:r>
            <a:r>
              <a:rPr/>
              <a:t> </a:t>
            </a:r>
            <a:r>
              <a:rPr/>
              <a:t>too</a:t>
            </a:r>
            <a:r>
              <a:rPr/>
              <a:t> </a:t>
            </a:r>
            <a:r>
              <a:rPr/>
              <a:t>long.</a:t>
            </a:r>
            <a:r>
              <a:rPr/>
              <a:t> </a:t>
            </a:r>
            <a:r>
              <a:rPr/>
              <a:t>When</a:t>
            </a:r>
            <a:r>
              <a:rPr/>
              <a:t> </a:t>
            </a:r>
            <a:r>
              <a:rPr/>
              <a:t>this</a:t>
            </a:r>
            <a:r>
              <a:rPr/>
              <a:t> </a:t>
            </a:r>
            <a:r>
              <a:rPr/>
              <a:t>happens,</a:t>
            </a:r>
            <a:r>
              <a:rPr/>
              <a:t> </a:t>
            </a:r>
            <a:r>
              <a:rPr/>
              <a:t>the</a:t>
            </a:r>
            <a:r>
              <a:rPr/>
              <a:t> </a:t>
            </a:r>
            <a:r>
              <a:rPr/>
              <a:t>next</a:t>
            </a:r>
            <a:r>
              <a:rPr/>
              <a:t> </a:t>
            </a:r>
            <a:r>
              <a:rPr/>
              <a:t>piece</a:t>
            </a:r>
            <a:r>
              <a:rPr/>
              <a:t> </a:t>
            </a:r>
            <a:r>
              <a:rPr/>
              <a:t>is</a:t>
            </a:r>
            <a:r>
              <a:rPr/>
              <a:t> </a:t>
            </a:r>
            <a:r>
              <a:rPr/>
              <a:t>likely</a:t>
            </a:r>
            <a:r>
              <a:rPr/>
              <a:t> </a:t>
            </a:r>
            <a:r>
              <a:rPr/>
              <a:t>to</a:t>
            </a:r>
            <a:r>
              <a:rPr/>
              <a:t> </a:t>
            </a:r>
            <a:r>
              <a:rPr/>
              <a:t>be</a:t>
            </a:r>
            <a:r>
              <a:rPr/>
              <a:t> </a:t>
            </a:r>
            <a:r>
              <a:rPr/>
              <a:t>too</a:t>
            </a:r>
            <a:r>
              <a:rPr/>
              <a:t> </a:t>
            </a:r>
            <a:r>
              <a:rPr/>
              <a:t>small.</a:t>
            </a:r>
            <a:r>
              <a:rPr/>
              <a:t> </a:t>
            </a:r>
            <a:r>
              <a:rPr/>
              <a:t>If</a:t>
            </a:r>
            <a:r>
              <a:rPr/>
              <a:t> </a:t>
            </a:r>
            <a:r>
              <a:rPr/>
              <a:t>a</a:t>
            </a:r>
            <a:r>
              <a:rPr/>
              <a:t> </a:t>
            </a:r>
            <a:r>
              <a:rPr/>
              <a:t>piece</a:t>
            </a:r>
            <a:r>
              <a:rPr/>
              <a:t> </a:t>
            </a:r>
            <a:r>
              <a:rPr/>
              <a:t>is</a:t>
            </a:r>
            <a:r>
              <a:rPr/>
              <a:t> </a:t>
            </a:r>
            <a:r>
              <a:rPr/>
              <a:t>cut</a:t>
            </a:r>
            <a:r>
              <a:rPr/>
              <a:t> </a:t>
            </a:r>
            <a:r>
              <a:rPr/>
              <a:t>a</a:t>
            </a:r>
            <a:r>
              <a:rPr/>
              <a:t> </a:t>
            </a:r>
            <a:r>
              <a:rPr/>
              <a:t>bit</a:t>
            </a:r>
            <a:r>
              <a:rPr/>
              <a:t> </a:t>
            </a:r>
            <a:r>
              <a:rPr/>
              <a:t>small,</a:t>
            </a:r>
            <a:r>
              <a:rPr/>
              <a:t> </a:t>
            </a:r>
            <a:r>
              <a:rPr/>
              <a:t>the</a:t>
            </a:r>
            <a:r>
              <a:rPr/>
              <a:t> </a:t>
            </a:r>
            <a:r>
              <a:rPr/>
              <a:t>bit</a:t>
            </a:r>
            <a:r>
              <a:rPr/>
              <a:t> </a:t>
            </a:r>
            <a:r>
              <a:rPr/>
              <a:t>of</a:t>
            </a:r>
            <a:r>
              <a:rPr/>
              <a:t> </a:t>
            </a:r>
            <a:r>
              <a:rPr/>
              <a:t>extra</a:t>
            </a:r>
            <a:r>
              <a:rPr/>
              <a:t> </a:t>
            </a:r>
            <a:r>
              <a:rPr/>
              <a:t>left</a:t>
            </a:r>
            <a:r>
              <a:rPr/>
              <a:t> </a:t>
            </a:r>
            <a:r>
              <a:rPr/>
              <a:t>over</a:t>
            </a:r>
            <a:r>
              <a:rPr/>
              <a:t> </a:t>
            </a:r>
            <a:r>
              <a:rPr/>
              <a:t>might</a:t>
            </a:r>
            <a:r>
              <a:rPr/>
              <a:t> </a:t>
            </a:r>
            <a:r>
              <a:rPr/>
              <a:t>make</a:t>
            </a:r>
            <a:r>
              <a:rPr/>
              <a:t> </a:t>
            </a:r>
            <a:r>
              <a:rPr/>
              <a:t>the</a:t>
            </a:r>
            <a:r>
              <a:rPr/>
              <a:t> </a:t>
            </a:r>
            <a:r>
              <a:rPr/>
              <a:t>next</a:t>
            </a:r>
            <a:r>
              <a:rPr/>
              <a:t> </a:t>
            </a:r>
            <a:r>
              <a:rPr/>
              <a:t>piece</a:t>
            </a:r>
            <a:r>
              <a:rPr/>
              <a:t> </a:t>
            </a:r>
            <a:r>
              <a:rPr/>
              <a:t>too</a:t>
            </a:r>
            <a:r>
              <a:rPr/>
              <a:t> </a:t>
            </a:r>
            <a:r>
              <a:rPr/>
              <a:t>big.</a:t>
            </a:r>
          </a:p>
          <a:p>
            <a:pPr lvl="0" marL="0" indent="0">
              <a:buNone/>
            </a:pPr>
          </a:p>
          <a:p>
            <a:pPr lvl="0" marL="0" indent="0">
              <a:buNone/>
            </a:pPr>
            <a:r>
              <a:rPr/>
              <a:t>Suppose</a:t>
            </a:r>
            <a:r>
              <a:rPr/>
              <a:t> </a:t>
            </a:r>
            <a:r>
              <a:rPr/>
              <a:t>you</a:t>
            </a:r>
            <a:r>
              <a:rPr/>
              <a:t> </a:t>
            </a:r>
            <a:r>
              <a:rPr/>
              <a:t>are</a:t>
            </a:r>
            <a:r>
              <a:rPr/>
              <a:t> </a:t>
            </a:r>
            <a:r>
              <a:rPr/>
              <a:t>monitoring</a:t>
            </a:r>
            <a:r>
              <a:rPr/>
              <a:t> </a:t>
            </a:r>
            <a:r>
              <a:rPr/>
              <a:t>the</a:t>
            </a:r>
            <a:r>
              <a:rPr/>
              <a:t> </a:t>
            </a:r>
            <a:r>
              <a:rPr/>
              <a:t>amount</a:t>
            </a:r>
            <a:r>
              <a:rPr/>
              <a:t> </a:t>
            </a:r>
            <a:r>
              <a:rPr/>
              <a:t>of</a:t>
            </a:r>
            <a:r>
              <a:rPr/>
              <a:t> </a:t>
            </a:r>
            <a:r>
              <a:rPr/>
              <a:t>time</a:t>
            </a:r>
            <a:r>
              <a:rPr/>
              <a:t> </a:t>
            </a:r>
            <a:r>
              <a:rPr/>
              <a:t>a</a:t>
            </a:r>
            <a:r>
              <a:rPr/>
              <a:t> </a:t>
            </a:r>
            <a:r>
              <a:rPr/>
              <a:t>doctor</a:t>
            </a:r>
            <a:r>
              <a:rPr/>
              <a:t> </a:t>
            </a:r>
            <a:r>
              <a:rPr/>
              <a:t>spends</a:t>
            </a:r>
            <a:r>
              <a:rPr/>
              <a:t> </a:t>
            </a:r>
            <a:r>
              <a:rPr/>
              <a:t>with</a:t>
            </a:r>
            <a:r>
              <a:rPr/>
              <a:t> </a:t>
            </a:r>
            <a:r>
              <a:rPr/>
              <a:t>each</a:t>
            </a:r>
            <a:r>
              <a:rPr/>
              <a:t> </a:t>
            </a:r>
            <a:r>
              <a:rPr/>
              <a:t>patient.</a:t>
            </a:r>
            <a:r>
              <a:rPr/>
              <a:t> </a:t>
            </a:r>
            <a:r>
              <a:rPr/>
              <a:t>If</a:t>
            </a:r>
            <a:r>
              <a:rPr/>
              <a:t> </a:t>
            </a:r>
            <a:r>
              <a:rPr/>
              <a:t>the</a:t>
            </a:r>
            <a:r>
              <a:rPr/>
              <a:t> </a:t>
            </a:r>
            <a:r>
              <a:rPr/>
              <a:t>first</a:t>
            </a:r>
            <a:r>
              <a:rPr/>
              <a:t> </a:t>
            </a:r>
            <a:r>
              <a:rPr/>
              <a:t>patient</a:t>
            </a:r>
            <a:r>
              <a:rPr/>
              <a:t> </a:t>
            </a:r>
            <a:r>
              <a:rPr/>
              <a:t>goes</a:t>
            </a:r>
            <a:r>
              <a:rPr/>
              <a:t> </a:t>
            </a:r>
            <a:r>
              <a:rPr/>
              <a:t>a</a:t>
            </a:r>
            <a:r>
              <a:rPr/>
              <a:t> </a:t>
            </a:r>
            <a:r>
              <a:rPr/>
              <a:t>bit</a:t>
            </a:r>
            <a:r>
              <a:rPr/>
              <a:t> </a:t>
            </a:r>
            <a:r>
              <a:rPr/>
              <a:t>long,</a:t>
            </a:r>
            <a:r>
              <a:rPr/>
              <a:t> </a:t>
            </a:r>
            <a:r>
              <a:rPr/>
              <a:t>the</a:t>
            </a:r>
            <a:r>
              <a:rPr/>
              <a:t> </a:t>
            </a:r>
            <a:r>
              <a:rPr/>
              <a:t>doctor</a:t>
            </a:r>
            <a:r>
              <a:rPr/>
              <a:t> </a:t>
            </a:r>
            <a:r>
              <a:rPr/>
              <a:t>is</a:t>
            </a:r>
            <a:r>
              <a:rPr/>
              <a:t> </a:t>
            </a:r>
            <a:r>
              <a:rPr/>
              <a:t>likely</a:t>
            </a:r>
            <a:r>
              <a:rPr/>
              <a:t> </a:t>
            </a:r>
            <a:r>
              <a:rPr/>
              <a:t>to</a:t>
            </a:r>
            <a:r>
              <a:rPr/>
              <a:t> </a:t>
            </a:r>
            <a:r>
              <a:rPr/>
              <a:t>rush</a:t>
            </a:r>
            <a:r>
              <a:rPr/>
              <a:t> </a:t>
            </a:r>
            <a:r>
              <a:rPr/>
              <a:t>the</a:t>
            </a:r>
            <a:r>
              <a:rPr/>
              <a:t> </a:t>
            </a:r>
            <a:r>
              <a:rPr/>
              <a:t>next</a:t>
            </a:r>
            <a:r>
              <a:rPr/>
              <a:t> </a:t>
            </a:r>
            <a:r>
              <a:rPr/>
              <a:t>patient.</a:t>
            </a:r>
            <a:r>
              <a:rPr/>
              <a:t> </a:t>
            </a:r>
            <a:r>
              <a:rPr/>
              <a:t>A</a:t>
            </a:r>
            <a:r>
              <a:rPr/>
              <a:t> </a:t>
            </a:r>
            <a:r>
              <a:rPr/>
              <a:t>doctor</a:t>
            </a:r>
            <a:r>
              <a:rPr/>
              <a:t> </a:t>
            </a:r>
            <a:r>
              <a:rPr/>
              <a:t>that</a:t>
            </a:r>
            <a:r>
              <a:rPr/>
              <a:t> </a:t>
            </a:r>
            <a:r>
              <a:rPr/>
              <a:t>can</a:t>
            </a:r>
            <a:r>
              <a:rPr/>
              <a:t> </a:t>
            </a:r>
            <a:r>
              <a:rPr/>
              <a:t>wrap</a:t>
            </a:r>
            <a:r>
              <a:rPr/>
              <a:t> </a:t>
            </a:r>
            <a:r>
              <a:rPr/>
              <a:t>up</a:t>
            </a:r>
            <a:r>
              <a:rPr/>
              <a:t> </a:t>
            </a:r>
            <a:r>
              <a:rPr/>
              <a:t>a</a:t>
            </a:r>
            <a:r>
              <a:rPr/>
              <a:t> </a:t>
            </a:r>
            <a:r>
              <a:rPr/>
              <a:t>patient</a:t>
            </a:r>
            <a:r>
              <a:rPr/>
              <a:t> </a:t>
            </a:r>
            <a:r>
              <a:rPr/>
              <a:t>quickly,</a:t>
            </a:r>
            <a:r>
              <a:rPr/>
              <a:t> </a:t>
            </a:r>
            <a:r>
              <a:rPr/>
              <a:t>will</a:t>
            </a:r>
            <a:r>
              <a:rPr/>
              <a:t> </a:t>
            </a:r>
            <a:r>
              <a:rPr/>
              <a:t>then</a:t>
            </a:r>
            <a:r>
              <a:rPr/>
              <a:t> </a:t>
            </a:r>
            <a:r>
              <a:rPr/>
              <a:t>feel</a:t>
            </a:r>
            <a:r>
              <a:rPr/>
              <a:t> </a:t>
            </a:r>
            <a:r>
              <a:rPr/>
              <a:t>more</a:t>
            </a:r>
            <a:r>
              <a:rPr/>
              <a:t> </a:t>
            </a:r>
            <a:r>
              <a:rPr/>
              <a:t>relaxed</a:t>
            </a:r>
            <a:r>
              <a:rPr/>
              <a:t> </a:t>
            </a:r>
            <a:r>
              <a:rPr/>
              <a:t>and</a:t>
            </a:r>
            <a:r>
              <a:rPr/>
              <a:t> </a:t>
            </a:r>
            <a:r>
              <a:rPr/>
              <a:t>take</a:t>
            </a:r>
            <a:r>
              <a:rPr/>
              <a:t> </a:t>
            </a:r>
            <a:r>
              <a:rPr/>
              <a:t>more</a:t>
            </a:r>
            <a:r>
              <a:rPr/>
              <a:t> </a:t>
            </a:r>
            <a:r>
              <a:rPr/>
              <a:t>time</a:t>
            </a:r>
            <a:r>
              <a:rPr/>
              <a:t> </a:t>
            </a:r>
            <a:r>
              <a:rPr/>
              <a:t>with</a:t>
            </a:r>
            <a:r>
              <a:rPr/>
              <a:t> </a:t>
            </a:r>
            <a:r>
              <a:rPr/>
              <a:t>the</a:t>
            </a:r>
            <a:r>
              <a:rPr/>
              <a:t> </a:t>
            </a:r>
            <a:r>
              <a:rPr/>
              <a:t>next</a:t>
            </a:r>
            <a:r>
              <a:rPr/>
              <a:t> </a:t>
            </a:r>
            <a:r>
              <a:rPr/>
              <a:t>patient.</a:t>
            </a:r>
            <a:r>
              <a:rPr/>
              <a:t> </a:t>
            </a:r>
            <a:r>
              <a:rPr/>
              <a:t>So</a:t>
            </a:r>
            <a:r>
              <a:rPr/>
              <a:t> </a:t>
            </a:r>
            <a:r>
              <a:rPr/>
              <a:t>there</a:t>
            </a:r>
            <a:r>
              <a:rPr/>
              <a:t> </a:t>
            </a:r>
            <a:r>
              <a:rPr/>
              <a:t>might</a:t>
            </a:r>
            <a:r>
              <a:rPr/>
              <a:t> </a:t>
            </a:r>
            <a:r>
              <a:rPr/>
              <a:t>be</a:t>
            </a:r>
            <a:r>
              <a:rPr/>
              <a:t> </a:t>
            </a:r>
            <a:r>
              <a:rPr/>
              <a:t>a</a:t>
            </a:r>
            <a:r>
              <a:rPr/>
              <a:t> </a:t>
            </a:r>
            <a:r>
              <a:rPr/>
              <a:t>tendency</a:t>
            </a:r>
            <a:r>
              <a:rPr/>
              <a:t> </a:t>
            </a:r>
            <a:r>
              <a:rPr/>
              <a:t>for</a:t>
            </a:r>
            <a:r>
              <a:rPr/>
              <a:t> </a:t>
            </a:r>
            <a:r>
              <a:rPr/>
              <a:t>visits</a:t>
            </a:r>
            <a:r>
              <a:rPr/>
              <a:t> </a:t>
            </a:r>
            <a:r>
              <a:rPr/>
              <a:t>to</a:t>
            </a:r>
            <a:r>
              <a:rPr/>
              <a:t> </a:t>
            </a:r>
            <a:r>
              <a:rPr/>
              <a:t>go</a:t>
            </a:r>
            <a:r>
              <a:rPr/>
              <a:t> </a:t>
            </a:r>
            <a:r>
              <a:rPr/>
              <a:t>long,</a:t>
            </a:r>
            <a:r>
              <a:rPr/>
              <a:t> </a:t>
            </a:r>
            <a:r>
              <a:rPr/>
              <a:t>short,</a:t>
            </a:r>
            <a:r>
              <a:rPr/>
              <a:t> </a:t>
            </a:r>
            <a:r>
              <a:rPr/>
              <a:t>long,</a:t>
            </a:r>
            <a:r>
              <a:rPr/>
              <a:t> </a:t>
            </a:r>
            <a:r>
              <a:rPr/>
              <a:t>short.</a:t>
            </a:r>
            <a:r>
              <a:rPr/>
              <a:t> </a:t>
            </a:r>
            <a:r>
              <a:rPr/>
              <a:t>It</a:t>
            </a:r>
            <a:r>
              <a:rPr/>
              <a:t> </a:t>
            </a:r>
            <a:r>
              <a:rPr/>
              <a:t>doesn’t</a:t>
            </a:r>
            <a:r>
              <a:rPr/>
              <a:t> </a:t>
            </a:r>
            <a:r>
              <a:rPr/>
              <a:t>always</a:t>
            </a:r>
            <a:r>
              <a:rPr/>
              <a:t> </a:t>
            </a:r>
            <a:r>
              <a:rPr/>
              <a:t>have</a:t>
            </a:r>
            <a:r>
              <a:rPr/>
              <a:t> </a:t>
            </a:r>
            <a:r>
              <a:rPr/>
              <a:t>to</a:t>
            </a:r>
            <a:r>
              <a:rPr/>
              <a:t> </a:t>
            </a:r>
            <a:r>
              <a:rPr/>
              <a:t>happen</a:t>
            </a:r>
            <a:r>
              <a:rPr/>
              <a:t> </a:t>
            </a:r>
            <a:r>
              <a:rPr/>
              <a:t>this</a:t>
            </a:r>
            <a:r>
              <a:rPr/>
              <a:t> </a:t>
            </a:r>
            <a:r>
              <a:rPr/>
              <a:t>way.</a:t>
            </a:r>
            <a:r>
              <a:rPr/>
              <a:t> </a:t>
            </a:r>
            <a:r>
              <a:rPr/>
              <a:t>The</a:t>
            </a:r>
            <a:r>
              <a:rPr/>
              <a:t> </a:t>
            </a:r>
            <a:r>
              <a:rPr/>
              <a:t>days</a:t>
            </a:r>
            <a:r>
              <a:rPr/>
              <a:t> </a:t>
            </a:r>
            <a:r>
              <a:rPr/>
              <a:t>when</a:t>
            </a:r>
            <a:r>
              <a:rPr/>
              <a:t> </a:t>
            </a:r>
            <a:r>
              <a:rPr/>
              <a:t>I</a:t>
            </a:r>
            <a:r>
              <a:rPr/>
              <a:t> </a:t>
            </a:r>
            <a:r>
              <a:rPr/>
              <a:t>visit</a:t>
            </a:r>
            <a:r>
              <a:rPr/>
              <a:t> </a:t>
            </a:r>
            <a:r>
              <a:rPr/>
              <a:t>the</a:t>
            </a:r>
            <a:r>
              <a:rPr/>
              <a:t> </a:t>
            </a:r>
            <a:r>
              <a:rPr/>
              <a:t>doctor</a:t>
            </a:r>
            <a:r>
              <a:rPr/>
              <a:t> </a:t>
            </a:r>
            <a:r>
              <a:rPr/>
              <a:t>it</a:t>
            </a:r>
            <a:r>
              <a:rPr/>
              <a:t> </a:t>
            </a:r>
            <a:r>
              <a:rPr/>
              <a:t>seems</a:t>
            </a:r>
            <a:r>
              <a:rPr/>
              <a:t> </a:t>
            </a:r>
            <a:r>
              <a:rPr/>
              <a:t>like</a:t>
            </a:r>
            <a:r>
              <a:rPr/>
              <a:t> </a:t>
            </a:r>
            <a:r>
              <a:rPr/>
              <a:t>the</a:t>
            </a:r>
            <a:r>
              <a:rPr/>
              <a:t> </a:t>
            </a:r>
            <a:r>
              <a:rPr/>
              <a:t>pattern</a:t>
            </a:r>
            <a:r>
              <a:rPr/>
              <a:t> </a:t>
            </a:r>
            <a:r>
              <a:rPr/>
              <a:t>for</a:t>
            </a:r>
            <a:r>
              <a:rPr/>
              <a:t> </a:t>
            </a:r>
            <a:r>
              <a:rPr/>
              <a:t>the</a:t>
            </a:r>
            <a:r>
              <a:rPr/>
              <a:t> </a:t>
            </a:r>
            <a:r>
              <a:rPr/>
              <a:t>four</a:t>
            </a:r>
            <a:r>
              <a:rPr/>
              <a:t> </a:t>
            </a:r>
            <a:r>
              <a:rPr/>
              <a:t>patients</a:t>
            </a:r>
            <a:r>
              <a:rPr/>
              <a:t> </a:t>
            </a:r>
            <a:r>
              <a:rPr/>
              <a:t>in</a:t>
            </a:r>
            <a:r>
              <a:rPr/>
              <a:t> </a:t>
            </a:r>
            <a:r>
              <a:rPr/>
              <a:t>front</a:t>
            </a:r>
            <a:r>
              <a:rPr/>
              <a:t> </a:t>
            </a:r>
            <a:r>
              <a:rPr/>
              <a:t>of</a:t>
            </a:r>
            <a:r>
              <a:rPr/>
              <a:t> </a:t>
            </a:r>
            <a:r>
              <a:rPr/>
              <a:t>me</a:t>
            </a:r>
            <a:r>
              <a:rPr/>
              <a:t> </a:t>
            </a:r>
            <a:r>
              <a:rPr/>
              <a:t>is</a:t>
            </a:r>
            <a:r>
              <a:rPr/>
              <a:t> </a:t>
            </a:r>
            <a:r>
              <a:rPr/>
              <a:t>long,</a:t>
            </a:r>
            <a:r>
              <a:rPr/>
              <a:t> </a:t>
            </a:r>
            <a:r>
              <a:rPr/>
              <a:t>long,</a:t>
            </a:r>
            <a:r>
              <a:rPr/>
              <a:t> </a:t>
            </a:r>
            <a:r>
              <a:rPr/>
              <a:t>long,</a:t>
            </a:r>
            <a:r>
              <a:rPr/>
              <a:t> </a:t>
            </a:r>
            <a:r>
              <a:rPr/>
              <a:t>long.</a:t>
            </a:r>
          </a:p>
          <a:p>
            <a:pPr lvl="0" marL="0" indent="0">
              <a:buNone/>
            </a:pPr>
          </a:p>
          <a:p>
            <a:pPr lvl="0" marL="0" indent="0">
              <a:buNone/>
            </a:pPr>
            <a:r>
              <a:rPr/>
              <a:t>If</a:t>
            </a:r>
            <a:r>
              <a:rPr/>
              <a:t> </a:t>
            </a:r>
            <a:r>
              <a:rPr/>
              <a:t>you</a:t>
            </a:r>
            <a:r>
              <a:rPr/>
              <a:t> </a:t>
            </a:r>
            <a:r>
              <a:rPr/>
              <a:t>randomly</a:t>
            </a:r>
            <a:r>
              <a:rPr/>
              <a:t> </a:t>
            </a:r>
            <a:r>
              <a:rPr/>
              <a:t>assign</a:t>
            </a:r>
            <a:r>
              <a:rPr/>
              <a:t> </a:t>
            </a:r>
            <a:r>
              <a:rPr/>
              <a:t>treatments</a:t>
            </a:r>
            <a:r>
              <a:rPr/>
              <a:t> </a:t>
            </a:r>
            <a:r>
              <a:rPr/>
              <a:t>to</a:t>
            </a:r>
            <a:r>
              <a:rPr/>
              <a:t> </a:t>
            </a:r>
            <a:r>
              <a:rPr/>
              <a:t>a</a:t>
            </a:r>
            <a:r>
              <a:rPr/>
              <a:t> </a:t>
            </a:r>
            <a:r>
              <a:rPr/>
              <a:t>small</a:t>
            </a:r>
            <a:r>
              <a:rPr/>
              <a:t> </a:t>
            </a:r>
            <a:r>
              <a:rPr/>
              <a:t>number</a:t>
            </a:r>
            <a:r>
              <a:rPr/>
              <a:t> </a:t>
            </a:r>
            <a:r>
              <a:rPr/>
              <a:t>of</a:t>
            </a:r>
            <a:r>
              <a:rPr/>
              <a:t> </a:t>
            </a:r>
            <a:r>
              <a:rPr/>
              <a:t>patients,</a:t>
            </a:r>
            <a:r>
              <a:rPr/>
              <a:t> </a:t>
            </a:r>
            <a:r>
              <a:rPr/>
              <a:t>the</a:t>
            </a:r>
            <a:r>
              <a:rPr/>
              <a:t> </a:t>
            </a:r>
            <a:r>
              <a:rPr/>
              <a:t>law</a:t>
            </a:r>
            <a:r>
              <a:rPr/>
              <a:t> </a:t>
            </a:r>
            <a:r>
              <a:rPr/>
              <a:t>of</a:t>
            </a:r>
            <a:r>
              <a:rPr/>
              <a:t> </a:t>
            </a:r>
            <a:r>
              <a:rPr/>
              <a:t>large</a:t>
            </a:r>
            <a:r>
              <a:rPr/>
              <a:t> </a:t>
            </a:r>
            <a:r>
              <a:rPr/>
              <a:t>numbers</a:t>
            </a:r>
            <a:r>
              <a:rPr/>
              <a:t> </a:t>
            </a:r>
            <a:r>
              <a:rPr/>
              <a:t>does</a:t>
            </a:r>
            <a:r>
              <a:rPr/>
              <a:t> </a:t>
            </a:r>
            <a:r>
              <a:rPr/>
              <a:t>not</a:t>
            </a:r>
            <a:r>
              <a:rPr/>
              <a:t> </a:t>
            </a:r>
            <a:r>
              <a:rPr/>
              <a:t>kick</a:t>
            </a:r>
            <a:r>
              <a:rPr/>
              <a:t> </a:t>
            </a:r>
            <a:r>
              <a:rPr/>
              <a:t>in.</a:t>
            </a:r>
            <a:r>
              <a:rPr/>
              <a:t> </a:t>
            </a:r>
            <a:r>
              <a:rPr/>
              <a:t>A</a:t>
            </a:r>
            <a:r>
              <a:rPr/>
              <a:t> </a:t>
            </a:r>
            <a:r>
              <a:rPr/>
              <a:t>small</a:t>
            </a:r>
            <a:r>
              <a:rPr/>
              <a:t> </a:t>
            </a:r>
            <a:r>
              <a:rPr/>
              <a:t>randomized</a:t>
            </a:r>
            <a:r>
              <a:rPr/>
              <a:t> </a:t>
            </a:r>
            <a:r>
              <a:rPr/>
              <a:t>study</a:t>
            </a:r>
            <a:r>
              <a:rPr/>
              <a:t> </a:t>
            </a:r>
            <a:r>
              <a:rPr/>
              <a:t>has</a:t>
            </a:r>
            <a:r>
              <a:rPr/>
              <a:t> </a:t>
            </a:r>
            <a:r>
              <a:rPr/>
              <a:t>large</a:t>
            </a:r>
            <a:r>
              <a:rPr/>
              <a:t> </a:t>
            </a:r>
            <a:r>
              <a:rPr/>
              <a:t>risk</a:t>
            </a:r>
            <a:r>
              <a:rPr/>
              <a:t> </a:t>
            </a:r>
            <a:r>
              <a:rPr/>
              <a:t>of</a:t>
            </a:r>
            <a:r>
              <a:rPr/>
              <a:t> </a:t>
            </a:r>
            <a:r>
              <a:rPr/>
              <a:t>covariate</a:t>
            </a:r>
            <a:r>
              <a:rPr/>
              <a:t> </a:t>
            </a:r>
            <a:r>
              <a:rPr/>
              <a:t>imbalance,</a:t>
            </a:r>
            <a:r>
              <a:rPr/>
              <a:t> </a:t>
            </a:r>
            <a:r>
              <a:rPr/>
              <a:t>just</a:t>
            </a:r>
            <a:r>
              <a:rPr/>
              <a:t> </a:t>
            </a:r>
            <a:r>
              <a:rPr/>
              <a:t>by</a:t>
            </a:r>
            <a:r>
              <a:rPr/>
              <a:t> </a:t>
            </a:r>
            <a:r>
              <a:rPr/>
              <a:t>the</a:t>
            </a:r>
            <a:r>
              <a:rPr/>
              <a:t> </a:t>
            </a:r>
            <a:r>
              <a:rPr/>
              <a:t>luck</a:t>
            </a:r>
            <a:r>
              <a:rPr/>
              <a:t> </a:t>
            </a:r>
            <a:r>
              <a:rPr/>
              <a:t>of</a:t>
            </a:r>
            <a:r>
              <a:rPr/>
              <a:t> </a:t>
            </a:r>
            <a:r>
              <a:rPr/>
              <a:t>the</a:t>
            </a:r>
            <a:r>
              <a:rPr/>
              <a:t> </a:t>
            </a:r>
            <a:r>
              <a:rPr/>
              <a:t>draw.</a:t>
            </a:r>
            <a:r>
              <a:rPr/>
              <a:t> </a:t>
            </a:r>
            <a:r>
              <a:rPr/>
              <a:t>As</a:t>
            </a:r>
            <a:r>
              <a:rPr/>
              <a:t> </a:t>
            </a:r>
            <a:r>
              <a:rPr/>
              <a:t>the</a:t>
            </a:r>
            <a:r>
              <a:rPr/>
              <a:t> </a:t>
            </a:r>
            <a:r>
              <a:rPr/>
              <a:t>size</a:t>
            </a:r>
            <a:r>
              <a:rPr/>
              <a:t> </a:t>
            </a:r>
            <a:r>
              <a:rPr/>
              <a:t>of</a:t>
            </a:r>
            <a:r>
              <a:rPr/>
              <a:t> </a:t>
            </a:r>
            <a:r>
              <a:rPr/>
              <a:t>your</a:t>
            </a:r>
            <a:r>
              <a:rPr/>
              <a:t> </a:t>
            </a:r>
            <a:r>
              <a:rPr/>
              <a:t>study</a:t>
            </a:r>
            <a:r>
              <a:rPr/>
              <a:t> </a:t>
            </a:r>
            <a:r>
              <a:rPr/>
              <a:t>increases,</a:t>
            </a:r>
            <a:r>
              <a:rPr/>
              <a:t> </a:t>
            </a:r>
            <a:r>
              <a:rPr/>
              <a:t>the</a:t>
            </a:r>
            <a:r>
              <a:rPr/>
              <a:t> </a:t>
            </a:r>
            <a:r>
              <a:rPr/>
              <a:t>risk</a:t>
            </a:r>
            <a:r>
              <a:rPr/>
              <a:t> </a:t>
            </a:r>
            <a:r>
              <a:rPr/>
              <a:t>becomes</a:t>
            </a:r>
            <a:r>
              <a:rPr/>
              <a:t> </a:t>
            </a:r>
            <a:r>
              <a:rPr/>
              <a:t>really</a:t>
            </a:r>
            <a:r>
              <a:rPr/>
              <a:t> </a:t>
            </a:r>
            <a:r>
              <a:rPr/>
              <a:t>small.</a:t>
            </a:r>
          </a:p>
          <a:p>
            <a:pPr lvl="0" marL="0" indent="0">
              <a:buNone/>
            </a:pPr>
          </a:p>
          <a:p>
            <a:pPr lvl="0" marL="0" indent="0">
              <a:buNone/>
            </a:pPr>
            <a:r>
              <a:rPr/>
              <a:t>How</a:t>
            </a:r>
            <a:r>
              <a:rPr/>
              <a:t> </a:t>
            </a:r>
            <a:r>
              <a:rPr/>
              <a:t>big</a:t>
            </a:r>
            <a:r>
              <a:rPr/>
              <a:t> </a:t>
            </a:r>
            <a:r>
              <a:rPr/>
              <a:t>do</a:t>
            </a:r>
            <a:r>
              <a:rPr/>
              <a:t> </a:t>
            </a:r>
            <a:r>
              <a:rPr/>
              <a:t>oyu</a:t>
            </a:r>
            <a:r>
              <a:rPr/>
              <a:t> </a:t>
            </a:r>
            <a:r>
              <a:rPr/>
              <a:t>have</a:t>
            </a:r>
            <a:r>
              <a:rPr/>
              <a:t> </a:t>
            </a:r>
            <a:r>
              <a:rPr/>
              <a:t>to</a:t>
            </a:r>
            <a:r>
              <a:rPr/>
              <a:t> </a:t>
            </a:r>
            <a:r>
              <a:rPr/>
              <a:t>be</a:t>
            </a:r>
            <a:r>
              <a:rPr/>
              <a:t> </a:t>
            </a:r>
            <a:r>
              <a:rPr/>
              <a:t>in</a:t>
            </a:r>
            <a:r>
              <a:rPr/>
              <a:t> </a:t>
            </a:r>
            <a:r>
              <a:rPr/>
              <a:t>order</a:t>
            </a:r>
            <a:r>
              <a:rPr/>
              <a:t> </a:t>
            </a:r>
            <a:r>
              <a:rPr/>
              <a:t>not</a:t>
            </a:r>
            <a:r>
              <a:rPr/>
              <a:t> </a:t>
            </a:r>
            <a:r>
              <a:rPr/>
              <a:t>to</a:t>
            </a:r>
            <a:r>
              <a:rPr/>
              <a:t> </a:t>
            </a:r>
            <a:r>
              <a:rPr/>
              <a:t>worry</a:t>
            </a:r>
            <a:r>
              <a:rPr/>
              <a:t> </a:t>
            </a:r>
            <a:r>
              <a:rPr/>
              <a:t>about</a:t>
            </a:r>
            <a:r>
              <a:rPr/>
              <a:t> </a:t>
            </a:r>
            <a:r>
              <a:rPr/>
              <a:t>this.</a:t>
            </a:r>
            <a:r>
              <a:rPr/>
              <a:t> </a:t>
            </a:r>
            <a:r>
              <a:rPr/>
              <a:t>Your</a:t>
            </a:r>
            <a:r>
              <a:rPr/>
              <a:t> </a:t>
            </a:r>
            <a:r>
              <a:rPr/>
              <a:t>book</a:t>
            </a:r>
            <a:r>
              <a:rPr/>
              <a:t> </a:t>
            </a:r>
            <a:r>
              <a:rPr/>
              <a:t>says</a:t>
            </a:r>
            <a:r>
              <a:rPr/>
              <a:t> </a:t>
            </a:r>
            <a:r>
              <a:rPr/>
              <a:t>60</a:t>
            </a:r>
            <a:r>
              <a:rPr/>
              <a:t> </a:t>
            </a:r>
            <a:r>
              <a:rPr/>
              <a:t>patients</a:t>
            </a:r>
            <a:r>
              <a:rPr/>
              <a:t> </a:t>
            </a:r>
            <a:r>
              <a:rPr/>
              <a:t>total,</a:t>
            </a:r>
            <a:r>
              <a:rPr/>
              <a:t> </a:t>
            </a:r>
            <a:r>
              <a:rPr/>
              <a:t>but</a:t>
            </a:r>
            <a:r>
              <a:rPr/>
              <a:t> </a:t>
            </a:r>
            <a:r>
              <a:rPr/>
              <a:t>does</a:t>
            </a:r>
            <a:r>
              <a:rPr/>
              <a:t> </a:t>
            </a:r>
            <a:r>
              <a:rPr/>
              <a:t>not</a:t>
            </a:r>
            <a:r>
              <a:rPr/>
              <a:t> </a:t>
            </a:r>
            <a:r>
              <a:rPr/>
              <a:t>offer</a:t>
            </a:r>
            <a:r>
              <a:rPr/>
              <a:t> </a:t>
            </a:r>
            <a:r>
              <a:rPr/>
              <a:t>any</a:t>
            </a:r>
            <a:r>
              <a:rPr/>
              <a:t> </a:t>
            </a:r>
            <a:r>
              <a:rPr/>
              <a:t>justification</a:t>
            </a:r>
            <a:r>
              <a:rPr/>
              <a:t> </a:t>
            </a:r>
            <a:r>
              <a:rPr/>
              <a:t>for</a:t>
            </a:r>
            <a:r>
              <a:rPr/>
              <a:t> </a:t>
            </a:r>
            <a:r>
              <a:rPr/>
              <a:t>this</a:t>
            </a:r>
            <a:r>
              <a:rPr/>
              <a:t> </a:t>
            </a:r>
            <a:r>
              <a:rPr/>
              <a:t>number.</a:t>
            </a:r>
            <a:r>
              <a:rPr/>
              <a:t> </a:t>
            </a:r>
            <a:r>
              <a:rPr/>
              <a:t>I</a:t>
            </a:r>
            <a:r>
              <a:rPr/>
              <a:t> </a:t>
            </a:r>
            <a:r>
              <a:rPr/>
              <a:t>have</a:t>
            </a:r>
            <a:r>
              <a:rPr/>
              <a:t> </a:t>
            </a:r>
            <a:r>
              <a:rPr/>
              <a:t>seen</a:t>
            </a:r>
            <a:r>
              <a:rPr/>
              <a:t> </a:t>
            </a:r>
            <a:r>
              <a:rPr/>
              <a:t>some</a:t>
            </a:r>
            <a:r>
              <a:rPr/>
              <a:t> </a:t>
            </a:r>
            <a:r>
              <a:rPr/>
              <a:t>simulations</a:t>
            </a:r>
            <a:r>
              <a:rPr/>
              <a:t> </a:t>
            </a:r>
            <a:r>
              <a:rPr/>
              <a:t>that</a:t>
            </a:r>
            <a:r>
              <a:rPr/>
              <a:t> </a:t>
            </a:r>
            <a:r>
              <a:rPr/>
              <a:t>indicate</a:t>
            </a:r>
            <a:r>
              <a:rPr/>
              <a:t> </a:t>
            </a:r>
            <a:r>
              <a:rPr/>
              <a:t>big</a:t>
            </a:r>
            <a:r>
              <a:rPr/>
              <a:t> </a:t>
            </a:r>
            <a:r>
              <a:rPr/>
              <a:t>potential</a:t>
            </a:r>
            <a:r>
              <a:rPr/>
              <a:t> </a:t>
            </a:r>
            <a:r>
              <a:rPr/>
              <a:t>problems</a:t>
            </a:r>
            <a:r>
              <a:rPr/>
              <a:t> </a:t>
            </a:r>
            <a:r>
              <a:rPr/>
              <a:t>for</a:t>
            </a:r>
            <a:r>
              <a:rPr/>
              <a:t> </a:t>
            </a:r>
            <a:r>
              <a:rPr/>
              <a:t>20</a:t>
            </a:r>
            <a:r>
              <a:rPr/>
              <a:t> </a:t>
            </a:r>
            <a:r>
              <a:rPr/>
              <a:t>patients</a:t>
            </a:r>
            <a:r>
              <a:rPr/>
              <a:t> </a:t>
            </a:r>
            <a:r>
              <a:rPr/>
              <a:t>total</a:t>
            </a:r>
            <a:r>
              <a:rPr/>
              <a:t> </a:t>
            </a:r>
            <a:r>
              <a:rPr/>
              <a:t>and</a:t>
            </a:r>
            <a:r>
              <a:rPr/>
              <a:t> </a:t>
            </a:r>
            <a:r>
              <a:rPr/>
              <a:t>almost</a:t>
            </a:r>
            <a:r>
              <a:rPr/>
              <a:t> </a:t>
            </a:r>
            <a:r>
              <a:rPr/>
              <a:t>no</a:t>
            </a:r>
            <a:r>
              <a:rPr/>
              <a:t> </a:t>
            </a:r>
            <a:r>
              <a:rPr/>
              <a:t>potential</a:t>
            </a:r>
            <a:r>
              <a:rPr/>
              <a:t> </a:t>
            </a:r>
            <a:r>
              <a:rPr/>
              <a:t>problems</a:t>
            </a:r>
            <a:r>
              <a:rPr/>
              <a:t> </a:t>
            </a:r>
            <a:r>
              <a:rPr/>
              <a:t>for</a:t>
            </a:r>
            <a:r>
              <a:rPr/>
              <a:t> </a:t>
            </a:r>
            <a:r>
              <a:rPr/>
              <a:t>80</a:t>
            </a:r>
            <a:r>
              <a:rPr/>
              <a:t> </a:t>
            </a:r>
            <a:r>
              <a:rPr/>
              <a:t>patients</a:t>
            </a:r>
            <a:r>
              <a:rPr/>
              <a:t> </a:t>
            </a:r>
            <a:r>
              <a:rPr/>
              <a:t>total.</a:t>
            </a:r>
            <a:r>
              <a:rPr/>
              <a:t> </a:t>
            </a:r>
            <a:r>
              <a:rPr/>
              <a:t>What</a:t>
            </a:r>
            <a:r>
              <a:rPr/>
              <a:t> </a:t>
            </a:r>
            <a:r>
              <a:rPr/>
              <a:t>I</a:t>
            </a:r>
            <a:r>
              <a:rPr/>
              <a:t> </a:t>
            </a:r>
            <a:r>
              <a:rPr/>
              <a:t>would</a:t>
            </a:r>
            <a:r>
              <a:rPr/>
              <a:t> </a:t>
            </a:r>
            <a:r>
              <a:rPr/>
              <a:t>recommend</a:t>
            </a:r>
            <a:r>
              <a:rPr/>
              <a:t> </a:t>
            </a:r>
            <a:r>
              <a:rPr/>
              <a:t>is</a:t>
            </a:r>
            <a:r>
              <a:rPr/>
              <a:t> </a:t>
            </a:r>
            <a:r>
              <a:rPr/>
              <a:t>that</a:t>
            </a:r>
            <a:r>
              <a:rPr/>
              <a:t> </a:t>
            </a:r>
            <a:r>
              <a:rPr/>
              <a:t>you</a:t>
            </a:r>
            <a:r>
              <a:rPr/>
              <a:t> </a:t>
            </a:r>
            <a:r>
              <a:rPr/>
              <a:t>consider</a:t>
            </a:r>
            <a:r>
              <a:rPr/>
              <a:t> </a:t>
            </a:r>
            <a:r>
              <a:rPr/>
              <a:t>additional</a:t>
            </a:r>
            <a:r>
              <a:rPr/>
              <a:t> </a:t>
            </a:r>
            <a:r>
              <a:rPr/>
              <a:t>measures</a:t>
            </a:r>
            <a:r>
              <a:rPr/>
              <a:t> </a:t>
            </a:r>
            <a:r>
              <a:rPr/>
              <a:t>for</a:t>
            </a:r>
            <a:r>
              <a:rPr/>
              <a:t> </a:t>
            </a:r>
            <a:r>
              <a:rPr/>
              <a:t>small</a:t>
            </a:r>
            <a:r>
              <a:rPr/>
              <a:t> </a:t>
            </a:r>
            <a:r>
              <a:rPr/>
              <a:t>sample</a:t>
            </a:r>
            <a:r>
              <a:rPr/>
              <a:t> </a:t>
            </a:r>
            <a:r>
              <a:rPr/>
              <a:t>sizes</a:t>
            </a:r>
            <a:r>
              <a:rPr/>
              <a:t> </a:t>
            </a:r>
            <a:r>
              <a:rPr/>
              <a:t>like</a:t>
            </a:r>
            <a:r>
              <a:rPr/>
              <a:t> </a:t>
            </a:r>
            <a:r>
              <a:rPr/>
              <a:t>stratification</a:t>
            </a:r>
            <a:r>
              <a:rPr/>
              <a:t> </a:t>
            </a:r>
            <a:r>
              <a:rPr/>
              <a:t>and</a:t>
            </a:r>
            <a:r>
              <a:rPr/>
              <a:t> </a:t>
            </a:r>
            <a:r>
              <a:rPr/>
              <a:t>matching.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http://www.pmean.com/12/fishy.html</a:t>
            </a:r>
            <a:r>
              <a:rPr/>
              <a:t>]</a:t>
            </a:r>
          </a:p>
          <a:p>
            <a:pPr lvl="0" marL="0" indent="0">
              <a:buNone/>
            </a:pPr>
          </a:p>
          <a:p>
            <a:pPr lvl="0" marL="0" indent="0">
              <a:buNone/>
            </a:pPr>
            <a:r>
              <a:rPr/>
              <a:t>I</a:t>
            </a:r>
            <a:r>
              <a:rPr/>
              <a:t> </a:t>
            </a:r>
            <a:r>
              <a:rPr/>
              <a:t>was</a:t>
            </a:r>
            <a:r>
              <a:rPr/>
              <a:t> </a:t>
            </a:r>
            <a:r>
              <a:rPr/>
              <a:t>told</a:t>
            </a:r>
            <a:r>
              <a:rPr/>
              <a:t> </a:t>
            </a:r>
            <a:r>
              <a:rPr/>
              <a:t>this</a:t>
            </a:r>
            <a:r>
              <a:rPr/>
              <a:t> </a:t>
            </a:r>
            <a:r>
              <a:rPr/>
              <a:t>story</a:t>
            </a:r>
            <a:r>
              <a:rPr/>
              <a:t> </a:t>
            </a:r>
            <a:r>
              <a:rPr/>
              <a:t>but</a:t>
            </a:r>
            <a:r>
              <a:rPr/>
              <a:t> </a:t>
            </a:r>
            <a:r>
              <a:rPr/>
              <a:t>have</a:t>
            </a:r>
            <a:r>
              <a:rPr/>
              <a:t> </a:t>
            </a:r>
            <a:r>
              <a:rPr/>
              <a:t>no</a:t>
            </a:r>
            <a:r>
              <a:rPr/>
              <a:t> </a:t>
            </a:r>
            <a:r>
              <a:rPr/>
              <a:t>way</a:t>
            </a:r>
            <a:r>
              <a:rPr/>
              <a:t> </a:t>
            </a:r>
            <a:r>
              <a:rPr/>
              <a:t>of</a:t>
            </a:r>
            <a:r>
              <a:rPr/>
              <a:t> </a:t>
            </a:r>
            <a:r>
              <a:rPr/>
              <a:t>verifying</a:t>
            </a:r>
            <a:r>
              <a:rPr/>
              <a:t> </a:t>
            </a:r>
            <a:r>
              <a:rPr/>
              <a:t>its</a:t>
            </a:r>
            <a:r>
              <a:rPr/>
              <a:t> </a:t>
            </a:r>
            <a:r>
              <a:rPr/>
              <a:t>accuracy.</a:t>
            </a:r>
            <a:r>
              <a:rPr/>
              <a:t> </a:t>
            </a:r>
            <a:r>
              <a:rPr/>
              <a:t>It</a:t>
            </a:r>
            <a:r>
              <a:rPr/>
              <a:t> </a:t>
            </a:r>
            <a:r>
              <a:rPr/>
              <a:t>is</a:t>
            </a:r>
            <a:r>
              <a:rPr/>
              <a:t> </a:t>
            </a:r>
            <a:r>
              <a:rPr/>
              <a:t>one</a:t>
            </a:r>
            <a:r>
              <a:rPr/>
              <a:t> </a:t>
            </a:r>
            <a:r>
              <a:rPr/>
              <a:t>of</a:t>
            </a:r>
            <a:r>
              <a:rPr/>
              <a:t> </a:t>
            </a:r>
            <a:r>
              <a:rPr/>
              <a:t>those</a:t>
            </a:r>
            <a:r>
              <a:rPr/>
              <a:t> </a:t>
            </a:r>
            <a:r>
              <a:rPr/>
              <a:t>stories</a:t>
            </a:r>
            <a:r>
              <a:rPr/>
              <a:t> </a:t>
            </a:r>
            <a:r>
              <a:rPr/>
              <a:t>that</a:t>
            </a:r>
            <a:r>
              <a:rPr/>
              <a:t> </a:t>
            </a:r>
            <a:r>
              <a:rPr/>
              <a:t>if</a:t>
            </a:r>
            <a:r>
              <a:rPr/>
              <a:t> </a:t>
            </a:r>
            <a:r>
              <a:rPr/>
              <a:t>it</a:t>
            </a:r>
            <a:r>
              <a:rPr/>
              <a:t> </a:t>
            </a:r>
            <a:r>
              <a:rPr/>
              <a:t>is</a:t>
            </a:r>
            <a:r>
              <a:rPr/>
              <a:t> </a:t>
            </a:r>
            <a:r>
              <a:rPr/>
              <a:t>not</a:t>
            </a:r>
            <a:r>
              <a:rPr/>
              <a:t> </a:t>
            </a:r>
            <a:r>
              <a:rPr/>
              <a:t>true,</a:t>
            </a:r>
            <a:r>
              <a:rPr/>
              <a:t> </a:t>
            </a:r>
            <a:r>
              <a:rPr/>
              <a:t>it</a:t>
            </a:r>
            <a:r>
              <a:rPr/>
              <a:t> </a:t>
            </a:r>
            <a:r>
              <a:rPr/>
              <a:t>should</a:t>
            </a:r>
            <a:r>
              <a:rPr/>
              <a:t> </a:t>
            </a:r>
            <a:r>
              <a:rPr/>
              <a:t>be.</a:t>
            </a:r>
            <a:r>
              <a:rPr/>
              <a:t> </a:t>
            </a:r>
            <a:r>
              <a:rPr/>
              <a:t>It</a:t>
            </a:r>
            <a:r>
              <a:rPr/>
              <a:t> </a:t>
            </a:r>
            <a:r>
              <a:rPr/>
              <a:t>illustrates</a:t>
            </a:r>
            <a:r>
              <a:rPr/>
              <a:t> </a:t>
            </a:r>
            <a:r>
              <a:rPr/>
              <a:t>why</a:t>
            </a:r>
            <a:r>
              <a:rPr/>
              <a:t> </a:t>
            </a:r>
            <a:r>
              <a:rPr/>
              <a:t>randomization</a:t>
            </a:r>
            <a:r>
              <a:rPr/>
              <a:t> </a:t>
            </a:r>
            <a:r>
              <a:rPr/>
              <a:t>is</a:t>
            </a:r>
            <a:r>
              <a:rPr/>
              <a:t> </a:t>
            </a:r>
            <a:r>
              <a:rPr/>
              <a:t>important.</a:t>
            </a:r>
            <a:r>
              <a:rPr/>
              <a:t> </a:t>
            </a:r>
            <a:r>
              <a:rPr/>
              <a:t>A</a:t>
            </a:r>
            <a:r>
              <a:rPr/>
              <a:t> </a:t>
            </a:r>
            <a:r>
              <a:rPr/>
              <a:t>long,</a:t>
            </a:r>
            <a:r>
              <a:rPr/>
              <a:t> </a:t>
            </a:r>
            <a:r>
              <a:rPr/>
              <a:t>long,</a:t>
            </a:r>
            <a:r>
              <a:rPr/>
              <a:t> </a:t>
            </a:r>
            <a:r>
              <a:rPr/>
              <a:t>time</a:t>
            </a:r>
            <a:r>
              <a:rPr/>
              <a:t> </a:t>
            </a:r>
            <a:r>
              <a:rPr/>
              <a:t>ago,</a:t>
            </a:r>
            <a:r>
              <a:rPr/>
              <a:t> </a:t>
            </a:r>
            <a:r>
              <a:rPr/>
              <a:t>a</a:t>
            </a:r>
            <a:r>
              <a:rPr/>
              <a:t> </a:t>
            </a:r>
            <a:r>
              <a:rPr/>
              <a:t>research</a:t>
            </a:r>
            <a:r>
              <a:rPr/>
              <a:t> </a:t>
            </a:r>
            <a:r>
              <a:rPr/>
              <a:t>group</a:t>
            </a:r>
            <a:r>
              <a:rPr/>
              <a:t> </a:t>
            </a:r>
            <a:r>
              <a:rPr/>
              <a:t>wanted</a:t>
            </a:r>
            <a:r>
              <a:rPr/>
              <a:t> </a:t>
            </a:r>
            <a:r>
              <a:rPr/>
              <a:t>to</a:t>
            </a:r>
            <a:r>
              <a:rPr/>
              <a:t> </a:t>
            </a:r>
            <a:r>
              <a:rPr/>
              <a:t>examine</a:t>
            </a:r>
            <a:r>
              <a:rPr/>
              <a:t> </a:t>
            </a:r>
            <a:r>
              <a:rPr/>
              <a:t>a</a:t>
            </a:r>
            <a:r>
              <a:rPr/>
              <a:t> </a:t>
            </a:r>
            <a:r>
              <a:rPr/>
              <a:t>pollutant</a:t>
            </a:r>
            <a:r>
              <a:rPr/>
              <a:t> </a:t>
            </a:r>
            <a:r>
              <a:rPr/>
              <a:t>to</a:t>
            </a:r>
            <a:r>
              <a:rPr/>
              <a:t> </a:t>
            </a:r>
            <a:r>
              <a:rPr/>
              <a:t>find</a:t>
            </a:r>
            <a:r>
              <a:rPr/>
              <a:t> </a:t>
            </a:r>
            <a:r>
              <a:rPr/>
              <a:t>concentration</a:t>
            </a:r>
            <a:r>
              <a:rPr/>
              <a:t> </a:t>
            </a:r>
            <a:r>
              <a:rPr/>
              <a:t>levels</a:t>
            </a:r>
            <a:r>
              <a:rPr/>
              <a:t> </a:t>
            </a:r>
            <a:r>
              <a:rPr/>
              <a:t>that</a:t>
            </a:r>
            <a:r>
              <a:rPr/>
              <a:t> </a:t>
            </a:r>
            <a:r>
              <a:rPr/>
              <a:t>would</a:t>
            </a:r>
            <a:r>
              <a:rPr/>
              <a:t> </a:t>
            </a:r>
            <a:r>
              <a:rPr/>
              <a:t>kill</a:t>
            </a:r>
            <a:r>
              <a:rPr/>
              <a:t> </a:t>
            </a:r>
            <a:r>
              <a:rPr/>
              <a:t>fish.</a:t>
            </a:r>
            <a:r>
              <a:rPr/>
              <a:t> </a:t>
            </a:r>
            <a:r>
              <a:rPr/>
              <a:t>This</a:t>
            </a:r>
            <a:r>
              <a:rPr/>
              <a:t> </a:t>
            </a:r>
            <a:r>
              <a:rPr/>
              <a:t>research</a:t>
            </a:r>
            <a:r>
              <a:rPr/>
              <a:t> </a:t>
            </a:r>
            <a:r>
              <a:rPr/>
              <a:t>required</a:t>
            </a:r>
            <a:r>
              <a:rPr/>
              <a:t> </a:t>
            </a:r>
            <a:r>
              <a:rPr/>
              <a:t>that</a:t>
            </a:r>
            <a:r>
              <a:rPr/>
              <a:t> </a:t>
            </a:r>
            <a:r>
              <a:rPr/>
              <a:t>30</a:t>
            </a:r>
            <a:r>
              <a:rPr/>
              <a:t> </a:t>
            </a:r>
            <a:r>
              <a:rPr/>
              <a:t>fish</a:t>
            </a:r>
            <a:r>
              <a:rPr/>
              <a:t> </a:t>
            </a:r>
            <a:r>
              <a:rPr/>
              <a:t>be</a:t>
            </a:r>
            <a:r>
              <a:rPr/>
              <a:t> </a:t>
            </a:r>
            <a:r>
              <a:rPr/>
              <a:t>separated</a:t>
            </a:r>
            <a:r>
              <a:rPr/>
              <a:t> </a:t>
            </a:r>
            <a:r>
              <a:rPr/>
              <a:t>into</a:t>
            </a:r>
            <a:r>
              <a:rPr/>
              <a:t> </a:t>
            </a:r>
            <a:r>
              <a:rPr/>
              <a:t>five</a:t>
            </a:r>
            <a:r>
              <a:rPr/>
              <a:t> </a:t>
            </a:r>
            <a:r>
              <a:rPr/>
              <a:t>tanks,</a:t>
            </a:r>
            <a:r>
              <a:rPr/>
              <a:t> </a:t>
            </a:r>
            <a:r>
              <a:rPr/>
              <a:t>each</a:t>
            </a:r>
            <a:r>
              <a:rPr/>
              <a:t> </a:t>
            </a:r>
            <a:r>
              <a:rPr/>
              <a:t>of</a:t>
            </a:r>
            <a:r>
              <a:rPr/>
              <a:t> </a:t>
            </a:r>
            <a:r>
              <a:rPr/>
              <a:t>which</a:t>
            </a:r>
            <a:r>
              <a:rPr/>
              <a:t> </a:t>
            </a:r>
            <a:r>
              <a:rPr/>
              <a:t>would</a:t>
            </a:r>
            <a:r>
              <a:rPr/>
              <a:t> </a:t>
            </a:r>
            <a:r>
              <a:rPr/>
              <a:t>get</a:t>
            </a:r>
            <a:r>
              <a:rPr/>
              <a:t> </a:t>
            </a:r>
            <a:r>
              <a:rPr/>
              <a:t>a</a:t>
            </a:r>
            <a:r>
              <a:rPr/>
              <a:t> </a:t>
            </a:r>
            <a:r>
              <a:rPr/>
              <a:t>different</a:t>
            </a:r>
            <a:r>
              <a:rPr/>
              <a:t> </a:t>
            </a:r>
            <a:r>
              <a:rPr/>
              <a:t>level</a:t>
            </a:r>
            <a:r>
              <a:rPr/>
              <a:t> </a:t>
            </a:r>
            <a:r>
              <a:rPr/>
              <a:t>of</a:t>
            </a:r>
            <a:r>
              <a:rPr/>
              <a:t> </a:t>
            </a:r>
            <a:r>
              <a:rPr/>
              <a:t>the</a:t>
            </a:r>
            <a:r>
              <a:rPr/>
              <a:t> </a:t>
            </a:r>
            <a:r>
              <a:rPr/>
              <a:t>pollutant.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six</a:t>
            </a:r>
            <a:r>
              <a:rPr/>
              <a:t> </a:t>
            </a:r>
            <a:r>
              <a:rPr/>
              <a:t>fish</a:t>
            </a:r>
            <a:r>
              <a:rPr/>
              <a:t> </a:t>
            </a:r>
            <a:r>
              <a:rPr/>
              <a:t>that</a:t>
            </a:r>
            <a:r>
              <a:rPr/>
              <a:t> </a:t>
            </a:r>
            <a:r>
              <a:rPr/>
              <a:t>you</a:t>
            </a:r>
            <a:r>
              <a:rPr/>
              <a:t> </a:t>
            </a:r>
            <a:r>
              <a:rPr/>
              <a:t>catch</a:t>
            </a:r>
            <a:r>
              <a:rPr/>
              <a:t> </a:t>
            </a:r>
            <a:r>
              <a:rPr/>
              <a:t>go</a:t>
            </a:r>
            <a:r>
              <a:rPr/>
              <a:t> </a:t>
            </a:r>
            <a:r>
              <a:rPr/>
              <a:t>in</a:t>
            </a:r>
            <a:r>
              <a:rPr/>
              <a:t> </a:t>
            </a:r>
            <a:r>
              <a:rPr/>
              <a:t>the</a:t>
            </a:r>
            <a:r>
              <a:rPr/>
              <a:t> </a:t>
            </a:r>
            <a:r>
              <a:rPr/>
              <a:t>first</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next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second</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hyperlink" Target="http://www.pmean.com/07/QuantifyingPredictions.html"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04</a:t>
            </a:r>
            <a:r>
              <a:rPr/>
              <a:t> </a:t>
            </a:r>
            <a:r>
              <a:rPr/>
              <a:t>-</a:t>
            </a:r>
            <a:r>
              <a:rPr/>
              <a:t> </a:t>
            </a:r>
            <a:r>
              <a:rPr/>
              <a:t>Design</a:t>
            </a:r>
            <a:r>
              <a:rPr/>
              <a:t> </a:t>
            </a:r>
            <a:r>
              <a:rPr/>
              <a:t>of</a:t>
            </a:r>
            <a:r>
              <a:rPr/>
              <a:t> </a:t>
            </a:r>
            <a:r>
              <a:rPr/>
              <a:t>randomized</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2</a:t>
            </a:r>
            <a:r>
              <a:rPr/>
              <a:t> </a:t>
            </a:r>
            <a:r>
              <a:rPr/>
              <a:t>of</a:t>
            </a:r>
            <a:r>
              <a:rPr/>
              <a:t> </a:t>
            </a:r>
            <a:r>
              <a:rPr/>
              <a:t>7)</a:t>
            </a:r>
          </a:p>
        </p:txBody>
      </p:sp>
      <p:pic>
        <p:nvPicPr>
          <p:cNvPr descr="../images/04/fishy02.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a:t>
            </a:r>
            <a:r>
              <a:rPr/>
              <a:t> </a:t>
            </a:r>
            <a:r>
              <a:rPr/>
              <a:t>First</a:t>
            </a:r>
            <a:r>
              <a:rPr/>
              <a:t> </a:t>
            </a:r>
            <a:r>
              <a:rPr/>
              <a:t>six</a:t>
            </a:r>
            <a:r>
              <a:rPr/>
              <a:t> </a:t>
            </a:r>
            <a:r>
              <a:rPr/>
              <a:t>fish</a:t>
            </a:r>
            <a:r>
              <a:rPr/>
              <a:t> </a:t>
            </a:r>
            <a:r>
              <a:rPr/>
              <a:t>go</a:t>
            </a:r>
            <a:r>
              <a:rPr/>
              <a:t> </a:t>
            </a:r>
            <a:r>
              <a:rPr/>
              <a:t>in</a:t>
            </a:r>
            <a:r>
              <a:rPr/>
              <a:t> </a:t>
            </a:r>
            <a:r>
              <a:rPr/>
              <a:t>the</a:t>
            </a:r>
            <a:r>
              <a:rPr/>
              <a:t> </a:t>
            </a:r>
            <a:r>
              <a:rPr/>
              <a:t>first</a:t>
            </a:r>
            <a:r>
              <a:rPr/>
              <a:t> </a:t>
            </a:r>
            <a:r>
              <a:rPr/>
              <a:t>tank</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3</a:t>
            </a:r>
            <a:r>
              <a:rPr/>
              <a:t> </a:t>
            </a:r>
            <a:r>
              <a:rPr/>
              <a:t>of</a:t>
            </a:r>
            <a:r>
              <a:rPr/>
              <a:t> </a:t>
            </a:r>
            <a:r>
              <a:rPr/>
              <a:t>7)</a:t>
            </a:r>
          </a:p>
        </p:txBody>
      </p:sp>
      <p:pic>
        <p:nvPicPr>
          <p:cNvPr descr="../images/04/fishy03.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second</a:t>
            </a:r>
            <a:r>
              <a:rPr/>
              <a:t> </a:t>
            </a:r>
            <a:r>
              <a:rPr/>
              <a:t>tank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4</a:t>
            </a:r>
            <a:r>
              <a:rPr/>
              <a:t> </a:t>
            </a:r>
            <a:r>
              <a:rPr/>
              <a:t>of</a:t>
            </a:r>
            <a:r>
              <a:rPr/>
              <a:t> </a:t>
            </a:r>
            <a:r>
              <a:rPr/>
              <a:t>7)</a:t>
            </a:r>
          </a:p>
        </p:txBody>
      </p:sp>
      <p:pic>
        <p:nvPicPr>
          <p:cNvPr descr="../images/04/fishy04.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4.</a:t>
            </a:r>
            <a:r>
              <a:rPr/>
              <a:t> </a:t>
            </a:r>
            <a:r>
              <a:rPr/>
              <a:t>Next</a:t>
            </a:r>
            <a:r>
              <a:rPr/>
              <a:t> </a:t>
            </a:r>
            <a:r>
              <a:rPr/>
              <a:t>six</a:t>
            </a:r>
            <a:r>
              <a:rPr/>
              <a:t> </a:t>
            </a:r>
            <a:r>
              <a:rPr/>
              <a:t>fish</a:t>
            </a:r>
            <a:r>
              <a:rPr/>
              <a:t> </a:t>
            </a:r>
            <a:r>
              <a:rPr/>
              <a:t>go</a:t>
            </a:r>
            <a:r>
              <a:rPr/>
              <a:t> </a:t>
            </a:r>
            <a:r>
              <a:rPr/>
              <a:t>in</a:t>
            </a:r>
            <a:r>
              <a:rPr/>
              <a:t> </a:t>
            </a:r>
            <a:r>
              <a:rPr/>
              <a:t>the</a:t>
            </a:r>
            <a:r>
              <a:rPr/>
              <a:t> </a:t>
            </a:r>
            <a:r>
              <a:rPr/>
              <a:t>third</a:t>
            </a:r>
            <a:r>
              <a:rPr/>
              <a:t> </a:t>
            </a:r>
            <a:r>
              <a:rPr/>
              <a:t>tank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5</a:t>
            </a:r>
            <a:r>
              <a:rPr/>
              <a:t> </a:t>
            </a:r>
            <a:r>
              <a:rPr/>
              <a:t>of</a:t>
            </a:r>
            <a:r>
              <a:rPr/>
              <a:t> </a:t>
            </a:r>
            <a:r>
              <a:rPr/>
              <a:t>7)</a:t>
            </a:r>
          </a:p>
        </p:txBody>
      </p:sp>
      <p:pic>
        <p:nvPicPr>
          <p:cNvPr descr="../images/04/fishy05.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fourth</a:t>
            </a:r>
            <a:r>
              <a:rPr/>
              <a:t> </a:t>
            </a:r>
            <a:r>
              <a:rPr/>
              <a:t>tank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6</a:t>
            </a:r>
            <a:r>
              <a:rPr/>
              <a:t> </a:t>
            </a:r>
            <a:r>
              <a:rPr/>
              <a:t>of</a:t>
            </a:r>
            <a:r>
              <a:rPr/>
              <a:t> </a:t>
            </a:r>
            <a:r>
              <a:rPr/>
              <a:t>7)</a:t>
            </a:r>
          </a:p>
        </p:txBody>
      </p:sp>
      <p:pic>
        <p:nvPicPr>
          <p:cNvPr descr="../images/04/fishy06.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6.</a:t>
            </a:r>
            <a:r>
              <a:rPr/>
              <a:t> </a:t>
            </a:r>
            <a:r>
              <a:rPr/>
              <a:t>Last</a:t>
            </a:r>
            <a:r>
              <a:rPr/>
              <a:t> </a:t>
            </a:r>
            <a:r>
              <a:rPr/>
              <a:t>six</a:t>
            </a:r>
            <a:r>
              <a:rPr/>
              <a:t> </a:t>
            </a:r>
            <a:r>
              <a:rPr/>
              <a:t>fish</a:t>
            </a:r>
            <a:r>
              <a:rPr/>
              <a:t> </a:t>
            </a:r>
            <a:r>
              <a:rPr/>
              <a:t>go</a:t>
            </a:r>
            <a:r>
              <a:rPr/>
              <a:t> </a:t>
            </a:r>
            <a:r>
              <a:rPr/>
              <a:t>in</a:t>
            </a:r>
            <a:r>
              <a:rPr/>
              <a:t> </a:t>
            </a:r>
            <a:r>
              <a:rPr/>
              <a:t>the</a:t>
            </a:r>
            <a:r>
              <a:rPr/>
              <a:t> </a:t>
            </a:r>
            <a:r>
              <a:rPr/>
              <a:t>fifth</a:t>
            </a:r>
            <a:r>
              <a:rPr/>
              <a:t> </a:t>
            </a:r>
            <a:r>
              <a:rPr/>
              <a:t>tank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7</a:t>
            </a:r>
            <a:r>
              <a:rPr/>
              <a:t> </a:t>
            </a:r>
            <a:r>
              <a:rPr/>
              <a:t>of</a:t>
            </a:r>
            <a:r>
              <a:rPr/>
              <a:t> </a:t>
            </a:r>
            <a:r>
              <a:rPr/>
              <a:t>7)</a:t>
            </a:r>
          </a:p>
        </p:txBody>
      </p:sp>
      <p:pic>
        <p:nvPicPr>
          <p:cNvPr descr="../images/04/fishy07.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7.</a:t>
            </a:r>
            <a:r>
              <a:rPr/>
              <a:t> </a:t>
            </a:r>
            <a:r>
              <a:rPr/>
              <a:t>Final</a:t>
            </a:r>
            <a:r>
              <a:rPr/>
              <a:t> </a:t>
            </a:r>
            <a:r>
              <a:rPr/>
              <a:t>result-mortality</a:t>
            </a:r>
            <a:r>
              <a:rPr/>
              <a:t> </a:t>
            </a:r>
            <a:r>
              <a:rPr/>
              <a:t>hishest</a:t>
            </a:r>
            <a:r>
              <a:rPr/>
              <a:t> </a:t>
            </a:r>
            <a:r>
              <a:rPr/>
              <a:t>in</a:t>
            </a:r>
            <a:r>
              <a:rPr/>
              <a:t> </a:t>
            </a:r>
            <a:r>
              <a:rPr/>
              <a:t>first</a:t>
            </a:r>
            <a:r>
              <a:rPr/>
              <a:t> </a:t>
            </a:r>
            <a:r>
              <a:rPr/>
              <a:t>tank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How to randomize</a:t>
            </a:r>
          </a:p>
          <a:p>
            <a:pPr lvl="2"/>
            <a:r>
              <a:rPr/>
              <a:t>Fishy example of randomization</a:t>
            </a:r>
          </a:p>
          <a:p>
            <a:pPr lvl="1"/>
            <a:r>
              <a:rPr/>
              <a:t>What’s next</a:t>
            </a:r>
          </a:p>
          <a:p>
            <a:pPr lvl="2"/>
            <a:r>
              <a:rPr/>
              <a:t>Advantages and disadvantages of randomization</a:t>
            </a:r>
          </a:p>
          <a:p>
            <a:pPr lvl="2"/>
            <a:r>
              <a:rPr/>
              <a:t>Alternatives to randomization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randomization</a:t>
            </a:r>
          </a:p>
        </p:txBody>
      </p:sp>
      <p:sp>
        <p:nvSpPr>
          <p:cNvPr id="3" name="Content Placeholder 2"/>
          <p:cNvSpPr>
            <a:spLocks noGrp="1"/>
          </p:cNvSpPr>
          <p:nvPr>
            <p:ph idx="1"/>
          </p:nvPr>
        </p:nvSpPr>
        <p:spPr/>
        <p:txBody>
          <a:bodyPr/>
          <a:lstStyle/>
          <a:p>
            <a:pPr lvl="1"/>
            <a:r>
              <a:rPr/>
              <a:t>Insures covariate balance</a:t>
            </a:r>
          </a:p>
          <a:p>
            <a:pPr lvl="2"/>
            <a:r>
              <a:rPr/>
              <a:t>Smoking during pregnancy and Down’s syndrome</a:t>
            </a:r>
          </a:p>
          <a:p>
            <a:pPr lvl="1"/>
            <a:r>
              <a:rPr/>
              <a:t>Difficult or impossible to measure covariates</a:t>
            </a:r>
          </a:p>
          <a:p>
            <a:pPr lvl="2"/>
            <a:r>
              <a:rPr/>
              <a:t>Severity of illness</a:t>
            </a:r>
          </a:p>
          <a:p>
            <a:pPr lvl="2"/>
            <a:r>
              <a:rPr/>
              <a:t>Co-medications</a:t>
            </a:r>
          </a:p>
          <a:p>
            <a:pPr lvl="2"/>
            <a:r>
              <a:rPr/>
              <a:t>Co-morbidities</a:t>
            </a:r>
          </a:p>
          <a:p>
            <a:pPr lvl="2"/>
            <a:r>
              <a:rPr/>
              <a:t>Patient’s psychological state</a:t>
            </a:r>
          </a:p>
          <a:p>
            <a:pPr lvl="1"/>
            <a:r>
              <a:rPr/>
              <a:t>Avoids selection bias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Disadvantages</a:t>
            </a:r>
            <a:r>
              <a:rPr/>
              <a:t> </a:t>
            </a:r>
            <a:r>
              <a:rPr/>
              <a:t>of</a:t>
            </a:r>
            <a:r>
              <a:rPr/>
              <a:t> </a:t>
            </a:r>
            <a:r>
              <a:rPr/>
              <a:t>randomization</a:t>
            </a:r>
          </a:p>
        </p:txBody>
      </p:sp>
      <p:sp>
        <p:nvSpPr>
          <p:cNvPr id="3" name="Content Placeholder 2"/>
          <p:cNvSpPr>
            <a:spLocks noGrp="1"/>
          </p:cNvSpPr>
          <p:nvPr>
            <p:ph idx="1"/>
          </p:nvPr>
        </p:nvSpPr>
        <p:spPr/>
        <p:txBody>
          <a:bodyPr/>
          <a:lstStyle/>
          <a:p>
            <a:pPr lvl="1"/>
            <a:r>
              <a:rPr/>
              <a:t>Expensive</a:t>
            </a:r>
          </a:p>
          <a:p>
            <a:pPr lvl="1"/>
            <a:r>
              <a:rPr/>
              <a:t>Artificial</a:t>
            </a:r>
          </a:p>
          <a:p>
            <a:pPr lvl="2"/>
            <a:r>
              <a:rPr/>
              <a:t>Extra tests, extra attention</a:t>
            </a:r>
          </a:p>
          <a:p>
            <a:pPr lvl="2"/>
            <a:r>
              <a:rPr/>
              <a:t>Explicit acknowledgement of uncertainty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can’t</a:t>
            </a:r>
            <a:r>
              <a:rPr/>
              <a:t> </a:t>
            </a:r>
            <a:r>
              <a:rPr/>
              <a:t>you</a:t>
            </a:r>
            <a:r>
              <a:rPr/>
              <a:t> </a:t>
            </a:r>
            <a:r>
              <a:rPr/>
              <a:t>randomize</a:t>
            </a:r>
          </a:p>
        </p:txBody>
      </p:sp>
      <p:sp>
        <p:nvSpPr>
          <p:cNvPr id="3" name="Content Placeholder 2"/>
          <p:cNvSpPr>
            <a:spLocks noGrp="1"/>
          </p:cNvSpPr>
          <p:nvPr>
            <p:ph idx="1"/>
          </p:nvPr>
        </p:nvSpPr>
        <p:spPr/>
        <p:txBody>
          <a:bodyPr/>
          <a:lstStyle/>
          <a:p>
            <a:pPr lvl="1"/>
            <a:r>
              <a:rPr/>
              <a:t>Unethical</a:t>
            </a:r>
          </a:p>
          <a:p>
            <a:pPr lvl="2"/>
            <a:r>
              <a:rPr/>
              <a:t>Lack of equipoise</a:t>
            </a:r>
          </a:p>
          <a:p>
            <a:pPr lvl="2"/>
            <a:r>
              <a:rPr/>
              <a:t>Harmful exposures</a:t>
            </a:r>
          </a:p>
          <a:p>
            <a:pPr lvl="1"/>
            <a:r>
              <a:rPr/>
              <a:t>Impractical</a:t>
            </a:r>
          </a:p>
          <a:p>
            <a:pPr lvl="2"/>
            <a:r>
              <a:rPr/>
              <a:t>Too many patients</a:t>
            </a:r>
          </a:p>
          <a:p>
            <a:pPr lvl="2"/>
            <a:r>
              <a:rPr/>
              <a:t>Too much time</a:t>
            </a:r>
          </a:p>
          <a:p>
            <a:pPr lvl="2"/>
            <a:r>
              <a:rPr/>
              <a:t>Strong patient preferences</a:t>
            </a:r>
          </a:p>
          <a:p>
            <a:pPr lvl="1"/>
            <a:r>
              <a:rPr/>
              <a:t>Impossible</a:t>
            </a:r>
          </a:p>
          <a:p>
            <a:pPr lvl="2"/>
            <a:r>
              <a:rPr/>
              <a:t>Attribute variables</a:t>
            </a:r>
          </a:p>
          <a:p>
            <a:pPr lvl="2"/>
            <a:r>
              <a:rPr/>
              <a:t>Retrospective studies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what a randomized study is and explain its advantages and disadvantages.</a:t>
            </a:r>
          </a:p>
          <a:p>
            <a:pPr lvl="1">
              <a:buAutoNum type="arabicPeriod"/>
            </a:pPr>
            <a:r>
              <a:rPr/>
              <a:t>To describe how blinding, concealed allocation, and intention to treat analysis can improve the persuasiveness of a randomized trial.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alternatives</a:t>
            </a:r>
          </a:p>
        </p:txBody>
      </p:sp>
      <p:sp>
        <p:nvSpPr>
          <p:cNvPr id="3" name="Content Placeholder 2"/>
          <p:cNvSpPr>
            <a:spLocks noGrp="1"/>
          </p:cNvSpPr>
          <p:nvPr>
            <p:ph idx="1"/>
          </p:nvPr>
        </p:nvSpPr>
        <p:spPr/>
        <p:txBody>
          <a:bodyPr/>
          <a:lstStyle/>
          <a:p>
            <a:pPr lvl="1"/>
            <a:r>
              <a:rPr/>
              <a:t>Wait list control groups</a:t>
            </a:r>
          </a:p>
          <a:p>
            <a:pPr lvl="1"/>
            <a:r>
              <a:rPr/>
              <a:t>Add on trials</a:t>
            </a:r>
          </a:p>
          <a:p>
            <a:pPr lvl="1"/>
            <a:r>
              <a:rPr/>
              <a:t>Intensive versus standard advice</a:t>
            </a:r>
          </a:p>
          <a:p>
            <a:pPr lvl="1"/>
            <a:r>
              <a:rPr/>
              <a:t>Randomly assign from a different end</a:t>
            </a:r>
          </a:p>
          <a:p>
            <a:pPr lvl="1"/>
            <a:r>
              <a:rPr/>
              <a:t>Early stopping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Advantages and disadvantages of randomization</a:t>
            </a:r>
          </a:p>
          <a:p>
            <a:pPr lvl="2"/>
            <a:r>
              <a:rPr/>
              <a:t>Alternatives to randomization</a:t>
            </a:r>
          </a:p>
          <a:p>
            <a:pPr lvl="1"/>
            <a:r>
              <a:rPr/>
              <a:t>What’s next</a:t>
            </a:r>
          </a:p>
          <a:p>
            <a:pPr lvl="2"/>
            <a:r>
              <a:rPr/>
              <a:t>Blinding</a:t>
            </a:r>
          </a:p>
          <a:p>
            <a:pPr lvl="2"/>
            <a:r>
              <a:rPr/>
              <a:t>Subversion of randomization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Blinding/partial</a:t>
            </a:r>
            <a:r>
              <a:rPr/>
              <a:t> </a:t>
            </a:r>
            <a:r>
              <a:rPr/>
              <a:t>blinding.</a:t>
            </a:r>
            <a:r>
              <a:rPr/>
              <a:t> </a:t>
            </a:r>
            <a:r>
              <a:rPr/>
              <a:t>Who</a:t>
            </a:r>
            <a:r>
              <a:rPr/>
              <a:t> </a:t>
            </a:r>
            <a:r>
              <a:rPr/>
              <a:t>knew</a:t>
            </a:r>
            <a:r>
              <a:rPr/>
              <a:t> </a:t>
            </a:r>
            <a:r>
              <a:rPr/>
              <a:t>what</a:t>
            </a:r>
            <a:r>
              <a:rPr/>
              <a:t> </a:t>
            </a:r>
            <a:r>
              <a:rPr/>
              <a:t>when?</a:t>
            </a:r>
          </a:p>
        </p:txBody>
      </p:sp>
      <p:sp>
        <p:nvSpPr>
          <p:cNvPr id="3" name="Content Placeholder 2"/>
          <p:cNvSpPr>
            <a:spLocks noGrp="1"/>
          </p:cNvSpPr>
          <p:nvPr>
            <p:ph idx="1"/>
          </p:nvPr>
        </p:nvSpPr>
        <p:spPr/>
        <p:txBody>
          <a:bodyPr/>
          <a:lstStyle/>
          <a:p>
            <a:pPr lvl="1"/>
            <a:r>
              <a:rPr/>
              <a:t>Hiding information (not deception)</a:t>
            </a:r>
          </a:p>
          <a:p>
            <a:pPr lvl="1"/>
            <a:r>
              <a:rPr/>
              <a:t>Not always possible (bilateral orchiectomy)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blinding</a:t>
            </a:r>
          </a:p>
        </p:txBody>
      </p:sp>
      <p:sp>
        <p:nvSpPr>
          <p:cNvPr id="3" name="Content Placeholder 2"/>
          <p:cNvSpPr>
            <a:spLocks noGrp="1"/>
          </p:cNvSpPr>
          <p:nvPr>
            <p:ph idx="1"/>
          </p:nvPr>
        </p:nvSpPr>
        <p:spPr/>
        <p:txBody>
          <a:bodyPr/>
          <a:lstStyle/>
          <a:p>
            <a:pPr lvl="1"/>
            <a:r>
              <a:rPr/>
              <a:t>Double blind</a:t>
            </a:r>
          </a:p>
          <a:p>
            <a:pPr lvl="2"/>
            <a:r>
              <a:rPr/>
              <a:t>Physician and patient blinded</a:t>
            </a:r>
          </a:p>
          <a:p>
            <a:pPr lvl="1"/>
            <a:r>
              <a:rPr/>
              <a:t>Single blind</a:t>
            </a:r>
          </a:p>
          <a:p>
            <a:pPr lvl="2"/>
            <a:r>
              <a:rPr/>
              <a:t>Patient only</a:t>
            </a:r>
          </a:p>
          <a:p>
            <a:pPr lvl="1"/>
            <a:r>
              <a:rPr/>
              <a:t>Partial blind</a:t>
            </a:r>
          </a:p>
          <a:p>
            <a:pPr lvl="2"/>
            <a:r>
              <a:rPr/>
              <a:t>Evaluators blinded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Hawthorne</a:t>
            </a:r>
            <a:r>
              <a:rPr/>
              <a:t> </a:t>
            </a:r>
            <a:r>
              <a:rPr/>
              <a:t>effect</a:t>
            </a:r>
          </a:p>
        </p:txBody>
      </p:sp>
      <p:sp>
        <p:nvSpPr>
          <p:cNvPr id="3" name="Content Placeholder 2"/>
          <p:cNvSpPr>
            <a:spLocks noGrp="1"/>
          </p:cNvSpPr>
          <p:nvPr>
            <p:ph idx="1"/>
          </p:nvPr>
        </p:nvSpPr>
        <p:spPr/>
        <p:txBody>
          <a:bodyPr/>
          <a:lstStyle/>
          <a:p>
            <a:pPr lvl="1"/>
            <a:r>
              <a:rPr/>
              <a:t>Series of studies at a GE factory.</a:t>
            </a:r>
          </a:p>
          <a:p>
            <a:pPr lvl="2"/>
            <a:r>
              <a:rPr/>
              <a:t>Any change, no matter what, improved productivity</a:t>
            </a:r>
          </a:p>
          <a:p>
            <a:pPr lvl="2"/>
            <a:r>
              <a:rPr/>
              <a:t>Positive response to attention.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Ascertainment</a:t>
            </a:r>
            <a:r>
              <a:rPr/>
              <a:t> </a:t>
            </a:r>
            <a:r>
              <a:rPr/>
              <a:t>bias</a:t>
            </a:r>
          </a:p>
        </p:txBody>
      </p:sp>
      <p:sp>
        <p:nvSpPr>
          <p:cNvPr id="3" name="Content Placeholder 2"/>
          <p:cNvSpPr>
            <a:spLocks noGrp="1"/>
          </p:cNvSpPr>
          <p:nvPr>
            <p:ph idx="1"/>
          </p:nvPr>
        </p:nvSpPr>
        <p:spPr/>
        <p:txBody>
          <a:bodyPr/>
          <a:lstStyle/>
          <a:p>
            <a:pPr lvl="1"/>
            <a:r>
              <a:rPr/>
              <a:t>The tendency to self deception.</a:t>
            </a:r>
          </a:p>
          <a:p>
            <a:pPr lvl="2"/>
            <a:r>
              <a:rPr/>
              <a:t>“Linus Pauling actively promoted the use of massive doses of vitamin C during the last few decades of his life. He believed it could cure just about anything from the common cold to cancer. During one interview he explained that after he and his family started taking Vitamin C supplements, they never had colds. The interviewer was a bit surprised probed a bit further ‘No colds? Ever?’ Linus Pauling responded, ‘Oh just an occasional sniffle.’”</a:t>
            </a:r>
          </a:p>
          <a:p>
            <a:pPr lvl="1"/>
            <a:r>
              <a:rPr/>
              <a:t>Steve Simon. StATS: Quantifying the ability of dreams to predict the future (April 10, 2007). Available in </a:t>
            </a:r>
            <a:r>
              <a:rPr>
                <a:hlinkClick r:id="rId3"/>
              </a:rPr>
              <a:t>html format</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about</a:t>
            </a:r>
            <a:r>
              <a:rPr/>
              <a:t> </a:t>
            </a:r>
            <a:r>
              <a:rPr/>
              <a:t>the</a:t>
            </a:r>
            <a:r>
              <a:rPr/>
              <a:t> </a:t>
            </a:r>
            <a:r>
              <a:rPr/>
              <a:t>placebo</a:t>
            </a:r>
            <a:r>
              <a:rPr/>
              <a:t> </a:t>
            </a:r>
            <a:r>
              <a:rPr/>
              <a:t>effect</a:t>
            </a:r>
          </a:p>
        </p:txBody>
      </p:sp>
      <p:sp>
        <p:nvSpPr>
          <p:cNvPr id="3" name="Content Placeholder 2"/>
          <p:cNvSpPr>
            <a:spLocks noGrp="1"/>
          </p:cNvSpPr>
          <p:nvPr>
            <p:ph idx="1"/>
          </p:nvPr>
        </p:nvSpPr>
        <p:spPr/>
        <p:txBody>
          <a:bodyPr/>
          <a:lstStyle/>
          <a:p>
            <a:pPr lvl="1"/>
            <a:r>
              <a:rPr/>
              <a:t>Natural course of a disease</a:t>
            </a:r>
          </a:p>
          <a:p>
            <a:pPr lvl="2"/>
            <a:r>
              <a:rPr/>
              <a:t>“If a doctor treats your cold, it will go away in fourteen days. If you leave it alone, it will go away in two weeks.” Gloria Silverstein.</a:t>
            </a:r>
          </a:p>
          <a:p>
            <a:pPr lvl="2"/>
            <a:r>
              <a:rPr/>
              <a:t>“The art of medicine consists in amusing the patient while nature affects the cure.” Voltaire</a:t>
            </a:r>
          </a:p>
          <a:p>
            <a:pPr lvl="1"/>
            <a:r>
              <a:rPr/>
              <a:t>Regression to the mean</a:t>
            </a:r>
          </a:p>
          <a:p>
            <a:pPr lvl="2"/>
            <a:r>
              <a:rPr/>
              <a:t>You’re never as good as you think you are on your good days and you’re never as bad as you think you are on your bad days.</a:t>
            </a:r>
          </a:p>
          <a:p>
            <a:pPr lvl="1"/>
            <a:r>
              <a:rPr/>
              <a:t>Hróbjartsson and Gøtzsche study of placebo effect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Subversion</a:t>
            </a:r>
            <a:r>
              <a:rPr/>
              <a:t> </a:t>
            </a:r>
            <a:r>
              <a:rPr/>
              <a:t>of</a:t>
            </a:r>
            <a:r>
              <a:rPr/>
              <a:t> </a:t>
            </a:r>
            <a:r>
              <a:rPr/>
              <a:t>the</a:t>
            </a:r>
            <a:r>
              <a:rPr/>
              <a:t> </a:t>
            </a:r>
            <a:r>
              <a:rPr/>
              <a:t>randomization</a:t>
            </a:r>
            <a:r>
              <a:rPr/>
              <a:t> </a:t>
            </a:r>
            <a:r>
              <a:rPr/>
              <a:t>process</a:t>
            </a:r>
          </a:p>
        </p:txBody>
      </p:sp>
      <p:sp>
        <p:nvSpPr>
          <p:cNvPr id="3" name="Content Placeholder 2"/>
          <p:cNvSpPr>
            <a:spLocks noGrp="1"/>
          </p:cNvSpPr>
          <p:nvPr>
            <p:ph idx="1"/>
          </p:nvPr>
        </p:nvSpPr>
        <p:spPr/>
        <p:txBody>
          <a:bodyPr/>
          <a:lstStyle/>
          <a:p>
            <a:pPr lvl="1"/>
            <a:r>
              <a:rPr/>
              <a:t>Physician subversion</a:t>
            </a:r>
          </a:p>
          <a:p>
            <a:pPr lvl="2"/>
            <a:r>
              <a:rPr/>
              <a:t>Waiting until the right number pops up</a:t>
            </a:r>
          </a:p>
          <a:p>
            <a:pPr lvl="2"/>
            <a:r>
              <a:rPr/>
              <a:t>Biased implementation of exclusion criteria</a:t>
            </a:r>
          </a:p>
          <a:p>
            <a:pPr lvl="2"/>
            <a:r>
              <a:rPr/>
              <a:t>Not a problem in single investigator trials</a:t>
            </a:r>
          </a:p>
          <a:p>
            <a:pPr lvl="1"/>
            <a:r>
              <a:rPr/>
              <a:t>Hiding the randomization list.</a:t>
            </a:r>
          </a:p>
          <a:p>
            <a:pPr lvl="2"/>
            <a:r>
              <a:rPr/>
              <a:t>Sealed envelopes</a:t>
            </a:r>
          </a:p>
          <a:p>
            <a:pPr lvl="2"/>
            <a:r>
              <a:rPr/>
              <a:t>800 number</a:t>
            </a:r>
          </a:p>
          <a:p>
            <a:pPr lvl="1"/>
            <a:r>
              <a:rPr/>
              <a:t>Patient subversion of the randomization process</a:t>
            </a:r>
          </a:p>
          <a:p>
            <a:pPr lvl="2"/>
            <a:r>
              <a:rPr/>
              <a:t>Early anti-retroviral trials for AIDS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Blinding</a:t>
            </a:r>
          </a:p>
          <a:p>
            <a:pPr lvl="2"/>
            <a:r>
              <a:rPr/>
              <a:t>Subversion of randomization</a:t>
            </a:r>
          </a:p>
          <a:p>
            <a:pPr lvl="1"/>
            <a:r>
              <a:rPr/>
              <a:t>What’s next</a:t>
            </a:r>
          </a:p>
          <a:p>
            <a:pPr lvl="2"/>
            <a:r>
              <a:rPr/>
              <a:t>Problems with randomization</a:t>
            </a:r>
          </a:p>
          <a:p>
            <a:pPr lvl="2"/>
            <a:r>
              <a:rPr/>
              <a:t>Intention to treat analysis</a:t>
            </a:r>
          </a:p>
          <a:p>
            <a:pPr lvl="2"/>
            <a:r>
              <a:rPr/>
              <a:t>Baseline measurements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randomized</a:t>
            </a:r>
            <a:r>
              <a:rPr/>
              <a:t> </a:t>
            </a:r>
            <a:r>
              <a:rPr/>
              <a:t>trials</a:t>
            </a:r>
          </a:p>
        </p:txBody>
      </p:sp>
      <p:sp>
        <p:nvSpPr>
          <p:cNvPr id="3" name="Content Placeholder 2"/>
          <p:cNvSpPr>
            <a:spLocks noGrp="1"/>
          </p:cNvSpPr>
          <p:nvPr>
            <p:ph idx="1"/>
          </p:nvPr>
        </p:nvSpPr>
        <p:spPr/>
        <p:txBody>
          <a:bodyPr/>
          <a:lstStyle/>
          <a:p>
            <a:pPr lvl="1"/>
            <a:r>
              <a:rPr/>
              <a:t>Volunteer bias.</a:t>
            </a:r>
          </a:p>
          <a:p>
            <a:pPr lvl="2"/>
            <a:r>
              <a:rPr/>
              <a:t>Willingness to endure painful procedures</a:t>
            </a:r>
          </a:p>
          <a:p>
            <a:pPr lvl="1"/>
            <a:r>
              <a:rPr/>
              <a:t>Professional volunteers</a:t>
            </a:r>
          </a:p>
          <a:p>
            <a:pPr lvl="1"/>
            <a:r>
              <a:rPr/>
              <a:t>Strong personal preferences</a:t>
            </a:r>
          </a:p>
          <a:p>
            <a:pPr lvl="2"/>
            <a:r>
              <a:rPr/>
              <a:t>Birth control methods</a:t>
            </a:r>
          </a:p>
          <a:p>
            <a:pPr lvl="2"/>
            <a:r>
              <a:rPr/>
              <a:t>Surgical versus non-surgical trials</a:t>
            </a:r>
          </a:p>
          <a:p>
            <a:pPr lvl="2"/>
            <a:r>
              <a:rPr/>
              <a:t>Less invasive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Cameron</a:t>
            </a:r>
            <a:r>
              <a:rPr/>
              <a:t> </a:t>
            </a:r>
            <a:r>
              <a:rPr/>
              <a:t>and</a:t>
            </a:r>
            <a:r>
              <a:rPr/>
              <a:t> </a:t>
            </a:r>
            <a:r>
              <a:rPr/>
              <a:t>Pauling</a:t>
            </a:r>
            <a:r>
              <a:rPr/>
              <a:t> </a:t>
            </a:r>
            <a:r>
              <a:rPr/>
              <a:t>study</a:t>
            </a:r>
            <a:r>
              <a:rPr/>
              <a:t> </a:t>
            </a:r>
            <a:r>
              <a:rPr/>
              <a:t>of</a:t>
            </a:r>
            <a:r>
              <a:rPr/>
              <a:t> </a:t>
            </a:r>
            <a:r>
              <a:rPr/>
              <a:t>Vitamin</a:t>
            </a:r>
            <a:r>
              <a:rPr/>
              <a:t> </a:t>
            </a:r>
            <a:r>
              <a:rPr/>
              <a:t>C.</a:t>
            </a:r>
          </a:p>
        </p:txBody>
      </p:sp>
      <p:sp>
        <p:nvSpPr>
          <p:cNvPr id="3" name="Content Placeholder 2"/>
          <p:cNvSpPr>
            <a:spLocks noGrp="1"/>
          </p:cNvSpPr>
          <p:nvPr>
            <p:ph idx="1"/>
          </p:nvPr>
        </p:nvSpPr>
        <p:spPr/>
        <p:txBody>
          <a:bodyPr/>
          <a:lstStyle/>
          <a:p>
            <a:pPr lvl="1"/>
            <a:r>
              <a:rPr/>
              <a:t>Linus Pauling</a:t>
            </a:r>
          </a:p>
          <a:p>
            <a:pPr lvl="2"/>
            <a:r>
              <a:rPr/>
              <a:t>Two-time Nobel prize winner (Chemistry, Peace)</a:t>
            </a:r>
          </a:p>
          <a:p>
            <a:pPr lvl="2"/>
            <a:r>
              <a:rPr/>
              <a:t>Fervent advocate of mega-doses of Vitamin C</a:t>
            </a:r>
          </a:p>
          <a:p>
            <a:pPr lvl="1"/>
            <a:r>
              <a:rPr/>
              <a:t>Non-randomized study of cancer</a:t>
            </a:r>
          </a:p>
          <a:p>
            <a:pPr lvl="2"/>
            <a:r>
              <a:rPr/>
              <a:t>All patients got Vitamin C</a:t>
            </a:r>
          </a:p>
          <a:p>
            <a:pPr lvl="2"/>
            <a:r>
              <a:rPr/>
              <a:t>Ten controls per treated patient</a:t>
            </a:r>
          </a:p>
          <a:p>
            <a:pPr lvl="1"/>
            <a:r>
              <a:rPr/>
              <a:t>References</a:t>
            </a:r>
          </a:p>
          <a:p>
            <a:pPr lvl="2"/>
            <a:r>
              <a:rPr/>
              <a:t>Cameron E, Pauling L. Supplemental ascorbate in the supportive treatment of cancer: Prolongation of survival times in terminal human cancer. Proc Natl Acad Sci U S A. 1976 Oct;73(10):3685-9. PubMed PMID: 1068480; PubMed Central PMCID: PMC431183.</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Intention</a:t>
            </a:r>
            <a:r>
              <a:rPr/>
              <a:t> </a:t>
            </a:r>
            <a:r>
              <a:rPr/>
              <a:t>to</a:t>
            </a:r>
            <a:r>
              <a:rPr/>
              <a:t> </a:t>
            </a:r>
            <a:r>
              <a:rPr/>
              <a:t>treat</a:t>
            </a:r>
            <a:r>
              <a:rPr/>
              <a:t> </a:t>
            </a:r>
            <a:r>
              <a:rPr/>
              <a:t>analysis</a:t>
            </a:r>
          </a:p>
        </p:txBody>
      </p:sp>
      <p:sp>
        <p:nvSpPr>
          <p:cNvPr id="3" name="Content Placeholder 2"/>
          <p:cNvSpPr>
            <a:spLocks noGrp="1"/>
          </p:cNvSpPr>
          <p:nvPr>
            <p:ph idx="1"/>
          </p:nvPr>
        </p:nvSpPr>
        <p:spPr/>
        <p:txBody>
          <a:bodyPr/>
          <a:lstStyle/>
          <a:p>
            <a:pPr lvl="1"/>
            <a:r>
              <a:rPr/>
              <a:t>Controversial</a:t>
            </a:r>
          </a:p>
          <a:p>
            <a:pPr lvl="1"/>
            <a:r>
              <a:rPr/>
              <a:t>Analyze in groups originally randomized to</a:t>
            </a:r>
          </a:p>
          <a:p>
            <a:pPr lvl="2"/>
            <a:r>
              <a:rPr/>
              <a:t>Maintains benefit of randomization</a:t>
            </a:r>
          </a:p>
          <a:p>
            <a:pPr lvl="2"/>
            <a:r>
              <a:rPr/>
              <a:t>Measures practical impact of treatment</a:t>
            </a:r>
          </a:p>
          <a:p>
            <a:pPr lvl="1"/>
            <a:r>
              <a:rPr/>
              <a:t>Alternative: per protocol analysis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Baseline</a:t>
            </a:r>
            <a:r>
              <a:rPr/>
              <a:t> </a:t>
            </a:r>
            <a:r>
              <a:rPr/>
              <a:t>measurements</a:t>
            </a:r>
          </a:p>
        </p:txBody>
      </p:sp>
      <p:sp>
        <p:nvSpPr>
          <p:cNvPr id="3" name="Content Placeholder 2"/>
          <p:cNvSpPr>
            <a:spLocks noGrp="1"/>
          </p:cNvSpPr>
          <p:nvPr>
            <p:ph idx="1"/>
          </p:nvPr>
        </p:nvSpPr>
        <p:spPr/>
        <p:txBody>
          <a:bodyPr/>
          <a:lstStyle/>
          <a:p>
            <a:pPr lvl="1"/>
            <a:r>
              <a:rPr/>
              <a:t>Not an absolute requirement</a:t>
            </a:r>
          </a:p>
          <a:p>
            <a:pPr lvl="1"/>
            <a:r>
              <a:rPr/>
              <a:t>Reduces variance</a:t>
            </a:r>
          </a:p>
          <a:p>
            <a:pPr lvl="1"/>
            <a:r>
              <a:rPr/>
              <a:t>Allows quality checks</a:t>
            </a:r>
          </a:p>
          <a:p>
            <a:pPr lvl="2"/>
            <a:r>
              <a:rPr/>
              <a:t>Subversion of randomization</a:t>
            </a:r>
          </a:p>
          <a:p>
            <a:pPr lvl="2"/>
            <a:r>
              <a:rPr/>
              <a:t>Differential dropout</a:t>
            </a:r>
          </a:p>
          <a:p>
            <a:pPr lvl="1"/>
            <a:r>
              <a:rPr/>
              <a:t>Several competing analysis strategies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Distinction between experimental, quasi-experimental, and observational studies</a:t>
            </a:r>
          </a:p>
          <a:p>
            <a:pPr lvl="2"/>
            <a:r>
              <a:rPr/>
              <a:t>How to randomize</a:t>
            </a:r>
          </a:p>
          <a:p>
            <a:pPr lvl="2"/>
            <a:r>
              <a:rPr/>
              <a:t>Advantages and disadvantages of randomization</a:t>
            </a:r>
          </a:p>
          <a:p>
            <a:pPr lvl="2"/>
            <a:r>
              <a:rPr/>
              <a:t>Blinding</a:t>
            </a:r>
          </a:p>
          <a:p>
            <a:pPr lvl="2"/>
            <a:r>
              <a:rPr/>
              <a:t>Problems with randomization</a:t>
            </a:r>
          </a:p>
          <a:p>
            <a:pPr lvl="2"/>
            <a:r>
              <a:rPr/>
              <a:t>Intention to treat analysis</a:t>
            </a:r>
          </a:p>
          <a:p>
            <a:pPr lvl="2"/>
            <a:r>
              <a:rPr/>
              <a:t>Baseline measurements</a:t>
            </a:r>
          </a:p>
          <a:p>
            <a:pPr lvl="1"/>
            <a:r>
              <a:rPr/>
              <a:t>Next lecture</a:t>
            </a:r>
          </a:p>
          <a:p>
            <a:pPr lvl="2"/>
            <a:r>
              <a:rPr/>
              <a:t>Quasi-experimental design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Birth</a:t>
            </a:r>
            <a:r>
              <a:rPr/>
              <a:t> </a:t>
            </a:r>
            <a:r>
              <a:rPr/>
              <a:t>control</a:t>
            </a:r>
            <a:r>
              <a:rPr/>
              <a:t> </a:t>
            </a:r>
            <a:r>
              <a:rPr/>
              <a:t>pills</a:t>
            </a:r>
            <a:r>
              <a:rPr/>
              <a:t> </a:t>
            </a:r>
            <a:r>
              <a:rPr/>
              <a:t>and</a:t>
            </a:r>
            <a:r>
              <a:rPr/>
              <a:t> </a:t>
            </a:r>
            <a:r>
              <a:rPr/>
              <a:t>cervical</a:t>
            </a:r>
            <a:r>
              <a:rPr/>
              <a:t> </a:t>
            </a:r>
            <a:r>
              <a:rPr/>
              <a:t>cancer</a:t>
            </a:r>
          </a:p>
        </p:txBody>
      </p:sp>
      <p:sp>
        <p:nvSpPr>
          <p:cNvPr id="3" name="Content Placeholder 2"/>
          <p:cNvSpPr>
            <a:spLocks noGrp="1"/>
          </p:cNvSpPr>
          <p:nvPr>
            <p:ph idx="1"/>
          </p:nvPr>
        </p:nvSpPr>
        <p:spPr/>
        <p:txBody>
          <a:bodyPr/>
          <a:lstStyle/>
          <a:p>
            <a:pPr lvl="1"/>
            <a:r>
              <a:rPr/>
              <a:t>Three groups of women</a:t>
            </a:r>
          </a:p>
          <a:p>
            <a:pPr lvl="2"/>
            <a:r>
              <a:rPr/>
              <a:t>Oral contraceptives</a:t>
            </a:r>
          </a:p>
          <a:p>
            <a:pPr lvl="2"/>
            <a:r>
              <a:rPr/>
              <a:t>Other forms of birth control</a:t>
            </a:r>
          </a:p>
          <a:p>
            <a:pPr lvl="2"/>
            <a:r>
              <a:rPr/>
              <a:t>No birth control</a:t>
            </a:r>
          </a:p>
          <a:p>
            <a:pPr lvl="1"/>
            <a:r>
              <a:rPr/>
              <a:t>Differences in these three groups</a:t>
            </a:r>
          </a:p>
          <a:p>
            <a:pPr lvl="2"/>
            <a:r>
              <a:rPr/>
              <a:t>Age at first intercourse</a:t>
            </a:r>
          </a:p>
          <a:p>
            <a:pPr lvl="2"/>
            <a:r>
              <a:rPr/>
              <a:t>Number of sexual partners</a:t>
            </a:r>
          </a:p>
          <a:p>
            <a:pPr lvl="2"/>
            <a:r>
              <a:rPr/>
              <a:t>Use of tobacco, alcohol, other drugs</a:t>
            </a:r>
          </a:p>
          <a:p>
            <a:pPr lvl="1"/>
            <a:r>
              <a:rPr/>
              <a:t>Most importantly, number of pap smears</a:t>
            </a:r>
          </a:p>
          <a:p>
            <a:pPr lvl="2"/>
            <a:r>
              <a:rPr/>
              <a:t>Oral contraceptives require regular doctor visits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 Active independent variable</a:t>
            </a:r>
          </a:p>
          <a:p>
            <a:pPr lvl="1"/>
            <a:r>
              <a:rPr/>
              <a:t>Observational: Attribute independent variable</a:t>
            </a:r>
          </a:p>
          <a:p>
            <a:pPr lvl="1"/>
            <a:r>
              <a:rPr/>
              <a:t>Who does the choosing?</a:t>
            </a:r>
          </a:p>
          <a:p>
            <a:pPr lvl="2"/>
            <a:r>
              <a:rPr/>
              <a:t>Patients or doctors? = Observational</a:t>
            </a:r>
          </a:p>
          <a:p>
            <a:pPr lvl="2"/>
            <a:r>
              <a:rPr/>
              <a:t>Researcher? = Experimental</a:t>
            </a:r>
          </a:p>
          <a:p>
            <a:pPr lvl="1"/>
            <a:r>
              <a:rPr/>
              <a:t>Patients in a randomized trial are giving you a gift.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versus</a:t>
            </a:r>
            <a:r>
              <a:rPr/>
              <a:t> </a:t>
            </a:r>
            <a:r>
              <a:rPr/>
              <a:t>quasi-experimental</a:t>
            </a:r>
          </a:p>
        </p:txBody>
      </p:sp>
      <p:sp>
        <p:nvSpPr>
          <p:cNvPr id="3" name="Content Placeholder 2"/>
          <p:cNvSpPr>
            <a:spLocks noGrp="1"/>
          </p:cNvSpPr>
          <p:nvPr>
            <p:ph idx="1"/>
          </p:nvPr>
        </p:nvSpPr>
        <p:spPr/>
        <p:txBody>
          <a:bodyPr/>
          <a:lstStyle/>
          <a:p>
            <a:pPr lvl="1"/>
            <a:r>
              <a:rPr/>
              <a:t>Quasi-experimental</a:t>
            </a:r>
          </a:p>
          <a:p>
            <a:pPr lvl="2"/>
            <a:r>
              <a:rPr/>
              <a:t>Logistics prevent randomization</a:t>
            </a:r>
          </a:p>
          <a:p>
            <a:pPr lvl="2"/>
            <a:r>
              <a:rPr/>
              <a:t>Very common in Quality Improvement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Examples where randomization was needed</a:t>
            </a:r>
          </a:p>
          <a:p>
            <a:pPr lvl="2"/>
            <a:r>
              <a:rPr/>
              <a:t>Distinction between experimental, quasi-experimental, and observational studies</a:t>
            </a:r>
          </a:p>
          <a:p>
            <a:pPr lvl="1"/>
            <a:r>
              <a:rPr/>
              <a:t>What’s next</a:t>
            </a:r>
          </a:p>
          <a:p>
            <a:pPr lvl="2"/>
            <a:r>
              <a:rPr/>
              <a:t>How to randomize</a:t>
            </a:r>
          </a:p>
          <a:p>
            <a:pPr lvl="2"/>
            <a:r>
              <a:rPr/>
              <a:t>Fishy example of randomization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randomize</a:t>
            </a:r>
          </a:p>
        </p:txBody>
      </p:sp>
      <p:sp>
        <p:nvSpPr>
          <p:cNvPr id="3" name="Content Placeholder 2"/>
          <p:cNvSpPr>
            <a:spLocks noGrp="1"/>
          </p:cNvSpPr>
          <p:nvPr>
            <p:ph idx="1"/>
          </p:nvPr>
        </p:nvSpPr>
        <p:spPr/>
        <p:txBody>
          <a:bodyPr/>
          <a:lstStyle/>
          <a:p>
            <a:pPr lvl="1"/>
            <a:r>
              <a:rPr/>
              <a:t>Use of a random device</a:t>
            </a:r>
          </a:p>
          <a:p>
            <a:pPr lvl="2"/>
            <a:r>
              <a:rPr/>
              <a:t>Physical devices (flip of a coin, balls in an urn)</a:t>
            </a:r>
          </a:p>
          <a:p>
            <a:pPr lvl="2"/>
            <a:r>
              <a:rPr/>
              <a:t>Computer generated random numbers</a:t>
            </a:r>
          </a:p>
          <a:p>
            <a:pPr lvl="1"/>
            <a:r>
              <a:rPr/>
              <a:t>Avoid haphazard approaches</a:t>
            </a:r>
          </a:p>
          <a:p>
            <a:pPr lvl="1"/>
            <a:r>
              <a:rPr/>
              <a:t>Avoid alternating assignment</a:t>
            </a:r>
          </a:p>
          <a:p>
            <a:pPr lvl="1"/>
            <a:r>
              <a:rPr/>
              <a:t>Remember the law of large numbers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1</a:t>
            </a:r>
            <a:r>
              <a:rPr/>
              <a:t> </a:t>
            </a:r>
            <a:r>
              <a:rPr/>
              <a:t>of</a:t>
            </a:r>
            <a:r>
              <a:rPr/>
              <a:t> </a:t>
            </a:r>
            <a:r>
              <a:rPr/>
              <a:t>7)</a:t>
            </a:r>
          </a:p>
        </p:txBody>
      </p:sp>
      <p:pic>
        <p:nvPicPr>
          <p:cNvPr descr="../images/04/fishy01.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a:t>
            </a:r>
            <a:r>
              <a:rPr/>
              <a:t> </a:t>
            </a:r>
            <a:r>
              <a:rPr/>
              <a:t>Thirty</a:t>
            </a:r>
            <a:r>
              <a:rPr/>
              <a:t> </a:t>
            </a:r>
            <a:r>
              <a:rPr/>
              <a:t>fish</a:t>
            </a:r>
            <a:r>
              <a:rPr/>
              <a:t> </a:t>
            </a:r>
            <a:r>
              <a:rPr/>
              <a:t>in</a:t>
            </a:r>
            <a:r>
              <a:rPr/>
              <a:t> </a:t>
            </a:r>
            <a:r>
              <a:rPr/>
              <a:t>a</a:t>
            </a:r>
            <a:r>
              <a:rPr/>
              <a:t> </a:t>
            </a:r>
            <a:r>
              <a:rPr/>
              <a:t>big</a:t>
            </a:r>
            <a:r>
              <a:rPr/>
              <a:t> </a:t>
            </a:r>
            <a:r>
              <a:rPr/>
              <a:t>tank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04 - Design of randomized studies</dc:title>
  <dc:creator>Steve Simon</dc:creator>
  <cp:keywords/>
  <dcterms:created xsi:type="dcterms:W3CDTF">2021-02-10T18:03:10Z</dcterms:created>
  <dcterms:modified xsi:type="dcterms:W3CDTF">2021-02-10T18:03:10Z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powerpoint_presentation</vt:lpwstr>
  </property>
</Properties>
</file>