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notesMaster" Target="notesMasters/notesMaster1.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distinction</a:t>
            </a:r>
            <a:r>
              <a:rPr/>
              <a:t> </a:t>
            </a:r>
            <a:r>
              <a:rPr/>
              <a:t>between</a:t>
            </a:r>
            <a:r>
              <a:rPr/>
              <a:t> </a:t>
            </a:r>
            <a:r>
              <a:rPr/>
              <a:t>theoretical</a:t>
            </a:r>
            <a:r>
              <a:rPr/>
              <a:t> </a:t>
            </a:r>
            <a:r>
              <a:rPr/>
              <a:t>and</a:t>
            </a:r>
            <a:r>
              <a:rPr/>
              <a:t> </a:t>
            </a:r>
            <a:r>
              <a:rPr/>
              <a:t>applied</a:t>
            </a:r>
            <a:r>
              <a:rPr/>
              <a:t> </a:t>
            </a:r>
            <a:r>
              <a:rPr/>
              <a:t>research</a:t>
            </a:r>
            <a:r>
              <a:rPr/>
              <a:t> </a:t>
            </a:r>
            <a:r>
              <a:rPr/>
              <a:t>is</a:t>
            </a:r>
            <a:r>
              <a:rPr/>
              <a:t> </a:t>
            </a:r>
            <a:r>
              <a:rPr/>
              <a:t>in</a:t>
            </a:r>
            <a:r>
              <a:rPr/>
              <a:t> </a:t>
            </a:r>
            <a:r>
              <a:rPr/>
              <a:t>when</a:t>
            </a:r>
            <a:r>
              <a:rPr/>
              <a:t> </a:t>
            </a:r>
            <a:r>
              <a:rPr/>
              <a:t>you</a:t>
            </a:r>
            <a:r>
              <a:rPr/>
              <a:t> </a:t>
            </a:r>
            <a:r>
              <a:rPr/>
              <a:t>expect</a:t>
            </a:r>
            <a:r>
              <a:rPr/>
              <a:t> </a:t>
            </a:r>
            <a:r>
              <a:rPr/>
              <a:t>to</a:t>
            </a:r>
            <a:r>
              <a:rPr/>
              <a:t> </a:t>
            </a:r>
            <a:r>
              <a:rPr/>
              <a:t>see</a:t>
            </a:r>
            <a:r>
              <a:rPr/>
              <a:t> </a:t>
            </a:r>
            <a:r>
              <a:rPr/>
              <a:t>something</a:t>
            </a:r>
            <a:r>
              <a:rPr/>
              <a:t> </a:t>
            </a:r>
            <a:r>
              <a:rPr/>
              <a:t>of</a:t>
            </a:r>
            <a:r>
              <a:rPr/>
              <a:t> </a:t>
            </a:r>
            <a:r>
              <a:rPr/>
              <a:t>value</a:t>
            </a:r>
            <a:r>
              <a:rPr/>
              <a:t> </a:t>
            </a:r>
            <a:r>
              <a:rPr/>
              <a:t>to</a:t>
            </a:r>
            <a:r>
              <a:rPr/>
              <a:t> </a:t>
            </a:r>
            <a:r>
              <a:rPr/>
              <a:t>your</a:t>
            </a:r>
            <a:r>
              <a:rPr/>
              <a:t> </a:t>
            </a:r>
            <a:r>
              <a:rPr/>
              <a:t>patients.</a:t>
            </a:r>
            <a:r>
              <a:rPr/>
              <a:t> </a:t>
            </a:r>
            <a:r>
              <a:rPr/>
              <a:t>Theoretical</a:t>
            </a:r>
            <a:r>
              <a:rPr/>
              <a:t> </a:t>
            </a:r>
            <a:r>
              <a:rPr/>
              <a:t>research</a:t>
            </a:r>
            <a:r>
              <a:rPr/>
              <a:t> </a:t>
            </a:r>
            <a:r>
              <a:rPr/>
              <a:t>has</a:t>
            </a:r>
            <a:r>
              <a:rPr/>
              <a:t> </a:t>
            </a:r>
            <a:r>
              <a:rPr/>
              <a:t>no</a:t>
            </a:r>
            <a:r>
              <a:rPr/>
              <a:t> </a:t>
            </a:r>
            <a:r>
              <a:rPr/>
              <a:t>immediate</a:t>
            </a:r>
            <a:r>
              <a:rPr/>
              <a:t> </a:t>
            </a:r>
            <a:r>
              <a:rPr/>
              <a:t>benefit</a:t>
            </a:r>
            <a:r>
              <a:rPr/>
              <a:t> </a:t>
            </a:r>
            <a:r>
              <a:rPr/>
              <a:t>to</a:t>
            </a:r>
            <a:r>
              <a:rPr/>
              <a:t> </a:t>
            </a:r>
            <a:r>
              <a:rPr/>
              <a:t>your</a:t>
            </a:r>
            <a:r>
              <a:rPr/>
              <a:t> </a:t>
            </a:r>
            <a:r>
              <a:rPr/>
              <a:t>patients,</a:t>
            </a:r>
            <a:r>
              <a:rPr/>
              <a:t> </a:t>
            </a:r>
            <a:r>
              <a:rPr/>
              <a:t>and</a:t>
            </a:r>
            <a:r>
              <a:rPr/>
              <a:t> </a:t>
            </a:r>
            <a:r>
              <a:rPr/>
              <a:t>could</a:t>
            </a:r>
            <a:r>
              <a:rPr/>
              <a:t> </a:t>
            </a:r>
            <a:r>
              <a:rPr/>
              <a:t>potentially</a:t>
            </a:r>
            <a:r>
              <a:rPr/>
              <a:t> </a:t>
            </a:r>
            <a:r>
              <a:rPr/>
              <a:t>never</a:t>
            </a:r>
            <a:r>
              <a:rPr/>
              <a:t> </a:t>
            </a:r>
            <a:r>
              <a:rPr/>
              <a:t>offer</a:t>
            </a:r>
            <a:r>
              <a:rPr/>
              <a:t> </a:t>
            </a:r>
            <a:r>
              <a:rPr/>
              <a:t>direct</a:t>
            </a:r>
            <a:r>
              <a:rPr/>
              <a:t> </a:t>
            </a:r>
            <a:r>
              <a:rPr/>
              <a:t>benefits</a:t>
            </a:r>
            <a:r>
              <a:rPr/>
              <a:t> </a:t>
            </a:r>
            <a:r>
              <a:rPr/>
              <a:t>to</a:t>
            </a:r>
            <a:r>
              <a:rPr/>
              <a:t> </a:t>
            </a:r>
            <a:r>
              <a:rPr/>
              <a:t>your</a:t>
            </a:r>
            <a:r>
              <a:rPr/>
              <a:t> </a:t>
            </a:r>
            <a:r>
              <a:rPr/>
              <a:t>patients.</a:t>
            </a:r>
          </a:p>
          <a:p>
            <a:pPr lvl="0" marL="0" indent="0">
              <a:buNone/>
            </a:pPr>
          </a:p>
          <a:p>
            <a:pPr lvl="0" marL="0" indent="0">
              <a:buNone/>
            </a:pPr>
            <a:r>
              <a:rPr/>
              <a:t>There’s</a:t>
            </a:r>
            <a:r>
              <a:rPr/>
              <a:t> </a:t>
            </a:r>
            <a:r>
              <a:rPr/>
              <a:t>a</a:t>
            </a:r>
            <a:r>
              <a:rPr/>
              <a:t> </a:t>
            </a:r>
            <a:r>
              <a:rPr/>
              <a:t>tendency</a:t>
            </a:r>
            <a:r>
              <a:rPr/>
              <a:t> </a:t>
            </a:r>
            <a:r>
              <a:rPr/>
              <a:t>of</a:t>
            </a:r>
            <a:r>
              <a:rPr/>
              <a:t> </a:t>
            </a:r>
            <a:r>
              <a:rPr/>
              <a:t>some</a:t>
            </a:r>
            <a:r>
              <a:rPr/>
              <a:t> </a:t>
            </a:r>
            <a:r>
              <a:rPr/>
              <a:t>applied</a:t>
            </a:r>
            <a:r>
              <a:rPr/>
              <a:t> </a:t>
            </a:r>
            <a:r>
              <a:rPr/>
              <a:t>researchers</a:t>
            </a:r>
            <a:r>
              <a:rPr/>
              <a:t> </a:t>
            </a:r>
            <a:r>
              <a:rPr/>
              <a:t>to</a:t>
            </a:r>
            <a:r>
              <a:rPr/>
              <a:t> </a:t>
            </a:r>
            <a:r>
              <a:rPr/>
              <a:t>sneer</a:t>
            </a:r>
            <a:r>
              <a:rPr/>
              <a:t> </a:t>
            </a:r>
            <a:r>
              <a:rPr/>
              <a:t>at</a:t>
            </a:r>
            <a:r>
              <a:rPr/>
              <a:t> </a:t>
            </a:r>
            <a:r>
              <a:rPr/>
              <a:t>theoretical</a:t>
            </a:r>
            <a:r>
              <a:rPr/>
              <a:t> </a:t>
            </a:r>
            <a:r>
              <a:rPr/>
              <a:t>research.</a:t>
            </a:r>
            <a:r>
              <a:rPr/>
              <a:t> </a:t>
            </a:r>
            <a:r>
              <a:rPr/>
              <a:t>Now</a:t>
            </a:r>
            <a:r>
              <a:rPr/>
              <a:t> </a:t>
            </a:r>
            <a:r>
              <a:rPr/>
              <a:t>remember</a:t>
            </a:r>
            <a:r>
              <a:rPr/>
              <a:t> </a:t>
            </a:r>
            <a:r>
              <a:rPr/>
              <a:t>that</a:t>
            </a:r>
            <a:r>
              <a:rPr/>
              <a:t> </a:t>
            </a:r>
            <a:r>
              <a:rPr/>
              <a:t>I</a:t>
            </a:r>
            <a:r>
              <a:rPr/>
              <a:t> </a:t>
            </a:r>
            <a:r>
              <a:rPr/>
              <a:t>don’t</a:t>
            </a:r>
            <a:r>
              <a:rPr/>
              <a:t> </a:t>
            </a:r>
            <a:r>
              <a:rPr/>
              <a:t>want</a:t>
            </a:r>
            <a:r>
              <a:rPr/>
              <a:t> </a:t>
            </a:r>
            <a:r>
              <a:rPr/>
              <a:t>you</a:t>
            </a:r>
            <a:r>
              <a:rPr/>
              <a:t> </a:t>
            </a:r>
            <a:r>
              <a:rPr/>
              <a:t>to</a:t>
            </a:r>
            <a:r>
              <a:rPr/>
              <a:t> </a:t>
            </a:r>
            <a:r>
              <a:rPr/>
              <a:t>sneer.</a:t>
            </a:r>
            <a:r>
              <a:rPr/>
              <a:t> </a:t>
            </a:r>
            <a:r>
              <a:rPr/>
              <a:t>This</a:t>
            </a:r>
            <a:r>
              <a:rPr/>
              <a:t> </a:t>
            </a:r>
            <a:r>
              <a:rPr/>
              <a:t>is</a:t>
            </a:r>
            <a:r>
              <a:rPr/>
              <a:t> </a:t>
            </a:r>
            <a:r>
              <a:rPr/>
              <a:t>terribly</a:t>
            </a:r>
            <a:r>
              <a:rPr/>
              <a:t> </a:t>
            </a:r>
            <a:r>
              <a:rPr/>
              <a:t>wrong</a:t>
            </a:r>
            <a:r>
              <a:rPr/>
              <a:t> </a:t>
            </a:r>
            <a:r>
              <a:rPr/>
              <a:t>as</a:t>
            </a:r>
            <a:r>
              <a:rPr/>
              <a:t> </a:t>
            </a:r>
            <a:r>
              <a:rPr/>
              <a:t>this</a:t>
            </a:r>
            <a:r>
              <a:rPr/>
              <a:t> </a:t>
            </a:r>
            <a:r>
              <a:rPr/>
              <a:t>quote</a:t>
            </a:r>
            <a:r>
              <a:rPr/>
              <a:t> </a:t>
            </a:r>
            <a:r>
              <a:rPr/>
              <a:t>from</a:t>
            </a:r>
            <a:r>
              <a:rPr/>
              <a:t> </a:t>
            </a:r>
            <a:r>
              <a:rPr/>
              <a:t>W.</a:t>
            </a:r>
            <a:r>
              <a:rPr/>
              <a:t> </a:t>
            </a:r>
            <a:r>
              <a:rPr/>
              <a:t>Edwards</a:t>
            </a:r>
            <a:r>
              <a:rPr/>
              <a:t> </a:t>
            </a:r>
            <a:r>
              <a:rPr/>
              <a:t>Deming</a:t>
            </a:r>
            <a:r>
              <a:rPr/>
              <a:t> </a:t>
            </a:r>
            <a:r>
              <a:rPr/>
              <a:t>explains.</a:t>
            </a:r>
            <a:r>
              <a:rPr/>
              <a:t> </a:t>
            </a:r>
            <a:r>
              <a:rPr/>
              <a:t>Theory</a:t>
            </a:r>
            <a:r>
              <a:rPr/>
              <a:t> </a:t>
            </a:r>
            <a:r>
              <a:rPr/>
              <a:t>is</a:t>
            </a:r>
            <a:r>
              <a:rPr/>
              <a:t> </a:t>
            </a:r>
            <a:r>
              <a:rPr/>
              <a:t>what</a:t>
            </a:r>
            <a:r>
              <a:rPr/>
              <a:t> </a:t>
            </a:r>
            <a:r>
              <a:rPr/>
              <a:t>allows</a:t>
            </a:r>
            <a:r>
              <a:rPr/>
              <a:t> </a:t>
            </a:r>
            <a:r>
              <a:rPr/>
              <a:t>us</a:t>
            </a:r>
            <a:r>
              <a:rPr/>
              <a:t> </a:t>
            </a:r>
            <a:r>
              <a:rPr/>
              <a:t>to</a:t>
            </a:r>
            <a:r>
              <a:rPr/>
              <a:t> </a:t>
            </a:r>
            <a:r>
              <a:rPr/>
              <a:t>make</a:t>
            </a:r>
            <a:r>
              <a:rPr/>
              <a:t> </a:t>
            </a:r>
            <a:r>
              <a:rPr/>
              <a:t>sense</a:t>
            </a:r>
            <a:r>
              <a:rPr/>
              <a:t> </a:t>
            </a:r>
            <a:r>
              <a:rPr/>
              <a:t>of</a:t>
            </a:r>
            <a:r>
              <a:rPr/>
              <a:t> </a:t>
            </a:r>
            <a:r>
              <a:rPr/>
              <a:t>our</a:t>
            </a:r>
            <a:r>
              <a:rPr/>
              <a:t> </a:t>
            </a:r>
            <a:r>
              <a:rPr/>
              <a:t>observations</a:t>
            </a:r>
            <a:r>
              <a:rPr/>
              <a:t> </a:t>
            </a:r>
            <a:r>
              <a:rPr/>
              <a:t>of</a:t>
            </a:r>
            <a:r>
              <a:rPr/>
              <a:t> </a:t>
            </a:r>
            <a:r>
              <a:rPr/>
              <a:t>the</a:t>
            </a:r>
            <a:r>
              <a:rPr/>
              <a:t> </a:t>
            </a:r>
            <a:r>
              <a:rPr/>
              <a:t>world.</a:t>
            </a:r>
          </a:p>
          <a:p>
            <a:pPr lvl="0" marL="0" indent="0">
              <a:buNone/>
            </a:pPr>
          </a:p>
          <a:p>
            <a:pPr lvl="0" marL="0" indent="0">
              <a:buNone/>
            </a:pPr>
            <a:r>
              <a:rPr/>
              <a:t>Without</a:t>
            </a:r>
            <a:r>
              <a:rPr/>
              <a:t> </a:t>
            </a:r>
            <a:r>
              <a:rPr/>
              <a:t>a</a:t>
            </a:r>
            <a:r>
              <a:rPr/>
              <a:t> </a:t>
            </a:r>
            <a:r>
              <a:rPr/>
              <a:t>theoretical</a:t>
            </a:r>
            <a:r>
              <a:rPr/>
              <a:t> </a:t>
            </a:r>
            <a:r>
              <a:rPr/>
              <a:t>framework</a:t>
            </a:r>
            <a:r>
              <a:rPr/>
              <a:t> </a:t>
            </a:r>
            <a:r>
              <a:rPr/>
              <a:t>to</a:t>
            </a:r>
            <a:r>
              <a:rPr/>
              <a:t> </a:t>
            </a:r>
            <a:r>
              <a:rPr/>
              <a:t>support</a:t>
            </a:r>
            <a:r>
              <a:rPr/>
              <a:t> </a:t>
            </a:r>
            <a:r>
              <a:rPr/>
              <a:t>it,</a:t>
            </a:r>
            <a:r>
              <a:rPr/>
              <a:t> </a:t>
            </a:r>
            <a:r>
              <a:rPr/>
              <a:t>applied</a:t>
            </a:r>
            <a:r>
              <a:rPr/>
              <a:t> </a:t>
            </a:r>
            <a:r>
              <a:rPr/>
              <a:t>research</a:t>
            </a:r>
            <a:r>
              <a:rPr/>
              <a:t> </a:t>
            </a:r>
            <a:r>
              <a:rPr/>
              <a:t>is</a:t>
            </a:r>
            <a:r>
              <a:rPr/>
              <a:t> </a:t>
            </a:r>
            <a:r>
              <a:rPr/>
              <a:t>impossible.</a:t>
            </a:r>
            <a:r>
              <a:rPr/>
              <a:t> </a:t>
            </a:r>
            <a:r>
              <a:rPr/>
              <a:t>The</a:t>
            </a:r>
            <a:r>
              <a:rPr/>
              <a:t> </a:t>
            </a:r>
            <a:r>
              <a:rPr/>
              <a:t>other</a:t>
            </a:r>
            <a:r>
              <a:rPr/>
              <a:t> </a:t>
            </a:r>
            <a:r>
              <a:rPr/>
              <a:t>value</a:t>
            </a:r>
            <a:r>
              <a:rPr/>
              <a:t> </a:t>
            </a:r>
            <a:r>
              <a:rPr/>
              <a:t>of</a:t>
            </a:r>
            <a:r>
              <a:rPr/>
              <a:t> </a:t>
            </a:r>
            <a:r>
              <a:rPr/>
              <a:t>theory</a:t>
            </a:r>
            <a:r>
              <a:rPr/>
              <a:t> </a:t>
            </a:r>
            <a:r>
              <a:rPr/>
              <a:t>is</a:t>
            </a:r>
            <a:r>
              <a:rPr/>
              <a:t> </a:t>
            </a:r>
            <a:r>
              <a:rPr/>
              <a:t>that</a:t>
            </a:r>
            <a:r>
              <a:rPr/>
              <a:t> </a:t>
            </a:r>
            <a:r>
              <a:rPr/>
              <a:t>it</a:t>
            </a:r>
            <a:r>
              <a:rPr/>
              <a:t> </a:t>
            </a:r>
            <a:r>
              <a:rPr/>
              <a:t>allows</a:t>
            </a:r>
            <a:r>
              <a:rPr/>
              <a:t> </a:t>
            </a:r>
            <a:r>
              <a:rPr/>
              <a:t>you</a:t>
            </a:r>
            <a:r>
              <a:rPr/>
              <a:t> </a:t>
            </a:r>
            <a:r>
              <a:rPr/>
              <a:t>to</a:t>
            </a:r>
            <a:r>
              <a:rPr/>
              <a:t> </a:t>
            </a:r>
            <a:r>
              <a:rPr/>
              <a:t>generalize</a:t>
            </a:r>
            <a:r>
              <a:rPr/>
              <a:t> </a:t>
            </a:r>
            <a:r>
              <a:rPr/>
              <a:t>to</a:t>
            </a:r>
            <a:r>
              <a:rPr/>
              <a:t> </a:t>
            </a:r>
            <a:r>
              <a:rPr/>
              <a:t>new</a:t>
            </a:r>
            <a:r>
              <a:rPr/>
              <a:t> </a:t>
            </a:r>
            <a:r>
              <a:rPr/>
              <a:t>settings</a:t>
            </a:r>
            <a:r>
              <a:rPr/>
              <a:t> </a:t>
            </a:r>
            <a:r>
              <a:rPr/>
              <a:t>where</a:t>
            </a:r>
            <a:r>
              <a:rPr/>
              <a:t> </a:t>
            </a:r>
            <a:r>
              <a:rPr/>
              <a:t>observations</a:t>
            </a:r>
            <a:r>
              <a:rPr/>
              <a:t> </a:t>
            </a:r>
            <a:r>
              <a:rPr/>
              <a:t>have</a:t>
            </a:r>
            <a:r>
              <a:rPr/>
              <a:t> </a:t>
            </a:r>
            <a:r>
              <a:rPr/>
              <a:t>never</a:t>
            </a:r>
            <a:r>
              <a:rPr/>
              <a:t> </a:t>
            </a:r>
            <a:r>
              <a:rPr/>
              <a:t>been</a:t>
            </a:r>
            <a:r>
              <a:rPr/>
              <a:t> </a:t>
            </a:r>
            <a:r>
              <a:rPr/>
              <a:t>made</a:t>
            </a:r>
            <a:r>
              <a:rPr/>
              <a:t> </a:t>
            </a:r>
            <a:r>
              <a:rPr/>
              <a:t>before.</a:t>
            </a:r>
            <a:r>
              <a:rPr/>
              <a:t> </a:t>
            </a:r>
            <a:r>
              <a:rPr/>
              <a:t>So</a:t>
            </a:r>
            <a:r>
              <a:rPr/>
              <a:t> </a:t>
            </a:r>
            <a:r>
              <a:rPr/>
              <a:t>I’m</a:t>
            </a:r>
            <a:r>
              <a:rPr/>
              <a:t> </a:t>
            </a:r>
            <a:r>
              <a:rPr/>
              <a:t>a</a:t>
            </a:r>
            <a:r>
              <a:rPr/>
              <a:t> </a:t>
            </a:r>
            <a:r>
              <a:rPr/>
              <a:t>big</a:t>
            </a:r>
            <a:r>
              <a:rPr/>
              <a:t> </a:t>
            </a:r>
            <a:r>
              <a:rPr/>
              <a:t>fan</a:t>
            </a:r>
            <a:r>
              <a:rPr/>
              <a:t> </a:t>
            </a:r>
            <a:r>
              <a:rPr/>
              <a:t>of</a:t>
            </a:r>
            <a:r>
              <a:rPr/>
              <a:t> </a:t>
            </a:r>
            <a:r>
              <a:rPr/>
              <a:t>theory,</a:t>
            </a:r>
            <a:r>
              <a:rPr/>
              <a:t> </a:t>
            </a:r>
            <a:r>
              <a:rPr/>
              <a:t>myself.</a:t>
            </a:r>
          </a:p>
          <a:p>
            <a:pPr lvl="0" marL="0" indent="0">
              <a:buNone/>
            </a:pPr>
          </a:p>
          <a:p>
            <a:pPr lvl="0" marL="0" indent="0">
              <a:buNone/>
            </a:pPr>
            <a:r>
              <a:rPr/>
              <a:t>The</a:t>
            </a:r>
            <a:r>
              <a:rPr/>
              <a:t> </a:t>
            </a:r>
            <a:r>
              <a:rPr/>
              <a:t>other</a:t>
            </a:r>
            <a:r>
              <a:rPr/>
              <a:t> </a:t>
            </a:r>
            <a:r>
              <a:rPr/>
              <a:t>thing</a:t>
            </a:r>
            <a:r>
              <a:rPr/>
              <a:t> </a:t>
            </a:r>
            <a:r>
              <a:rPr/>
              <a:t>I</a:t>
            </a:r>
            <a:r>
              <a:rPr/>
              <a:t> </a:t>
            </a:r>
            <a:r>
              <a:rPr/>
              <a:t>will</a:t>
            </a:r>
            <a:r>
              <a:rPr/>
              <a:t> </a:t>
            </a:r>
            <a:r>
              <a:rPr/>
              <a:t>say</a:t>
            </a:r>
            <a:r>
              <a:rPr/>
              <a:t> </a:t>
            </a:r>
            <a:r>
              <a:rPr/>
              <a:t>is</a:t>
            </a:r>
            <a:r>
              <a:rPr/>
              <a:t> </a:t>
            </a:r>
            <a:r>
              <a:rPr/>
              <a:t>that</a:t>
            </a:r>
            <a:r>
              <a:rPr/>
              <a:t> </a:t>
            </a:r>
            <a:r>
              <a:rPr/>
              <a:t>I</a:t>
            </a:r>
            <a:r>
              <a:rPr/>
              <a:t> </a:t>
            </a:r>
            <a:r>
              <a:rPr/>
              <a:t>got</a:t>
            </a:r>
            <a:r>
              <a:rPr/>
              <a:t> </a:t>
            </a:r>
            <a:r>
              <a:rPr/>
              <a:t>a</a:t>
            </a:r>
            <a:r>
              <a:rPr/>
              <a:t> </a:t>
            </a:r>
            <a:r>
              <a:rPr/>
              <a:t>very</a:t>
            </a:r>
            <a:r>
              <a:rPr/>
              <a:t> </a:t>
            </a:r>
            <a:r>
              <a:rPr/>
              <a:t>theoretical</a:t>
            </a:r>
            <a:r>
              <a:rPr/>
              <a:t> </a:t>
            </a:r>
            <a:r>
              <a:rPr/>
              <a:t>training</a:t>
            </a:r>
            <a:r>
              <a:rPr/>
              <a:t> </a:t>
            </a:r>
            <a:r>
              <a:rPr/>
              <a:t>when</a:t>
            </a:r>
            <a:r>
              <a:rPr/>
              <a:t> </a:t>
            </a:r>
            <a:r>
              <a:rPr/>
              <a:t>I</a:t>
            </a:r>
            <a:r>
              <a:rPr/>
              <a:t> </a:t>
            </a:r>
            <a:r>
              <a:rPr/>
              <a:t>was</a:t>
            </a:r>
            <a:r>
              <a:rPr/>
              <a:t> </a:t>
            </a:r>
            <a:r>
              <a:rPr/>
              <a:t>a</a:t>
            </a:r>
            <a:r>
              <a:rPr/>
              <a:t> </a:t>
            </a:r>
            <a:r>
              <a:rPr/>
              <a:t>graduate</a:t>
            </a:r>
            <a:r>
              <a:rPr/>
              <a:t> </a:t>
            </a:r>
            <a:r>
              <a:rPr/>
              <a:t>student.</a:t>
            </a:r>
            <a:r>
              <a:rPr/>
              <a:t> </a:t>
            </a:r>
            <a:r>
              <a:rPr/>
              <a:t>It</a:t>
            </a:r>
            <a:r>
              <a:rPr/>
              <a:t> </a:t>
            </a:r>
            <a:r>
              <a:rPr/>
              <a:t>was</a:t>
            </a:r>
            <a:r>
              <a:rPr/>
              <a:t> </a:t>
            </a:r>
            <a:r>
              <a:rPr/>
              <a:t>very</a:t>
            </a:r>
            <a:r>
              <a:rPr/>
              <a:t> </a:t>
            </a:r>
            <a:r>
              <a:rPr/>
              <a:t>mathematical</a:t>
            </a:r>
            <a:r>
              <a:rPr/>
              <a:t> </a:t>
            </a:r>
            <a:r>
              <a:rPr/>
              <a:t>and</a:t>
            </a:r>
            <a:r>
              <a:rPr/>
              <a:t> </a:t>
            </a:r>
            <a:r>
              <a:rPr/>
              <a:t>I</a:t>
            </a:r>
            <a:r>
              <a:rPr/>
              <a:t> </a:t>
            </a:r>
            <a:r>
              <a:rPr/>
              <a:t>use</a:t>
            </a:r>
            <a:r>
              <a:rPr/>
              <a:t> </a:t>
            </a:r>
            <a:r>
              <a:rPr/>
              <a:t>almost</a:t>
            </a:r>
            <a:r>
              <a:rPr/>
              <a:t> </a:t>
            </a:r>
            <a:r>
              <a:rPr/>
              <a:t>none</a:t>
            </a:r>
            <a:r>
              <a:rPr/>
              <a:t> </a:t>
            </a:r>
            <a:r>
              <a:rPr/>
              <a:t>of</a:t>
            </a:r>
            <a:r>
              <a:rPr/>
              <a:t> </a:t>
            </a:r>
            <a:r>
              <a:rPr/>
              <a:t>it</a:t>
            </a:r>
            <a:r>
              <a:rPr/>
              <a:t> </a:t>
            </a:r>
            <a:r>
              <a:rPr/>
              <a:t>but</a:t>
            </a:r>
            <a:r>
              <a:rPr/>
              <a:t> </a:t>
            </a:r>
            <a:r>
              <a:rPr/>
              <a:t>I</a:t>
            </a:r>
            <a:r>
              <a:rPr/>
              <a:t> </a:t>
            </a:r>
            <a:r>
              <a:rPr/>
              <a:t>do</a:t>
            </a:r>
            <a:r>
              <a:rPr/>
              <a:t> </a:t>
            </a:r>
            <a:r>
              <a:rPr/>
              <a:t>what</a:t>
            </a:r>
            <a:r>
              <a:rPr/>
              <a:t> </a:t>
            </a:r>
            <a:r>
              <a:rPr/>
              <a:t>I</a:t>
            </a:r>
            <a:r>
              <a:rPr/>
              <a:t> </a:t>
            </a:r>
            <a:r>
              <a:rPr/>
              <a:t>do</a:t>
            </a:r>
            <a:r>
              <a:rPr/>
              <a:t> </a:t>
            </a:r>
            <a:r>
              <a:rPr/>
              <a:t>today.</a:t>
            </a:r>
            <a:r>
              <a:rPr/>
              <a:t> </a:t>
            </a:r>
            <a:r>
              <a:rPr/>
              <a:t>But</a:t>
            </a:r>
            <a:r>
              <a:rPr/>
              <a:t> </a:t>
            </a:r>
            <a:r>
              <a:rPr/>
              <a:t>it</a:t>
            </a:r>
            <a:r>
              <a:rPr/>
              <a:t> </a:t>
            </a:r>
            <a:r>
              <a:rPr/>
              <a:t>still</a:t>
            </a:r>
            <a:r>
              <a:rPr/>
              <a:t> </a:t>
            </a:r>
            <a:r>
              <a:rPr/>
              <a:t>helps</a:t>
            </a:r>
            <a:r>
              <a:rPr/>
              <a:t> </a:t>
            </a:r>
            <a:r>
              <a:rPr/>
              <a:t>a</a:t>
            </a:r>
            <a:r>
              <a:rPr/>
              <a:t> </a:t>
            </a:r>
            <a:r>
              <a:rPr/>
              <a:t>lot</a:t>
            </a:r>
            <a:r>
              <a:rPr/>
              <a:t> </a:t>
            </a:r>
            <a:r>
              <a:rPr/>
              <a:t>because</a:t>
            </a:r>
            <a:r>
              <a:rPr/>
              <a:t> </a:t>
            </a:r>
            <a:r>
              <a:rPr/>
              <a:t>since</a:t>
            </a:r>
            <a:r>
              <a:rPr/>
              <a:t> </a:t>
            </a:r>
            <a:r>
              <a:rPr/>
              <a:t>I</a:t>
            </a:r>
            <a:r>
              <a:rPr/>
              <a:t> </a:t>
            </a:r>
            <a:r>
              <a:rPr/>
              <a:t>understand</a:t>
            </a:r>
            <a:r>
              <a:rPr/>
              <a:t> </a:t>
            </a:r>
            <a:r>
              <a:rPr/>
              <a:t>the</a:t>
            </a:r>
            <a:r>
              <a:rPr/>
              <a:t> </a:t>
            </a:r>
            <a:r>
              <a:rPr/>
              <a:t>theoretical</a:t>
            </a:r>
            <a:r>
              <a:rPr/>
              <a:t> </a:t>
            </a:r>
            <a:r>
              <a:rPr/>
              <a:t>foundations</a:t>
            </a:r>
            <a:r>
              <a:rPr/>
              <a:t> </a:t>
            </a:r>
            <a:r>
              <a:rPr/>
              <a:t>of</a:t>
            </a:r>
            <a:r>
              <a:rPr/>
              <a:t> </a:t>
            </a:r>
            <a:r>
              <a:rPr/>
              <a:t>various</a:t>
            </a:r>
            <a:r>
              <a:rPr/>
              <a:t> </a:t>
            </a:r>
            <a:r>
              <a:rPr/>
              <a:t>statistical</a:t>
            </a:r>
            <a:r>
              <a:rPr/>
              <a:t> </a:t>
            </a:r>
            <a:r>
              <a:rPr/>
              <a:t>methods</a:t>
            </a:r>
            <a:r>
              <a:rPr/>
              <a:t> </a:t>
            </a:r>
            <a:r>
              <a:rPr/>
              <a:t>that</a:t>
            </a:r>
            <a:r>
              <a:rPr/>
              <a:t> </a:t>
            </a:r>
            <a:r>
              <a:rPr/>
              <a:t>I</a:t>
            </a:r>
            <a:r>
              <a:rPr/>
              <a:t> </a:t>
            </a:r>
            <a:r>
              <a:rPr/>
              <a:t>use.</a:t>
            </a:r>
            <a:r>
              <a:rPr/>
              <a:t> </a:t>
            </a:r>
            <a:r>
              <a:rPr/>
              <a:t>I</a:t>
            </a:r>
            <a:r>
              <a:rPr/>
              <a:t> </a:t>
            </a:r>
            <a:r>
              <a:rPr/>
              <a:t>can</a:t>
            </a:r>
            <a:r>
              <a:rPr/>
              <a:t> </a:t>
            </a:r>
            <a:r>
              <a:rPr/>
              <a:t>also</a:t>
            </a:r>
            <a:r>
              <a:rPr/>
              <a:t> </a:t>
            </a:r>
            <a:r>
              <a:rPr/>
              <a:t>learn</a:t>
            </a:r>
            <a:r>
              <a:rPr/>
              <a:t> </a:t>
            </a:r>
            <a:r>
              <a:rPr/>
              <a:t>new</a:t>
            </a:r>
            <a:r>
              <a:rPr/>
              <a:t> </a:t>
            </a:r>
            <a:r>
              <a:rPr/>
              <a:t>methods</a:t>
            </a:r>
            <a:r>
              <a:rPr/>
              <a:t> </a:t>
            </a:r>
            <a:r>
              <a:rPr/>
              <a:t>whole</a:t>
            </a:r>
            <a:r>
              <a:rPr/>
              <a:t> </a:t>
            </a:r>
            <a:r>
              <a:rPr/>
              <a:t>lot</a:t>
            </a:r>
            <a:r>
              <a:rPr/>
              <a:t> </a:t>
            </a:r>
            <a:r>
              <a:rPr/>
              <a:t>faster</a:t>
            </a:r>
            <a:r>
              <a:rPr/>
              <a:t> </a:t>
            </a:r>
            <a:r>
              <a:rPr/>
              <a:t>because</a:t>
            </a:r>
            <a:r>
              <a:rPr/>
              <a:t> </a:t>
            </a:r>
            <a:r>
              <a:rPr/>
              <a:t>I</a:t>
            </a:r>
            <a:r>
              <a:rPr/>
              <a:t> </a:t>
            </a:r>
            <a:r>
              <a:rPr/>
              <a:t>can</a:t>
            </a:r>
            <a:r>
              <a:rPr/>
              <a:t> </a:t>
            </a:r>
            <a:r>
              <a:rPr/>
              <a:t>peek</a:t>
            </a:r>
            <a:r>
              <a:rPr/>
              <a:t> </a:t>
            </a:r>
            <a:r>
              <a:rPr/>
              <a:t>under</a:t>
            </a:r>
            <a:r>
              <a:rPr/>
              <a:t> </a:t>
            </a:r>
            <a:r>
              <a:rPr/>
              <a:t>the</a:t>
            </a:r>
            <a:r>
              <a:rPr/>
              <a:t> </a:t>
            </a:r>
            <a:r>
              <a:rPr/>
              <a:t>hood</a:t>
            </a:r>
            <a:r>
              <a:rPr/>
              <a:t> </a:t>
            </a:r>
            <a:r>
              <a:rPr/>
              <a:t>and</a:t>
            </a:r>
            <a:r>
              <a:rPr/>
              <a:t> </a:t>
            </a:r>
            <a:r>
              <a:rPr/>
              <a:t>see</a:t>
            </a:r>
            <a:r>
              <a:rPr/>
              <a:t> </a:t>
            </a:r>
            <a:r>
              <a:rPr/>
              <a:t>how</a:t>
            </a:r>
            <a:r>
              <a:rPr/>
              <a:t> </a:t>
            </a:r>
            <a:r>
              <a:rPr/>
              <a:t>they</a:t>
            </a:r>
            <a:r>
              <a:rPr/>
              <a:t> </a:t>
            </a:r>
            <a:r>
              <a:rPr/>
              <a:t>work.</a:t>
            </a:r>
            <a:r>
              <a:rPr/>
              <a:t> </a:t>
            </a:r>
            <a:r>
              <a:rPr/>
              <a:t>It</a:t>
            </a:r>
            <a:r>
              <a:rPr/>
              <a:t> </a:t>
            </a:r>
            <a:r>
              <a:rPr/>
              <a:t>helps</a:t>
            </a:r>
            <a:r>
              <a:rPr/>
              <a:t> </a:t>
            </a:r>
            <a:r>
              <a:rPr/>
              <a:t>me</a:t>
            </a:r>
            <a:r>
              <a:rPr/>
              <a:t> </a:t>
            </a:r>
            <a:r>
              <a:rPr/>
              <a:t>understand</a:t>
            </a:r>
            <a:r>
              <a:rPr/>
              <a:t> </a:t>
            </a:r>
            <a:r>
              <a:rPr/>
              <a:t>where</a:t>
            </a:r>
            <a:r>
              <a:rPr/>
              <a:t> </a:t>
            </a:r>
            <a:r>
              <a:rPr/>
              <a:t>they</a:t>
            </a:r>
            <a:r>
              <a:rPr/>
              <a:t> </a:t>
            </a:r>
            <a:r>
              <a:rPr/>
              <a:t>work</a:t>
            </a:r>
            <a:r>
              <a:rPr/>
              <a:t> </a:t>
            </a:r>
            <a:r>
              <a:rPr/>
              <a:t>well</a:t>
            </a:r>
            <a:r>
              <a:rPr/>
              <a:t> </a:t>
            </a:r>
            <a:r>
              <a:rPr/>
              <a:t>and</a:t>
            </a:r>
            <a:r>
              <a:rPr/>
              <a:t> </a:t>
            </a:r>
            <a:r>
              <a:rPr/>
              <a:t>where</a:t>
            </a:r>
            <a:r>
              <a:rPr/>
              <a:t> </a:t>
            </a:r>
            <a:r>
              <a:rPr/>
              <a:t>they</a:t>
            </a:r>
            <a:r>
              <a:rPr/>
              <a:t> </a:t>
            </a:r>
            <a:r>
              <a:rPr/>
              <a:t>don’t</a:t>
            </a:r>
            <a:r>
              <a:rPr/>
              <a:t> </a:t>
            </a:r>
            <a:r>
              <a:rPr/>
              <a:t>work</a:t>
            </a:r>
            <a:r>
              <a:rPr/>
              <a:t> </a:t>
            </a:r>
            <a:r>
              <a:rPr/>
              <a:t>well.</a:t>
            </a:r>
          </a:p>
          <a:p>
            <a:pPr lvl="0" marL="0" indent="0">
              <a:buNone/>
            </a:pPr>
          </a:p>
          <a:p>
            <a:pPr lvl="0" marL="0" indent="0">
              <a:buNone/>
            </a:pPr>
            <a:r>
              <a:rPr/>
              <a:t>So</a:t>
            </a:r>
            <a:r>
              <a:rPr/>
              <a:t> </a:t>
            </a:r>
            <a:r>
              <a:rPr/>
              <a:t>I’m</a:t>
            </a:r>
            <a:r>
              <a:rPr/>
              <a:t> </a:t>
            </a:r>
            <a:r>
              <a:rPr/>
              <a:t>glad</a:t>
            </a:r>
            <a:r>
              <a:rPr/>
              <a:t> </a:t>
            </a:r>
            <a:r>
              <a:rPr/>
              <a:t>that</a:t>
            </a:r>
            <a:r>
              <a:rPr/>
              <a:t> </a:t>
            </a:r>
            <a:r>
              <a:rPr/>
              <a:t>I</a:t>
            </a:r>
            <a:r>
              <a:rPr/>
              <a:t> </a:t>
            </a:r>
            <a:r>
              <a:rPr/>
              <a:t>got</a:t>
            </a:r>
            <a:r>
              <a:rPr/>
              <a:t> </a:t>
            </a:r>
            <a:r>
              <a:rPr/>
              <a:t>a</a:t>
            </a:r>
            <a:r>
              <a:rPr/>
              <a:t> </a:t>
            </a:r>
            <a:r>
              <a:rPr/>
              <a:t>strong</a:t>
            </a:r>
            <a:r>
              <a:rPr/>
              <a:t> </a:t>
            </a:r>
            <a:r>
              <a:rPr/>
              <a:t>theoretical</a:t>
            </a:r>
            <a:r>
              <a:rPr/>
              <a:t> </a:t>
            </a:r>
            <a:r>
              <a:rPr/>
              <a:t>foundation–a</a:t>
            </a:r>
            <a:r>
              <a:rPr/>
              <a:t> </a:t>
            </a:r>
            <a:r>
              <a:rPr/>
              <a:t>strong</a:t>
            </a:r>
            <a:r>
              <a:rPr/>
              <a:t> </a:t>
            </a:r>
            <a:r>
              <a:rPr/>
              <a:t>mathematical</a:t>
            </a:r>
            <a:r>
              <a:rPr/>
              <a:t> </a:t>
            </a:r>
            <a:r>
              <a:rPr/>
              <a:t>foundation.</a:t>
            </a:r>
            <a:r>
              <a:rPr/>
              <a:t> </a:t>
            </a:r>
            <a:r>
              <a:rPr/>
              <a:t>But</a:t>
            </a:r>
            <a:r>
              <a:rPr/>
              <a:t> </a:t>
            </a:r>
            <a:r>
              <a:rPr/>
              <a:t>let</a:t>
            </a:r>
            <a:r>
              <a:rPr/>
              <a:t> </a:t>
            </a:r>
            <a:r>
              <a:rPr/>
              <a:t>me</a:t>
            </a:r>
            <a:r>
              <a:rPr/>
              <a:t> </a:t>
            </a:r>
            <a:r>
              <a:rPr/>
              <a:t>expand</a:t>
            </a:r>
            <a:r>
              <a:rPr/>
              <a:t> </a:t>
            </a:r>
            <a:r>
              <a:rPr/>
              <a:t>theory</a:t>
            </a:r>
            <a:r>
              <a:rPr/>
              <a:t> </a:t>
            </a:r>
            <a:r>
              <a:rPr/>
              <a:t>a</a:t>
            </a:r>
            <a:r>
              <a:rPr/>
              <a:t> </a:t>
            </a:r>
            <a:r>
              <a:rPr/>
              <a:t>bit.</a:t>
            </a:r>
            <a:r>
              <a:rPr/>
              <a:t> </a:t>
            </a:r>
            <a:r>
              <a:rPr/>
              <a:t>You’re</a:t>
            </a:r>
            <a:r>
              <a:rPr/>
              <a:t> </a:t>
            </a:r>
            <a:r>
              <a:rPr/>
              <a:t>probably</a:t>
            </a:r>
            <a:r>
              <a:rPr/>
              <a:t> </a:t>
            </a:r>
            <a:r>
              <a:rPr/>
              <a:t>familiar</a:t>
            </a:r>
            <a:r>
              <a:rPr/>
              <a:t> </a:t>
            </a:r>
            <a:r>
              <a:rPr/>
              <a:t>with</a:t>
            </a:r>
            <a:r>
              <a:rPr/>
              <a:t> </a:t>
            </a:r>
            <a:r>
              <a:rPr/>
              <a:t>the</a:t>
            </a:r>
            <a:r>
              <a:rPr/>
              <a:t> </a:t>
            </a:r>
            <a:r>
              <a:rPr/>
              <a:t>school</a:t>
            </a:r>
            <a:r>
              <a:rPr/>
              <a:t> </a:t>
            </a:r>
            <a:r>
              <a:rPr/>
              <a:t>Stowers</a:t>
            </a:r>
            <a:r>
              <a:rPr/>
              <a:t> </a:t>
            </a:r>
            <a:r>
              <a:rPr/>
              <a:t>Institute.</a:t>
            </a:r>
            <a:r>
              <a:rPr/>
              <a:t> </a:t>
            </a:r>
            <a:r>
              <a:rPr/>
              <a:t>They</a:t>
            </a:r>
            <a:r>
              <a:rPr/>
              <a:t> </a:t>
            </a:r>
            <a:r>
              <a:rPr/>
              <a:t>have</a:t>
            </a:r>
            <a:r>
              <a:rPr/>
              <a:t> </a:t>
            </a:r>
            <a:r>
              <a:rPr/>
              <a:t>this</a:t>
            </a:r>
            <a:r>
              <a:rPr/>
              <a:t> </a:t>
            </a:r>
            <a:r>
              <a:rPr/>
              <a:t>gorgeous</a:t>
            </a:r>
            <a:r>
              <a:rPr/>
              <a:t> </a:t>
            </a:r>
            <a:r>
              <a:rPr/>
              <a:t>building</a:t>
            </a:r>
            <a:r>
              <a:rPr/>
              <a:t> </a:t>
            </a:r>
            <a:r>
              <a:rPr/>
              <a:t>that</a:t>
            </a:r>
            <a:r>
              <a:rPr/>
              <a:t> </a:t>
            </a:r>
            <a:r>
              <a:rPr/>
              <a:t>I</a:t>
            </a:r>
            <a:r>
              <a:rPr/>
              <a:t> </a:t>
            </a:r>
            <a:r>
              <a:rPr/>
              <a:t>try</a:t>
            </a:r>
            <a:r>
              <a:rPr/>
              <a:t> </a:t>
            </a:r>
            <a:r>
              <a:rPr/>
              <a:t>to</a:t>
            </a:r>
            <a:r>
              <a:rPr/>
              <a:t> </a:t>
            </a:r>
            <a:r>
              <a:rPr/>
              <a:t>visit</a:t>
            </a:r>
            <a:r>
              <a:rPr/>
              <a:t> </a:t>
            </a:r>
            <a:r>
              <a:rPr/>
              <a:t>whenever</a:t>
            </a:r>
            <a:r>
              <a:rPr/>
              <a:t> </a:t>
            </a:r>
            <a:r>
              <a:rPr/>
              <a:t>I</a:t>
            </a:r>
            <a:r>
              <a:rPr/>
              <a:t> </a:t>
            </a:r>
            <a:r>
              <a:rPr/>
              <a:t>can.</a:t>
            </a:r>
            <a:r>
              <a:rPr/>
              <a:t> </a:t>
            </a:r>
            <a:r>
              <a:rPr/>
              <a:t>It</a:t>
            </a:r>
            <a:r>
              <a:rPr/>
              <a:t> </a:t>
            </a:r>
            <a:r>
              <a:rPr/>
              <a:t>is</a:t>
            </a:r>
            <a:r>
              <a:rPr/>
              <a:t> </a:t>
            </a:r>
            <a:r>
              <a:rPr/>
              <a:t>really</a:t>
            </a:r>
            <a:r>
              <a:rPr/>
              <a:t> </a:t>
            </a:r>
            <a:r>
              <a:rPr/>
              <a:t>fancy</a:t>
            </a:r>
            <a:r>
              <a:rPr/>
              <a:t> </a:t>
            </a:r>
            <a:r>
              <a:rPr/>
              <a:t>with</a:t>
            </a:r>
            <a:r>
              <a:rPr/>
              <a:t> </a:t>
            </a:r>
            <a:r>
              <a:rPr/>
              <a:t>exotic</a:t>
            </a:r>
            <a:r>
              <a:rPr/>
              <a:t> </a:t>
            </a:r>
            <a:r>
              <a:rPr/>
              <a:t>wood</a:t>
            </a:r>
            <a:r>
              <a:rPr/>
              <a:t> </a:t>
            </a:r>
            <a:r>
              <a:rPr/>
              <a:t>paneling</a:t>
            </a:r>
            <a:r>
              <a:rPr/>
              <a:t> </a:t>
            </a:r>
            <a:r>
              <a:rPr/>
              <a:t>everywhere.</a:t>
            </a:r>
            <a:r>
              <a:rPr/>
              <a:t> </a:t>
            </a:r>
            <a:r>
              <a:rPr/>
              <a:t>Stowers</a:t>
            </a:r>
            <a:r>
              <a:rPr/>
              <a:t> </a:t>
            </a:r>
            <a:r>
              <a:rPr/>
              <a:t>supports</a:t>
            </a:r>
            <a:r>
              <a:rPr/>
              <a:t> </a:t>
            </a:r>
            <a:r>
              <a:rPr/>
              <a:t>really</a:t>
            </a:r>
            <a:r>
              <a:rPr/>
              <a:t> </a:t>
            </a:r>
            <a:r>
              <a:rPr/>
              <a:t>theoretical</a:t>
            </a:r>
            <a:r>
              <a:rPr/>
              <a:t> </a:t>
            </a:r>
            <a:r>
              <a:rPr/>
              <a:t>research</a:t>
            </a:r>
            <a:r>
              <a:rPr/>
              <a:t> </a:t>
            </a:r>
            <a:r>
              <a:rPr/>
              <a:t>studing</a:t>
            </a:r>
            <a:r>
              <a:rPr/>
              <a:t> </a:t>
            </a:r>
            <a:r>
              <a:rPr/>
              <a:t>animal</a:t>
            </a:r>
            <a:r>
              <a:rPr/>
              <a:t> </a:t>
            </a:r>
            <a:r>
              <a:rPr/>
              <a:t>models</a:t>
            </a:r>
            <a:r>
              <a:rPr/>
              <a:t> </a:t>
            </a:r>
            <a:r>
              <a:rPr/>
              <a:t>like</a:t>
            </a:r>
            <a:r>
              <a:rPr/>
              <a:t> </a:t>
            </a:r>
            <a:r>
              <a:rPr/>
              <a:t>zebrafish.</a:t>
            </a:r>
            <a:r>
              <a:rPr/>
              <a:t> </a:t>
            </a:r>
            <a:r>
              <a:rPr/>
              <a:t>Now</a:t>
            </a:r>
            <a:r>
              <a:rPr/>
              <a:t> </a:t>
            </a:r>
            <a:r>
              <a:rPr/>
              <a:t>why</a:t>
            </a:r>
            <a:r>
              <a:rPr/>
              <a:t> </a:t>
            </a:r>
            <a:r>
              <a:rPr/>
              <a:t>in</a:t>
            </a:r>
            <a:r>
              <a:rPr/>
              <a:t> </a:t>
            </a:r>
            <a:r>
              <a:rPr/>
              <a:t>the</a:t>
            </a:r>
            <a:r>
              <a:rPr/>
              <a:t> </a:t>
            </a:r>
            <a:r>
              <a:rPr/>
              <a:t>hell</a:t>
            </a:r>
            <a:r>
              <a:rPr/>
              <a:t> </a:t>
            </a:r>
            <a:r>
              <a:rPr/>
              <a:t>do</a:t>
            </a:r>
            <a:r>
              <a:rPr/>
              <a:t> </a:t>
            </a:r>
            <a:r>
              <a:rPr/>
              <a:t>we</a:t>
            </a:r>
            <a:r>
              <a:rPr/>
              <a:t> </a:t>
            </a:r>
            <a:r>
              <a:rPr/>
              <a:t>care</a:t>
            </a:r>
            <a:r>
              <a:rPr/>
              <a:t> </a:t>
            </a:r>
            <a:r>
              <a:rPr/>
              <a:t>about</a:t>
            </a:r>
            <a:r>
              <a:rPr/>
              <a:t> </a:t>
            </a:r>
            <a:r>
              <a:rPr/>
              <a:t>zebrafish?</a:t>
            </a:r>
            <a:r>
              <a:rPr/>
              <a:t> </a:t>
            </a:r>
            <a:r>
              <a:rPr/>
              <a:t>The</a:t>
            </a:r>
            <a:r>
              <a:rPr/>
              <a:t> </a:t>
            </a:r>
            <a:r>
              <a:rPr/>
              <a:t>reason</a:t>
            </a:r>
            <a:r>
              <a:rPr/>
              <a:t> </a:t>
            </a:r>
            <a:r>
              <a:rPr/>
              <a:t>we</a:t>
            </a:r>
            <a:r>
              <a:rPr/>
              <a:t> </a:t>
            </a:r>
            <a:r>
              <a:rPr/>
              <a:t>care</a:t>
            </a:r>
            <a:r>
              <a:rPr/>
              <a:t> </a:t>
            </a:r>
            <a:r>
              <a:rPr/>
              <a:t>is</a:t>
            </a:r>
            <a:r>
              <a:rPr/>
              <a:t> </a:t>
            </a:r>
            <a:r>
              <a:rPr/>
              <a:t>because</a:t>
            </a:r>
            <a:r>
              <a:rPr/>
              <a:t> </a:t>
            </a:r>
            <a:r>
              <a:rPr/>
              <a:t>zebrafish</a:t>
            </a:r>
            <a:r>
              <a:rPr/>
              <a:t> </a:t>
            </a:r>
            <a:r>
              <a:rPr/>
              <a:t>is</a:t>
            </a:r>
            <a:r>
              <a:rPr/>
              <a:t> </a:t>
            </a:r>
            <a:r>
              <a:rPr/>
              <a:t>an</a:t>
            </a:r>
            <a:r>
              <a:rPr/>
              <a:t> </a:t>
            </a:r>
            <a:r>
              <a:rPr/>
              <a:t>ideal</a:t>
            </a:r>
            <a:r>
              <a:rPr/>
              <a:t> </a:t>
            </a:r>
            <a:r>
              <a:rPr/>
              <a:t>animal</a:t>
            </a:r>
            <a:r>
              <a:rPr/>
              <a:t> </a:t>
            </a:r>
            <a:r>
              <a:rPr/>
              <a:t>model</a:t>
            </a:r>
            <a:r>
              <a:rPr/>
              <a:t> </a:t>
            </a:r>
            <a:r>
              <a:rPr/>
              <a:t>for</a:t>
            </a:r>
            <a:r>
              <a:rPr/>
              <a:t> </a:t>
            </a:r>
            <a:r>
              <a:rPr/>
              <a:t>understanding</a:t>
            </a:r>
            <a:r>
              <a:rPr/>
              <a:t> </a:t>
            </a:r>
            <a:r>
              <a:rPr/>
              <a:t>certain</a:t>
            </a:r>
            <a:r>
              <a:rPr/>
              <a:t> </a:t>
            </a:r>
            <a:r>
              <a:rPr/>
              <a:t>genetic</a:t>
            </a:r>
            <a:r>
              <a:rPr/>
              <a:t> </a:t>
            </a:r>
            <a:r>
              <a:rPr/>
              <a:t>changes</a:t>
            </a:r>
            <a:r>
              <a:rPr/>
              <a:t> </a:t>
            </a:r>
            <a:r>
              <a:rPr/>
              <a:t>that</a:t>
            </a:r>
            <a:r>
              <a:rPr/>
              <a:t> </a:t>
            </a:r>
            <a:r>
              <a:rPr/>
              <a:t>could</a:t>
            </a:r>
            <a:r>
              <a:rPr/>
              <a:t> </a:t>
            </a:r>
            <a:r>
              <a:rPr/>
              <a:t>not</a:t>
            </a:r>
            <a:r>
              <a:rPr/>
              <a:t> </a:t>
            </a:r>
            <a:r>
              <a:rPr/>
              <a:t>be</a:t>
            </a:r>
            <a:r>
              <a:rPr/>
              <a:t> </a:t>
            </a:r>
            <a:r>
              <a:rPr/>
              <a:t>studied</a:t>
            </a:r>
            <a:r>
              <a:rPr/>
              <a:t> </a:t>
            </a:r>
            <a:r>
              <a:rPr/>
              <a:t>in</a:t>
            </a:r>
            <a:r>
              <a:rPr/>
              <a:t> </a:t>
            </a:r>
            <a:r>
              <a:rPr/>
              <a:t>species</a:t>
            </a:r>
            <a:r>
              <a:rPr/>
              <a:t> </a:t>
            </a:r>
            <a:r>
              <a:rPr/>
              <a:t>that</a:t>
            </a:r>
            <a:r>
              <a:rPr/>
              <a:t> </a:t>
            </a:r>
            <a:r>
              <a:rPr/>
              <a:t>are</a:t>
            </a:r>
            <a:r>
              <a:rPr/>
              <a:t> </a:t>
            </a:r>
            <a:r>
              <a:rPr/>
              <a:t>closer</a:t>
            </a:r>
            <a:r>
              <a:rPr/>
              <a:t> </a:t>
            </a:r>
            <a:r>
              <a:rPr/>
              <a:t>to</a:t>
            </a:r>
            <a:r>
              <a:rPr/>
              <a:t> </a:t>
            </a:r>
            <a:r>
              <a:rPr/>
              <a:t>humans</a:t>
            </a:r>
            <a:r>
              <a:rPr/>
              <a:t> </a:t>
            </a:r>
            <a:r>
              <a:rPr/>
              <a:t>like</a:t>
            </a:r>
            <a:r>
              <a:rPr/>
              <a:t> </a:t>
            </a:r>
            <a:r>
              <a:rPr/>
              <a:t>a</a:t>
            </a:r>
            <a:r>
              <a:rPr/>
              <a:t> </a:t>
            </a:r>
            <a:r>
              <a:rPr/>
              <a:t>lab</a:t>
            </a:r>
            <a:r>
              <a:rPr/>
              <a:t> </a:t>
            </a:r>
            <a:r>
              <a:rPr/>
              <a:t>rat</a:t>
            </a:r>
            <a:r>
              <a:rPr/>
              <a:t> </a:t>
            </a:r>
            <a:r>
              <a:rPr/>
              <a:t>or</a:t>
            </a:r>
            <a:r>
              <a:rPr/>
              <a:t> </a:t>
            </a:r>
            <a:r>
              <a:rPr/>
              <a:t>a</a:t>
            </a:r>
            <a:r>
              <a:rPr/>
              <a:t> </a:t>
            </a:r>
            <a:r>
              <a:rPr/>
              <a:t>dog</a:t>
            </a:r>
            <a:r>
              <a:rPr/>
              <a:t> </a:t>
            </a:r>
            <a:r>
              <a:rPr/>
              <a:t>or</a:t>
            </a:r>
            <a:r>
              <a:rPr/>
              <a:t> </a:t>
            </a:r>
            <a:r>
              <a:rPr/>
              <a:t>a</a:t>
            </a:r>
            <a:r>
              <a:rPr/>
              <a:t> </a:t>
            </a:r>
            <a:r>
              <a:rPr/>
              <a:t>monkey.</a:t>
            </a:r>
            <a:r>
              <a:rPr/>
              <a:t> </a:t>
            </a:r>
            <a:r>
              <a:rPr/>
              <a:t>All</a:t>
            </a:r>
            <a:r>
              <a:rPr/>
              <a:t> </a:t>
            </a:r>
            <a:r>
              <a:rPr/>
              <a:t>this</a:t>
            </a:r>
            <a:r>
              <a:rPr/>
              <a:t> </a:t>
            </a:r>
            <a:r>
              <a:rPr/>
              <a:t>theory</a:t>
            </a:r>
            <a:r>
              <a:rPr/>
              <a:t> </a:t>
            </a:r>
            <a:r>
              <a:rPr/>
              <a:t>helps</a:t>
            </a:r>
            <a:r>
              <a:rPr/>
              <a:t> </a:t>
            </a:r>
            <a:r>
              <a:rPr/>
              <a:t>us</a:t>
            </a:r>
            <a:r>
              <a:rPr/>
              <a:t> </a:t>
            </a:r>
            <a:r>
              <a:rPr/>
              <a:t>understand</a:t>
            </a:r>
            <a:r>
              <a:rPr/>
              <a:t> </a:t>
            </a:r>
            <a:r>
              <a:rPr/>
              <a:t>things</a:t>
            </a:r>
            <a:r>
              <a:rPr/>
              <a:t> </a:t>
            </a:r>
            <a:r>
              <a:rPr/>
              <a:t>like</a:t>
            </a:r>
            <a:r>
              <a:rPr/>
              <a:t> </a:t>
            </a:r>
            <a:r>
              <a:rPr/>
              <a:t>regeneration</a:t>
            </a:r>
            <a:r>
              <a:rPr/>
              <a:t> </a:t>
            </a:r>
            <a:r>
              <a:rPr/>
              <a:t>better</a:t>
            </a:r>
            <a:r>
              <a:rPr/>
              <a:t> </a:t>
            </a:r>
            <a:r>
              <a:rPr/>
              <a:t>that</a:t>
            </a:r>
            <a:r>
              <a:rPr/>
              <a:t> </a:t>
            </a:r>
            <a:r>
              <a:rPr/>
              <a:t>doesn’t</a:t>
            </a:r>
            <a:r>
              <a:rPr/>
              <a:t> </a:t>
            </a:r>
            <a:r>
              <a:rPr/>
              <a:t>have</a:t>
            </a:r>
            <a:r>
              <a:rPr/>
              <a:t> </a:t>
            </a:r>
            <a:r>
              <a:rPr/>
              <a:t>any</a:t>
            </a:r>
            <a:r>
              <a:rPr/>
              <a:t> </a:t>
            </a:r>
            <a:r>
              <a:rPr/>
              <a:t>immediate</a:t>
            </a:r>
            <a:r>
              <a:rPr/>
              <a:t> </a:t>
            </a:r>
            <a:r>
              <a:rPr/>
              <a:t>application</a:t>
            </a:r>
            <a:r>
              <a:rPr/>
              <a:t> </a:t>
            </a:r>
            <a:r>
              <a:rPr/>
              <a:t>except</a:t>
            </a:r>
            <a:r>
              <a:rPr/>
              <a:t> </a:t>
            </a:r>
            <a:r>
              <a:rPr/>
              <a:t>perhaps</a:t>
            </a:r>
            <a:r>
              <a:rPr/>
              <a:t> </a:t>
            </a:r>
            <a:r>
              <a:rPr/>
              <a:t>to</a:t>
            </a:r>
            <a:r>
              <a:rPr/>
              <a:t> </a:t>
            </a:r>
            <a:r>
              <a:rPr/>
              <a:t>the</a:t>
            </a:r>
            <a:r>
              <a:rPr/>
              <a:t> </a:t>
            </a:r>
            <a:r>
              <a:rPr/>
              <a:t>zebrafish</a:t>
            </a:r>
            <a:r>
              <a:rPr/>
              <a:t> </a:t>
            </a:r>
            <a:r>
              <a:rPr/>
              <a:t>themselves.</a:t>
            </a:r>
            <a:r>
              <a:rPr/>
              <a:t> </a:t>
            </a:r>
            <a:r>
              <a:rPr/>
              <a:t>But</a:t>
            </a:r>
            <a:r>
              <a:rPr/>
              <a:t> </a:t>
            </a:r>
            <a:r>
              <a:rPr/>
              <a:t>the</a:t>
            </a:r>
            <a:r>
              <a:rPr/>
              <a:t> </a:t>
            </a:r>
            <a:r>
              <a:rPr/>
              <a:t>more</a:t>
            </a:r>
            <a:r>
              <a:rPr/>
              <a:t> </a:t>
            </a:r>
            <a:r>
              <a:rPr/>
              <a:t>we</a:t>
            </a:r>
            <a:r>
              <a:rPr/>
              <a:t> </a:t>
            </a:r>
            <a:r>
              <a:rPr/>
              <a:t>know</a:t>
            </a:r>
            <a:r>
              <a:rPr/>
              <a:t> </a:t>
            </a:r>
            <a:r>
              <a:rPr/>
              <a:t>about</a:t>
            </a:r>
            <a:r>
              <a:rPr/>
              <a:t> </a:t>
            </a:r>
            <a:r>
              <a:rPr/>
              <a:t>regeneration,</a:t>
            </a:r>
            <a:r>
              <a:rPr/>
              <a:t> </a:t>
            </a:r>
            <a:r>
              <a:rPr/>
              <a:t>the</a:t>
            </a:r>
            <a:r>
              <a:rPr/>
              <a:t> </a:t>
            </a:r>
            <a:r>
              <a:rPr/>
              <a:t>more</a:t>
            </a:r>
            <a:r>
              <a:rPr/>
              <a:t> </a:t>
            </a:r>
            <a:r>
              <a:rPr/>
              <a:t>ideas</a:t>
            </a:r>
            <a:r>
              <a:rPr/>
              <a:t> </a:t>
            </a:r>
            <a:r>
              <a:rPr/>
              <a:t>that</a:t>
            </a:r>
            <a:r>
              <a:rPr/>
              <a:t> </a:t>
            </a:r>
            <a:r>
              <a:rPr/>
              <a:t>we</a:t>
            </a:r>
            <a:r>
              <a:rPr/>
              <a:t> </a:t>
            </a:r>
            <a:r>
              <a:rPr/>
              <a:t>will</a:t>
            </a:r>
            <a:r>
              <a:rPr/>
              <a:t> </a:t>
            </a:r>
            <a:r>
              <a:rPr/>
              <a:t>develop</a:t>
            </a:r>
            <a:r>
              <a:rPr/>
              <a:t> </a:t>
            </a:r>
            <a:r>
              <a:rPr/>
              <a:t>in</a:t>
            </a:r>
            <a:r>
              <a:rPr/>
              <a:t> </a:t>
            </a:r>
            <a:r>
              <a:rPr/>
              <a:t>areas</a:t>
            </a:r>
            <a:r>
              <a:rPr/>
              <a:t> </a:t>
            </a:r>
            <a:r>
              <a:rPr/>
              <a:t>of</a:t>
            </a:r>
            <a:r>
              <a:rPr/>
              <a:t> </a:t>
            </a:r>
            <a:r>
              <a:rPr/>
              <a:t>direct</a:t>
            </a:r>
            <a:r>
              <a:rPr/>
              <a:t> </a:t>
            </a:r>
            <a:r>
              <a:rPr/>
              <a:t>interest,</a:t>
            </a:r>
            <a:r>
              <a:rPr/>
              <a:t> </a:t>
            </a:r>
            <a:r>
              <a:rPr/>
              <a:t>like</a:t>
            </a:r>
            <a:r>
              <a:rPr/>
              <a:t> </a:t>
            </a:r>
            <a:r>
              <a:rPr/>
              <a:t>how</a:t>
            </a:r>
            <a:r>
              <a:rPr/>
              <a:t> </a:t>
            </a:r>
            <a:r>
              <a:rPr/>
              <a:t>to</a:t>
            </a:r>
            <a:r>
              <a:rPr/>
              <a:t> </a:t>
            </a:r>
            <a:r>
              <a:rPr/>
              <a:t>regenerate</a:t>
            </a:r>
            <a:r>
              <a:rPr/>
              <a:t> </a:t>
            </a:r>
            <a:r>
              <a:rPr/>
              <a:t>pancreas</a:t>
            </a:r>
            <a:r>
              <a:rPr/>
              <a:t> </a:t>
            </a:r>
            <a:r>
              <a:rPr/>
              <a:t>cells</a:t>
            </a:r>
            <a:r>
              <a:rPr/>
              <a:t> </a:t>
            </a:r>
            <a:r>
              <a:rPr/>
              <a:t>in</a:t>
            </a:r>
            <a:r>
              <a:rPr/>
              <a:t> </a:t>
            </a:r>
            <a:r>
              <a:rPr/>
              <a:t>patients</a:t>
            </a:r>
            <a:r>
              <a:rPr/>
              <a:t> </a:t>
            </a:r>
            <a:r>
              <a:rPr/>
              <a:t>with</a:t>
            </a:r>
            <a:r>
              <a:rPr/>
              <a:t> </a:t>
            </a:r>
            <a:r>
              <a:rPr/>
              <a:t>diabetes.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find</a:t>
            </a:r>
            <a:r>
              <a:rPr/>
              <a:t> </a:t>
            </a:r>
            <a:r>
              <a:rPr/>
              <a:t>the</a:t>
            </a:r>
            <a:r>
              <a:rPr/>
              <a:t> </a:t>
            </a:r>
            <a:r>
              <a:rPr/>
              <a:t>term</a:t>
            </a:r>
            <a:r>
              <a:rPr/>
              <a:t> </a:t>
            </a:r>
            <a:r>
              <a:rPr/>
              <a:t>“</a:t>
            </a:r>
            <a:r>
              <a:rPr/>
              <a:t>translational</a:t>
            </a:r>
            <a:r>
              <a:rPr/>
              <a:t>”</a:t>
            </a:r>
            <a:r>
              <a:rPr/>
              <a:t> </a:t>
            </a:r>
            <a:r>
              <a:rPr/>
              <a:t>to</a:t>
            </a:r>
            <a:r>
              <a:rPr/>
              <a:t> </a:t>
            </a:r>
            <a:r>
              <a:rPr/>
              <a:t>be</a:t>
            </a:r>
            <a:r>
              <a:rPr/>
              <a:t> </a:t>
            </a:r>
            <a:r>
              <a:rPr/>
              <a:t>abused</a:t>
            </a:r>
            <a:r>
              <a:rPr/>
              <a:t> </a:t>
            </a:r>
            <a:r>
              <a:rPr/>
              <a:t>a</a:t>
            </a:r>
            <a:r>
              <a:rPr/>
              <a:t> </a:t>
            </a:r>
            <a:r>
              <a:rPr/>
              <a:t>lot,</a:t>
            </a:r>
            <a:r>
              <a:rPr/>
              <a:t> </a:t>
            </a:r>
            <a:r>
              <a:rPr/>
              <a:t>but</a:t>
            </a:r>
            <a:r>
              <a:rPr/>
              <a:t> </a:t>
            </a:r>
            <a:r>
              <a:rPr/>
              <a:t>it</a:t>
            </a:r>
            <a:r>
              <a:rPr/>
              <a:t> </a:t>
            </a:r>
            <a:r>
              <a:rPr/>
              <a:t>helps</a:t>
            </a:r>
            <a:r>
              <a:rPr/>
              <a:t> </a:t>
            </a:r>
            <a:r>
              <a:rPr/>
              <a:t>to</a:t>
            </a:r>
            <a:r>
              <a:rPr/>
              <a:t> </a:t>
            </a:r>
            <a:r>
              <a:rPr/>
              <a:t>understand</a:t>
            </a:r>
            <a:r>
              <a:rPr/>
              <a:t> </a:t>
            </a:r>
            <a:r>
              <a:rPr/>
              <a:t>the</a:t>
            </a:r>
            <a:r>
              <a:rPr/>
              <a:t> </a:t>
            </a:r>
            <a:r>
              <a:rPr/>
              <a:t>original</a:t>
            </a:r>
            <a:r>
              <a:rPr/>
              <a:t> </a:t>
            </a:r>
            <a:r>
              <a:rPr/>
              <a:t>definition.</a:t>
            </a:r>
            <a:r>
              <a:rPr/>
              <a:t> </a:t>
            </a:r>
            <a:r>
              <a:rPr/>
              <a:t>The</a:t>
            </a:r>
            <a:r>
              <a:rPr/>
              <a:t> </a:t>
            </a:r>
            <a:r>
              <a:rPr/>
              <a:t>translational/basic</a:t>
            </a:r>
            <a:r>
              <a:rPr/>
              <a:t> </a:t>
            </a:r>
            <a:r>
              <a:rPr/>
              <a:t>dichotomy</a:t>
            </a:r>
            <a:r>
              <a:rPr/>
              <a:t> </a:t>
            </a:r>
            <a:r>
              <a:rPr/>
              <a:t>is</a:t>
            </a:r>
            <a:r>
              <a:rPr/>
              <a:t> </a:t>
            </a:r>
            <a:r>
              <a:rPr/>
              <a:t>not</a:t>
            </a:r>
            <a:r>
              <a:rPr/>
              <a:t> </a:t>
            </a:r>
            <a:r>
              <a:rPr/>
              <a:t>too</a:t>
            </a:r>
            <a:r>
              <a:rPr/>
              <a:t> </a:t>
            </a:r>
            <a:r>
              <a:rPr/>
              <a:t>much</a:t>
            </a:r>
            <a:r>
              <a:rPr/>
              <a:t> </a:t>
            </a:r>
            <a:r>
              <a:rPr/>
              <a:t>different</a:t>
            </a:r>
            <a:r>
              <a:rPr/>
              <a:t> </a:t>
            </a:r>
            <a:r>
              <a:rPr/>
              <a:t>from</a:t>
            </a:r>
            <a:r>
              <a:rPr/>
              <a:t> </a:t>
            </a:r>
            <a:r>
              <a:rPr/>
              <a:t>the</a:t>
            </a:r>
            <a:r>
              <a:rPr/>
              <a:t> </a:t>
            </a:r>
            <a:r>
              <a:rPr/>
              <a:t>applied/theoretical</a:t>
            </a:r>
            <a:r>
              <a:rPr/>
              <a:t> </a:t>
            </a:r>
            <a:r>
              <a:rPr/>
              <a:t>dichotomy.</a:t>
            </a:r>
            <a:r>
              <a:rPr/>
              <a:t> </a:t>
            </a:r>
            <a:r>
              <a:rPr/>
              <a:t>Basic</a:t>
            </a:r>
            <a:r>
              <a:rPr/>
              <a:t> </a:t>
            </a:r>
            <a:r>
              <a:rPr/>
              <a:t>research</a:t>
            </a:r>
            <a:r>
              <a:rPr/>
              <a:t> </a:t>
            </a:r>
            <a:r>
              <a:rPr/>
              <a:t>is</a:t>
            </a:r>
            <a:r>
              <a:rPr/>
              <a:t> </a:t>
            </a:r>
            <a:r>
              <a:rPr/>
              <a:t>research</a:t>
            </a:r>
            <a:r>
              <a:rPr/>
              <a:t> </a:t>
            </a:r>
            <a:r>
              <a:rPr/>
              <a:t>done</a:t>
            </a:r>
            <a:r>
              <a:rPr/>
              <a:t> </a:t>
            </a:r>
            <a:r>
              <a:rPr/>
              <a:t>mostly</a:t>
            </a:r>
            <a:r>
              <a:rPr/>
              <a:t> </a:t>
            </a:r>
            <a:r>
              <a:rPr/>
              <a:t>in</a:t>
            </a:r>
            <a:r>
              <a:rPr/>
              <a:t> </a:t>
            </a:r>
            <a:r>
              <a:rPr/>
              <a:t>the</a:t>
            </a:r>
            <a:r>
              <a:rPr/>
              <a:t> </a:t>
            </a:r>
            <a:r>
              <a:rPr/>
              <a:t>laboratory</a:t>
            </a:r>
            <a:r>
              <a:rPr/>
              <a:t> </a:t>
            </a:r>
            <a:r>
              <a:rPr/>
              <a:t>and</a:t>
            </a:r>
            <a:r>
              <a:rPr/>
              <a:t> </a:t>
            </a:r>
            <a:r>
              <a:rPr/>
              <a:t>“</a:t>
            </a:r>
            <a:r>
              <a:rPr/>
              <a:t>without</a:t>
            </a:r>
            <a:r>
              <a:rPr/>
              <a:t> </a:t>
            </a:r>
            <a:r>
              <a:rPr/>
              <a:t>thought</a:t>
            </a:r>
            <a:r>
              <a:rPr/>
              <a:t> </a:t>
            </a:r>
            <a:r>
              <a:rPr/>
              <a:t>of</a:t>
            </a:r>
            <a:r>
              <a:rPr/>
              <a:t> </a:t>
            </a:r>
            <a:r>
              <a:rPr/>
              <a:t>practical</a:t>
            </a:r>
            <a:r>
              <a:rPr/>
              <a:t> </a:t>
            </a:r>
            <a:r>
              <a:rPr/>
              <a:t>ends.</a:t>
            </a:r>
            <a:r>
              <a:rPr/>
              <a:t>”</a:t>
            </a:r>
            <a:r>
              <a:rPr/>
              <a:t> </a:t>
            </a:r>
            <a:r>
              <a:rPr/>
              <a:t>Translational</a:t>
            </a:r>
            <a:r>
              <a:rPr/>
              <a:t> </a:t>
            </a:r>
            <a:r>
              <a:rPr/>
              <a:t>research</a:t>
            </a:r>
            <a:r>
              <a:rPr/>
              <a:t> </a:t>
            </a:r>
            <a:r>
              <a:rPr/>
              <a:t>represents</a:t>
            </a:r>
            <a:r>
              <a:rPr/>
              <a:t> </a:t>
            </a:r>
            <a:r>
              <a:rPr/>
              <a:t>a</a:t>
            </a:r>
            <a:r>
              <a:rPr/>
              <a:t> </a:t>
            </a:r>
            <a:r>
              <a:rPr/>
              <a:t>bridge</a:t>
            </a:r>
            <a:r>
              <a:rPr/>
              <a:t> </a:t>
            </a:r>
            <a:r>
              <a:rPr/>
              <a:t>between</a:t>
            </a:r>
            <a:r>
              <a:rPr/>
              <a:t> </a:t>
            </a:r>
            <a:r>
              <a:rPr/>
              <a:t>the</a:t>
            </a:r>
            <a:r>
              <a:rPr/>
              <a:t> </a:t>
            </a:r>
            <a:r>
              <a:rPr/>
              <a:t>laboratory</a:t>
            </a:r>
            <a:r>
              <a:rPr/>
              <a:t> </a:t>
            </a:r>
            <a:r>
              <a:rPr/>
              <a:t>and</a:t>
            </a:r>
            <a:r>
              <a:rPr/>
              <a:t> </a:t>
            </a:r>
            <a:r>
              <a:rPr/>
              <a:t>the</a:t>
            </a:r>
            <a:r>
              <a:rPr/>
              <a:t> </a:t>
            </a:r>
            <a:r>
              <a:rPr/>
              <a:t>real</a:t>
            </a:r>
            <a:r>
              <a:rPr/>
              <a:t> </a:t>
            </a:r>
            <a:r>
              <a:rPr/>
              <a:t>world.</a:t>
            </a:r>
            <a:r>
              <a:rPr/>
              <a:t> </a:t>
            </a:r>
            <a:r>
              <a:rPr/>
              <a:t>You’ll</a:t>
            </a:r>
            <a:r>
              <a:rPr/>
              <a:t> </a:t>
            </a:r>
            <a:r>
              <a:rPr/>
              <a:t>see</a:t>
            </a:r>
            <a:r>
              <a:rPr/>
              <a:t> </a:t>
            </a:r>
            <a:r>
              <a:rPr/>
              <a:t>the</a:t>
            </a:r>
            <a:r>
              <a:rPr/>
              <a:t> </a:t>
            </a:r>
            <a:r>
              <a:rPr/>
              <a:t>phrase</a:t>
            </a:r>
            <a:r>
              <a:rPr/>
              <a:t> </a:t>
            </a:r>
            <a:r>
              <a:rPr/>
              <a:t>“</a:t>
            </a:r>
            <a:r>
              <a:rPr/>
              <a:t>from</a:t>
            </a:r>
            <a:r>
              <a:rPr/>
              <a:t> </a:t>
            </a:r>
            <a:r>
              <a:rPr/>
              <a:t>bench</a:t>
            </a:r>
            <a:r>
              <a:rPr/>
              <a:t> </a:t>
            </a:r>
            <a:r>
              <a:rPr/>
              <a:t>to</a:t>
            </a:r>
            <a:r>
              <a:rPr/>
              <a:t> </a:t>
            </a:r>
            <a:r>
              <a:rPr/>
              <a:t>bedside</a:t>
            </a:r>
            <a:r>
              <a:rPr/>
              <a:t>”</a:t>
            </a:r>
            <a:r>
              <a:rPr/>
              <a:t> </a:t>
            </a:r>
            <a:r>
              <a:rPr/>
              <a:t>used</a:t>
            </a:r>
            <a:r>
              <a:rPr/>
              <a:t> </a:t>
            </a:r>
            <a:r>
              <a:rPr/>
              <a:t>in</a:t>
            </a:r>
            <a:r>
              <a:rPr/>
              <a:t> </a:t>
            </a:r>
            <a:r>
              <a:rPr/>
              <a:t>this</a:t>
            </a:r>
            <a:r>
              <a:rPr/>
              <a:t> </a:t>
            </a:r>
            <a:r>
              <a:rPr/>
              <a:t>context.</a:t>
            </a:r>
          </a:p>
          <a:p>
            <a:pPr lvl="0" marL="0" indent="0">
              <a:buNone/>
            </a:pPr>
          </a:p>
          <a:p>
            <a:pPr lvl="0" marL="0" indent="0">
              <a:buNone/>
            </a:pPr>
            <a:r>
              <a:rPr/>
              <a:t>Some</a:t>
            </a:r>
            <a:r>
              <a:rPr/>
              <a:t> </a:t>
            </a:r>
            <a:r>
              <a:rPr/>
              <a:t>people</a:t>
            </a:r>
            <a:r>
              <a:rPr/>
              <a:t> </a:t>
            </a:r>
            <a:r>
              <a:rPr/>
              <a:t>subdivide</a:t>
            </a:r>
            <a:r>
              <a:rPr/>
              <a:t> </a:t>
            </a:r>
            <a:r>
              <a:rPr/>
              <a:t>translational</a:t>
            </a:r>
            <a:r>
              <a:rPr/>
              <a:t> </a:t>
            </a:r>
            <a:r>
              <a:rPr/>
              <a:t>research</a:t>
            </a:r>
            <a:r>
              <a:rPr/>
              <a:t> </a:t>
            </a:r>
            <a:r>
              <a:rPr/>
              <a:t>into</a:t>
            </a:r>
            <a:r>
              <a:rPr/>
              <a:t> </a:t>
            </a:r>
            <a:r>
              <a:rPr/>
              <a:t>two</a:t>
            </a:r>
            <a:r>
              <a:rPr/>
              <a:t> </a:t>
            </a:r>
            <a:r>
              <a:rPr/>
              <a:t>types</a:t>
            </a:r>
            <a:r>
              <a:rPr/>
              <a:t> </a:t>
            </a:r>
            <a:r>
              <a:rPr/>
              <a:t>with</a:t>
            </a:r>
            <a:r>
              <a:rPr/>
              <a:t> </a:t>
            </a:r>
            <a:r>
              <a:rPr/>
              <a:t>T1</a:t>
            </a:r>
            <a:r>
              <a:rPr/>
              <a:t> </a:t>
            </a:r>
            <a:r>
              <a:rPr/>
              <a:t>research</a:t>
            </a:r>
            <a:r>
              <a:rPr/>
              <a:t> </a:t>
            </a:r>
            <a:r>
              <a:rPr/>
              <a:t>representing</a:t>
            </a:r>
            <a:r>
              <a:rPr/>
              <a:t> </a:t>
            </a:r>
            <a:r>
              <a:rPr/>
              <a:t>a</a:t>
            </a:r>
            <a:r>
              <a:rPr/>
              <a:t> </a:t>
            </a:r>
            <a:r>
              <a:rPr/>
              <a:t>bridge</a:t>
            </a:r>
            <a:r>
              <a:rPr/>
              <a:t> </a:t>
            </a:r>
            <a:r>
              <a:rPr/>
              <a:t>from</a:t>
            </a:r>
            <a:r>
              <a:rPr/>
              <a:t> </a:t>
            </a:r>
            <a:r>
              <a:rPr/>
              <a:t>the</a:t>
            </a:r>
            <a:r>
              <a:rPr/>
              <a:t> </a:t>
            </a:r>
            <a:r>
              <a:rPr/>
              <a:t>laboratory</a:t>
            </a:r>
            <a:r>
              <a:rPr/>
              <a:t> </a:t>
            </a:r>
            <a:r>
              <a:rPr/>
              <a:t>to</a:t>
            </a:r>
            <a:r>
              <a:rPr/>
              <a:t> </a:t>
            </a:r>
            <a:r>
              <a:rPr/>
              <a:t>the</a:t>
            </a:r>
            <a:r>
              <a:rPr/>
              <a:t> </a:t>
            </a:r>
            <a:r>
              <a:rPr/>
              <a:t>patient</a:t>
            </a:r>
            <a:r>
              <a:rPr/>
              <a:t> </a:t>
            </a:r>
            <a:r>
              <a:rPr/>
              <a:t>and</a:t>
            </a:r>
            <a:r>
              <a:rPr/>
              <a:t> </a:t>
            </a:r>
            <a:r>
              <a:rPr/>
              <a:t>T2</a:t>
            </a:r>
            <a:r>
              <a:rPr/>
              <a:t> </a:t>
            </a:r>
            <a:r>
              <a:rPr/>
              <a:t>research</a:t>
            </a:r>
            <a:r>
              <a:rPr/>
              <a:t> </a:t>
            </a:r>
            <a:r>
              <a:rPr/>
              <a:t>representing</a:t>
            </a:r>
            <a:r>
              <a:rPr/>
              <a:t> </a:t>
            </a:r>
            <a:r>
              <a:rPr/>
              <a:t>a</a:t>
            </a:r>
            <a:r>
              <a:rPr/>
              <a:t> </a:t>
            </a:r>
            <a:r>
              <a:rPr/>
              <a:t>bridge</a:t>
            </a:r>
            <a:r>
              <a:rPr/>
              <a:t> </a:t>
            </a:r>
            <a:r>
              <a:rPr/>
              <a:t>from</a:t>
            </a:r>
            <a:r>
              <a:rPr/>
              <a:t> </a:t>
            </a:r>
            <a:r>
              <a:rPr/>
              <a:t>a</a:t>
            </a:r>
            <a:r>
              <a:rPr/>
              <a:t> </a:t>
            </a:r>
            <a:r>
              <a:rPr/>
              <a:t>the</a:t>
            </a:r>
            <a:r>
              <a:rPr/>
              <a:t> </a:t>
            </a:r>
            <a:r>
              <a:rPr/>
              <a:t>carefully</a:t>
            </a:r>
            <a:r>
              <a:rPr/>
              <a:t> </a:t>
            </a:r>
            <a:r>
              <a:rPr/>
              <a:t>controlled</a:t>
            </a:r>
            <a:r>
              <a:rPr/>
              <a:t> </a:t>
            </a:r>
            <a:r>
              <a:rPr/>
              <a:t>clinical</a:t>
            </a:r>
            <a:r>
              <a:rPr/>
              <a:t> </a:t>
            </a:r>
            <a:r>
              <a:rPr/>
              <a:t>trial</a:t>
            </a:r>
            <a:r>
              <a:rPr/>
              <a:t> </a:t>
            </a:r>
            <a:r>
              <a:rPr/>
              <a:t>to</a:t>
            </a:r>
            <a:r>
              <a:rPr/>
              <a:t> </a:t>
            </a:r>
            <a:r>
              <a:rPr/>
              <a:t>actual</a:t>
            </a:r>
            <a:r>
              <a:rPr/>
              <a:t> </a:t>
            </a:r>
            <a:r>
              <a:rPr/>
              <a:t>practice</a:t>
            </a:r>
            <a:r>
              <a:rPr/>
              <a:t> </a:t>
            </a:r>
            <a:r>
              <a:rPr/>
              <a:t>settings</a:t>
            </a:r>
            <a:r>
              <a:rPr/>
              <a:t> </a:t>
            </a:r>
            <a:r>
              <a:rPr/>
              <a:t>in</a:t>
            </a:r>
            <a:r>
              <a:rPr/>
              <a:t> </a:t>
            </a:r>
            <a:r>
              <a:rPr/>
              <a:t>the</a:t>
            </a:r>
            <a:r>
              <a:rPr/>
              <a:t> </a:t>
            </a:r>
            <a:r>
              <a:rPr/>
              <a:t>regular</a:t>
            </a:r>
            <a:r>
              <a:rPr/>
              <a:t> </a:t>
            </a:r>
            <a:r>
              <a:rPr/>
              <a:t>community.</a:t>
            </a:r>
          </a:p>
          <a:p>
            <a:pPr lvl="0" marL="0" indent="0">
              <a:buNone/>
            </a:pPr>
          </a:p>
          <a:p>
            <a:pPr lvl="0" marL="0" indent="0">
              <a:buNone/>
            </a:pPr>
            <a:r>
              <a:rPr/>
              <a:t>Some</a:t>
            </a:r>
            <a:r>
              <a:rPr/>
              <a:t> </a:t>
            </a:r>
            <a:r>
              <a:rPr/>
              <a:t>people</a:t>
            </a:r>
            <a:r>
              <a:rPr/>
              <a:t> </a:t>
            </a:r>
            <a:r>
              <a:rPr/>
              <a:t>further</a:t>
            </a:r>
            <a:r>
              <a:rPr/>
              <a:t> </a:t>
            </a:r>
            <a:r>
              <a:rPr/>
              <a:t>divide</a:t>
            </a:r>
            <a:r>
              <a:rPr/>
              <a:t> </a:t>
            </a:r>
            <a:r>
              <a:rPr/>
              <a:t>translational</a:t>
            </a:r>
            <a:r>
              <a:rPr/>
              <a:t> </a:t>
            </a:r>
            <a:r>
              <a:rPr/>
              <a:t>research</a:t>
            </a:r>
            <a:r>
              <a:rPr/>
              <a:t> </a:t>
            </a:r>
            <a:r>
              <a:rPr/>
              <a:t>into</a:t>
            </a:r>
            <a:r>
              <a:rPr/>
              <a:t> </a:t>
            </a:r>
            <a:r>
              <a:rPr/>
              <a:t>even</a:t>
            </a:r>
            <a:r>
              <a:rPr/>
              <a:t> </a:t>
            </a:r>
            <a:r>
              <a:rPr/>
              <a:t>more</a:t>
            </a:r>
            <a:r>
              <a:rPr/>
              <a:t> </a:t>
            </a:r>
            <a:r>
              <a:rPr/>
              <a:t>categories,</a:t>
            </a:r>
            <a:r>
              <a:rPr/>
              <a:t> </a:t>
            </a:r>
            <a:r>
              <a:rPr/>
              <a:t>T3,</a:t>
            </a:r>
            <a:r>
              <a:rPr/>
              <a:t> </a:t>
            </a:r>
            <a:r>
              <a:rPr/>
              <a:t>T4,</a:t>
            </a:r>
            <a:r>
              <a:rPr/>
              <a:t> </a:t>
            </a:r>
            <a:r>
              <a:rPr/>
              <a:t>and</a:t>
            </a:r>
            <a:r>
              <a:rPr/>
              <a:t> </a:t>
            </a:r>
            <a:r>
              <a:rPr/>
              <a:t>even</a:t>
            </a:r>
            <a:r>
              <a:rPr/>
              <a:t> </a:t>
            </a:r>
            <a:r>
              <a:rPr/>
              <a:t>T5.</a:t>
            </a:r>
            <a:r>
              <a:rPr/>
              <a:t> </a:t>
            </a:r>
            <a:r>
              <a:rPr/>
              <a:t>If</a:t>
            </a:r>
            <a:r>
              <a:rPr/>
              <a:t> </a:t>
            </a:r>
            <a:r>
              <a:rPr/>
              <a:t>you</a:t>
            </a:r>
            <a:r>
              <a:rPr/>
              <a:t> </a:t>
            </a:r>
            <a:r>
              <a:rPr/>
              <a:t>have</a:t>
            </a:r>
            <a:r>
              <a:rPr/>
              <a:t> </a:t>
            </a:r>
            <a:r>
              <a:rPr/>
              <a:t>a</a:t>
            </a:r>
            <a:r>
              <a:rPr/>
              <a:t> </a:t>
            </a:r>
            <a:r>
              <a:rPr/>
              <a:t>good</a:t>
            </a:r>
            <a:r>
              <a:rPr/>
              <a:t> </a:t>
            </a:r>
            <a:r>
              <a:rPr/>
              <a:t>resource</a:t>
            </a:r>
            <a:r>
              <a:rPr/>
              <a:t> </a:t>
            </a:r>
            <a:r>
              <a:rPr/>
              <a:t>that</a:t>
            </a:r>
            <a:r>
              <a:rPr/>
              <a:t> </a:t>
            </a:r>
            <a:r>
              <a:rPr/>
              <a:t>explains</a:t>
            </a:r>
            <a:r>
              <a:rPr/>
              <a:t> </a:t>
            </a:r>
            <a:r>
              <a:rPr/>
              <a:t>clearly</a:t>
            </a:r>
            <a:r>
              <a:rPr/>
              <a:t> </a:t>
            </a:r>
            <a:r>
              <a:rPr/>
              <a:t>what</a:t>
            </a:r>
            <a:r>
              <a:rPr/>
              <a:t> </a:t>
            </a:r>
            <a:r>
              <a:rPr/>
              <a:t>T5</a:t>
            </a:r>
            <a:r>
              <a:rPr/>
              <a:t> </a:t>
            </a:r>
            <a:r>
              <a:rPr/>
              <a:t>research</a:t>
            </a:r>
            <a:r>
              <a:rPr/>
              <a:t> </a:t>
            </a:r>
            <a:r>
              <a:rPr/>
              <a:t>is,</a:t>
            </a:r>
            <a:r>
              <a:rPr/>
              <a:t> </a:t>
            </a:r>
            <a:r>
              <a:rPr/>
              <a:t>I’d</a:t>
            </a:r>
            <a:r>
              <a:rPr/>
              <a:t> </a:t>
            </a:r>
            <a:r>
              <a:rPr/>
              <a:t>encourage</a:t>
            </a:r>
            <a:r>
              <a:rPr/>
              <a:t> </a:t>
            </a:r>
            <a:r>
              <a:rPr/>
              <a:t>you</a:t>
            </a:r>
            <a:r>
              <a:rPr/>
              <a:t> </a:t>
            </a:r>
            <a:r>
              <a:rPr/>
              <a:t>to</a:t>
            </a:r>
            <a:r>
              <a:rPr/>
              <a:t> </a:t>
            </a:r>
            <a:r>
              <a:rPr/>
              <a:t>share</a:t>
            </a:r>
            <a:r>
              <a:rPr/>
              <a:t> </a:t>
            </a:r>
            <a:r>
              <a:rPr/>
              <a:t>it</a:t>
            </a:r>
            <a:r>
              <a:rPr/>
              <a:t> </a:t>
            </a:r>
            <a:r>
              <a:rPr/>
              <a:t>with</a:t>
            </a:r>
            <a:r>
              <a:rPr/>
              <a:t> </a:t>
            </a:r>
            <a:r>
              <a:rPr/>
              <a:t>the</a:t>
            </a:r>
            <a:r>
              <a:rPr/>
              <a:t> </a:t>
            </a:r>
            <a:r>
              <a:rPr/>
              <a:t>rest</a:t>
            </a:r>
            <a:r>
              <a:rPr/>
              <a:t> </a:t>
            </a:r>
            <a:r>
              <a:rPr/>
              <a:t>of</a:t>
            </a:r>
            <a:r>
              <a:rPr/>
              <a:t> </a:t>
            </a:r>
            <a:r>
              <a:rPr/>
              <a:t>the</a:t>
            </a:r>
            <a:r>
              <a:rPr/>
              <a:t> </a:t>
            </a:r>
            <a:r>
              <a:rPr/>
              <a:t>class.</a:t>
            </a:r>
          </a:p>
          <a:p>
            <a:pPr lvl="0" marL="0" indent="0">
              <a:buNone/>
            </a:pPr>
          </a:p>
          <a:p>
            <a:pPr lvl="0" marL="0" indent="0">
              <a:buNone/>
            </a:pPr>
            <a:r>
              <a:rPr/>
              <a:t>Like</a:t>
            </a:r>
            <a:r>
              <a:rPr/>
              <a:t> </a:t>
            </a:r>
            <a:r>
              <a:rPr/>
              <a:t>every</a:t>
            </a:r>
            <a:r>
              <a:rPr/>
              <a:t> </a:t>
            </a:r>
            <a:r>
              <a:rPr/>
              <a:t>other</a:t>
            </a:r>
            <a:r>
              <a:rPr/>
              <a:t> </a:t>
            </a:r>
            <a:r>
              <a:rPr/>
              <a:t>dichotomy,</a:t>
            </a:r>
            <a:r>
              <a:rPr/>
              <a:t> </a:t>
            </a:r>
            <a:r>
              <a:rPr/>
              <a:t>it</a:t>
            </a:r>
            <a:r>
              <a:rPr/>
              <a:t> </a:t>
            </a:r>
            <a:r>
              <a:rPr/>
              <a:t>is</a:t>
            </a:r>
            <a:r>
              <a:rPr/>
              <a:t> </a:t>
            </a:r>
            <a:r>
              <a:rPr/>
              <a:t>a</a:t>
            </a:r>
            <a:r>
              <a:rPr/>
              <a:t> </a:t>
            </a:r>
            <a:r>
              <a:rPr/>
              <a:t>mistake</a:t>
            </a:r>
            <a:r>
              <a:rPr/>
              <a:t> </a:t>
            </a:r>
            <a:r>
              <a:rPr/>
              <a:t>to</a:t>
            </a:r>
            <a:r>
              <a:rPr/>
              <a:t> </a:t>
            </a:r>
            <a:r>
              <a:rPr/>
              <a:t>view</a:t>
            </a:r>
            <a:r>
              <a:rPr/>
              <a:t> </a:t>
            </a:r>
            <a:r>
              <a:rPr/>
              <a:t>one</a:t>
            </a:r>
            <a:r>
              <a:rPr/>
              <a:t> </a:t>
            </a:r>
            <a:r>
              <a:rPr/>
              <a:t>side</a:t>
            </a:r>
            <a:r>
              <a:rPr/>
              <a:t> </a:t>
            </a:r>
            <a:r>
              <a:rPr/>
              <a:t>of</a:t>
            </a:r>
            <a:r>
              <a:rPr/>
              <a:t> </a:t>
            </a:r>
            <a:r>
              <a:rPr/>
              <a:t>the</a:t>
            </a:r>
            <a:r>
              <a:rPr/>
              <a:t> </a:t>
            </a:r>
            <a:r>
              <a:rPr/>
              <a:t>dichotomy</a:t>
            </a:r>
            <a:r>
              <a:rPr/>
              <a:t> </a:t>
            </a:r>
            <a:r>
              <a:rPr/>
              <a:t>as</a:t>
            </a:r>
            <a:r>
              <a:rPr/>
              <a:t> </a:t>
            </a:r>
            <a:r>
              <a:rPr/>
              <a:t>superior</a:t>
            </a:r>
            <a:r>
              <a:rPr/>
              <a:t> </a:t>
            </a:r>
            <a:r>
              <a:rPr/>
              <a:t>to</a:t>
            </a:r>
            <a:r>
              <a:rPr/>
              <a:t> </a:t>
            </a:r>
            <a:r>
              <a:rPr/>
              <a:t>the</a:t>
            </a:r>
            <a:r>
              <a:rPr/>
              <a:t> </a:t>
            </a:r>
            <a:r>
              <a:rPr/>
              <a:t>other.</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closely</a:t>
            </a:r>
            <a:r>
              <a:rPr/>
              <a:t> </a:t>
            </a:r>
            <a:r>
              <a:rPr/>
              <a:t>related</a:t>
            </a:r>
            <a:r>
              <a:rPr/>
              <a:t> </a:t>
            </a:r>
            <a:r>
              <a:rPr/>
              <a:t>dichotomy</a:t>
            </a:r>
            <a:r>
              <a:rPr/>
              <a:t> </a:t>
            </a:r>
            <a:r>
              <a:rPr/>
              <a:t>is</a:t>
            </a:r>
            <a:r>
              <a:rPr/>
              <a:t> </a:t>
            </a:r>
            <a:r>
              <a:rPr/>
              <a:t>laboratory</a:t>
            </a:r>
            <a:r>
              <a:rPr/>
              <a:t> </a:t>
            </a:r>
            <a:r>
              <a:rPr/>
              <a:t>versus</a:t>
            </a:r>
            <a:r>
              <a:rPr/>
              <a:t> </a:t>
            </a:r>
            <a:r>
              <a:rPr/>
              <a:t>field</a:t>
            </a:r>
            <a:r>
              <a:rPr/>
              <a:t> </a:t>
            </a:r>
            <a:r>
              <a:rPr/>
              <a:t>research.</a:t>
            </a:r>
            <a:r>
              <a:rPr/>
              <a:t> </a:t>
            </a:r>
            <a:r>
              <a:rPr/>
              <a:t>Laboratory</a:t>
            </a:r>
            <a:r>
              <a:rPr/>
              <a:t> </a:t>
            </a:r>
            <a:r>
              <a:rPr/>
              <a:t>research</a:t>
            </a:r>
            <a:r>
              <a:rPr/>
              <a:t> </a:t>
            </a:r>
            <a:r>
              <a:rPr/>
              <a:t>is</a:t>
            </a:r>
            <a:r>
              <a:rPr/>
              <a:t> </a:t>
            </a:r>
            <a:r>
              <a:rPr/>
              <a:t>done</a:t>
            </a:r>
            <a:r>
              <a:rPr/>
              <a:t> </a:t>
            </a:r>
            <a:r>
              <a:rPr/>
              <a:t>in</a:t>
            </a:r>
            <a:r>
              <a:rPr/>
              <a:t> </a:t>
            </a:r>
            <a:r>
              <a:rPr/>
              <a:t>a</a:t>
            </a:r>
            <a:r>
              <a:rPr/>
              <a:t> </a:t>
            </a:r>
            <a:r>
              <a:rPr/>
              <a:t>controlled</a:t>
            </a:r>
            <a:r>
              <a:rPr/>
              <a:t> </a:t>
            </a:r>
            <a:r>
              <a:rPr/>
              <a:t>setting</a:t>
            </a:r>
            <a:r>
              <a:rPr/>
              <a:t> </a:t>
            </a:r>
            <a:r>
              <a:rPr/>
              <a:t>and</a:t>
            </a:r>
            <a:r>
              <a:rPr/>
              <a:t> </a:t>
            </a:r>
            <a:r>
              <a:rPr/>
              <a:t>has</a:t>
            </a:r>
            <a:r>
              <a:rPr/>
              <a:t> </a:t>
            </a:r>
            <a:r>
              <a:rPr/>
              <a:t>a</a:t>
            </a:r>
            <a:r>
              <a:rPr/>
              <a:t> </a:t>
            </a:r>
            <a:r>
              <a:rPr/>
              <a:t>greater</a:t>
            </a:r>
            <a:r>
              <a:rPr/>
              <a:t> </a:t>
            </a:r>
            <a:r>
              <a:rPr/>
              <a:t>level</a:t>
            </a:r>
            <a:r>
              <a:rPr/>
              <a:t> </a:t>
            </a:r>
            <a:r>
              <a:rPr/>
              <a:t>of</a:t>
            </a:r>
            <a:r>
              <a:rPr/>
              <a:t> </a:t>
            </a:r>
            <a:r>
              <a:rPr/>
              <a:t>control.</a:t>
            </a:r>
            <a:r>
              <a:rPr/>
              <a:t> </a:t>
            </a:r>
            <a:r>
              <a:rPr/>
              <a:t>The</a:t>
            </a:r>
            <a:r>
              <a:rPr/>
              <a:t> </a:t>
            </a:r>
            <a:r>
              <a:rPr/>
              <a:t>big</a:t>
            </a:r>
            <a:r>
              <a:rPr/>
              <a:t> </a:t>
            </a:r>
            <a:r>
              <a:rPr/>
              <a:t>criticism</a:t>
            </a:r>
            <a:r>
              <a:rPr/>
              <a:t> </a:t>
            </a:r>
            <a:r>
              <a:rPr/>
              <a:t>of</a:t>
            </a:r>
            <a:r>
              <a:rPr/>
              <a:t> </a:t>
            </a:r>
            <a:r>
              <a:rPr/>
              <a:t>laboratory</a:t>
            </a:r>
            <a:r>
              <a:rPr/>
              <a:t> </a:t>
            </a:r>
            <a:r>
              <a:rPr/>
              <a:t>studies</a:t>
            </a:r>
            <a:r>
              <a:rPr/>
              <a:t> </a:t>
            </a:r>
            <a:r>
              <a:rPr/>
              <a:t>is</a:t>
            </a:r>
            <a:r>
              <a:rPr/>
              <a:t> </a:t>
            </a:r>
            <a:r>
              <a:rPr/>
              <a:t>that</a:t>
            </a:r>
            <a:r>
              <a:rPr/>
              <a:t> </a:t>
            </a:r>
            <a:r>
              <a:rPr/>
              <a:t>they</a:t>
            </a:r>
            <a:r>
              <a:rPr/>
              <a:t> </a:t>
            </a:r>
            <a:r>
              <a:rPr/>
              <a:t>are</a:t>
            </a:r>
            <a:r>
              <a:rPr/>
              <a:t> </a:t>
            </a:r>
            <a:r>
              <a:rPr/>
              <a:t>“</a:t>
            </a:r>
            <a:r>
              <a:rPr/>
              <a:t>unnatural</a:t>
            </a:r>
            <a:r>
              <a:rPr/>
              <a:t>”</a:t>
            </a:r>
            <a:r>
              <a:rPr/>
              <a:t> </a:t>
            </a:r>
            <a:r>
              <a:rPr/>
              <a:t>and</a:t>
            </a:r>
            <a:r>
              <a:rPr/>
              <a:t> </a:t>
            </a:r>
            <a:r>
              <a:rPr/>
              <a:t>do</a:t>
            </a:r>
            <a:r>
              <a:rPr/>
              <a:t> </a:t>
            </a:r>
            <a:r>
              <a:rPr/>
              <a:t>not</a:t>
            </a:r>
            <a:r>
              <a:rPr/>
              <a:t> </a:t>
            </a:r>
            <a:r>
              <a:rPr/>
              <a:t>reflect</a:t>
            </a:r>
            <a:r>
              <a:rPr/>
              <a:t> </a:t>
            </a:r>
            <a:r>
              <a:rPr/>
              <a:t>how</a:t>
            </a:r>
            <a:r>
              <a:rPr/>
              <a:t> </a:t>
            </a:r>
            <a:r>
              <a:rPr/>
              <a:t>clinical</a:t>
            </a:r>
            <a:r>
              <a:rPr/>
              <a:t> </a:t>
            </a:r>
            <a:r>
              <a:rPr/>
              <a:t>care</a:t>
            </a:r>
            <a:r>
              <a:rPr/>
              <a:t> </a:t>
            </a:r>
            <a:r>
              <a:rPr/>
              <a:t>is</a:t>
            </a:r>
            <a:r>
              <a:rPr/>
              <a:t> </a:t>
            </a:r>
            <a:r>
              <a:rPr/>
              <a:t>actually</a:t>
            </a:r>
            <a:r>
              <a:rPr/>
              <a:t> </a:t>
            </a:r>
            <a:r>
              <a:rPr/>
              <a:t>provided.</a:t>
            </a:r>
            <a:r>
              <a:rPr/>
              <a:t> </a:t>
            </a:r>
            <a:r>
              <a:rPr/>
              <a:t>In</a:t>
            </a:r>
            <a:r>
              <a:rPr/>
              <a:t> </a:t>
            </a:r>
            <a:r>
              <a:rPr/>
              <a:t>fairness,</a:t>
            </a:r>
            <a:r>
              <a:rPr/>
              <a:t> </a:t>
            </a:r>
            <a:r>
              <a:rPr/>
              <a:t>almost</a:t>
            </a:r>
            <a:r>
              <a:rPr/>
              <a:t> </a:t>
            </a:r>
            <a:r>
              <a:rPr/>
              <a:t>all</a:t>
            </a:r>
            <a:r>
              <a:rPr/>
              <a:t> </a:t>
            </a:r>
            <a:r>
              <a:rPr/>
              <a:t>research</a:t>
            </a:r>
            <a:r>
              <a:rPr/>
              <a:t> </a:t>
            </a:r>
            <a:r>
              <a:rPr/>
              <a:t>has</a:t>
            </a:r>
            <a:r>
              <a:rPr/>
              <a:t> </a:t>
            </a:r>
            <a:r>
              <a:rPr/>
              <a:t>an</a:t>
            </a:r>
            <a:r>
              <a:rPr/>
              <a:t> </a:t>
            </a:r>
            <a:r>
              <a:rPr/>
              <a:t>artificiality</a:t>
            </a:r>
            <a:r>
              <a:rPr/>
              <a:t> </a:t>
            </a:r>
            <a:r>
              <a:rPr/>
              <a:t>associated</a:t>
            </a:r>
            <a:r>
              <a:rPr/>
              <a:t> </a:t>
            </a:r>
            <a:r>
              <a:rPr/>
              <a:t>with</a:t>
            </a:r>
            <a:r>
              <a:rPr/>
              <a:t> </a:t>
            </a:r>
            <a:r>
              <a:rPr/>
              <a:t>it.</a:t>
            </a:r>
            <a:r>
              <a:rPr/>
              <a:t> </a:t>
            </a:r>
            <a:r>
              <a:rPr/>
              <a:t>It’s</a:t>
            </a:r>
            <a:r>
              <a:rPr/>
              <a:t> </a:t>
            </a:r>
            <a:r>
              <a:rPr/>
              <a:t>just</a:t>
            </a:r>
            <a:r>
              <a:rPr/>
              <a:t> </a:t>
            </a:r>
            <a:r>
              <a:rPr/>
              <a:t>that</a:t>
            </a:r>
            <a:r>
              <a:rPr/>
              <a:t> </a:t>
            </a:r>
            <a:r>
              <a:rPr/>
              <a:t>the</a:t>
            </a:r>
            <a:r>
              <a:rPr/>
              <a:t> </a:t>
            </a:r>
            <a:r>
              <a:rPr/>
              <a:t>laboratory</a:t>
            </a:r>
            <a:r>
              <a:rPr/>
              <a:t> </a:t>
            </a:r>
            <a:r>
              <a:rPr/>
              <a:t>is</a:t>
            </a:r>
            <a:r>
              <a:rPr/>
              <a:t> </a:t>
            </a:r>
            <a:r>
              <a:rPr/>
              <a:t>a</a:t>
            </a:r>
            <a:r>
              <a:rPr/>
              <a:t> </a:t>
            </a:r>
            <a:r>
              <a:rPr/>
              <a:t>bit</a:t>
            </a:r>
            <a:r>
              <a:rPr/>
              <a:t> </a:t>
            </a:r>
            <a:r>
              <a:rPr/>
              <a:t>more</a:t>
            </a:r>
            <a:r>
              <a:rPr/>
              <a:t> </a:t>
            </a:r>
            <a:r>
              <a:rPr/>
              <a:t>artificial</a:t>
            </a:r>
            <a:r>
              <a:rPr/>
              <a:t> </a:t>
            </a:r>
            <a:r>
              <a:rPr/>
              <a:t>than</a:t>
            </a:r>
            <a:r>
              <a:rPr/>
              <a:t> </a:t>
            </a:r>
            <a:r>
              <a:rPr/>
              <a:t>field</a:t>
            </a:r>
            <a:r>
              <a:rPr/>
              <a:t> </a:t>
            </a:r>
            <a:r>
              <a:rPr/>
              <a:t>research.</a:t>
            </a:r>
          </a:p>
          <a:p>
            <a:pPr lvl="0" marL="0" indent="0">
              <a:buNone/>
            </a:pPr>
          </a:p>
          <a:p>
            <a:pPr lvl="0" marL="0" indent="0">
              <a:buNone/>
            </a:pPr>
            <a:r>
              <a:rPr/>
              <a:t>Now</a:t>
            </a:r>
            <a:r>
              <a:rPr/>
              <a:t> </a:t>
            </a:r>
            <a:r>
              <a:rPr/>
              <a:t>laboratory</a:t>
            </a:r>
            <a:r>
              <a:rPr/>
              <a:t> </a:t>
            </a:r>
            <a:r>
              <a:rPr/>
              <a:t>research</a:t>
            </a:r>
            <a:r>
              <a:rPr/>
              <a:t> </a:t>
            </a:r>
            <a:r>
              <a:rPr/>
              <a:t>does</a:t>
            </a:r>
            <a:r>
              <a:rPr/>
              <a:t> </a:t>
            </a:r>
            <a:r>
              <a:rPr/>
              <a:t>not</a:t>
            </a:r>
            <a:r>
              <a:rPr/>
              <a:t> </a:t>
            </a:r>
            <a:r>
              <a:rPr/>
              <a:t>have</a:t>
            </a:r>
            <a:r>
              <a:rPr/>
              <a:t> </a:t>
            </a:r>
            <a:r>
              <a:rPr/>
              <a:t>to</a:t>
            </a:r>
            <a:r>
              <a:rPr/>
              <a:t> </a:t>
            </a:r>
            <a:r>
              <a:rPr/>
              <a:t>be</a:t>
            </a:r>
            <a:r>
              <a:rPr/>
              <a:t> </a:t>
            </a:r>
            <a:r>
              <a:rPr/>
              <a:t>animals</a:t>
            </a:r>
            <a:r>
              <a:rPr/>
              <a:t> </a:t>
            </a:r>
            <a:r>
              <a:rPr/>
              <a:t>or</a:t>
            </a:r>
            <a:r>
              <a:rPr/>
              <a:t> </a:t>
            </a:r>
            <a:r>
              <a:rPr/>
              <a:t>petri</a:t>
            </a:r>
            <a:r>
              <a:rPr/>
              <a:t> </a:t>
            </a:r>
            <a:r>
              <a:rPr/>
              <a:t>dishes.</a:t>
            </a:r>
            <a:r>
              <a:rPr/>
              <a:t> </a:t>
            </a:r>
            <a:r>
              <a:rPr/>
              <a:t>You</a:t>
            </a:r>
            <a:r>
              <a:rPr/>
              <a:t> </a:t>
            </a:r>
            <a:r>
              <a:rPr/>
              <a:t>can</a:t>
            </a:r>
            <a:r>
              <a:rPr/>
              <a:t> </a:t>
            </a:r>
            <a:r>
              <a:rPr/>
              <a:t>study</a:t>
            </a:r>
            <a:r>
              <a:rPr/>
              <a:t> </a:t>
            </a:r>
            <a:r>
              <a:rPr/>
              <a:t>humans</a:t>
            </a:r>
            <a:r>
              <a:rPr/>
              <a:t> </a:t>
            </a:r>
            <a:r>
              <a:rPr/>
              <a:t>in</a:t>
            </a:r>
            <a:r>
              <a:rPr/>
              <a:t> </a:t>
            </a:r>
            <a:r>
              <a:rPr/>
              <a:t>the</a:t>
            </a:r>
            <a:r>
              <a:rPr/>
              <a:t> </a:t>
            </a:r>
            <a:r>
              <a:rPr/>
              <a:t>laboratory.</a:t>
            </a:r>
            <a:r>
              <a:rPr/>
              <a:t> </a:t>
            </a:r>
            <a:r>
              <a:rPr/>
              <a:t>Many</a:t>
            </a:r>
            <a:r>
              <a:rPr/>
              <a:t> </a:t>
            </a:r>
            <a:r>
              <a:rPr/>
              <a:t>exercise</a:t>
            </a:r>
            <a:r>
              <a:rPr/>
              <a:t> </a:t>
            </a:r>
            <a:r>
              <a:rPr/>
              <a:t>studies</a:t>
            </a:r>
            <a:r>
              <a:rPr/>
              <a:t> </a:t>
            </a:r>
            <a:r>
              <a:rPr/>
              <a:t>will</a:t>
            </a:r>
            <a:r>
              <a:rPr/>
              <a:t> </a:t>
            </a:r>
            <a:r>
              <a:rPr/>
              <a:t>put</a:t>
            </a:r>
            <a:r>
              <a:rPr/>
              <a:t> </a:t>
            </a:r>
            <a:r>
              <a:rPr/>
              <a:t>human</a:t>
            </a:r>
            <a:r>
              <a:rPr/>
              <a:t> </a:t>
            </a:r>
            <a:r>
              <a:rPr/>
              <a:t>volunteers</a:t>
            </a:r>
            <a:r>
              <a:rPr/>
              <a:t> </a:t>
            </a:r>
            <a:r>
              <a:rPr/>
              <a:t>on</a:t>
            </a:r>
            <a:r>
              <a:rPr/>
              <a:t> </a:t>
            </a:r>
            <a:r>
              <a:rPr/>
              <a:t>a</a:t>
            </a:r>
            <a:r>
              <a:rPr/>
              <a:t> </a:t>
            </a:r>
            <a:r>
              <a:rPr/>
              <a:t>treadmill</a:t>
            </a:r>
            <a:r>
              <a:rPr/>
              <a:t> </a:t>
            </a:r>
            <a:r>
              <a:rPr/>
              <a:t>and</a:t>
            </a:r>
            <a:r>
              <a:rPr/>
              <a:t> </a:t>
            </a:r>
            <a:r>
              <a:rPr/>
              <a:t>have</a:t>
            </a:r>
            <a:r>
              <a:rPr/>
              <a:t> </a:t>
            </a:r>
            <a:r>
              <a:rPr/>
              <a:t>them</a:t>
            </a:r>
            <a:r>
              <a:rPr/>
              <a:t> </a:t>
            </a:r>
            <a:r>
              <a:rPr/>
              <a:t>wear</a:t>
            </a:r>
            <a:r>
              <a:rPr/>
              <a:t> </a:t>
            </a:r>
            <a:r>
              <a:rPr/>
              <a:t>a</a:t>
            </a:r>
            <a:r>
              <a:rPr/>
              <a:t> </a:t>
            </a:r>
            <a:r>
              <a:rPr/>
              <a:t>mask</a:t>
            </a:r>
            <a:r>
              <a:rPr/>
              <a:t> </a:t>
            </a:r>
            <a:r>
              <a:rPr/>
              <a:t>that</a:t>
            </a:r>
            <a:r>
              <a:rPr/>
              <a:t> </a:t>
            </a:r>
            <a:r>
              <a:rPr/>
              <a:t>controls</a:t>
            </a:r>
            <a:r>
              <a:rPr/>
              <a:t> </a:t>
            </a:r>
            <a:r>
              <a:rPr/>
              <a:t>and</a:t>
            </a:r>
            <a:r>
              <a:rPr/>
              <a:t> </a:t>
            </a:r>
            <a:r>
              <a:rPr/>
              <a:t>measures</a:t>
            </a:r>
            <a:r>
              <a:rPr/>
              <a:t> </a:t>
            </a:r>
            <a:r>
              <a:rPr/>
              <a:t>their</a:t>
            </a:r>
            <a:r>
              <a:rPr/>
              <a:t> </a:t>
            </a:r>
            <a:r>
              <a:rPr/>
              <a:t>oxygen</a:t>
            </a:r>
            <a:r>
              <a:rPr/>
              <a:t> </a:t>
            </a:r>
            <a:r>
              <a:rPr/>
              <a:t>consumption.</a:t>
            </a:r>
            <a:r>
              <a:rPr/>
              <a:t> </a:t>
            </a:r>
            <a:r>
              <a:rPr/>
              <a:t>It’s</a:t>
            </a:r>
            <a:r>
              <a:rPr/>
              <a:t> </a:t>
            </a:r>
            <a:r>
              <a:rPr/>
              <a:t>great</a:t>
            </a:r>
            <a:r>
              <a:rPr/>
              <a:t> </a:t>
            </a:r>
            <a:r>
              <a:rPr/>
              <a:t>in</a:t>
            </a:r>
            <a:r>
              <a:rPr/>
              <a:t> </a:t>
            </a:r>
            <a:r>
              <a:rPr/>
              <a:t>that</a:t>
            </a:r>
            <a:r>
              <a:rPr/>
              <a:t> </a:t>
            </a:r>
            <a:r>
              <a:rPr/>
              <a:t>you</a:t>
            </a:r>
            <a:r>
              <a:rPr/>
              <a:t> </a:t>
            </a:r>
            <a:r>
              <a:rPr/>
              <a:t>can</a:t>
            </a:r>
            <a:r>
              <a:rPr/>
              <a:t> </a:t>
            </a:r>
            <a:r>
              <a:rPr/>
              <a:t>control</a:t>
            </a:r>
            <a:r>
              <a:rPr/>
              <a:t> </a:t>
            </a:r>
            <a:r>
              <a:rPr/>
              <a:t>things</a:t>
            </a:r>
            <a:r>
              <a:rPr/>
              <a:t> </a:t>
            </a:r>
            <a:r>
              <a:rPr/>
              <a:t>like</a:t>
            </a:r>
            <a:r>
              <a:rPr/>
              <a:t> </a:t>
            </a:r>
            <a:r>
              <a:rPr/>
              <a:t>temperature</a:t>
            </a:r>
            <a:r>
              <a:rPr/>
              <a:t> </a:t>
            </a:r>
            <a:r>
              <a:rPr/>
              <a:t>and</a:t>
            </a:r>
            <a:r>
              <a:rPr/>
              <a:t> </a:t>
            </a:r>
            <a:r>
              <a:rPr/>
              <a:t>humidity.</a:t>
            </a:r>
            <a:r>
              <a:rPr/>
              <a:t> </a:t>
            </a:r>
            <a:r>
              <a:rPr/>
              <a:t>When</a:t>
            </a:r>
            <a:r>
              <a:rPr/>
              <a:t> </a:t>
            </a:r>
            <a:r>
              <a:rPr/>
              <a:t>I</a:t>
            </a:r>
            <a:r>
              <a:rPr/>
              <a:t> </a:t>
            </a:r>
            <a:r>
              <a:rPr/>
              <a:t>run,</a:t>
            </a:r>
            <a:r>
              <a:rPr/>
              <a:t> </a:t>
            </a:r>
            <a:r>
              <a:rPr/>
              <a:t>and</a:t>
            </a:r>
            <a:r>
              <a:rPr/>
              <a:t> </a:t>
            </a:r>
            <a:r>
              <a:rPr/>
              <a:t>I</a:t>
            </a:r>
            <a:r>
              <a:rPr/>
              <a:t> </a:t>
            </a:r>
            <a:r>
              <a:rPr/>
              <a:t>run</a:t>
            </a:r>
            <a:r>
              <a:rPr/>
              <a:t> </a:t>
            </a:r>
            <a:r>
              <a:rPr/>
              <a:t>very</a:t>
            </a:r>
            <a:r>
              <a:rPr/>
              <a:t> </a:t>
            </a:r>
            <a:r>
              <a:rPr/>
              <a:t>slowly,</a:t>
            </a:r>
            <a:r>
              <a:rPr/>
              <a:t> </a:t>
            </a:r>
            <a:r>
              <a:rPr/>
              <a:t>I</a:t>
            </a:r>
            <a:r>
              <a:rPr/>
              <a:t> </a:t>
            </a:r>
            <a:r>
              <a:rPr/>
              <a:t>am</a:t>
            </a:r>
            <a:r>
              <a:rPr/>
              <a:t> </a:t>
            </a:r>
            <a:r>
              <a:rPr/>
              <a:t>outdoors</a:t>
            </a:r>
            <a:r>
              <a:rPr/>
              <a:t> </a:t>
            </a:r>
            <a:r>
              <a:rPr/>
              <a:t>and</a:t>
            </a:r>
            <a:r>
              <a:rPr/>
              <a:t> </a:t>
            </a:r>
            <a:r>
              <a:rPr/>
              <a:t>the</a:t>
            </a:r>
            <a:r>
              <a:rPr/>
              <a:t> </a:t>
            </a:r>
            <a:r>
              <a:rPr/>
              <a:t>temperature</a:t>
            </a:r>
            <a:r>
              <a:rPr/>
              <a:t> </a:t>
            </a:r>
            <a:r>
              <a:rPr/>
              <a:t>could</a:t>
            </a:r>
            <a:r>
              <a:rPr/>
              <a:t> </a:t>
            </a:r>
            <a:r>
              <a:rPr/>
              <a:t>be</a:t>
            </a:r>
            <a:r>
              <a:rPr/>
              <a:t> </a:t>
            </a:r>
            <a:r>
              <a:rPr/>
              <a:t>as</a:t>
            </a:r>
            <a:r>
              <a:rPr/>
              <a:t> </a:t>
            </a:r>
            <a:r>
              <a:rPr/>
              <a:t>high</a:t>
            </a:r>
            <a:r>
              <a:rPr/>
              <a:t> </a:t>
            </a:r>
            <a:r>
              <a:rPr/>
              <a:t>as</a:t>
            </a:r>
            <a:r>
              <a:rPr/>
              <a:t> </a:t>
            </a:r>
            <a:r>
              <a:rPr/>
              <a:t>90</a:t>
            </a:r>
            <a:r>
              <a:rPr/>
              <a:t> </a:t>
            </a:r>
            <a:r>
              <a:rPr/>
              <a:t>degrees</a:t>
            </a:r>
            <a:r>
              <a:rPr/>
              <a:t> </a:t>
            </a:r>
            <a:r>
              <a:rPr/>
              <a:t>Fahrenheit</a:t>
            </a:r>
            <a:r>
              <a:rPr/>
              <a:t> </a:t>
            </a:r>
            <a:r>
              <a:rPr/>
              <a:t>or</a:t>
            </a:r>
            <a:r>
              <a:rPr/>
              <a:t> </a:t>
            </a:r>
            <a:r>
              <a:rPr/>
              <a:t>as</a:t>
            </a:r>
            <a:r>
              <a:rPr/>
              <a:t> </a:t>
            </a:r>
            <a:r>
              <a:rPr/>
              <a:t>low</a:t>
            </a:r>
            <a:r>
              <a:rPr/>
              <a:t> </a:t>
            </a:r>
            <a:r>
              <a:rPr/>
              <a:t>as</a:t>
            </a:r>
            <a:r>
              <a:rPr/>
              <a:t> </a:t>
            </a:r>
            <a:r>
              <a:rPr/>
              <a:t>20</a:t>
            </a:r>
            <a:r>
              <a:rPr/>
              <a:t> </a:t>
            </a:r>
            <a:r>
              <a:rPr/>
              <a:t>degrees</a:t>
            </a:r>
            <a:r>
              <a:rPr/>
              <a:t> </a:t>
            </a:r>
            <a:r>
              <a:rPr/>
              <a:t>Fahrenheit.</a:t>
            </a:r>
            <a:r>
              <a:rPr/>
              <a:t> </a:t>
            </a:r>
            <a:r>
              <a:rPr/>
              <a:t>I</a:t>
            </a:r>
            <a:r>
              <a:rPr/>
              <a:t> </a:t>
            </a:r>
            <a:r>
              <a:rPr/>
              <a:t>run</a:t>
            </a:r>
            <a:r>
              <a:rPr/>
              <a:t> </a:t>
            </a:r>
            <a:r>
              <a:rPr/>
              <a:t>in</a:t>
            </a:r>
            <a:r>
              <a:rPr/>
              <a:t> </a:t>
            </a:r>
            <a:r>
              <a:rPr/>
              <a:t>anything</a:t>
            </a:r>
            <a:r>
              <a:rPr/>
              <a:t> </a:t>
            </a:r>
            <a:r>
              <a:rPr/>
              <a:t>except</a:t>
            </a:r>
            <a:r>
              <a:rPr/>
              <a:t> </a:t>
            </a:r>
            <a:r>
              <a:rPr/>
              <a:t>the</a:t>
            </a:r>
            <a:r>
              <a:rPr/>
              <a:t> </a:t>
            </a:r>
            <a:r>
              <a:rPr/>
              <a:t>really</a:t>
            </a:r>
            <a:r>
              <a:rPr/>
              <a:t> </a:t>
            </a:r>
            <a:r>
              <a:rPr/>
              <a:t>really</a:t>
            </a:r>
            <a:r>
              <a:rPr/>
              <a:t> </a:t>
            </a:r>
            <a:r>
              <a:rPr/>
              <a:t>cold</a:t>
            </a:r>
            <a:r>
              <a:rPr/>
              <a:t> </a:t>
            </a:r>
            <a:r>
              <a:rPr/>
              <a:t>days.</a:t>
            </a:r>
            <a:r>
              <a:rPr/>
              <a:t> </a:t>
            </a:r>
            <a:r>
              <a:rPr/>
              <a:t>And</a:t>
            </a:r>
            <a:r>
              <a:rPr/>
              <a:t> </a:t>
            </a:r>
            <a:r>
              <a:rPr/>
              <a:t>all</a:t>
            </a:r>
            <a:r>
              <a:rPr/>
              <a:t> </a:t>
            </a:r>
            <a:r>
              <a:rPr/>
              <a:t>the</a:t>
            </a:r>
            <a:r>
              <a:rPr/>
              <a:t> </a:t>
            </a:r>
            <a:r>
              <a:rPr/>
              <a:t>environmental</a:t>
            </a:r>
            <a:r>
              <a:rPr/>
              <a:t> </a:t>
            </a:r>
            <a:r>
              <a:rPr/>
              <a:t>variation</a:t>
            </a:r>
            <a:r>
              <a:rPr/>
              <a:t> </a:t>
            </a:r>
            <a:r>
              <a:rPr/>
              <a:t>is</a:t>
            </a:r>
            <a:r>
              <a:rPr/>
              <a:t> </a:t>
            </a:r>
            <a:r>
              <a:rPr/>
              <a:t>an</a:t>
            </a:r>
            <a:r>
              <a:rPr/>
              <a:t> </a:t>
            </a:r>
            <a:r>
              <a:rPr/>
              <a:t>issue.</a:t>
            </a:r>
            <a:r>
              <a:rPr/>
              <a:t> </a:t>
            </a:r>
            <a:r>
              <a:rPr/>
              <a:t>But</a:t>
            </a:r>
            <a:r>
              <a:rPr/>
              <a:t> </a:t>
            </a:r>
            <a:r>
              <a:rPr/>
              <a:t>the</a:t>
            </a:r>
            <a:r>
              <a:rPr/>
              <a:t> </a:t>
            </a:r>
            <a:r>
              <a:rPr/>
              <a:t>artificiality</a:t>
            </a:r>
            <a:r>
              <a:rPr/>
              <a:t> </a:t>
            </a:r>
            <a:r>
              <a:rPr/>
              <a:t>of</a:t>
            </a:r>
            <a:r>
              <a:rPr/>
              <a:t> </a:t>
            </a:r>
            <a:r>
              <a:rPr/>
              <a:t>running</a:t>
            </a:r>
            <a:r>
              <a:rPr/>
              <a:t> </a:t>
            </a:r>
            <a:r>
              <a:rPr/>
              <a:t>indoors</a:t>
            </a:r>
            <a:r>
              <a:rPr/>
              <a:t> </a:t>
            </a:r>
            <a:r>
              <a:rPr/>
              <a:t>on</a:t>
            </a:r>
            <a:r>
              <a:rPr/>
              <a:t> </a:t>
            </a:r>
            <a:r>
              <a:rPr/>
              <a:t>a</a:t>
            </a:r>
            <a:r>
              <a:rPr/>
              <a:t> </a:t>
            </a:r>
            <a:r>
              <a:rPr/>
              <a:t>treadmill</a:t>
            </a:r>
            <a:r>
              <a:rPr/>
              <a:t> </a:t>
            </a:r>
            <a:r>
              <a:rPr/>
              <a:t>with</a:t>
            </a:r>
            <a:r>
              <a:rPr/>
              <a:t> </a:t>
            </a:r>
            <a:r>
              <a:rPr/>
              <a:t>a</a:t>
            </a:r>
            <a:r>
              <a:rPr/>
              <a:t> </a:t>
            </a:r>
            <a:r>
              <a:rPr/>
              <a:t>maks</a:t>
            </a:r>
            <a:r>
              <a:rPr/>
              <a:t> </a:t>
            </a:r>
            <a:r>
              <a:rPr/>
              <a:t>in</a:t>
            </a:r>
            <a:r>
              <a:rPr/>
              <a:t> </a:t>
            </a:r>
            <a:r>
              <a:rPr/>
              <a:t>your</a:t>
            </a:r>
            <a:r>
              <a:rPr/>
              <a:t> </a:t>
            </a:r>
            <a:r>
              <a:rPr/>
              <a:t>face</a:t>
            </a:r>
            <a:r>
              <a:rPr/>
              <a:t> </a:t>
            </a:r>
            <a:r>
              <a:rPr/>
              <a:t>is</a:t>
            </a:r>
            <a:r>
              <a:rPr/>
              <a:t> </a:t>
            </a:r>
            <a:r>
              <a:rPr/>
              <a:t>also</a:t>
            </a:r>
            <a:r>
              <a:rPr/>
              <a:t> </a:t>
            </a:r>
            <a:r>
              <a:rPr/>
              <a:t>an</a:t>
            </a:r>
            <a:r>
              <a:rPr/>
              <a:t> </a:t>
            </a:r>
            <a:r>
              <a:rPr/>
              <a:t>issue.</a:t>
            </a:r>
          </a:p>
          <a:p>
            <a:pPr lvl="0" marL="0" indent="0">
              <a:buNone/>
            </a:pPr>
          </a:p>
          <a:p>
            <a:pPr lvl="0" marL="0" indent="0">
              <a:buNone/>
            </a:pPr>
            <a:r>
              <a:rPr/>
              <a:t>Field</a:t>
            </a:r>
            <a:r>
              <a:rPr/>
              <a:t> </a:t>
            </a:r>
            <a:r>
              <a:rPr/>
              <a:t>settings</a:t>
            </a:r>
            <a:r>
              <a:rPr/>
              <a:t> </a:t>
            </a:r>
            <a:r>
              <a:rPr/>
              <a:t>provide</a:t>
            </a:r>
            <a:r>
              <a:rPr/>
              <a:t> </a:t>
            </a:r>
            <a:r>
              <a:rPr/>
              <a:t>what</a:t>
            </a:r>
            <a:r>
              <a:rPr/>
              <a:t> </a:t>
            </a:r>
            <a:r>
              <a:rPr/>
              <a:t>the</a:t>
            </a:r>
            <a:r>
              <a:rPr/>
              <a:t> </a:t>
            </a:r>
            <a:r>
              <a:rPr/>
              <a:t>authors</a:t>
            </a:r>
            <a:r>
              <a:rPr/>
              <a:t> </a:t>
            </a:r>
            <a:r>
              <a:rPr/>
              <a:t>describe</a:t>
            </a:r>
            <a:r>
              <a:rPr/>
              <a:t> </a:t>
            </a:r>
            <a:r>
              <a:rPr/>
              <a:t>as</a:t>
            </a:r>
            <a:r>
              <a:rPr/>
              <a:t> </a:t>
            </a:r>
            <a:r>
              <a:rPr/>
              <a:t>“</a:t>
            </a:r>
            <a:r>
              <a:rPr/>
              <a:t>ecologic</a:t>
            </a:r>
            <a:r>
              <a:rPr/>
              <a:t> </a:t>
            </a:r>
            <a:r>
              <a:rPr/>
              <a:t>validity.</a:t>
            </a:r>
            <a:r>
              <a:rPr/>
              <a:t>”</a:t>
            </a:r>
            <a:r>
              <a:rPr/>
              <a:t> </a:t>
            </a:r>
            <a:r>
              <a:rPr/>
              <a:t>This</a:t>
            </a:r>
            <a:r>
              <a:rPr/>
              <a:t> </a:t>
            </a:r>
            <a:r>
              <a:rPr/>
              <a:t>is</a:t>
            </a:r>
            <a:r>
              <a:rPr/>
              <a:t> </a:t>
            </a:r>
            <a:r>
              <a:rPr/>
              <a:t>a</a:t>
            </a:r>
            <a:r>
              <a:rPr/>
              <a:t> </a:t>
            </a:r>
            <a:r>
              <a:rPr/>
              <a:t>term</a:t>
            </a:r>
            <a:r>
              <a:rPr/>
              <a:t> </a:t>
            </a:r>
            <a:r>
              <a:rPr/>
              <a:t>I’d</a:t>
            </a:r>
            <a:r>
              <a:rPr/>
              <a:t> </a:t>
            </a:r>
            <a:r>
              <a:rPr/>
              <a:t>not</a:t>
            </a:r>
            <a:r>
              <a:rPr/>
              <a:t> </a:t>
            </a:r>
            <a:r>
              <a:rPr/>
              <a:t>heard</a:t>
            </a:r>
            <a:r>
              <a:rPr/>
              <a:t> </a:t>
            </a:r>
            <a:r>
              <a:rPr/>
              <a:t>before</a:t>
            </a:r>
            <a:r>
              <a:rPr/>
              <a:t> </a:t>
            </a:r>
            <a:r>
              <a:rPr/>
              <a:t>but</a:t>
            </a:r>
            <a:r>
              <a:rPr/>
              <a:t> </a:t>
            </a:r>
            <a:r>
              <a:rPr/>
              <a:t>the</a:t>
            </a:r>
            <a:r>
              <a:rPr/>
              <a:t> </a:t>
            </a:r>
            <a:r>
              <a:rPr/>
              <a:t>definition</a:t>
            </a:r>
            <a:r>
              <a:rPr/>
              <a:t> </a:t>
            </a:r>
            <a:r>
              <a:rPr/>
              <a:t>is</a:t>
            </a:r>
            <a:r>
              <a:rPr/>
              <a:t> </a:t>
            </a:r>
            <a:r>
              <a:rPr/>
              <a:t>quite</a:t>
            </a:r>
            <a:r>
              <a:rPr/>
              <a:t> </a:t>
            </a:r>
            <a:r>
              <a:rPr/>
              <a:t>simple.</a:t>
            </a:r>
            <a:r>
              <a:rPr/>
              <a:t> </a:t>
            </a:r>
            <a:r>
              <a:rPr/>
              <a:t>The</a:t>
            </a:r>
            <a:r>
              <a:rPr/>
              <a:t> </a:t>
            </a:r>
            <a:r>
              <a:rPr/>
              <a:t>Wikipedia</a:t>
            </a:r>
            <a:r>
              <a:rPr/>
              <a:t> </a:t>
            </a:r>
            <a:r>
              <a:rPr/>
              <a:t>definition</a:t>
            </a:r>
            <a:r>
              <a:rPr/>
              <a:t> </a:t>
            </a:r>
            <a:r>
              <a:rPr/>
              <a:t>is</a:t>
            </a:r>
            <a:r>
              <a:rPr/>
              <a:t> </a:t>
            </a:r>
            <a:r>
              <a:rPr/>
              <a:t>as</a:t>
            </a:r>
            <a:r>
              <a:rPr/>
              <a:t> </a:t>
            </a:r>
            <a:r>
              <a:rPr/>
              <a:t>good</a:t>
            </a:r>
            <a:r>
              <a:rPr/>
              <a:t> </a:t>
            </a:r>
            <a:r>
              <a:rPr/>
              <a:t>as</a:t>
            </a:r>
            <a:r>
              <a:rPr/>
              <a:t> </a:t>
            </a:r>
            <a:r>
              <a:rPr/>
              <a:t>any.</a:t>
            </a:r>
          </a:p>
          <a:p>
            <a:pPr lvl="0" marL="0" indent="0">
              <a:buNone/>
            </a:pPr>
          </a:p>
          <a:p>
            <a:pPr lvl="0" marL="0" indent="0">
              <a:buNone/>
            </a:pPr>
            <a:r>
              <a:rPr/>
              <a:t>If</a:t>
            </a:r>
            <a:r>
              <a:rPr/>
              <a:t> </a:t>
            </a:r>
            <a:r>
              <a:rPr/>
              <a:t>you’re</a:t>
            </a:r>
            <a:r>
              <a:rPr/>
              <a:t> </a:t>
            </a:r>
            <a:r>
              <a:rPr/>
              <a:t>trying</a:t>
            </a:r>
            <a:r>
              <a:rPr/>
              <a:t> </a:t>
            </a:r>
            <a:r>
              <a:rPr/>
              <a:t>to</a:t>
            </a:r>
            <a:r>
              <a:rPr/>
              <a:t> </a:t>
            </a:r>
            <a:r>
              <a:rPr/>
              <a:t>decide</a:t>
            </a:r>
            <a:r>
              <a:rPr/>
              <a:t> </a:t>
            </a:r>
            <a:r>
              <a:rPr/>
              <a:t>whether</a:t>
            </a:r>
            <a:r>
              <a:rPr/>
              <a:t> </a:t>
            </a:r>
            <a:r>
              <a:rPr/>
              <a:t>to</a:t>
            </a:r>
            <a:r>
              <a:rPr/>
              <a:t> </a:t>
            </a:r>
            <a:r>
              <a:rPr/>
              <a:t>do</a:t>
            </a:r>
            <a:r>
              <a:rPr/>
              <a:t> </a:t>
            </a:r>
            <a:r>
              <a:rPr/>
              <a:t>a</a:t>
            </a:r>
            <a:r>
              <a:rPr/>
              <a:t> </a:t>
            </a:r>
            <a:r>
              <a:rPr/>
              <a:t>laboratory</a:t>
            </a:r>
            <a:r>
              <a:rPr/>
              <a:t> </a:t>
            </a:r>
            <a:r>
              <a:rPr/>
              <a:t>study</a:t>
            </a:r>
            <a:r>
              <a:rPr/>
              <a:t> </a:t>
            </a:r>
            <a:r>
              <a:rPr/>
              <a:t>versus</a:t>
            </a:r>
            <a:r>
              <a:rPr/>
              <a:t> </a:t>
            </a:r>
            <a:r>
              <a:rPr/>
              <a:t>a</a:t>
            </a:r>
            <a:r>
              <a:rPr/>
              <a:t> </a:t>
            </a:r>
            <a:r>
              <a:rPr/>
              <a:t>field</a:t>
            </a:r>
            <a:r>
              <a:rPr/>
              <a:t> </a:t>
            </a:r>
            <a:r>
              <a:rPr/>
              <a:t>study,</a:t>
            </a:r>
            <a:r>
              <a:rPr/>
              <a:t> </a:t>
            </a:r>
            <a:r>
              <a:rPr/>
              <a:t>ask</a:t>
            </a:r>
            <a:r>
              <a:rPr/>
              <a:t> </a:t>
            </a:r>
            <a:r>
              <a:rPr/>
              <a:t>yourself</a:t>
            </a:r>
            <a:r>
              <a:rPr/>
              <a:t> </a:t>
            </a:r>
            <a:r>
              <a:rPr/>
              <a:t>how</a:t>
            </a:r>
            <a:r>
              <a:rPr/>
              <a:t> </a:t>
            </a:r>
            <a:r>
              <a:rPr/>
              <a:t>much</a:t>
            </a:r>
            <a:r>
              <a:rPr/>
              <a:t> </a:t>
            </a:r>
            <a:r>
              <a:rPr/>
              <a:t>do</a:t>
            </a:r>
            <a:r>
              <a:rPr/>
              <a:t> </a:t>
            </a:r>
            <a:r>
              <a:rPr/>
              <a:t>you</a:t>
            </a:r>
            <a:r>
              <a:rPr/>
              <a:t> </a:t>
            </a:r>
            <a:r>
              <a:rPr/>
              <a:t>already</a:t>
            </a:r>
            <a:r>
              <a:rPr/>
              <a:t> </a:t>
            </a:r>
            <a:r>
              <a:rPr/>
              <a:t>know</a:t>
            </a:r>
            <a:r>
              <a:rPr/>
              <a:t> </a:t>
            </a:r>
            <a:r>
              <a:rPr/>
              <a:t>about</a:t>
            </a:r>
            <a:r>
              <a:rPr/>
              <a:t> </a:t>
            </a:r>
            <a:r>
              <a:rPr/>
              <a:t>the</a:t>
            </a:r>
            <a:r>
              <a:rPr/>
              <a:t> </a:t>
            </a:r>
            <a:r>
              <a:rPr/>
              <a:t>intervention.</a:t>
            </a:r>
            <a:r>
              <a:rPr/>
              <a:t> </a:t>
            </a:r>
            <a:r>
              <a:rPr/>
              <a:t>How</a:t>
            </a:r>
            <a:r>
              <a:rPr/>
              <a:t> </a:t>
            </a:r>
            <a:r>
              <a:rPr/>
              <a:t>much</a:t>
            </a:r>
            <a:r>
              <a:rPr/>
              <a:t> </a:t>
            </a:r>
            <a:r>
              <a:rPr/>
              <a:t>research</a:t>
            </a:r>
            <a:r>
              <a:rPr/>
              <a:t> </a:t>
            </a:r>
            <a:r>
              <a:rPr/>
              <a:t>has</a:t>
            </a:r>
            <a:r>
              <a:rPr/>
              <a:t> </a:t>
            </a:r>
            <a:r>
              <a:rPr/>
              <a:t>already</a:t>
            </a:r>
            <a:r>
              <a:rPr/>
              <a:t> </a:t>
            </a:r>
            <a:r>
              <a:rPr/>
              <a:t>been</a:t>
            </a:r>
            <a:r>
              <a:rPr/>
              <a:t> </a:t>
            </a:r>
            <a:r>
              <a:rPr/>
              <a:t>done.</a:t>
            </a:r>
          </a:p>
          <a:p>
            <a:pPr lvl="0" marL="0" indent="0">
              <a:buNone/>
            </a:pPr>
          </a:p>
          <a:p>
            <a:pPr lvl="0" marL="0" indent="0">
              <a:buNone/>
            </a:pPr>
            <a:r>
              <a:rPr/>
              <a:t>If</a:t>
            </a:r>
            <a:r>
              <a:rPr/>
              <a:t> </a:t>
            </a:r>
            <a:r>
              <a:rPr/>
              <a:t>you</a:t>
            </a:r>
            <a:r>
              <a:rPr/>
              <a:t> </a:t>
            </a:r>
            <a:r>
              <a:rPr/>
              <a:t>have</a:t>
            </a:r>
            <a:r>
              <a:rPr/>
              <a:t> </a:t>
            </a:r>
            <a:r>
              <a:rPr/>
              <a:t>a</a:t>
            </a:r>
            <a:r>
              <a:rPr/>
              <a:t> </a:t>
            </a:r>
            <a:r>
              <a:rPr/>
              <a:t>fairly</a:t>
            </a:r>
            <a:r>
              <a:rPr/>
              <a:t> </a:t>
            </a:r>
            <a:r>
              <a:rPr/>
              <a:t>novel</a:t>
            </a:r>
            <a:r>
              <a:rPr/>
              <a:t> </a:t>
            </a:r>
            <a:r>
              <a:rPr/>
              <a:t>intervention,</a:t>
            </a:r>
            <a:r>
              <a:rPr/>
              <a:t> </a:t>
            </a:r>
            <a:r>
              <a:rPr/>
              <a:t>you</a:t>
            </a:r>
            <a:r>
              <a:rPr/>
              <a:t> </a:t>
            </a:r>
            <a:r>
              <a:rPr/>
              <a:t>might</a:t>
            </a:r>
            <a:r>
              <a:rPr/>
              <a:t> </a:t>
            </a:r>
            <a:r>
              <a:rPr/>
              <a:t>need</a:t>
            </a:r>
            <a:r>
              <a:rPr/>
              <a:t> </a:t>
            </a:r>
            <a:r>
              <a:rPr/>
              <a:t>to</a:t>
            </a:r>
            <a:r>
              <a:rPr/>
              <a:t> </a:t>
            </a:r>
            <a:r>
              <a:rPr/>
              <a:t>study</a:t>
            </a:r>
            <a:r>
              <a:rPr/>
              <a:t> </a:t>
            </a:r>
            <a:r>
              <a:rPr/>
              <a:t>it</a:t>
            </a:r>
            <a:r>
              <a:rPr/>
              <a:t> </a:t>
            </a:r>
            <a:r>
              <a:rPr/>
              <a:t>in</a:t>
            </a:r>
            <a:r>
              <a:rPr/>
              <a:t> </a:t>
            </a:r>
            <a:r>
              <a:rPr/>
              <a:t>a</a:t>
            </a:r>
            <a:r>
              <a:rPr/>
              <a:t> </a:t>
            </a:r>
            <a:r>
              <a:rPr/>
              <a:t>setting</a:t>
            </a:r>
            <a:r>
              <a:rPr/>
              <a:t> </a:t>
            </a:r>
            <a:r>
              <a:rPr/>
              <a:t>where</a:t>
            </a:r>
            <a:r>
              <a:rPr/>
              <a:t> </a:t>
            </a:r>
            <a:r>
              <a:rPr/>
              <a:t>you</a:t>
            </a:r>
            <a:r>
              <a:rPr/>
              <a:t> </a:t>
            </a:r>
            <a:r>
              <a:rPr/>
              <a:t>can</a:t>
            </a:r>
            <a:r>
              <a:rPr/>
              <a:t> </a:t>
            </a:r>
            <a:r>
              <a:rPr/>
              <a:t>control</a:t>
            </a:r>
            <a:r>
              <a:rPr/>
              <a:t> </a:t>
            </a:r>
            <a:r>
              <a:rPr/>
              <a:t>things</a:t>
            </a:r>
            <a:r>
              <a:rPr/>
              <a:t> </a:t>
            </a:r>
            <a:r>
              <a:rPr/>
              <a:t>carefully.</a:t>
            </a:r>
            <a:r>
              <a:rPr/>
              <a:t> </a:t>
            </a:r>
            <a:r>
              <a:rPr/>
              <a:t>Then</a:t>
            </a:r>
            <a:r>
              <a:rPr/>
              <a:t> </a:t>
            </a:r>
            <a:r>
              <a:rPr/>
              <a:t>when</a:t>
            </a:r>
            <a:r>
              <a:rPr/>
              <a:t> </a:t>
            </a:r>
            <a:r>
              <a:rPr/>
              <a:t>you</a:t>
            </a:r>
            <a:r>
              <a:rPr/>
              <a:t> </a:t>
            </a:r>
            <a:r>
              <a:rPr/>
              <a:t>prove</a:t>
            </a:r>
            <a:r>
              <a:rPr/>
              <a:t> </a:t>
            </a:r>
            <a:r>
              <a:rPr/>
              <a:t>it</a:t>
            </a:r>
            <a:r>
              <a:rPr/>
              <a:t> </a:t>
            </a:r>
            <a:r>
              <a:rPr/>
              <a:t>works</a:t>
            </a:r>
            <a:r>
              <a:rPr/>
              <a:t> </a:t>
            </a:r>
            <a:r>
              <a:rPr/>
              <a:t>in</a:t>
            </a:r>
            <a:r>
              <a:rPr/>
              <a:t> </a:t>
            </a:r>
            <a:r>
              <a:rPr/>
              <a:t>a</a:t>
            </a:r>
            <a:r>
              <a:rPr/>
              <a:t> </a:t>
            </a:r>
            <a:r>
              <a:rPr/>
              <a:t>setting</a:t>
            </a:r>
            <a:r>
              <a:rPr/>
              <a:t> </a:t>
            </a:r>
            <a:r>
              <a:rPr/>
              <a:t>with</a:t>
            </a:r>
            <a:r>
              <a:rPr/>
              <a:t> </a:t>
            </a:r>
            <a:r>
              <a:rPr/>
              <a:t>an</a:t>
            </a:r>
            <a:r>
              <a:rPr/>
              <a:t> </a:t>
            </a:r>
            <a:r>
              <a:rPr/>
              <a:t>artificially</a:t>
            </a:r>
            <a:r>
              <a:rPr/>
              <a:t> </a:t>
            </a:r>
            <a:r>
              <a:rPr/>
              <a:t>high</a:t>
            </a:r>
            <a:r>
              <a:rPr/>
              <a:t> </a:t>
            </a:r>
            <a:r>
              <a:rPr/>
              <a:t>level</a:t>
            </a:r>
            <a:r>
              <a:rPr/>
              <a:t> </a:t>
            </a:r>
            <a:r>
              <a:rPr/>
              <a:t>of</a:t>
            </a:r>
            <a:r>
              <a:rPr/>
              <a:t> </a:t>
            </a:r>
            <a:r>
              <a:rPr/>
              <a:t>control,</a:t>
            </a:r>
            <a:r>
              <a:rPr/>
              <a:t> </a:t>
            </a:r>
            <a:r>
              <a:rPr/>
              <a:t>then</a:t>
            </a:r>
            <a:r>
              <a:rPr/>
              <a:t> </a:t>
            </a:r>
            <a:r>
              <a:rPr/>
              <a:t>you</a:t>
            </a:r>
            <a:r>
              <a:rPr/>
              <a:t> </a:t>
            </a:r>
            <a:r>
              <a:rPr/>
              <a:t>can</a:t>
            </a:r>
            <a:r>
              <a:rPr/>
              <a:t> </a:t>
            </a:r>
            <a:r>
              <a:rPr/>
              <a:t>try</a:t>
            </a:r>
            <a:r>
              <a:rPr/>
              <a:t> </a:t>
            </a:r>
            <a:r>
              <a:rPr/>
              <a:t>to</a:t>
            </a:r>
            <a:r>
              <a:rPr/>
              <a:t> </a:t>
            </a:r>
            <a:r>
              <a:rPr/>
              <a:t>see</a:t>
            </a:r>
            <a:r>
              <a:rPr/>
              <a:t> </a:t>
            </a:r>
            <a:r>
              <a:rPr/>
              <a:t>if</a:t>
            </a:r>
            <a:r>
              <a:rPr/>
              <a:t> </a:t>
            </a:r>
            <a:r>
              <a:rPr/>
              <a:t>it</a:t>
            </a:r>
            <a:r>
              <a:rPr/>
              <a:t> </a:t>
            </a:r>
            <a:r>
              <a:rPr/>
              <a:t>also</a:t>
            </a:r>
            <a:r>
              <a:rPr/>
              <a:t> </a:t>
            </a:r>
            <a:r>
              <a:rPr/>
              <a:t>works</a:t>
            </a:r>
            <a:r>
              <a:rPr/>
              <a:t> </a:t>
            </a:r>
            <a:r>
              <a:rPr/>
              <a:t>in</a:t>
            </a:r>
            <a:r>
              <a:rPr/>
              <a:t> </a:t>
            </a:r>
            <a:r>
              <a:rPr/>
              <a:t>a</a:t>
            </a:r>
            <a:r>
              <a:rPr/>
              <a:t> </a:t>
            </a:r>
            <a:r>
              <a:rPr/>
              <a:t>messier,</a:t>
            </a:r>
            <a:r>
              <a:rPr/>
              <a:t> </a:t>
            </a:r>
            <a:r>
              <a:rPr/>
              <a:t>but</a:t>
            </a:r>
            <a:r>
              <a:rPr/>
              <a:t> </a:t>
            </a:r>
            <a:r>
              <a:rPr/>
              <a:t>less</a:t>
            </a:r>
            <a:r>
              <a:rPr/>
              <a:t> </a:t>
            </a:r>
            <a:r>
              <a:rPr/>
              <a:t>artificial</a:t>
            </a:r>
            <a:r>
              <a:rPr/>
              <a:t> </a:t>
            </a:r>
            <a:r>
              <a:rPr/>
              <a:t>setting</a:t>
            </a:r>
            <a:r>
              <a:rPr/>
              <a:t> </a:t>
            </a:r>
            <a:r>
              <a:rPr/>
              <a:t>of</a:t>
            </a:r>
            <a:r>
              <a:rPr/>
              <a:t> </a:t>
            </a:r>
            <a:r>
              <a:rPr/>
              <a:t>a</a:t>
            </a:r>
            <a:r>
              <a:rPr/>
              <a:t> </a:t>
            </a:r>
            <a:r>
              <a:rPr/>
              <a:t>field</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Experimental</a:t>
            </a:r>
            <a:r>
              <a:rPr/>
              <a:t> </a:t>
            </a:r>
            <a:r>
              <a:rPr/>
              <a:t>research</a:t>
            </a:r>
            <a:r>
              <a:rPr/>
              <a:t> </a:t>
            </a:r>
            <a:r>
              <a:rPr/>
              <a:t>is</a:t>
            </a:r>
            <a:r>
              <a:rPr/>
              <a:t> </a:t>
            </a:r>
            <a:r>
              <a:rPr/>
              <a:t>a</a:t>
            </a:r>
            <a:r>
              <a:rPr/>
              <a:t> </a:t>
            </a:r>
            <a:r>
              <a:rPr/>
              <a:t>setting</a:t>
            </a:r>
            <a:r>
              <a:rPr/>
              <a:t> </a:t>
            </a:r>
            <a:r>
              <a:rPr/>
              <a:t>where</a:t>
            </a:r>
            <a:r>
              <a:rPr/>
              <a:t> </a:t>
            </a:r>
            <a:r>
              <a:rPr/>
              <a:t>the</a:t>
            </a:r>
            <a:r>
              <a:rPr/>
              <a:t> </a:t>
            </a:r>
            <a:r>
              <a:rPr/>
              <a:t>research</a:t>
            </a:r>
            <a:r>
              <a:rPr/>
              <a:t> </a:t>
            </a:r>
            <a:r>
              <a:rPr/>
              <a:t>has</a:t>
            </a:r>
            <a:r>
              <a:rPr/>
              <a:t> </a:t>
            </a:r>
            <a:r>
              <a:rPr/>
              <a:t>the</a:t>
            </a:r>
            <a:r>
              <a:rPr/>
              <a:t> </a:t>
            </a:r>
            <a:r>
              <a:rPr/>
              <a:t>ability</a:t>
            </a:r>
            <a:r>
              <a:rPr/>
              <a:t> </a:t>
            </a:r>
            <a:r>
              <a:rPr/>
              <a:t>to</a:t>
            </a:r>
            <a:r>
              <a:rPr/>
              <a:t> </a:t>
            </a:r>
            <a:r>
              <a:rPr/>
              <a:t>contol</a:t>
            </a:r>
            <a:r>
              <a:rPr/>
              <a:t> </a:t>
            </a:r>
            <a:r>
              <a:rPr/>
              <a:t>who</a:t>
            </a:r>
            <a:r>
              <a:rPr/>
              <a:t> </a:t>
            </a:r>
            <a:r>
              <a:rPr/>
              <a:t>gets</a:t>
            </a:r>
            <a:r>
              <a:rPr/>
              <a:t> </a:t>
            </a:r>
            <a:r>
              <a:rPr/>
              <a:t>what</a:t>
            </a:r>
            <a:r>
              <a:rPr/>
              <a:t> </a:t>
            </a:r>
            <a:r>
              <a:rPr/>
              <a:t>intervention.</a:t>
            </a:r>
            <a:r>
              <a:rPr/>
              <a:t> </a:t>
            </a:r>
            <a:r>
              <a:rPr/>
              <a:t>It</a:t>
            </a:r>
            <a:r>
              <a:rPr/>
              <a:t> </a:t>
            </a:r>
            <a:r>
              <a:rPr/>
              <a:t>usually,</a:t>
            </a:r>
            <a:r>
              <a:rPr/>
              <a:t> </a:t>
            </a:r>
            <a:r>
              <a:rPr/>
              <a:t>but</a:t>
            </a:r>
            <a:r>
              <a:rPr/>
              <a:t> </a:t>
            </a:r>
            <a:r>
              <a:rPr/>
              <a:t>not</a:t>
            </a:r>
            <a:r>
              <a:rPr/>
              <a:t> </a:t>
            </a:r>
            <a:r>
              <a:rPr/>
              <a:t>always,</a:t>
            </a:r>
            <a:r>
              <a:rPr/>
              <a:t> </a:t>
            </a:r>
            <a:r>
              <a:rPr/>
              <a:t>involves</a:t>
            </a:r>
            <a:r>
              <a:rPr/>
              <a:t> </a:t>
            </a:r>
            <a:r>
              <a:rPr/>
              <a:t>randomization.</a:t>
            </a:r>
          </a:p>
          <a:p>
            <a:pPr lvl="0" marL="0" indent="0">
              <a:buNone/>
            </a:pPr>
          </a:p>
          <a:p>
            <a:pPr lvl="0" marL="0" indent="0">
              <a:buNone/>
            </a:pPr>
            <a:r>
              <a:rPr/>
              <a:t>An</a:t>
            </a:r>
            <a:r>
              <a:rPr/>
              <a:t> </a:t>
            </a:r>
            <a:r>
              <a:rPr/>
              <a:t>observational</a:t>
            </a:r>
            <a:r>
              <a:rPr/>
              <a:t> </a:t>
            </a:r>
            <a:r>
              <a:rPr/>
              <a:t>study</a:t>
            </a:r>
            <a:r>
              <a:rPr/>
              <a:t> </a:t>
            </a:r>
            <a:r>
              <a:rPr/>
              <a:t>is</a:t>
            </a:r>
            <a:r>
              <a:rPr/>
              <a:t> </a:t>
            </a:r>
            <a:r>
              <a:rPr/>
              <a:t>one</a:t>
            </a:r>
            <a:r>
              <a:rPr/>
              <a:t> </a:t>
            </a:r>
            <a:r>
              <a:rPr/>
              <a:t>where</a:t>
            </a:r>
            <a:r>
              <a:rPr/>
              <a:t> </a:t>
            </a:r>
            <a:r>
              <a:rPr/>
              <a:t>the</a:t>
            </a:r>
            <a:r>
              <a:rPr/>
              <a:t> </a:t>
            </a:r>
            <a:r>
              <a:rPr/>
              <a:t>patient</a:t>
            </a:r>
            <a:r>
              <a:rPr/>
              <a:t> </a:t>
            </a:r>
            <a:r>
              <a:rPr/>
              <a:t>and/or</a:t>
            </a:r>
            <a:r>
              <a:rPr/>
              <a:t> </a:t>
            </a:r>
            <a:r>
              <a:rPr/>
              <a:t>the</a:t>
            </a:r>
            <a:r>
              <a:rPr/>
              <a:t> </a:t>
            </a:r>
            <a:r>
              <a:rPr/>
              <a:t>health</a:t>
            </a:r>
            <a:r>
              <a:rPr/>
              <a:t> </a:t>
            </a:r>
            <a:r>
              <a:rPr/>
              <a:t>care</a:t>
            </a:r>
            <a:r>
              <a:rPr/>
              <a:t> </a:t>
            </a:r>
            <a:r>
              <a:rPr/>
              <a:t>professional</a:t>
            </a:r>
            <a:r>
              <a:rPr/>
              <a:t> </a:t>
            </a:r>
            <a:r>
              <a:rPr/>
              <a:t>gets</a:t>
            </a:r>
            <a:r>
              <a:rPr/>
              <a:t> </a:t>
            </a:r>
            <a:r>
              <a:rPr/>
              <a:t>to</a:t>
            </a:r>
            <a:r>
              <a:rPr/>
              <a:t> </a:t>
            </a:r>
            <a:r>
              <a:rPr/>
              <a:t>choose</a:t>
            </a:r>
            <a:r>
              <a:rPr/>
              <a:t> </a:t>
            </a:r>
            <a:r>
              <a:rPr/>
              <a:t>the</a:t>
            </a:r>
            <a:r>
              <a:rPr/>
              <a:t> </a:t>
            </a:r>
            <a:r>
              <a:rPr/>
              <a:t>intervention</a:t>
            </a:r>
            <a:r>
              <a:rPr/>
              <a:t> </a:t>
            </a:r>
            <a:r>
              <a:rPr/>
              <a:t>or</a:t>
            </a:r>
            <a:r>
              <a:rPr/>
              <a:t> </a:t>
            </a:r>
            <a:r>
              <a:rPr/>
              <a:t>settings</a:t>
            </a:r>
            <a:r>
              <a:rPr/>
              <a:t> </a:t>
            </a:r>
            <a:r>
              <a:rPr/>
              <a:t>where</a:t>
            </a:r>
            <a:r>
              <a:rPr/>
              <a:t> </a:t>
            </a:r>
            <a:r>
              <a:rPr/>
              <a:t>what</a:t>
            </a:r>
            <a:r>
              <a:rPr/>
              <a:t> </a:t>
            </a:r>
            <a:r>
              <a:rPr/>
              <a:t>happens</a:t>
            </a:r>
            <a:r>
              <a:rPr/>
              <a:t> </a:t>
            </a:r>
            <a:r>
              <a:rPr/>
              <a:t>to</a:t>
            </a:r>
            <a:r>
              <a:rPr/>
              <a:t> </a:t>
            </a:r>
            <a:r>
              <a:rPr/>
              <a:t>you</a:t>
            </a:r>
            <a:r>
              <a:rPr/>
              <a:t> </a:t>
            </a:r>
            <a:r>
              <a:rPr/>
              <a:t>is</a:t>
            </a:r>
            <a:r>
              <a:rPr/>
              <a:t> </a:t>
            </a:r>
            <a:r>
              <a:rPr/>
              <a:t>not</a:t>
            </a:r>
            <a:r>
              <a:rPr/>
              <a:t> </a:t>
            </a:r>
            <a:r>
              <a:rPr/>
              <a:t>under</a:t>
            </a:r>
            <a:r>
              <a:rPr/>
              <a:t> </a:t>
            </a:r>
            <a:r>
              <a:rPr/>
              <a:t>anyone’s</a:t>
            </a:r>
            <a:r>
              <a:rPr/>
              <a:t> </a:t>
            </a:r>
            <a:r>
              <a:rPr/>
              <a:t>control.</a:t>
            </a:r>
          </a:p>
          <a:p>
            <a:pPr lvl="0" marL="0" indent="0">
              <a:buNone/>
            </a:pPr>
          </a:p>
          <a:p>
            <a:pPr lvl="0" marL="0" indent="0">
              <a:buNone/>
            </a:pPr>
            <a:r>
              <a:rPr/>
              <a:t>The</a:t>
            </a:r>
            <a:r>
              <a:rPr/>
              <a:t> </a:t>
            </a:r>
            <a:r>
              <a:rPr/>
              <a:t>process</a:t>
            </a:r>
            <a:r>
              <a:rPr/>
              <a:t> </a:t>
            </a:r>
            <a:r>
              <a:rPr/>
              <a:t>of</a:t>
            </a:r>
            <a:r>
              <a:rPr/>
              <a:t> </a:t>
            </a:r>
            <a:r>
              <a:rPr/>
              <a:t>randomization</a:t>
            </a:r>
            <a:r>
              <a:rPr/>
              <a:t> </a:t>
            </a:r>
            <a:r>
              <a:rPr/>
              <a:t>is</a:t>
            </a:r>
            <a:r>
              <a:rPr/>
              <a:t> </a:t>
            </a:r>
            <a:r>
              <a:rPr/>
              <a:t>artificial</a:t>
            </a:r>
            <a:r>
              <a:rPr/>
              <a:t> </a:t>
            </a:r>
            <a:r>
              <a:rPr/>
              <a:t>because</a:t>
            </a:r>
            <a:r>
              <a:rPr/>
              <a:t> </a:t>
            </a:r>
            <a:r>
              <a:rPr/>
              <a:t>the</a:t>
            </a:r>
            <a:r>
              <a:rPr/>
              <a:t> </a:t>
            </a:r>
            <a:r>
              <a:rPr/>
              <a:t>patient</a:t>
            </a:r>
            <a:r>
              <a:rPr/>
              <a:t> </a:t>
            </a:r>
            <a:r>
              <a:rPr/>
              <a:t>gives</a:t>
            </a:r>
            <a:r>
              <a:rPr/>
              <a:t> </a:t>
            </a:r>
            <a:r>
              <a:rPr/>
              <a:t>up</a:t>
            </a:r>
            <a:r>
              <a:rPr/>
              <a:t> </a:t>
            </a:r>
            <a:r>
              <a:rPr/>
              <a:t>a</a:t>
            </a:r>
            <a:r>
              <a:rPr/>
              <a:t> </a:t>
            </a:r>
            <a:r>
              <a:rPr/>
              <a:t>great</a:t>
            </a:r>
            <a:r>
              <a:rPr/>
              <a:t> </a:t>
            </a:r>
            <a:r>
              <a:rPr/>
              <a:t>deal</a:t>
            </a:r>
            <a:r>
              <a:rPr/>
              <a:t> </a:t>
            </a:r>
            <a:r>
              <a:rPr/>
              <a:t>of</a:t>
            </a:r>
            <a:r>
              <a:rPr/>
              <a:t> </a:t>
            </a:r>
            <a:r>
              <a:rPr/>
              <a:t>autonomy.</a:t>
            </a:r>
            <a:r>
              <a:rPr/>
              <a:t> </a:t>
            </a:r>
            <a:r>
              <a:rPr/>
              <a:t>Be</a:t>
            </a:r>
            <a:r>
              <a:rPr/>
              <a:t> </a:t>
            </a:r>
            <a:r>
              <a:rPr/>
              <a:t>thankful</a:t>
            </a:r>
            <a:r>
              <a:rPr/>
              <a:t> </a:t>
            </a:r>
            <a:r>
              <a:rPr/>
              <a:t>because</a:t>
            </a:r>
            <a:r>
              <a:rPr/>
              <a:t> </a:t>
            </a:r>
            <a:r>
              <a:rPr/>
              <a:t>your</a:t>
            </a:r>
            <a:r>
              <a:rPr/>
              <a:t> </a:t>
            </a:r>
            <a:r>
              <a:rPr/>
              <a:t>patients</a:t>
            </a:r>
            <a:r>
              <a:rPr/>
              <a:t> </a:t>
            </a:r>
            <a:r>
              <a:rPr/>
              <a:t>are</a:t>
            </a:r>
            <a:r>
              <a:rPr/>
              <a:t> </a:t>
            </a:r>
            <a:r>
              <a:rPr/>
              <a:t>sacrificing</a:t>
            </a:r>
            <a:r>
              <a:rPr/>
              <a:t> </a:t>
            </a:r>
            <a:r>
              <a:rPr/>
              <a:t>a</a:t>
            </a:r>
            <a:r>
              <a:rPr/>
              <a:t> </a:t>
            </a:r>
            <a:r>
              <a:rPr/>
              <a:t>huge</a:t>
            </a:r>
            <a:r>
              <a:rPr/>
              <a:t> </a:t>
            </a:r>
            <a:r>
              <a:rPr/>
              <a:t>amount</a:t>
            </a:r>
            <a:r>
              <a:rPr/>
              <a:t> </a:t>
            </a:r>
            <a:r>
              <a:rPr/>
              <a:t>of</a:t>
            </a:r>
            <a:r>
              <a:rPr/>
              <a:t> </a:t>
            </a:r>
            <a:r>
              <a:rPr/>
              <a:t>autonomy</a:t>
            </a:r>
            <a:r>
              <a:rPr/>
              <a:t> </a:t>
            </a:r>
            <a:r>
              <a:rPr/>
              <a:t>and</a:t>
            </a:r>
            <a:r>
              <a:rPr/>
              <a:t> </a:t>
            </a:r>
            <a:r>
              <a:rPr/>
              <a:t>is</a:t>
            </a:r>
            <a:r>
              <a:rPr/>
              <a:t> </a:t>
            </a:r>
            <a:r>
              <a:rPr/>
              <a:t>not</a:t>
            </a:r>
            <a:r>
              <a:rPr/>
              <a:t> </a:t>
            </a:r>
            <a:r>
              <a:rPr/>
              <a:t>just</a:t>
            </a:r>
            <a:r>
              <a:rPr/>
              <a:t> </a:t>
            </a:r>
            <a:r>
              <a:rPr/>
              <a:t>to</a:t>
            </a:r>
            <a:r>
              <a:rPr/>
              <a:t> </a:t>
            </a:r>
            <a:r>
              <a:rPr/>
              <a:t>you</a:t>
            </a:r>
            <a:r>
              <a:rPr/>
              <a:t> </a:t>
            </a:r>
            <a:r>
              <a:rPr/>
              <a:t>who</a:t>
            </a:r>
            <a:r>
              <a:rPr/>
              <a:t> </a:t>
            </a:r>
            <a:r>
              <a:rPr/>
              <a:t>may</a:t>
            </a:r>
            <a:r>
              <a:rPr/>
              <a:t> </a:t>
            </a:r>
            <a:r>
              <a:rPr/>
              <a:t>know</a:t>
            </a:r>
            <a:r>
              <a:rPr/>
              <a:t> </a:t>
            </a:r>
            <a:r>
              <a:rPr/>
              <a:t>more</a:t>
            </a:r>
            <a:r>
              <a:rPr/>
              <a:t> </a:t>
            </a:r>
            <a:r>
              <a:rPr/>
              <a:t>about</a:t>
            </a:r>
            <a:r>
              <a:rPr/>
              <a:t> </a:t>
            </a:r>
            <a:r>
              <a:rPr/>
              <a:t>the</a:t>
            </a:r>
            <a:r>
              <a:rPr/>
              <a:t> </a:t>
            </a:r>
            <a:r>
              <a:rPr/>
              <a:t>disease.</a:t>
            </a:r>
            <a:r>
              <a:rPr/>
              <a:t> </a:t>
            </a:r>
            <a:r>
              <a:rPr/>
              <a:t>They</a:t>
            </a:r>
            <a:r>
              <a:rPr/>
              <a:t> </a:t>
            </a:r>
            <a:r>
              <a:rPr/>
              <a:t>are</a:t>
            </a:r>
            <a:r>
              <a:rPr/>
              <a:t> </a:t>
            </a:r>
            <a:r>
              <a:rPr/>
              <a:t>sacrificing</a:t>
            </a:r>
            <a:r>
              <a:rPr/>
              <a:t> </a:t>
            </a:r>
            <a:r>
              <a:rPr/>
              <a:t>their</a:t>
            </a:r>
            <a:r>
              <a:rPr/>
              <a:t> </a:t>
            </a:r>
            <a:r>
              <a:rPr/>
              <a:t>autonomy</a:t>
            </a:r>
            <a:r>
              <a:rPr/>
              <a:t> </a:t>
            </a:r>
            <a:r>
              <a:rPr/>
              <a:t>to</a:t>
            </a:r>
            <a:r>
              <a:rPr/>
              <a:t> </a:t>
            </a:r>
            <a:r>
              <a:rPr/>
              <a:t>the</a:t>
            </a:r>
            <a:r>
              <a:rPr/>
              <a:t> </a:t>
            </a:r>
            <a:r>
              <a:rPr/>
              <a:t>flip</a:t>
            </a:r>
            <a:r>
              <a:rPr/>
              <a:t> </a:t>
            </a:r>
            <a:r>
              <a:rPr/>
              <a:t>of</a:t>
            </a:r>
            <a:r>
              <a:rPr/>
              <a:t> </a:t>
            </a:r>
            <a:r>
              <a:rPr/>
              <a:t>a</a:t>
            </a:r>
            <a:r>
              <a:rPr/>
              <a:t> </a:t>
            </a:r>
            <a:r>
              <a:rPr/>
              <a:t>coin.</a:t>
            </a:r>
          </a:p>
          <a:p>
            <a:pPr lvl="0" marL="0" indent="0">
              <a:buNone/>
            </a:pPr>
          </a:p>
          <a:p>
            <a:pPr lvl="0" marL="0" indent="0">
              <a:buNone/>
            </a:pPr>
            <a:r>
              <a:rPr/>
              <a:t>Now</a:t>
            </a:r>
            <a:r>
              <a:rPr/>
              <a:t> </a:t>
            </a:r>
            <a:r>
              <a:rPr/>
              <a:t>the</a:t>
            </a:r>
            <a:r>
              <a:rPr/>
              <a:t> </a:t>
            </a:r>
            <a:r>
              <a:rPr/>
              <a:t>control</a:t>
            </a:r>
            <a:r>
              <a:rPr/>
              <a:t> </a:t>
            </a:r>
            <a:r>
              <a:rPr/>
              <a:t>that</a:t>
            </a:r>
            <a:r>
              <a:rPr/>
              <a:t> </a:t>
            </a:r>
            <a:r>
              <a:rPr/>
              <a:t>comes</a:t>
            </a:r>
            <a:r>
              <a:rPr/>
              <a:t> </a:t>
            </a:r>
            <a:r>
              <a:rPr/>
              <a:t>with</a:t>
            </a:r>
            <a:r>
              <a:rPr/>
              <a:t> </a:t>
            </a:r>
            <a:r>
              <a:rPr/>
              <a:t>experimental</a:t>
            </a:r>
            <a:r>
              <a:rPr/>
              <a:t> </a:t>
            </a:r>
            <a:r>
              <a:rPr/>
              <a:t>research</a:t>
            </a:r>
            <a:r>
              <a:rPr/>
              <a:t> </a:t>
            </a:r>
            <a:r>
              <a:rPr/>
              <a:t>and</a:t>
            </a:r>
            <a:r>
              <a:rPr/>
              <a:t> </a:t>
            </a:r>
            <a:r>
              <a:rPr/>
              <a:t>randomization</a:t>
            </a:r>
            <a:r>
              <a:rPr/>
              <a:t> </a:t>
            </a:r>
            <a:r>
              <a:rPr/>
              <a:t>is</a:t>
            </a:r>
            <a:r>
              <a:rPr/>
              <a:t> </a:t>
            </a:r>
            <a:r>
              <a:rPr/>
              <a:t>substantial.</a:t>
            </a:r>
            <a:r>
              <a:rPr/>
              <a:t> </a:t>
            </a:r>
            <a:r>
              <a:rPr/>
              <a:t>You</a:t>
            </a:r>
            <a:r>
              <a:rPr/>
              <a:t> </a:t>
            </a:r>
            <a:r>
              <a:rPr/>
              <a:t>get</a:t>
            </a:r>
            <a:r>
              <a:rPr/>
              <a:t> </a:t>
            </a:r>
            <a:r>
              <a:rPr/>
              <a:t>much</a:t>
            </a:r>
            <a:r>
              <a:rPr/>
              <a:t> </a:t>
            </a:r>
            <a:r>
              <a:rPr/>
              <a:t>much</a:t>
            </a:r>
            <a:r>
              <a:rPr/>
              <a:t> </a:t>
            </a:r>
            <a:r>
              <a:rPr/>
              <a:t>greater</a:t>
            </a:r>
            <a:r>
              <a:rPr/>
              <a:t> </a:t>
            </a:r>
            <a:r>
              <a:rPr/>
              <a:t>control</a:t>
            </a:r>
            <a:r>
              <a:rPr/>
              <a:t> </a:t>
            </a:r>
            <a:r>
              <a:rPr/>
              <a:t>of</a:t>
            </a:r>
            <a:r>
              <a:rPr/>
              <a:t> </a:t>
            </a:r>
            <a:r>
              <a:rPr/>
              <a:t>extraneous</a:t>
            </a:r>
            <a:r>
              <a:rPr/>
              <a:t> </a:t>
            </a:r>
            <a:r>
              <a:rPr/>
              <a:t>variables.</a:t>
            </a:r>
            <a:r>
              <a:rPr/>
              <a:t> </a:t>
            </a:r>
            <a:r>
              <a:rPr/>
              <a:t>All</a:t>
            </a:r>
            <a:r>
              <a:rPr/>
              <a:t> </a:t>
            </a:r>
            <a:r>
              <a:rPr/>
              <a:t>right,</a:t>
            </a:r>
            <a:r>
              <a:rPr/>
              <a:t> </a:t>
            </a:r>
            <a:r>
              <a:rPr/>
              <a:t>they</a:t>
            </a:r>
            <a:r>
              <a:rPr/>
              <a:t> </a:t>
            </a:r>
            <a:r>
              <a:rPr/>
              <a:t>ALMOST</a:t>
            </a:r>
            <a:r>
              <a:rPr/>
              <a:t> </a:t>
            </a:r>
            <a:r>
              <a:rPr/>
              <a:t>disappear.</a:t>
            </a:r>
            <a:r>
              <a:rPr/>
              <a:t> </a:t>
            </a:r>
            <a:r>
              <a:rPr/>
              <a:t>There</a:t>
            </a:r>
            <a:r>
              <a:rPr/>
              <a:t> </a:t>
            </a:r>
            <a:r>
              <a:rPr/>
              <a:t>are</a:t>
            </a:r>
            <a:r>
              <a:rPr/>
              <a:t> </a:t>
            </a:r>
            <a:r>
              <a:rPr/>
              <a:t>still</a:t>
            </a:r>
            <a:r>
              <a:rPr/>
              <a:t> </a:t>
            </a:r>
            <a:r>
              <a:rPr/>
              <a:t>a</a:t>
            </a:r>
            <a:r>
              <a:rPr/>
              <a:t> </a:t>
            </a:r>
            <a:r>
              <a:rPr/>
              <a:t>few</a:t>
            </a:r>
            <a:r>
              <a:rPr/>
              <a:t> </a:t>
            </a:r>
            <a:r>
              <a:rPr/>
              <a:t>issues</a:t>
            </a:r>
            <a:r>
              <a:rPr/>
              <a:t> </a:t>
            </a:r>
            <a:r>
              <a:rPr/>
              <a:t>you</a:t>
            </a:r>
            <a:r>
              <a:rPr/>
              <a:t> </a:t>
            </a:r>
            <a:r>
              <a:rPr/>
              <a:t>have</a:t>
            </a:r>
            <a:r>
              <a:rPr/>
              <a:t> </a:t>
            </a:r>
            <a:r>
              <a:rPr/>
              <a:t>to</a:t>
            </a:r>
            <a:r>
              <a:rPr/>
              <a:t> </a:t>
            </a:r>
            <a:r>
              <a:rPr/>
              <a:t>worry</a:t>
            </a:r>
            <a:r>
              <a:rPr/>
              <a:t> </a:t>
            </a:r>
            <a:r>
              <a:rPr/>
              <a:t>about,</a:t>
            </a:r>
            <a:r>
              <a:rPr/>
              <a:t> </a:t>
            </a:r>
            <a:r>
              <a:rPr/>
              <a:t>but</a:t>
            </a:r>
            <a:r>
              <a:rPr/>
              <a:t> </a:t>
            </a:r>
            <a:r>
              <a:rPr/>
              <a:t>the</a:t>
            </a:r>
            <a:r>
              <a:rPr/>
              <a:t> </a:t>
            </a:r>
            <a:r>
              <a:rPr/>
              <a:t>process</a:t>
            </a:r>
            <a:r>
              <a:rPr/>
              <a:t> </a:t>
            </a:r>
            <a:r>
              <a:rPr/>
              <a:t>of</a:t>
            </a:r>
            <a:r>
              <a:rPr/>
              <a:t> </a:t>
            </a:r>
            <a:r>
              <a:rPr/>
              <a:t>randomization</a:t>
            </a:r>
            <a:r>
              <a:rPr/>
              <a:t> </a:t>
            </a:r>
            <a:r>
              <a:rPr/>
              <a:t>very</a:t>
            </a:r>
            <a:r>
              <a:rPr/>
              <a:t> </a:t>
            </a:r>
            <a:r>
              <a:rPr/>
              <a:t>powerful.</a:t>
            </a:r>
          </a:p>
          <a:p>
            <a:pPr lvl="0" marL="0" indent="0">
              <a:buNone/>
            </a:pPr>
          </a:p>
          <a:p>
            <a:pPr lvl="0" marL="0" indent="0">
              <a:buNone/>
            </a:pPr>
            <a:r>
              <a:rPr/>
              <a:t>One</a:t>
            </a:r>
            <a:r>
              <a:rPr/>
              <a:t> </a:t>
            </a:r>
            <a:r>
              <a:rPr/>
              <a:t>the</a:t>
            </a:r>
            <a:r>
              <a:rPr/>
              <a:t> </a:t>
            </a:r>
            <a:r>
              <a:rPr/>
              <a:t>flip</a:t>
            </a:r>
            <a:r>
              <a:rPr/>
              <a:t> </a:t>
            </a:r>
            <a:r>
              <a:rPr/>
              <a:t>side,</a:t>
            </a:r>
            <a:r>
              <a:rPr/>
              <a:t> </a:t>
            </a:r>
            <a:r>
              <a:rPr/>
              <a:t>though,</a:t>
            </a:r>
            <a:r>
              <a:rPr/>
              <a:t> </a:t>
            </a:r>
            <a:r>
              <a:rPr/>
              <a:t>randomization</a:t>
            </a:r>
            <a:r>
              <a:rPr/>
              <a:t> </a:t>
            </a:r>
            <a:r>
              <a:rPr/>
              <a:t>is</a:t>
            </a:r>
            <a:r>
              <a:rPr/>
              <a:t> </a:t>
            </a:r>
            <a:r>
              <a:rPr/>
              <a:t>very</a:t>
            </a:r>
            <a:r>
              <a:rPr/>
              <a:t> </a:t>
            </a:r>
            <a:r>
              <a:rPr/>
              <a:t>artificial.</a:t>
            </a:r>
            <a:r>
              <a:rPr/>
              <a:t> </a:t>
            </a:r>
            <a:r>
              <a:rPr/>
              <a:t>If</a:t>
            </a:r>
            <a:r>
              <a:rPr/>
              <a:t> </a:t>
            </a:r>
            <a:r>
              <a:rPr/>
              <a:t>you</a:t>
            </a:r>
            <a:r>
              <a:rPr/>
              <a:t> </a:t>
            </a:r>
            <a:r>
              <a:rPr/>
              <a:t>offer</a:t>
            </a:r>
            <a:r>
              <a:rPr/>
              <a:t> </a:t>
            </a:r>
            <a:r>
              <a:rPr/>
              <a:t>multiple</a:t>
            </a:r>
            <a:r>
              <a:rPr/>
              <a:t> </a:t>
            </a:r>
            <a:r>
              <a:rPr/>
              <a:t>treatment</a:t>
            </a:r>
            <a:r>
              <a:rPr/>
              <a:t> </a:t>
            </a:r>
            <a:r>
              <a:rPr/>
              <a:t>options</a:t>
            </a:r>
            <a:r>
              <a:rPr/>
              <a:t> </a:t>
            </a:r>
            <a:r>
              <a:rPr/>
              <a:t>in</a:t>
            </a:r>
            <a:r>
              <a:rPr/>
              <a:t> </a:t>
            </a:r>
            <a:r>
              <a:rPr/>
              <a:t>a</a:t>
            </a:r>
            <a:r>
              <a:rPr/>
              <a:t> </a:t>
            </a:r>
            <a:r>
              <a:rPr/>
              <a:t>clinic,</a:t>
            </a:r>
            <a:r>
              <a:rPr/>
              <a:t> </a:t>
            </a:r>
            <a:r>
              <a:rPr/>
              <a:t>you</a:t>
            </a:r>
            <a:r>
              <a:rPr/>
              <a:t> </a:t>
            </a:r>
            <a:r>
              <a:rPr/>
              <a:t>almost</a:t>
            </a:r>
            <a:r>
              <a:rPr/>
              <a:t> </a:t>
            </a:r>
            <a:r>
              <a:rPr/>
              <a:t>always</a:t>
            </a:r>
            <a:r>
              <a:rPr/>
              <a:t> </a:t>
            </a:r>
            <a:r>
              <a:rPr/>
              <a:t>outline</a:t>
            </a:r>
            <a:r>
              <a:rPr/>
              <a:t> </a:t>
            </a:r>
            <a:r>
              <a:rPr/>
              <a:t>the</a:t>
            </a:r>
            <a:r>
              <a:rPr/>
              <a:t> </a:t>
            </a:r>
            <a:r>
              <a:rPr/>
              <a:t>risks</a:t>
            </a:r>
            <a:r>
              <a:rPr/>
              <a:t> </a:t>
            </a:r>
            <a:r>
              <a:rPr/>
              <a:t>and</a:t>
            </a:r>
            <a:r>
              <a:rPr/>
              <a:t> </a:t>
            </a:r>
            <a:r>
              <a:rPr/>
              <a:t>benefits</a:t>
            </a:r>
            <a:r>
              <a:rPr/>
              <a:t> </a:t>
            </a:r>
            <a:r>
              <a:rPr/>
              <a:t>and</a:t>
            </a:r>
            <a:r>
              <a:rPr/>
              <a:t> </a:t>
            </a:r>
            <a:r>
              <a:rPr/>
              <a:t>let</a:t>
            </a:r>
            <a:r>
              <a:rPr/>
              <a:t> </a:t>
            </a:r>
            <a:r>
              <a:rPr/>
              <a:t>the</a:t>
            </a:r>
            <a:r>
              <a:rPr/>
              <a:t> </a:t>
            </a:r>
            <a:r>
              <a:rPr/>
              <a:t>patient</a:t>
            </a:r>
            <a:r>
              <a:rPr/>
              <a:t> </a:t>
            </a:r>
            <a:r>
              <a:rPr/>
              <a:t>choose.</a:t>
            </a:r>
            <a:r>
              <a:rPr/>
              <a:t> </a:t>
            </a:r>
            <a:r>
              <a:rPr/>
              <a:t>That</a:t>
            </a:r>
            <a:r>
              <a:rPr/>
              <a:t> </a:t>
            </a:r>
            <a:r>
              <a:rPr/>
              <a:t>is</a:t>
            </a:r>
            <a:r>
              <a:rPr/>
              <a:t> </a:t>
            </a:r>
            <a:r>
              <a:rPr/>
              <a:t>so</a:t>
            </a:r>
            <a:r>
              <a:rPr/>
              <a:t> </a:t>
            </a:r>
            <a:r>
              <a:rPr/>
              <a:t>much</a:t>
            </a:r>
            <a:r>
              <a:rPr/>
              <a:t> </a:t>
            </a:r>
            <a:r>
              <a:rPr/>
              <a:t>different</a:t>
            </a:r>
            <a:r>
              <a:rPr/>
              <a:t> </a:t>
            </a:r>
            <a:r>
              <a:rPr/>
              <a:t>than</a:t>
            </a:r>
            <a:r>
              <a:rPr/>
              <a:t> </a:t>
            </a:r>
            <a:r>
              <a:rPr/>
              <a:t>saying</a:t>
            </a:r>
            <a:r>
              <a:rPr/>
              <a:t> </a:t>
            </a:r>
            <a:r>
              <a:rPr/>
              <a:t>two</a:t>
            </a:r>
            <a:r>
              <a:rPr/>
              <a:t> </a:t>
            </a:r>
            <a:r>
              <a:rPr/>
              <a:t>options</a:t>
            </a:r>
            <a:r>
              <a:rPr/>
              <a:t> </a:t>
            </a:r>
            <a:r>
              <a:rPr/>
              <a:t>have</a:t>
            </a:r>
            <a:r>
              <a:rPr/>
              <a:t> </a:t>
            </a:r>
            <a:r>
              <a:rPr/>
              <a:t>equivalent</a:t>
            </a:r>
            <a:r>
              <a:rPr/>
              <a:t> </a:t>
            </a:r>
            <a:r>
              <a:rPr/>
              <a:t>risk/benefit</a:t>
            </a:r>
            <a:r>
              <a:rPr/>
              <a:t> </a:t>
            </a:r>
            <a:r>
              <a:rPr/>
              <a:t>ratios</a:t>
            </a:r>
            <a:r>
              <a:rPr/>
              <a:t> </a:t>
            </a:r>
            <a:r>
              <a:rPr/>
              <a:t>and</a:t>
            </a:r>
            <a:r>
              <a:rPr/>
              <a:t> </a:t>
            </a:r>
            <a:r>
              <a:rPr/>
              <a:t>we</a:t>
            </a:r>
            <a:r>
              <a:rPr/>
              <a:t> </a:t>
            </a:r>
            <a:r>
              <a:rPr/>
              <a:t>will</a:t>
            </a:r>
            <a:r>
              <a:rPr/>
              <a:t> </a:t>
            </a:r>
            <a:r>
              <a:rPr/>
              <a:t>let</a:t>
            </a:r>
            <a:r>
              <a:rPr/>
              <a:t> </a:t>
            </a:r>
            <a:r>
              <a:rPr/>
              <a:t>a</a:t>
            </a:r>
            <a:r>
              <a:rPr/>
              <a:t> </a:t>
            </a:r>
            <a:r>
              <a:rPr/>
              <a:t>coin</a:t>
            </a:r>
            <a:r>
              <a:rPr/>
              <a:t> </a:t>
            </a:r>
            <a:r>
              <a:rPr/>
              <a:t>flip</a:t>
            </a:r>
            <a:r>
              <a:rPr/>
              <a:t> </a:t>
            </a:r>
            <a:r>
              <a:rPr/>
              <a:t>decide</a:t>
            </a:r>
            <a:r>
              <a:rPr/>
              <a:t> </a:t>
            </a:r>
            <a:r>
              <a:rPr/>
              <a:t>which</a:t>
            </a:r>
            <a:r>
              <a:rPr/>
              <a:t> </a:t>
            </a:r>
            <a:r>
              <a:rPr/>
              <a:t>one</a:t>
            </a:r>
            <a:r>
              <a:rPr/>
              <a:t> </a:t>
            </a:r>
            <a:r>
              <a:rPr/>
              <a:t>is</a:t>
            </a:r>
            <a:r>
              <a:rPr/>
              <a:t> </a:t>
            </a:r>
            <a:r>
              <a:rPr/>
              <a:t>chosen.</a:t>
            </a:r>
          </a:p>
          <a:p>
            <a:pPr lvl="0" marL="0" indent="0">
              <a:buNone/>
            </a:pPr>
          </a:p>
          <a:p>
            <a:pPr lvl="0" marL="0" indent="0">
              <a:buNone/>
            </a:pPr>
            <a:r>
              <a:rPr/>
              <a:t>Another</a:t>
            </a:r>
            <a:r>
              <a:rPr/>
              <a:t> </a:t>
            </a:r>
            <a:r>
              <a:rPr/>
              <a:t>level</a:t>
            </a:r>
            <a:r>
              <a:rPr/>
              <a:t> </a:t>
            </a:r>
            <a:r>
              <a:rPr/>
              <a:t>of</a:t>
            </a:r>
            <a:r>
              <a:rPr/>
              <a:t> </a:t>
            </a:r>
            <a:r>
              <a:rPr/>
              <a:t>artificiality</a:t>
            </a:r>
            <a:r>
              <a:rPr/>
              <a:t> </a:t>
            </a:r>
            <a:r>
              <a:rPr/>
              <a:t>is</a:t>
            </a:r>
            <a:r>
              <a:rPr/>
              <a:t> </a:t>
            </a:r>
            <a:r>
              <a:rPr/>
              <a:t>the</a:t>
            </a:r>
            <a:r>
              <a:rPr/>
              <a:t> </a:t>
            </a:r>
            <a:r>
              <a:rPr/>
              <a:t>need</a:t>
            </a:r>
            <a:r>
              <a:rPr/>
              <a:t> </a:t>
            </a:r>
            <a:r>
              <a:rPr/>
              <a:t>for</a:t>
            </a:r>
            <a:r>
              <a:rPr/>
              <a:t> </a:t>
            </a:r>
            <a:r>
              <a:rPr/>
              <a:t>informed</a:t>
            </a:r>
            <a:r>
              <a:rPr/>
              <a:t> </a:t>
            </a:r>
            <a:r>
              <a:rPr/>
              <a:t>consent.</a:t>
            </a:r>
            <a:r>
              <a:rPr/>
              <a:t> </a:t>
            </a:r>
            <a:r>
              <a:rPr/>
              <a:t>If</a:t>
            </a:r>
            <a:r>
              <a:rPr/>
              <a:t> </a:t>
            </a:r>
            <a:r>
              <a:rPr/>
              <a:t>you</a:t>
            </a:r>
            <a:r>
              <a:rPr/>
              <a:t> </a:t>
            </a:r>
            <a:r>
              <a:rPr/>
              <a:t>as</a:t>
            </a:r>
            <a:r>
              <a:rPr/>
              <a:t> </a:t>
            </a:r>
            <a:r>
              <a:rPr/>
              <a:t>a</a:t>
            </a:r>
            <a:r>
              <a:rPr/>
              <a:t> </a:t>
            </a:r>
            <a:r>
              <a:rPr/>
              <a:t>researcer</a:t>
            </a:r>
            <a:r>
              <a:rPr/>
              <a:t> </a:t>
            </a:r>
            <a:r>
              <a:rPr/>
              <a:t>choose</a:t>
            </a:r>
            <a:r>
              <a:rPr/>
              <a:t> </a:t>
            </a:r>
            <a:r>
              <a:rPr/>
              <a:t>the</a:t>
            </a:r>
            <a:r>
              <a:rPr/>
              <a:t> </a:t>
            </a:r>
            <a:r>
              <a:rPr/>
              <a:t>intervention</a:t>
            </a:r>
            <a:r>
              <a:rPr/>
              <a:t> </a:t>
            </a:r>
            <a:r>
              <a:rPr/>
              <a:t>for</a:t>
            </a:r>
            <a:r>
              <a:rPr/>
              <a:t> </a:t>
            </a:r>
            <a:r>
              <a:rPr/>
              <a:t>a</a:t>
            </a:r>
            <a:r>
              <a:rPr/>
              <a:t> </a:t>
            </a:r>
            <a:r>
              <a:rPr/>
              <a:t>patient</a:t>
            </a:r>
            <a:r>
              <a:rPr/>
              <a:t> </a:t>
            </a:r>
            <a:r>
              <a:rPr/>
              <a:t>or</a:t>
            </a:r>
            <a:r>
              <a:rPr/>
              <a:t> </a:t>
            </a:r>
            <a:r>
              <a:rPr/>
              <a:t>let</a:t>
            </a:r>
            <a:r>
              <a:rPr/>
              <a:t> </a:t>
            </a:r>
            <a:r>
              <a:rPr/>
              <a:t>a</a:t>
            </a:r>
            <a:r>
              <a:rPr/>
              <a:t> </a:t>
            </a:r>
            <a:r>
              <a:rPr/>
              <a:t>random</a:t>
            </a:r>
            <a:r>
              <a:rPr/>
              <a:t> </a:t>
            </a:r>
            <a:r>
              <a:rPr/>
              <a:t>device</a:t>
            </a:r>
            <a:r>
              <a:rPr/>
              <a:t> </a:t>
            </a:r>
            <a:r>
              <a:rPr/>
              <a:t>choose</a:t>
            </a:r>
            <a:r>
              <a:rPr/>
              <a:t> </a:t>
            </a:r>
            <a:r>
              <a:rPr/>
              <a:t>the</a:t>
            </a:r>
            <a:r>
              <a:rPr/>
              <a:t> </a:t>
            </a:r>
            <a:r>
              <a:rPr/>
              <a:t>intervention,</a:t>
            </a:r>
            <a:r>
              <a:rPr/>
              <a:t> </a:t>
            </a:r>
            <a:r>
              <a:rPr/>
              <a:t>you</a:t>
            </a:r>
            <a:r>
              <a:rPr/>
              <a:t> </a:t>
            </a:r>
            <a:r>
              <a:rPr/>
              <a:t>have</a:t>
            </a:r>
            <a:r>
              <a:rPr/>
              <a:t> </a:t>
            </a:r>
            <a:r>
              <a:rPr/>
              <a:t>to</a:t>
            </a:r>
            <a:r>
              <a:rPr/>
              <a:t> </a:t>
            </a:r>
            <a:r>
              <a:rPr/>
              <a:t>get</a:t>
            </a:r>
            <a:r>
              <a:rPr/>
              <a:t> </a:t>
            </a:r>
            <a:r>
              <a:rPr/>
              <a:t>permission</a:t>
            </a:r>
            <a:r>
              <a:rPr/>
              <a:t> </a:t>
            </a:r>
            <a:r>
              <a:rPr/>
              <a:t>first.</a:t>
            </a:r>
            <a:r>
              <a:rPr/>
              <a:t> </a:t>
            </a:r>
            <a:r>
              <a:rPr/>
              <a:t>This</a:t>
            </a:r>
            <a:r>
              <a:rPr/>
              <a:t> </a:t>
            </a:r>
            <a:r>
              <a:rPr/>
              <a:t>process</a:t>
            </a:r>
            <a:r>
              <a:rPr/>
              <a:t> </a:t>
            </a:r>
            <a:r>
              <a:rPr/>
              <a:t>(informed</a:t>
            </a:r>
            <a:r>
              <a:rPr/>
              <a:t> </a:t>
            </a:r>
            <a:r>
              <a:rPr/>
              <a:t>consent)</a:t>
            </a:r>
            <a:r>
              <a:rPr/>
              <a:t> </a:t>
            </a:r>
            <a:r>
              <a:rPr/>
              <a:t>will</a:t>
            </a:r>
            <a:r>
              <a:rPr/>
              <a:t> </a:t>
            </a:r>
            <a:r>
              <a:rPr/>
              <a:t>lead</a:t>
            </a:r>
            <a:r>
              <a:rPr/>
              <a:t> </a:t>
            </a:r>
            <a:r>
              <a:rPr/>
              <a:t>to</a:t>
            </a:r>
            <a:r>
              <a:rPr/>
              <a:t> </a:t>
            </a:r>
            <a:r>
              <a:rPr/>
              <a:t>some</a:t>
            </a:r>
            <a:r>
              <a:rPr/>
              <a:t> </a:t>
            </a:r>
            <a:r>
              <a:rPr/>
              <a:t>patients</a:t>
            </a:r>
            <a:r>
              <a:rPr/>
              <a:t> </a:t>
            </a:r>
            <a:r>
              <a:rPr/>
              <a:t>refusing,</a:t>
            </a:r>
            <a:r>
              <a:rPr/>
              <a:t> </a:t>
            </a:r>
            <a:r>
              <a:rPr/>
              <a:t>and</a:t>
            </a:r>
            <a:r>
              <a:rPr/>
              <a:t> </a:t>
            </a:r>
            <a:r>
              <a:rPr/>
              <a:t>the</a:t>
            </a:r>
            <a:r>
              <a:rPr/>
              <a:t> </a:t>
            </a:r>
            <a:r>
              <a:rPr/>
              <a:t>ones</a:t>
            </a:r>
            <a:r>
              <a:rPr/>
              <a:t> </a:t>
            </a:r>
            <a:r>
              <a:rPr/>
              <a:t>that</a:t>
            </a:r>
            <a:r>
              <a:rPr/>
              <a:t> </a:t>
            </a:r>
            <a:r>
              <a:rPr/>
              <a:t>remain</a:t>
            </a:r>
            <a:r>
              <a:rPr/>
              <a:t> </a:t>
            </a:r>
            <a:r>
              <a:rPr/>
              <a:t>may</a:t>
            </a:r>
            <a:r>
              <a:rPr/>
              <a:t> </a:t>
            </a:r>
            <a:r>
              <a:rPr/>
              <a:t>no</a:t>
            </a:r>
            <a:r>
              <a:rPr/>
              <a:t> </a:t>
            </a:r>
            <a:r>
              <a:rPr/>
              <a:t>longer</a:t>
            </a:r>
            <a:r>
              <a:rPr/>
              <a:t> </a:t>
            </a:r>
            <a:r>
              <a:rPr/>
              <a:t>be</a:t>
            </a:r>
            <a:r>
              <a:rPr/>
              <a:t> </a:t>
            </a:r>
            <a:r>
              <a:rPr/>
              <a:t>a</a:t>
            </a:r>
            <a:r>
              <a:rPr/>
              <a:t> </a:t>
            </a:r>
            <a:r>
              <a:rPr/>
              <a:t>representative</a:t>
            </a:r>
            <a:r>
              <a:rPr/>
              <a:t> </a:t>
            </a:r>
            <a:r>
              <a:rPr/>
              <a:t>sample</a:t>
            </a:r>
            <a:r>
              <a:rPr/>
              <a:t> </a:t>
            </a:r>
            <a:r>
              <a:rPr/>
              <a:t>of</a:t>
            </a:r>
            <a:r>
              <a:rPr/>
              <a:t> </a:t>
            </a:r>
            <a:r>
              <a:rPr/>
              <a:t>the</a:t>
            </a:r>
            <a:r>
              <a:rPr/>
              <a:t> </a:t>
            </a:r>
            <a:r>
              <a:rPr/>
              <a:t>population</a:t>
            </a:r>
            <a:r>
              <a:rPr/>
              <a:t> </a:t>
            </a:r>
            <a:r>
              <a:rPr/>
              <a:t>you</a:t>
            </a:r>
            <a:r>
              <a:rPr/>
              <a:t> </a:t>
            </a:r>
            <a:r>
              <a:rPr/>
              <a:t>are</a:t>
            </a:r>
            <a:r>
              <a:rPr/>
              <a:t> </a:t>
            </a:r>
            <a:r>
              <a:rPr/>
              <a:t>studying.</a:t>
            </a:r>
          </a:p>
          <a:p>
            <a:pPr lvl="0" marL="0" indent="0">
              <a:buNone/>
            </a:pPr>
          </a:p>
          <a:p>
            <a:pPr lvl="0" marL="0" indent="0">
              <a:buNone/>
            </a:pPr>
            <a:r>
              <a:rPr/>
              <a:t>The</a:t>
            </a:r>
            <a:r>
              <a:rPr/>
              <a:t> </a:t>
            </a:r>
            <a:r>
              <a:rPr/>
              <a:t>very</a:t>
            </a:r>
            <a:r>
              <a:rPr/>
              <a:t> </a:t>
            </a:r>
            <a:r>
              <a:rPr/>
              <a:t>process</a:t>
            </a:r>
            <a:r>
              <a:rPr/>
              <a:t> </a:t>
            </a:r>
            <a:r>
              <a:rPr/>
              <a:t>of</a:t>
            </a:r>
            <a:r>
              <a:rPr/>
              <a:t> </a:t>
            </a:r>
            <a:r>
              <a:rPr/>
              <a:t>asking</a:t>
            </a:r>
            <a:r>
              <a:rPr/>
              <a:t> </a:t>
            </a:r>
            <a:r>
              <a:rPr/>
              <a:t>for</a:t>
            </a:r>
            <a:r>
              <a:rPr/>
              <a:t> </a:t>
            </a:r>
            <a:r>
              <a:rPr/>
              <a:t>informed</a:t>
            </a:r>
            <a:r>
              <a:rPr/>
              <a:t> </a:t>
            </a:r>
            <a:r>
              <a:rPr/>
              <a:t>consent</a:t>
            </a:r>
            <a:r>
              <a:rPr/>
              <a:t> </a:t>
            </a:r>
            <a:r>
              <a:rPr/>
              <a:t>provides</a:t>
            </a:r>
            <a:r>
              <a:rPr/>
              <a:t> </a:t>
            </a:r>
            <a:r>
              <a:rPr/>
              <a:t>a</a:t>
            </a:r>
            <a:r>
              <a:rPr/>
              <a:t> </a:t>
            </a:r>
            <a:r>
              <a:rPr/>
              <a:t>dispassionate</a:t>
            </a:r>
            <a:r>
              <a:rPr/>
              <a:t> </a:t>
            </a:r>
            <a:r>
              <a:rPr/>
              <a:t>approach</a:t>
            </a:r>
            <a:r>
              <a:rPr/>
              <a:t> </a:t>
            </a:r>
            <a:r>
              <a:rPr/>
              <a:t>that</a:t>
            </a:r>
            <a:r>
              <a:rPr/>
              <a:t> </a:t>
            </a:r>
            <a:r>
              <a:rPr/>
              <a:t>could</a:t>
            </a:r>
            <a:r>
              <a:rPr/>
              <a:t> </a:t>
            </a:r>
            <a:r>
              <a:rPr/>
              <a:t>color</a:t>
            </a:r>
            <a:r>
              <a:rPr/>
              <a:t> </a:t>
            </a:r>
            <a:r>
              <a:rPr/>
              <a:t>how</a:t>
            </a:r>
            <a:r>
              <a:rPr/>
              <a:t> </a:t>
            </a:r>
            <a:r>
              <a:rPr/>
              <a:t>the</a:t>
            </a:r>
            <a:r>
              <a:rPr/>
              <a:t> </a:t>
            </a:r>
            <a:r>
              <a:rPr/>
              <a:t>patient</a:t>
            </a:r>
            <a:r>
              <a:rPr/>
              <a:t> </a:t>
            </a:r>
            <a:r>
              <a:rPr/>
              <a:t>views</a:t>
            </a:r>
            <a:r>
              <a:rPr/>
              <a:t> </a:t>
            </a:r>
            <a:r>
              <a:rPr/>
              <a:t>either</a:t>
            </a:r>
            <a:r>
              <a:rPr/>
              <a:t> </a:t>
            </a:r>
            <a:r>
              <a:rPr/>
              <a:t>intervention.</a:t>
            </a:r>
          </a:p>
          <a:p>
            <a:pPr lvl="0" marL="0" indent="0">
              <a:buNone/>
            </a:pPr>
          </a:p>
          <a:p>
            <a:pPr lvl="0" marL="0" indent="0">
              <a:buNone/>
            </a:pPr>
            <a:r>
              <a:rPr/>
              <a:t>Finally,</a:t>
            </a:r>
            <a:r>
              <a:rPr/>
              <a:t> </a:t>
            </a:r>
            <a:r>
              <a:rPr/>
              <a:t>asking</a:t>
            </a:r>
            <a:r>
              <a:rPr/>
              <a:t> </a:t>
            </a:r>
            <a:r>
              <a:rPr/>
              <a:t>the</a:t>
            </a:r>
            <a:r>
              <a:rPr/>
              <a:t> </a:t>
            </a:r>
            <a:r>
              <a:rPr/>
              <a:t>research</a:t>
            </a:r>
            <a:r>
              <a:rPr/>
              <a:t> </a:t>
            </a:r>
            <a:r>
              <a:rPr/>
              <a:t>to</a:t>
            </a:r>
            <a:r>
              <a:rPr/>
              <a:t> </a:t>
            </a:r>
            <a:r>
              <a:rPr/>
              <a:t>involve</a:t>
            </a:r>
            <a:r>
              <a:rPr/>
              <a:t> </a:t>
            </a:r>
            <a:r>
              <a:rPr/>
              <a:t>themselves</a:t>
            </a:r>
            <a:r>
              <a:rPr/>
              <a:t> </a:t>
            </a:r>
            <a:r>
              <a:rPr/>
              <a:t>in</a:t>
            </a:r>
            <a:r>
              <a:rPr/>
              <a:t> </a:t>
            </a:r>
            <a:r>
              <a:rPr/>
              <a:t>this</a:t>
            </a:r>
            <a:r>
              <a:rPr/>
              <a:t> </a:t>
            </a:r>
            <a:r>
              <a:rPr/>
              <a:t>complex</a:t>
            </a:r>
            <a:r>
              <a:rPr/>
              <a:t> </a:t>
            </a:r>
            <a:r>
              <a:rPr/>
              <a:t>process</a:t>
            </a:r>
            <a:r>
              <a:rPr/>
              <a:t> </a:t>
            </a:r>
            <a:r>
              <a:rPr/>
              <a:t>of</a:t>
            </a:r>
            <a:r>
              <a:rPr/>
              <a:t> </a:t>
            </a:r>
            <a:r>
              <a:rPr/>
              <a:t>requesting</a:t>
            </a:r>
            <a:r>
              <a:rPr/>
              <a:t> </a:t>
            </a:r>
            <a:r>
              <a:rPr/>
              <a:t>informed</a:t>
            </a:r>
            <a:r>
              <a:rPr/>
              <a:t> </a:t>
            </a:r>
            <a:r>
              <a:rPr/>
              <a:t>consent</a:t>
            </a:r>
            <a:r>
              <a:rPr/>
              <a:t> </a:t>
            </a:r>
            <a:r>
              <a:rPr/>
              <a:t>and</a:t>
            </a:r>
            <a:r>
              <a:rPr/>
              <a:t> </a:t>
            </a:r>
            <a:r>
              <a:rPr/>
              <a:t>then</a:t>
            </a:r>
            <a:r>
              <a:rPr/>
              <a:t> </a:t>
            </a:r>
            <a:r>
              <a:rPr/>
              <a:t>selecting</a:t>
            </a:r>
            <a:r>
              <a:rPr/>
              <a:t> </a:t>
            </a:r>
            <a:r>
              <a:rPr/>
              <a:t>the</a:t>
            </a:r>
            <a:r>
              <a:rPr/>
              <a:t> </a:t>
            </a:r>
            <a:r>
              <a:rPr/>
              <a:t>intervention,</a:t>
            </a:r>
            <a:r>
              <a:rPr/>
              <a:t> </a:t>
            </a:r>
            <a:r>
              <a:rPr/>
              <a:t>often</a:t>
            </a:r>
            <a:r>
              <a:rPr/>
              <a:t> </a:t>
            </a:r>
            <a:r>
              <a:rPr/>
              <a:t>on</a:t>
            </a:r>
            <a:r>
              <a:rPr/>
              <a:t> </a:t>
            </a:r>
            <a:r>
              <a:rPr/>
              <a:t>the</a:t>
            </a:r>
            <a:r>
              <a:rPr/>
              <a:t> </a:t>
            </a:r>
            <a:r>
              <a:rPr/>
              <a:t>basis</a:t>
            </a:r>
            <a:r>
              <a:rPr/>
              <a:t> </a:t>
            </a:r>
            <a:r>
              <a:rPr/>
              <a:t>of</a:t>
            </a:r>
            <a:r>
              <a:rPr/>
              <a:t> </a:t>
            </a:r>
            <a:r>
              <a:rPr/>
              <a:t>a</a:t>
            </a:r>
            <a:r>
              <a:rPr/>
              <a:t> </a:t>
            </a:r>
            <a:r>
              <a:rPr/>
              <a:t>random</a:t>
            </a:r>
            <a:r>
              <a:rPr/>
              <a:t> </a:t>
            </a:r>
            <a:r>
              <a:rPr/>
              <a:t>coin</a:t>
            </a:r>
            <a:r>
              <a:rPr/>
              <a:t> </a:t>
            </a:r>
            <a:r>
              <a:rPr/>
              <a:t>flip</a:t>
            </a:r>
            <a:r>
              <a:rPr/>
              <a:t> </a:t>
            </a:r>
            <a:r>
              <a:rPr/>
              <a:t>takes</a:t>
            </a:r>
            <a:r>
              <a:rPr/>
              <a:t> </a:t>
            </a:r>
            <a:r>
              <a:rPr/>
              <a:t>time</a:t>
            </a:r>
            <a:r>
              <a:rPr/>
              <a:t> </a:t>
            </a:r>
            <a:r>
              <a:rPr/>
              <a:t>and</a:t>
            </a:r>
            <a:r>
              <a:rPr/>
              <a:t> </a:t>
            </a:r>
            <a:r>
              <a:rPr/>
              <a:t>money.</a:t>
            </a:r>
            <a:r>
              <a:rPr/>
              <a:t> </a:t>
            </a:r>
            <a:r>
              <a:rPr/>
              <a:t>Observational</a:t>
            </a:r>
            <a:r>
              <a:rPr/>
              <a:t> </a:t>
            </a:r>
            <a:r>
              <a:rPr/>
              <a:t>studies</a:t>
            </a:r>
            <a:r>
              <a:rPr/>
              <a:t> </a:t>
            </a:r>
            <a:r>
              <a:rPr/>
              <a:t>usually</a:t>
            </a:r>
            <a:r>
              <a:rPr/>
              <a:t> </a:t>
            </a:r>
            <a:r>
              <a:rPr/>
              <a:t>have</a:t>
            </a:r>
            <a:r>
              <a:rPr/>
              <a:t> </a:t>
            </a:r>
            <a:r>
              <a:rPr/>
              <a:t>much</a:t>
            </a:r>
            <a:r>
              <a:rPr/>
              <a:t> </a:t>
            </a:r>
            <a:r>
              <a:rPr/>
              <a:t>lower</a:t>
            </a:r>
            <a:r>
              <a:rPr/>
              <a:t> </a:t>
            </a:r>
            <a:r>
              <a:rPr/>
              <a:t>overhead.</a:t>
            </a:r>
            <a:r>
              <a:rPr/>
              <a:t> </a:t>
            </a:r>
            <a:r>
              <a:rPr/>
              <a:t>This</a:t>
            </a:r>
            <a:r>
              <a:rPr/>
              <a:t> </a:t>
            </a:r>
            <a:r>
              <a:rPr/>
              <a:t>allows</a:t>
            </a:r>
            <a:r>
              <a:rPr/>
              <a:t> </a:t>
            </a:r>
            <a:r>
              <a:rPr/>
              <a:t>you</a:t>
            </a:r>
            <a:r>
              <a:rPr/>
              <a:t> </a:t>
            </a:r>
            <a:r>
              <a:rPr/>
              <a:t>to</a:t>
            </a:r>
            <a:r>
              <a:rPr/>
              <a:t> </a:t>
            </a:r>
            <a:r>
              <a:rPr/>
              <a:t>study</a:t>
            </a:r>
            <a:r>
              <a:rPr/>
              <a:t> </a:t>
            </a:r>
            <a:r>
              <a:rPr/>
              <a:t>a</a:t>
            </a:r>
            <a:r>
              <a:rPr/>
              <a:t> </a:t>
            </a:r>
            <a:r>
              <a:rPr/>
              <a:t>much</a:t>
            </a:r>
            <a:r>
              <a:rPr/>
              <a:t> </a:t>
            </a:r>
            <a:r>
              <a:rPr/>
              <a:t>larger</a:t>
            </a:r>
            <a:r>
              <a:rPr/>
              <a:t> </a:t>
            </a:r>
            <a:r>
              <a:rPr/>
              <a:t>group</a:t>
            </a:r>
            <a:r>
              <a:rPr/>
              <a:t> </a:t>
            </a:r>
            <a:r>
              <a:rPr/>
              <a:t>of</a:t>
            </a:r>
            <a:r>
              <a:rPr/>
              <a:t> </a:t>
            </a:r>
            <a:r>
              <a:rPr/>
              <a:t>patients,</a:t>
            </a:r>
            <a:r>
              <a:rPr/>
              <a:t> </a:t>
            </a:r>
            <a:r>
              <a:rPr/>
              <a:t>sometimes</a:t>
            </a:r>
            <a:r>
              <a:rPr/>
              <a:t> </a:t>
            </a:r>
            <a:r>
              <a:rPr/>
              <a:t>one</a:t>
            </a:r>
            <a:r>
              <a:rPr/>
              <a:t> </a:t>
            </a:r>
            <a:r>
              <a:rPr/>
              <a:t>or</a:t>
            </a:r>
            <a:r>
              <a:rPr/>
              <a:t> </a:t>
            </a:r>
            <a:r>
              <a:rPr/>
              <a:t>two</a:t>
            </a:r>
            <a:r>
              <a:rPr/>
              <a:t> </a:t>
            </a:r>
            <a:r>
              <a:rPr/>
              <a:t>orders</a:t>
            </a:r>
            <a:r>
              <a:rPr/>
              <a:t> </a:t>
            </a:r>
            <a:r>
              <a:rPr/>
              <a:t>of</a:t>
            </a:r>
            <a:r>
              <a:rPr/>
              <a:t> </a:t>
            </a:r>
            <a:r>
              <a:rPr/>
              <a:t>magnitude</a:t>
            </a:r>
            <a:r>
              <a:rPr/>
              <a:t> </a:t>
            </a:r>
            <a:r>
              <a:rPr/>
              <a:t>larger.</a:t>
            </a:r>
            <a:r>
              <a:rPr/>
              <a:t> </a:t>
            </a:r>
            <a:r>
              <a:rPr/>
              <a:t>You</a:t>
            </a:r>
            <a:r>
              <a:rPr/>
              <a:t> </a:t>
            </a:r>
            <a:r>
              <a:rPr/>
              <a:t>have</a:t>
            </a:r>
            <a:r>
              <a:rPr/>
              <a:t> </a:t>
            </a:r>
            <a:r>
              <a:rPr/>
              <a:t>to</a:t>
            </a:r>
            <a:r>
              <a:rPr/>
              <a:t> </a:t>
            </a:r>
            <a:r>
              <a:rPr/>
              <a:t>worry</a:t>
            </a:r>
            <a:r>
              <a:rPr/>
              <a:t> </a:t>
            </a:r>
            <a:r>
              <a:rPr/>
              <a:t>about</a:t>
            </a:r>
            <a:r>
              <a:rPr/>
              <a:t> </a:t>
            </a:r>
            <a:r>
              <a:rPr/>
              <a:t>the</a:t>
            </a:r>
            <a:r>
              <a:rPr/>
              <a:t> </a:t>
            </a:r>
            <a:r>
              <a:rPr/>
              <a:t>influence</a:t>
            </a:r>
            <a:r>
              <a:rPr/>
              <a:t> </a:t>
            </a:r>
            <a:r>
              <a:rPr/>
              <a:t>of</a:t>
            </a:r>
            <a:r>
              <a:rPr/>
              <a:t> </a:t>
            </a:r>
            <a:r>
              <a:rPr/>
              <a:t>uncontrolled</a:t>
            </a:r>
            <a:r>
              <a:rPr/>
              <a:t> </a:t>
            </a:r>
            <a:r>
              <a:rPr/>
              <a:t>variables,</a:t>
            </a:r>
            <a:r>
              <a:rPr/>
              <a:t> </a:t>
            </a:r>
            <a:r>
              <a:rPr/>
              <a:t>but</a:t>
            </a:r>
            <a:r>
              <a:rPr/>
              <a:t> </a:t>
            </a:r>
            <a:r>
              <a:rPr/>
              <a:t>there</a:t>
            </a:r>
            <a:r>
              <a:rPr/>
              <a:t> </a:t>
            </a:r>
            <a:r>
              <a:rPr/>
              <a:t>are</a:t>
            </a:r>
            <a:r>
              <a:rPr/>
              <a:t> </a:t>
            </a:r>
            <a:r>
              <a:rPr/>
              <a:t>ways</a:t>
            </a:r>
            <a:r>
              <a:rPr/>
              <a:t> </a:t>
            </a:r>
            <a:r>
              <a:rPr/>
              <a:t>to</a:t>
            </a:r>
            <a:r>
              <a:rPr/>
              <a:t> </a:t>
            </a:r>
            <a:r>
              <a:rPr/>
              <a:t>adjust</a:t>
            </a:r>
            <a:r>
              <a:rPr/>
              <a:t> </a:t>
            </a:r>
            <a:r>
              <a:rPr/>
              <a:t>for</a:t>
            </a:r>
            <a:r>
              <a:rPr/>
              <a:t> </a:t>
            </a:r>
            <a:r>
              <a:rPr/>
              <a:t>this.</a:t>
            </a:r>
          </a:p>
          <a:p>
            <a:pPr lvl="0" marL="0" indent="0">
              <a:buNone/>
            </a:pPr>
          </a:p>
          <a:p>
            <a:pPr lvl="0" marL="0" indent="0">
              <a:buNone/>
            </a:pPr>
            <a:r>
              <a:rPr/>
              <a:t>The</a:t>
            </a:r>
            <a:r>
              <a:rPr/>
              <a:t> </a:t>
            </a:r>
            <a:r>
              <a:rPr/>
              <a:t>choice</a:t>
            </a:r>
            <a:r>
              <a:rPr/>
              <a:t> </a:t>
            </a:r>
            <a:r>
              <a:rPr/>
              <a:t>between</a:t>
            </a:r>
            <a:r>
              <a:rPr/>
              <a:t> </a:t>
            </a:r>
            <a:r>
              <a:rPr/>
              <a:t>experimental</a:t>
            </a:r>
            <a:r>
              <a:rPr/>
              <a:t> </a:t>
            </a:r>
            <a:r>
              <a:rPr/>
              <a:t>research</a:t>
            </a:r>
            <a:r>
              <a:rPr/>
              <a:t> </a:t>
            </a:r>
            <a:r>
              <a:rPr/>
              <a:t>versus</a:t>
            </a:r>
            <a:r>
              <a:rPr/>
              <a:t> </a:t>
            </a:r>
            <a:r>
              <a:rPr/>
              <a:t>observational</a:t>
            </a:r>
            <a:r>
              <a:rPr/>
              <a:t> </a:t>
            </a:r>
            <a:r>
              <a:rPr/>
              <a:t>research</a:t>
            </a:r>
            <a:r>
              <a:rPr/>
              <a:t> </a:t>
            </a:r>
            <a:r>
              <a:rPr/>
              <a:t>is</a:t>
            </a:r>
            <a:r>
              <a:rPr/>
              <a:t> </a:t>
            </a:r>
            <a:r>
              <a:rPr/>
              <a:t>a</a:t>
            </a:r>
            <a:r>
              <a:rPr/>
              <a:t> </a:t>
            </a:r>
            <a:r>
              <a:rPr/>
              <a:t>complex</a:t>
            </a:r>
            <a:r>
              <a:rPr/>
              <a:t> </a:t>
            </a:r>
            <a:r>
              <a:rPr/>
              <a:t>one</a:t>
            </a:r>
            <a:r>
              <a:rPr/>
              <a:t> </a:t>
            </a:r>
            <a:r>
              <a:rPr/>
              <a:t>with</a:t>
            </a:r>
            <a:r>
              <a:rPr/>
              <a:t> </a:t>
            </a:r>
            <a:r>
              <a:rPr/>
              <a:t>many</a:t>
            </a:r>
            <a:r>
              <a:rPr/>
              <a:t> </a:t>
            </a:r>
            <a:r>
              <a:rPr/>
              <a:t>trade-offs.</a:t>
            </a:r>
            <a:r>
              <a:rPr/>
              <a:t> </a:t>
            </a:r>
            <a:r>
              <a:rPr/>
              <a:t>But</a:t>
            </a:r>
            <a:r>
              <a:rPr/>
              <a:t> </a:t>
            </a:r>
            <a:r>
              <a:rPr/>
              <a:t>again,</a:t>
            </a:r>
            <a:r>
              <a:rPr/>
              <a:t> </a:t>
            </a:r>
            <a:r>
              <a:rPr/>
              <a:t>be</a:t>
            </a:r>
            <a:r>
              <a:rPr/>
              <a:t> </a:t>
            </a:r>
            <a:r>
              <a:rPr/>
              <a:t>strong</a:t>
            </a:r>
            <a:r>
              <a:rPr/>
              <a:t> </a:t>
            </a:r>
            <a:r>
              <a:rPr/>
              <a:t>and</a:t>
            </a:r>
            <a:r>
              <a:rPr/>
              <a:t> </a:t>
            </a:r>
            <a:r>
              <a:rPr/>
              <a:t>assertive</a:t>
            </a:r>
            <a:r>
              <a:rPr/>
              <a:t> </a:t>
            </a:r>
            <a:r>
              <a:rPr/>
              <a:t>about</a:t>
            </a:r>
            <a:r>
              <a:rPr/>
              <a:t> </a:t>
            </a:r>
            <a:r>
              <a:rPr/>
              <a:t>your</a:t>
            </a:r>
            <a:r>
              <a:rPr/>
              <a:t> </a:t>
            </a:r>
            <a:r>
              <a:rPr/>
              <a:t>choice.</a:t>
            </a:r>
            <a:r>
              <a:rPr/>
              <a:t> </a:t>
            </a:r>
            <a:r>
              <a:rPr/>
              <a:t>Don’t</a:t>
            </a:r>
            <a:r>
              <a:rPr/>
              <a:t> </a:t>
            </a:r>
            <a:r>
              <a:rPr/>
              <a:t>say</a:t>
            </a:r>
            <a:r>
              <a:rPr/>
              <a:t> </a:t>
            </a:r>
            <a:r>
              <a:rPr/>
              <a:t>you</a:t>
            </a:r>
            <a:r>
              <a:rPr/>
              <a:t> </a:t>
            </a:r>
            <a:r>
              <a:rPr/>
              <a:t>are</a:t>
            </a:r>
            <a:r>
              <a:rPr/>
              <a:t> </a:t>
            </a:r>
            <a:r>
              <a:rPr/>
              <a:t>settling</a:t>
            </a:r>
            <a:r>
              <a:rPr/>
              <a:t> </a:t>
            </a:r>
            <a:r>
              <a:rPr/>
              <a:t>for</a:t>
            </a:r>
            <a:r>
              <a:rPr/>
              <a:t> </a:t>
            </a:r>
            <a:r>
              <a:rPr/>
              <a:t>an</a:t>
            </a:r>
            <a:r>
              <a:rPr/>
              <a:t> </a:t>
            </a:r>
            <a:r>
              <a:rPr/>
              <a:t>observational</a:t>
            </a:r>
            <a:r>
              <a:rPr/>
              <a:t> </a:t>
            </a:r>
            <a:r>
              <a:rPr/>
              <a:t>study</a:t>
            </a:r>
            <a:r>
              <a:rPr/>
              <a:t> </a:t>
            </a:r>
            <a:r>
              <a:rPr/>
              <a:t>because</a:t>
            </a:r>
            <a:r>
              <a:rPr/>
              <a:t> </a:t>
            </a:r>
            <a:r>
              <a:rPr/>
              <a:t>an</a:t>
            </a:r>
            <a:r>
              <a:rPr/>
              <a:t> </a:t>
            </a:r>
            <a:r>
              <a:rPr/>
              <a:t>experimental</a:t>
            </a:r>
            <a:r>
              <a:rPr/>
              <a:t> </a:t>
            </a:r>
            <a:r>
              <a:rPr/>
              <a:t>approach</a:t>
            </a:r>
            <a:r>
              <a:rPr/>
              <a:t> </a:t>
            </a:r>
            <a:r>
              <a:rPr/>
              <a:t>is</a:t>
            </a:r>
            <a:r>
              <a:rPr/>
              <a:t> </a:t>
            </a:r>
            <a:r>
              <a:rPr/>
              <a:t>too</a:t>
            </a:r>
            <a:r>
              <a:rPr/>
              <a:t> </a:t>
            </a:r>
            <a:r>
              <a:rPr/>
              <a:t>difficult.</a:t>
            </a:r>
            <a:r>
              <a:rPr/>
              <a:t> </a:t>
            </a:r>
            <a:r>
              <a:rPr/>
              <a:t>Say</a:t>
            </a:r>
            <a:r>
              <a:rPr/>
              <a:t> </a:t>
            </a:r>
            <a:r>
              <a:rPr/>
              <a:t>that</a:t>
            </a:r>
            <a:r>
              <a:rPr/>
              <a:t> </a:t>
            </a:r>
            <a:r>
              <a:rPr/>
              <a:t>the</a:t>
            </a:r>
            <a:r>
              <a:rPr/>
              <a:t> </a:t>
            </a:r>
            <a:r>
              <a:rPr/>
              <a:t>observational</a:t>
            </a:r>
            <a:r>
              <a:rPr/>
              <a:t> </a:t>
            </a:r>
            <a:r>
              <a:rPr/>
              <a:t>approach</a:t>
            </a:r>
            <a:r>
              <a:rPr/>
              <a:t> </a:t>
            </a:r>
            <a:r>
              <a:rPr/>
              <a:t>that</a:t>
            </a:r>
            <a:r>
              <a:rPr/>
              <a:t> </a:t>
            </a:r>
            <a:r>
              <a:rPr/>
              <a:t>you</a:t>
            </a:r>
            <a:r>
              <a:rPr/>
              <a:t> </a:t>
            </a:r>
            <a:r>
              <a:rPr/>
              <a:t>have</a:t>
            </a:r>
            <a:r>
              <a:rPr/>
              <a:t> </a:t>
            </a:r>
            <a:r>
              <a:rPr/>
              <a:t>chosen</a:t>
            </a:r>
            <a:r>
              <a:rPr/>
              <a:t> </a:t>
            </a:r>
            <a:r>
              <a:rPr/>
              <a:t>is</a:t>
            </a:r>
            <a:r>
              <a:rPr/>
              <a:t> </a:t>
            </a:r>
            <a:r>
              <a:rPr/>
              <a:t>the</a:t>
            </a:r>
            <a:r>
              <a:rPr/>
              <a:t> </a:t>
            </a:r>
            <a:r>
              <a:rPr/>
              <a:t>best</a:t>
            </a:r>
            <a:r>
              <a:rPr/>
              <a:t> </a:t>
            </a:r>
            <a:r>
              <a:rPr/>
              <a:t>approach</a:t>
            </a:r>
            <a:r>
              <a:rPr/>
              <a:t> </a:t>
            </a:r>
            <a:r>
              <a:rPr/>
              <a:t>that</a:t>
            </a:r>
            <a:r>
              <a:rPr/>
              <a:t> </a:t>
            </a:r>
            <a:r>
              <a:rPr/>
              <a:t>you</a:t>
            </a:r>
            <a:r>
              <a:rPr/>
              <a:t> </a:t>
            </a:r>
            <a:r>
              <a:rPr/>
              <a:t>have</a:t>
            </a:r>
            <a:r>
              <a:rPr/>
              <a:t> </a:t>
            </a:r>
            <a:r>
              <a:rPr/>
              <a:t>at</a:t>
            </a:r>
            <a:r>
              <a:rPr/>
              <a:t> </a:t>
            </a:r>
            <a:r>
              <a:rPr/>
              <a:t>your</a:t>
            </a:r>
            <a:r>
              <a:rPr/>
              <a:t> </a:t>
            </a:r>
            <a:r>
              <a:rPr/>
              <a:t>disposal</a:t>
            </a:r>
            <a:r>
              <a:rPr/>
              <a:t> </a:t>
            </a:r>
            <a:r>
              <a:rPr/>
              <a:t>because</a:t>
            </a:r>
            <a:r>
              <a:rPr/>
              <a:t> </a:t>
            </a:r>
            <a:r>
              <a:rPr/>
              <a:t>it</a:t>
            </a:r>
            <a:r>
              <a:rPr/>
              <a:t> </a:t>
            </a:r>
            <a:r>
              <a:rPr/>
              <a:t>has</a:t>
            </a:r>
            <a:r>
              <a:rPr/>
              <a:t> </a:t>
            </a:r>
            <a:r>
              <a:rPr/>
              <a:t>fewer</a:t>
            </a:r>
            <a:r>
              <a:rPr/>
              <a:t> </a:t>
            </a:r>
            <a:r>
              <a:rPr/>
              <a:t>of</a:t>
            </a:r>
            <a:r>
              <a:rPr/>
              <a:t> </a:t>
            </a:r>
            <a:r>
              <a:rPr/>
              <a:t>the</a:t>
            </a:r>
            <a:r>
              <a:rPr/>
              <a:t> </a:t>
            </a:r>
            <a:r>
              <a:rPr/>
              <a:t>problems</a:t>
            </a:r>
            <a:r>
              <a:rPr/>
              <a:t> </a:t>
            </a:r>
            <a:r>
              <a:rPr/>
              <a:t>that</a:t>
            </a:r>
            <a:r>
              <a:rPr/>
              <a:t> </a:t>
            </a:r>
            <a:r>
              <a:rPr/>
              <a:t>an</a:t>
            </a:r>
            <a:r>
              <a:rPr/>
              <a:t> </a:t>
            </a:r>
            <a:r>
              <a:rPr/>
              <a:t>experimental</a:t>
            </a:r>
            <a:r>
              <a:rPr/>
              <a:t> </a:t>
            </a:r>
            <a:r>
              <a:rPr/>
              <a:t>approach</a:t>
            </a:r>
            <a:r>
              <a:rPr/>
              <a:t> </a:t>
            </a:r>
            <a:r>
              <a:rPr/>
              <a:t>might</a:t>
            </a:r>
            <a:r>
              <a:rPr/>
              <a:t> </a:t>
            </a:r>
            <a:r>
              <a:rPr/>
              <a:t>have.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dichotomy</a:t>
            </a:r>
            <a:r>
              <a:rPr/>
              <a:t> </a:t>
            </a:r>
            <a:r>
              <a:rPr/>
              <a:t>in</a:t>
            </a:r>
            <a:r>
              <a:rPr/>
              <a:t> </a:t>
            </a:r>
            <a:r>
              <a:rPr/>
              <a:t>research</a:t>
            </a:r>
            <a:r>
              <a:rPr/>
              <a:t> </a:t>
            </a:r>
            <a:r>
              <a:rPr/>
              <a:t>involves</a:t>
            </a:r>
            <a:r>
              <a:rPr/>
              <a:t> </a:t>
            </a:r>
            <a:r>
              <a:rPr/>
              <a:t>who</a:t>
            </a:r>
            <a:r>
              <a:rPr/>
              <a:t> </a:t>
            </a:r>
            <a:r>
              <a:rPr/>
              <a:t>is</a:t>
            </a:r>
            <a:r>
              <a:rPr/>
              <a:t> </a:t>
            </a:r>
            <a:r>
              <a:rPr/>
              <a:t>providing</a:t>
            </a:r>
            <a:r>
              <a:rPr/>
              <a:t> </a:t>
            </a:r>
            <a:r>
              <a:rPr/>
              <a:t>the</a:t>
            </a:r>
            <a:r>
              <a:rPr/>
              <a:t> </a:t>
            </a:r>
            <a:r>
              <a:rPr/>
              <a:t>data</a:t>
            </a:r>
            <a:r>
              <a:rPr/>
              <a:t> </a:t>
            </a:r>
            <a:r>
              <a:rPr/>
              <a:t>for</a:t>
            </a:r>
            <a:r>
              <a:rPr/>
              <a:t> </a:t>
            </a:r>
            <a:r>
              <a:rPr/>
              <a:t>the</a:t>
            </a:r>
            <a:r>
              <a:rPr/>
              <a:t> </a:t>
            </a:r>
            <a:r>
              <a:rPr/>
              <a:t>research</a:t>
            </a:r>
            <a:r>
              <a:rPr/>
              <a:t> </a:t>
            </a:r>
            <a:r>
              <a:rPr/>
              <a:t>study.</a:t>
            </a:r>
            <a:r>
              <a:rPr/>
              <a:t> </a:t>
            </a:r>
            <a:r>
              <a:rPr/>
              <a:t>If</a:t>
            </a:r>
            <a:r>
              <a:rPr/>
              <a:t> </a:t>
            </a:r>
            <a:r>
              <a:rPr/>
              <a:t>the</a:t>
            </a:r>
            <a:r>
              <a:rPr/>
              <a:t> </a:t>
            </a:r>
            <a:r>
              <a:rPr/>
              <a:t>patient</a:t>
            </a:r>
            <a:r>
              <a:rPr/>
              <a:t> </a:t>
            </a:r>
            <a:r>
              <a:rPr/>
              <a:t>is</a:t>
            </a:r>
            <a:r>
              <a:rPr/>
              <a:t> </a:t>
            </a:r>
            <a:r>
              <a:rPr/>
              <a:t>providing</a:t>
            </a:r>
            <a:r>
              <a:rPr/>
              <a:t> </a:t>
            </a:r>
            <a:r>
              <a:rPr/>
              <a:t>the</a:t>
            </a:r>
            <a:r>
              <a:rPr/>
              <a:t> </a:t>
            </a:r>
            <a:r>
              <a:rPr/>
              <a:t>data</a:t>
            </a:r>
            <a:r>
              <a:rPr/>
              <a:t> </a:t>
            </a:r>
            <a:r>
              <a:rPr/>
              <a:t>(either</a:t>
            </a:r>
            <a:r>
              <a:rPr/>
              <a:t> </a:t>
            </a:r>
            <a:r>
              <a:rPr/>
              <a:t>through</a:t>
            </a:r>
            <a:r>
              <a:rPr/>
              <a:t> </a:t>
            </a:r>
            <a:r>
              <a:rPr/>
              <a:t>an</a:t>
            </a:r>
            <a:r>
              <a:rPr/>
              <a:t> </a:t>
            </a:r>
            <a:r>
              <a:rPr/>
              <a:t>interview</a:t>
            </a:r>
            <a:r>
              <a:rPr/>
              <a:t> </a:t>
            </a:r>
            <a:r>
              <a:rPr/>
              <a:t>or</a:t>
            </a:r>
            <a:r>
              <a:rPr/>
              <a:t> </a:t>
            </a:r>
            <a:r>
              <a:rPr/>
              <a:t>through</a:t>
            </a:r>
            <a:r>
              <a:rPr/>
              <a:t> </a:t>
            </a:r>
            <a:r>
              <a:rPr/>
              <a:t>their</a:t>
            </a:r>
            <a:r>
              <a:rPr/>
              <a:t> </a:t>
            </a:r>
            <a:r>
              <a:rPr/>
              <a:t>writing),</a:t>
            </a:r>
            <a:r>
              <a:rPr/>
              <a:t> </a:t>
            </a:r>
            <a:r>
              <a:rPr/>
              <a:t>you</a:t>
            </a:r>
            <a:r>
              <a:rPr/>
              <a:t> </a:t>
            </a:r>
            <a:r>
              <a:rPr/>
              <a:t>get</a:t>
            </a:r>
            <a:r>
              <a:rPr/>
              <a:t> </a:t>
            </a:r>
            <a:r>
              <a:rPr/>
              <a:t>something</a:t>
            </a:r>
            <a:r>
              <a:rPr/>
              <a:t> </a:t>
            </a:r>
            <a:r>
              <a:rPr/>
              <a:t>“</a:t>
            </a:r>
            <a:r>
              <a:rPr/>
              <a:t>straight</a:t>
            </a:r>
            <a:r>
              <a:rPr/>
              <a:t> </a:t>
            </a:r>
            <a:r>
              <a:rPr/>
              <a:t>from</a:t>
            </a:r>
            <a:r>
              <a:rPr/>
              <a:t> </a:t>
            </a:r>
            <a:r>
              <a:rPr/>
              <a:t>the</a:t>
            </a:r>
            <a:r>
              <a:rPr/>
              <a:t> </a:t>
            </a:r>
            <a:r>
              <a:rPr/>
              <a:t>horse’s</a:t>
            </a:r>
            <a:r>
              <a:rPr/>
              <a:t> </a:t>
            </a:r>
            <a:r>
              <a:rPr/>
              <a:t>mouth.</a:t>
            </a:r>
            <a:r>
              <a:rPr/>
              <a:t>”</a:t>
            </a:r>
            <a:r>
              <a:rPr/>
              <a:t> </a:t>
            </a:r>
            <a:r>
              <a:rPr/>
              <a:t>There’s</a:t>
            </a:r>
            <a:r>
              <a:rPr/>
              <a:t> </a:t>
            </a:r>
            <a:r>
              <a:rPr/>
              <a:t>always</a:t>
            </a:r>
            <a:r>
              <a:rPr/>
              <a:t> </a:t>
            </a:r>
            <a:r>
              <a:rPr/>
              <a:t>the</a:t>
            </a:r>
            <a:r>
              <a:rPr/>
              <a:t> </a:t>
            </a:r>
            <a:r>
              <a:rPr/>
              <a:t>concern</a:t>
            </a:r>
            <a:r>
              <a:rPr/>
              <a:t> </a:t>
            </a:r>
            <a:r>
              <a:rPr/>
              <a:t>that</a:t>
            </a:r>
            <a:r>
              <a:rPr/>
              <a:t> </a:t>
            </a:r>
            <a:r>
              <a:rPr/>
              <a:t>patients</a:t>
            </a:r>
            <a:r>
              <a:rPr/>
              <a:t> </a:t>
            </a:r>
            <a:r>
              <a:rPr/>
              <a:t>might</a:t>
            </a:r>
            <a:r>
              <a:rPr/>
              <a:t> </a:t>
            </a:r>
            <a:r>
              <a:rPr/>
              <a:t>say</a:t>
            </a:r>
            <a:r>
              <a:rPr/>
              <a:t> </a:t>
            </a:r>
            <a:r>
              <a:rPr/>
              <a:t>things</a:t>
            </a:r>
            <a:r>
              <a:rPr/>
              <a:t> </a:t>
            </a:r>
            <a:r>
              <a:rPr/>
              <a:t>to</a:t>
            </a:r>
            <a:r>
              <a:rPr/>
              <a:t> </a:t>
            </a:r>
            <a:r>
              <a:rPr/>
              <a:t>please</a:t>
            </a:r>
            <a:r>
              <a:rPr/>
              <a:t> </a:t>
            </a:r>
            <a:r>
              <a:rPr/>
              <a:t>the</a:t>
            </a:r>
            <a:r>
              <a:rPr/>
              <a:t> </a:t>
            </a:r>
            <a:r>
              <a:rPr/>
              <a:t>researcher</a:t>
            </a:r>
            <a:r>
              <a:rPr/>
              <a:t> </a:t>
            </a:r>
            <a:r>
              <a:rPr/>
              <a:t>or</a:t>
            </a:r>
            <a:r>
              <a:rPr/>
              <a:t> </a:t>
            </a:r>
            <a:r>
              <a:rPr/>
              <a:t>hide</a:t>
            </a:r>
            <a:r>
              <a:rPr/>
              <a:t> </a:t>
            </a:r>
            <a:r>
              <a:rPr/>
              <a:t>things</a:t>
            </a:r>
            <a:r>
              <a:rPr/>
              <a:t> </a:t>
            </a:r>
            <a:r>
              <a:rPr/>
              <a:t>that</a:t>
            </a:r>
            <a:r>
              <a:rPr/>
              <a:t> </a:t>
            </a:r>
            <a:r>
              <a:rPr/>
              <a:t>they</a:t>
            </a:r>
            <a:r>
              <a:rPr/>
              <a:t> </a:t>
            </a:r>
            <a:r>
              <a:rPr/>
              <a:t>might</a:t>
            </a:r>
            <a:r>
              <a:rPr/>
              <a:t> </a:t>
            </a:r>
            <a:r>
              <a:rPr/>
              <a:t>be</a:t>
            </a:r>
            <a:r>
              <a:rPr/>
              <a:t> </a:t>
            </a:r>
            <a:r>
              <a:rPr/>
              <a:t>embarrassed</a:t>
            </a:r>
            <a:r>
              <a:rPr/>
              <a:t> </a:t>
            </a:r>
            <a:r>
              <a:rPr/>
              <a:t>about.</a:t>
            </a:r>
            <a:r>
              <a:rPr/>
              <a:t> </a:t>
            </a:r>
            <a:r>
              <a:rPr/>
              <a:t>Certain</a:t>
            </a:r>
            <a:r>
              <a:rPr/>
              <a:t> </a:t>
            </a:r>
            <a:r>
              <a:rPr/>
              <a:t>things</a:t>
            </a:r>
            <a:r>
              <a:rPr/>
              <a:t> </a:t>
            </a:r>
            <a:r>
              <a:rPr/>
              <a:t>like</a:t>
            </a:r>
            <a:r>
              <a:rPr/>
              <a:t> </a:t>
            </a:r>
            <a:r>
              <a:rPr/>
              <a:t>pain</a:t>
            </a:r>
            <a:r>
              <a:rPr/>
              <a:t> </a:t>
            </a:r>
            <a:r>
              <a:rPr/>
              <a:t>and</a:t>
            </a:r>
            <a:r>
              <a:rPr/>
              <a:t> </a:t>
            </a:r>
            <a:r>
              <a:rPr/>
              <a:t>quality</a:t>
            </a:r>
            <a:r>
              <a:rPr/>
              <a:t> </a:t>
            </a:r>
            <a:r>
              <a:rPr/>
              <a:t>of</a:t>
            </a:r>
            <a:r>
              <a:rPr/>
              <a:t> </a:t>
            </a:r>
            <a:r>
              <a:rPr/>
              <a:t>life</a:t>
            </a:r>
            <a:r>
              <a:rPr/>
              <a:t> </a:t>
            </a:r>
            <a:r>
              <a:rPr/>
              <a:t>can</a:t>
            </a:r>
            <a:r>
              <a:rPr/>
              <a:t> </a:t>
            </a:r>
            <a:r>
              <a:rPr/>
              <a:t>be</a:t>
            </a:r>
            <a:r>
              <a:rPr/>
              <a:t> </a:t>
            </a:r>
            <a:r>
              <a:rPr/>
              <a:t>measured</a:t>
            </a:r>
            <a:r>
              <a:rPr/>
              <a:t> </a:t>
            </a:r>
            <a:r>
              <a:rPr/>
              <a:t>in</a:t>
            </a:r>
            <a:r>
              <a:rPr/>
              <a:t> </a:t>
            </a:r>
            <a:r>
              <a:rPr/>
              <a:t>no</a:t>
            </a:r>
            <a:r>
              <a:rPr/>
              <a:t> </a:t>
            </a:r>
            <a:r>
              <a:rPr/>
              <a:t>other</a:t>
            </a:r>
            <a:r>
              <a:rPr/>
              <a:t> </a:t>
            </a:r>
            <a:r>
              <a:rPr/>
              <a:t>way.</a:t>
            </a:r>
            <a:r>
              <a:rPr/>
              <a:t> </a:t>
            </a:r>
            <a:r>
              <a:rPr/>
              <a:t>Note</a:t>
            </a:r>
            <a:r>
              <a:rPr/>
              <a:t> </a:t>
            </a:r>
            <a:r>
              <a:rPr/>
              <a:t>that</a:t>
            </a:r>
            <a:r>
              <a:rPr/>
              <a:t> </a:t>
            </a:r>
            <a:r>
              <a:rPr/>
              <a:t>a</a:t>
            </a:r>
            <a:r>
              <a:rPr/>
              <a:t> </a:t>
            </a:r>
            <a:r>
              <a:rPr/>
              <a:t>lot</a:t>
            </a:r>
            <a:r>
              <a:rPr/>
              <a:t> </a:t>
            </a:r>
            <a:r>
              <a:rPr/>
              <a:t>of</a:t>
            </a:r>
            <a:r>
              <a:rPr/>
              <a:t> </a:t>
            </a:r>
            <a:r>
              <a:rPr/>
              <a:t>the</a:t>
            </a:r>
            <a:r>
              <a:rPr/>
              <a:t> </a:t>
            </a:r>
            <a:r>
              <a:rPr/>
              <a:t>resources</a:t>
            </a:r>
            <a:r>
              <a:rPr/>
              <a:t> </a:t>
            </a:r>
            <a:r>
              <a:rPr/>
              <a:t>for</a:t>
            </a:r>
            <a:r>
              <a:rPr/>
              <a:t> </a:t>
            </a:r>
            <a:r>
              <a:rPr/>
              <a:t>patient</a:t>
            </a:r>
            <a:r>
              <a:rPr/>
              <a:t> </a:t>
            </a:r>
            <a:r>
              <a:rPr/>
              <a:t>report</a:t>
            </a:r>
            <a:r>
              <a:rPr/>
              <a:t> </a:t>
            </a:r>
            <a:r>
              <a:rPr/>
              <a:t>appears</a:t>
            </a:r>
            <a:r>
              <a:rPr/>
              <a:t> </a:t>
            </a:r>
            <a:r>
              <a:rPr/>
              <a:t>under</a:t>
            </a:r>
            <a:r>
              <a:rPr/>
              <a:t> </a:t>
            </a:r>
            <a:r>
              <a:rPr/>
              <a:t>the</a:t>
            </a:r>
            <a:r>
              <a:rPr/>
              <a:t> </a:t>
            </a:r>
            <a:r>
              <a:rPr/>
              <a:t>acronym</a:t>
            </a:r>
            <a:r>
              <a:rPr/>
              <a:t> </a:t>
            </a:r>
            <a:r>
              <a:rPr/>
              <a:t>PRO</a:t>
            </a:r>
            <a:r>
              <a:rPr/>
              <a:t> </a:t>
            </a:r>
            <a:r>
              <a:rPr/>
              <a:t>(Patient</a:t>
            </a:r>
            <a:r>
              <a:rPr/>
              <a:t> </a:t>
            </a:r>
            <a:r>
              <a:rPr/>
              <a:t>Reported</a:t>
            </a:r>
            <a:r>
              <a:rPr/>
              <a:t> </a:t>
            </a:r>
            <a:r>
              <a:rPr/>
              <a:t>Outcome).</a:t>
            </a:r>
          </a:p>
          <a:p>
            <a:pPr lvl="0" marL="0" indent="0">
              <a:buNone/>
            </a:pPr>
          </a:p>
          <a:p>
            <a:pPr lvl="0" marL="0" indent="0">
              <a:buNone/>
            </a:pPr>
            <a:r>
              <a:rPr/>
              <a:t>In</a:t>
            </a:r>
            <a:r>
              <a:rPr/>
              <a:t> </a:t>
            </a:r>
            <a:r>
              <a:rPr/>
              <a:t>contrast</a:t>
            </a:r>
            <a:r>
              <a:rPr/>
              <a:t> </a:t>
            </a:r>
            <a:r>
              <a:rPr/>
              <a:t>to</a:t>
            </a:r>
            <a:r>
              <a:rPr/>
              <a:t> </a:t>
            </a:r>
            <a:r>
              <a:rPr/>
              <a:t>a</a:t>
            </a:r>
            <a:r>
              <a:rPr/>
              <a:t> </a:t>
            </a:r>
            <a:r>
              <a:rPr/>
              <a:t>patient</a:t>
            </a:r>
            <a:r>
              <a:rPr/>
              <a:t> </a:t>
            </a:r>
            <a:r>
              <a:rPr/>
              <a:t>report,</a:t>
            </a:r>
            <a:r>
              <a:rPr/>
              <a:t> </a:t>
            </a:r>
            <a:r>
              <a:rPr/>
              <a:t>the</a:t>
            </a:r>
            <a:r>
              <a:rPr/>
              <a:t> </a:t>
            </a:r>
            <a:r>
              <a:rPr/>
              <a:t>physician</a:t>
            </a:r>
            <a:r>
              <a:rPr/>
              <a:t> </a:t>
            </a:r>
            <a:r>
              <a:rPr/>
              <a:t>or</a:t>
            </a:r>
            <a:r>
              <a:rPr/>
              <a:t> </a:t>
            </a:r>
            <a:r>
              <a:rPr/>
              <a:t>other</a:t>
            </a:r>
            <a:r>
              <a:rPr/>
              <a:t> </a:t>
            </a:r>
            <a:r>
              <a:rPr/>
              <a:t>care</a:t>
            </a:r>
            <a:r>
              <a:rPr/>
              <a:t> </a:t>
            </a:r>
            <a:r>
              <a:rPr/>
              <a:t>giver</a:t>
            </a:r>
            <a:r>
              <a:rPr/>
              <a:t> </a:t>
            </a:r>
            <a:r>
              <a:rPr/>
              <a:t>could</a:t>
            </a:r>
            <a:r>
              <a:rPr/>
              <a:t> </a:t>
            </a:r>
            <a:r>
              <a:rPr/>
              <a:t>provide</a:t>
            </a:r>
            <a:r>
              <a:rPr/>
              <a:t> </a:t>
            </a:r>
            <a:r>
              <a:rPr/>
              <a:t>the</a:t>
            </a:r>
            <a:r>
              <a:rPr/>
              <a:t> </a:t>
            </a:r>
            <a:r>
              <a:rPr/>
              <a:t>data.</a:t>
            </a:r>
            <a:r>
              <a:rPr/>
              <a:t> </a:t>
            </a:r>
            <a:r>
              <a:rPr/>
              <a:t>The</a:t>
            </a:r>
            <a:r>
              <a:rPr/>
              <a:t> </a:t>
            </a:r>
            <a:r>
              <a:rPr/>
              <a:t>data</a:t>
            </a:r>
            <a:r>
              <a:rPr/>
              <a:t> </a:t>
            </a:r>
            <a:r>
              <a:rPr/>
              <a:t>could</a:t>
            </a:r>
            <a:r>
              <a:rPr/>
              <a:t> </a:t>
            </a:r>
            <a:r>
              <a:rPr/>
              <a:t>also</a:t>
            </a:r>
            <a:r>
              <a:rPr/>
              <a:t> </a:t>
            </a:r>
            <a:r>
              <a:rPr/>
              <a:t>come</a:t>
            </a:r>
            <a:r>
              <a:rPr/>
              <a:t> </a:t>
            </a:r>
            <a:r>
              <a:rPr/>
              <a:t>from</a:t>
            </a:r>
            <a:r>
              <a:rPr/>
              <a:t> </a:t>
            </a:r>
            <a:r>
              <a:rPr/>
              <a:t>a</a:t>
            </a:r>
            <a:r>
              <a:rPr/>
              <a:t> </a:t>
            </a:r>
            <a:r>
              <a:rPr/>
              <a:t>machine</a:t>
            </a:r>
            <a:r>
              <a:rPr/>
              <a:t> </a:t>
            </a:r>
            <a:r>
              <a:rPr/>
              <a:t>like</a:t>
            </a:r>
            <a:r>
              <a:rPr/>
              <a:t> </a:t>
            </a:r>
            <a:r>
              <a:rPr/>
              <a:t>a</a:t>
            </a:r>
            <a:r>
              <a:rPr/>
              <a:t> </a:t>
            </a:r>
            <a:r>
              <a:rPr/>
              <a:t>blood</a:t>
            </a:r>
            <a:r>
              <a:rPr/>
              <a:t> </a:t>
            </a:r>
            <a:r>
              <a:rPr/>
              <a:t>pressure</a:t>
            </a:r>
            <a:r>
              <a:rPr/>
              <a:t> </a:t>
            </a:r>
            <a:r>
              <a:rPr/>
              <a:t>cuff</a:t>
            </a:r>
            <a:r>
              <a:rPr/>
              <a:t> </a:t>
            </a:r>
            <a:r>
              <a:rPr/>
              <a:t>or</a:t>
            </a:r>
            <a:r>
              <a:rPr/>
              <a:t> </a:t>
            </a:r>
            <a:r>
              <a:rPr/>
              <a:t>a</a:t>
            </a:r>
            <a:r>
              <a:rPr/>
              <a:t> </a:t>
            </a:r>
            <a:r>
              <a:rPr/>
              <a:t>heart</a:t>
            </a:r>
            <a:r>
              <a:rPr/>
              <a:t> </a:t>
            </a:r>
            <a:r>
              <a:rPr/>
              <a:t>rate</a:t>
            </a:r>
            <a:r>
              <a:rPr/>
              <a:t> </a:t>
            </a:r>
            <a:r>
              <a:rPr/>
              <a:t>monitor.</a:t>
            </a:r>
            <a:r>
              <a:rPr/>
              <a:t> </a:t>
            </a:r>
            <a:r>
              <a:rPr/>
              <a:t>Researcher</a:t>
            </a:r>
            <a:r>
              <a:rPr/>
              <a:t> </a:t>
            </a:r>
            <a:r>
              <a:rPr/>
              <a:t>observation</a:t>
            </a:r>
            <a:r>
              <a:rPr/>
              <a:t> </a:t>
            </a:r>
            <a:r>
              <a:rPr/>
              <a:t>is</a:t>
            </a:r>
            <a:r>
              <a:rPr/>
              <a:t> </a:t>
            </a:r>
            <a:r>
              <a:rPr/>
              <a:t>perceived</a:t>
            </a:r>
            <a:r>
              <a:rPr/>
              <a:t> </a:t>
            </a:r>
            <a:r>
              <a:rPr/>
              <a:t>by</a:t>
            </a:r>
            <a:r>
              <a:rPr/>
              <a:t> </a:t>
            </a:r>
            <a:r>
              <a:rPr/>
              <a:t>many</a:t>
            </a:r>
            <a:r>
              <a:rPr/>
              <a:t> </a:t>
            </a:r>
            <a:r>
              <a:rPr/>
              <a:t>to</a:t>
            </a:r>
            <a:r>
              <a:rPr/>
              <a:t> </a:t>
            </a:r>
            <a:r>
              <a:rPr/>
              <a:t>be</a:t>
            </a:r>
            <a:r>
              <a:rPr/>
              <a:t> </a:t>
            </a:r>
            <a:r>
              <a:rPr/>
              <a:t>more</a:t>
            </a:r>
            <a:r>
              <a:rPr/>
              <a:t> </a:t>
            </a:r>
            <a:r>
              <a:rPr/>
              <a:t>objective,</a:t>
            </a:r>
            <a:r>
              <a:rPr/>
              <a:t> </a:t>
            </a:r>
            <a:r>
              <a:rPr/>
              <a:t>but</a:t>
            </a:r>
            <a:r>
              <a:rPr/>
              <a:t> </a:t>
            </a:r>
            <a:r>
              <a:rPr/>
              <a:t>I</a:t>
            </a:r>
            <a:r>
              <a:rPr/>
              <a:t> </a:t>
            </a:r>
            <a:r>
              <a:rPr/>
              <a:t>disagree.</a:t>
            </a:r>
          </a:p>
          <a:p>
            <a:pPr lvl="0" marL="0" indent="0">
              <a:buNone/>
            </a:pPr>
          </a:p>
          <a:p>
            <a:pPr lvl="0" marL="0" indent="0">
              <a:buNone/>
            </a:pPr>
            <a:r>
              <a:rPr/>
              <a:t>The</a:t>
            </a:r>
            <a:r>
              <a:rPr/>
              <a:t> </a:t>
            </a:r>
            <a:r>
              <a:rPr/>
              <a:t>other</a:t>
            </a:r>
            <a:r>
              <a:rPr/>
              <a:t> </a:t>
            </a:r>
            <a:r>
              <a:rPr/>
              <a:t>big</a:t>
            </a:r>
            <a:r>
              <a:rPr/>
              <a:t> </a:t>
            </a:r>
            <a:r>
              <a:rPr/>
              <a:t>one</a:t>
            </a:r>
            <a:r>
              <a:rPr/>
              <a:t> </a:t>
            </a:r>
            <a:r>
              <a:rPr/>
              <a:t>is</a:t>
            </a:r>
            <a:r>
              <a:rPr/>
              <a:t> </a:t>
            </a:r>
            <a:r>
              <a:rPr/>
              <a:t>stress.</a:t>
            </a:r>
            <a:r>
              <a:rPr/>
              <a:t> </a:t>
            </a:r>
            <a:r>
              <a:rPr/>
              <a:t>We</a:t>
            </a:r>
            <a:r>
              <a:rPr/>
              <a:t> </a:t>
            </a:r>
            <a:r>
              <a:rPr/>
              <a:t>can’t</a:t>
            </a:r>
            <a:r>
              <a:rPr/>
              <a:t> </a:t>
            </a:r>
            <a:r>
              <a:rPr/>
              <a:t>put</a:t>
            </a:r>
            <a:r>
              <a:rPr/>
              <a:t> </a:t>
            </a:r>
            <a:r>
              <a:rPr/>
              <a:t>a</a:t>
            </a:r>
            <a:r>
              <a:rPr/>
              <a:t> </a:t>
            </a:r>
            <a:r>
              <a:rPr/>
              <a:t>stress</a:t>
            </a:r>
            <a:r>
              <a:rPr/>
              <a:t> </a:t>
            </a:r>
            <a:r>
              <a:rPr/>
              <a:t>meter</a:t>
            </a:r>
            <a:r>
              <a:rPr/>
              <a:t> </a:t>
            </a:r>
            <a:r>
              <a:rPr/>
              <a:t>on</a:t>
            </a:r>
            <a:r>
              <a:rPr/>
              <a:t> </a:t>
            </a:r>
            <a:r>
              <a:rPr/>
              <a:t>someone</a:t>
            </a:r>
            <a:r>
              <a:rPr/>
              <a:t> </a:t>
            </a:r>
            <a:r>
              <a:rPr/>
              <a:t>and</a:t>
            </a:r>
            <a:r>
              <a:rPr/>
              <a:t> </a:t>
            </a:r>
            <a:r>
              <a:rPr/>
              <a:t>it</a:t>
            </a:r>
            <a:r>
              <a:rPr/>
              <a:t> </a:t>
            </a:r>
            <a:r>
              <a:rPr/>
              <a:t>turns</a:t>
            </a:r>
            <a:r>
              <a:rPr/>
              <a:t> </a:t>
            </a:r>
            <a:r>
              <a:rPr/>
              <a:t>bright</a:t>
            </a:r>
            <a:r>
              <a:rPr/>
              <a:t> </a:t>
            </a:r>
            <a:r>
              <a:rPr/>
              <a:t>red</a:t>
            </a:r>
            <a:r>
              <a:rPr/>
              <a:t> </a:t>
            </a:r>
            <a:r>
              <a:rPr/>
              <a:t>when</a:t>
            </a:r>
            <a:r>
              <a:rPr/>
              <a:t> </a:t>
            </a:r>
            <a:r>
              <a:rPr/>
              <a:t>they’re</a:t>
            </a:r>
            <a:r>
              <a:rPr/>
              <a:t> </a:t>
            </a:r>
            <a:r>
              <a:rPr/>
              <a:t>having</a:t>
            </a:r>
            <a:r>
              <a:rPr/>
              <a:t> </a:t>
            </a:r>
            <a:r>
              <a:rPr/>
              <a:t>a</a:t>
            </a:r>
            <a:r>
              <a:rPr/>
              <a:t> </a:t>
            </a:r>
            <a:r>
              <a:rPr/>
              <a:t>lot</a:t>
            </a:r>
            <a:r>
              <a:rPr/>
              <a:t> </a:t>
            </a:r>
            <a:r>
              <a:rPr/>
              <a:t>of</a:t>
            </a:r>
            <a:r>
              <a:rPr/>
              <a:t> </a:t>
            </a:r>
            <a:r>
              <a:rPr/>
              <a:t>stress</a:t>
            </a:r>
            <a:r>
              <a:rPr/>
              <a:t> </a:t>
            </a:r>
            <a:r>
              <a:rPr/>
              <a:t>and</a:t>
            </a:r>
            <a:r>
              <a:rPr/>
              <a:t> </a:t>
            </a:r>
            <a:r>
              <a:rPr/>
              <a:t>it</a:t>
            </a:r>
            <a:r>
              <a:rPr/>
              <a:t> </a:t>
            </a:r>
            <a:r>
              <a:rPr/>
              <a:t>turns</a:t>
            </a:r>
            <a:r>
              <a:rPr/>
              <a:t> </a:t>
            </a:r>
            <a:r>
              <a:rPr/>
              <a:t>green</a:t>
            </a:r>
            <a:r>
              <a:rPr/>
              <a:t> </a:t>
            </a:r>
            <a:r>
              <a:rPr/>
              <a:t>when</a:t>
            </a:r>
            <a:r>
              <a:rPr/>
              <a:t> </a:t>
            </a:r>
            <a:r>
              <a:rPr/>
              <a:t>everything’s</a:t>
            </a:r>
            <a:r>
              <a:rPr/>
              <a:t> </a:t>
            </a:r>
            <a:r>
              <a:rPr/>
              <a:t>calm.</a:t>
            </a:r>
            <a:r>
              <a:rPr/>
              <a:t> </a:t>
            </a:r>
            <a:r>
              <a:rPr/>
              <a:t>Maybe</a:t>
            </a:r>
            <a:r>
              <a:rPr/>
              <a:t> </a:t>
            </a:r>
            <a:r>
              <a:rPr/>
              <a:t>there</a:t>
            </a:r>
            <a:r>
              <a:rPr/>
              <a:t> </a:t>
            </a:r>
            <a:r>
              <a:rPr/>
              <a:t>are</a:t>
            </a:r>
            <a:r>
              <a:rPr/>
              <a:t> </a:t>
            </a:r>
            <a:r>
              <a:rPr/>
              <a:t>some</a:t>
            </a:r>
            <a:r>
              <a:rPr/>
              <a:t> </a:t>
            </a:r>
            <a:r>
              <a:rPr/>
              <a:t>ways</a:t>
            </a:r>
            <a:r>
              <a:rPr/>
              <a:t> </a:t>
            </a:r>
            <a:r>
              <a:rPr/>
              <a:t>to</a:t>
            </a:r>
            <a:r>
              <a:rPr/>
              <a:t> </a:t>
            </a:r>
            <a:r>
              <a:rPr/>
              <a:t>measure</a:t>
            </a:r>
            <a:r>
              <a:rPr/>
              <a:t> </a:t>
            </a:r>
            <a:r>
              <a:rPr/>
              <a:t>brain</a:t>
            </a:r>
            <a:r>
              <a:rPr/>
              <a:t> </a:t>
            </a:r>
            <a:r>
              <a:rPr/>
              <a:t>waves,</a:t>
            </a:r>
            <a:r>
              <a:rPr/>
              <a:t> </a:t>
            </a:r>
            <a:r>
              <a:rPr/>
              <a:t>heart</a:t>
            </a:r>
            <a:r>
              <a:rPr/>
              <a:t> </a:t>
            </a:r>
            <a:r>
              <a:rPr/>
              <a:t>rates,</a:t>
            </a:r>
            <a:r>
              <a:rPr/>
              <a:t> </a:t>
            </a:r>
            <a:r>
              <a:rPr/>
              <a:t>or</a:t>
            </a:r>
            <a:r>
              <a:rPr/>
              <a:t> </a:t>
            </a:r>
            <a:r>
              <a:rPr/>
              <a:t>biochemical</a:t>
            </a:r>
            <a:r>
              <a:rPr/>
              <a:t> </a:t>
            </a:r>
            <a:r>
              <a:rPr/>
              <a:t>markers,</a:t>
            </a:r>
            <a:r>
              <a:rPr/>
              <a:t> </a:t>
            </a:r>
            <a:r>
              <a:rPr/>
              <a:t>but</a:t>
            </a:r>
            <a:r>
              <a:rPr/>
              <a:t> </a:t>
            </a:r>
            <a:r>
              <a:rPr/>
              <a:t>these</a:t>
            </a:r>
            <a:r>
              <a:rPr/>
              <a:t> </a:t>
            </a:r>
            <a:r>
              <a:rPr/>
              <a:t>are</a:t>
            </a:r>
            <a:r>
              <a:rPr/>
              <a:t> </a:t>
            </a:r>
            <a:r>
              <a:rPr/>
              <a:t>all</a:t>
            </a:r>
            <a:r>
              <a:rPr/>
              <a:t> </a:t>
            </a:r>
            <a:r>
              <a:rPr/>
              <a:t>imperfect.</a:t>
            </a:r>
            <a:r>
              <a:rPr/>
              <a:t> </a:t>
            </a:r>
            <a:r>
              <a:rPr/>
              <a:t>There’s</a:t>
            </a:r>
            <a:r>
              <a:rPr/>
              <a:t> </a:t>
            </a:r>
            <a:r>
              <a:rPr/>
              <a:t>no</a:t>
            </a:r>
            <a:r>
              <a:rPr/>
              <a:t> </a:t>
            </a:r>
            <a:r>
              <a:rPr/>
              <a:t>good</a:t>
            </a:r>
            <a:r>
              <a:rPr/>
              <a:t> </a:t>
            </a:r>
            <a:r>
              <a:rPr/>
              <a:t>measure</a:t>
            </a:r>
            <a:r>
              <a:rPr/>
              <a:t> </a:t>
            </a:r>
            <a:r>
              <a:rPr/>
              <a:t>of</a:t>
            </a:r>
            <a:r>
              <a:rPr/>
              <a:t> </a:t>
            </a:r>
            <a:r>
              <a:rPr/>
              <a:t>stress</a:t>
            </a:r>
            <a:r>
              <a:rPr/>
              <a:t> </a:t>
            </a:r>
            <a:r>
              <a:rPr/>
              <a:t>yother</a:t>
            </a:r>
            <a:r>
              <a:rPr/>
              <a:t> </a:t>
            </a:r>
            <a:r>
              <a:rPr/>
              <a:t>than</a:t>
            </a:r>
            <a:r>
              <a:rPr/>
              <a:t> </a:t>
            </a:r>
            <a:r>
              <a:rPr/>
              <a:t>patient</a:t>
            </a:r>
            <a:r>
              <a:rPr/>
              <a:t> </a:t>
            </a:r>
            <a:r>
              <a:rPr/>
              <a:t>reports.</a:t>
            </a:r>
            <a:r>
              <a:rPr/>
              <a:t> </a:t>
            </a:r>
            <a:r>
              <a:rPr/>
              <a:t>You</a:t>
            </a:r>
            <a:r>
              <a:rPr/>
              <a:t> </a:t>
            </a:r>
            <a:r>
              <a:rPr/>
              <a:t>have</a:t>
            </a:r>
            <a:r>
              <a:rPr/>
              <a:t> </a:t>
            </a:r>
            <a:r>
              <a:rPr/>
              <a:t>to</a:t>
            </a:r>
            <a:r>
              <a:rPr/>
              <a:t> </a:t>
            </a:r>
            <a:r>
              <a:rPr/>
              <a:t>ask</a:t>
            </a:r>
            <a:r>
              <a:rPr/>
              <a:t> </a:t>
            </a:r>
            <a:r>
              <a:rPr/>
              <a:t>a</a:t>
            </a:r>
            <a:r>
              <a:rPr/>
              <a:t> </a:t>
            </a:r>
            <a:r>
              <a:rPr/>
              <a:t>series</a:t>
            </a:r>
            <a:r>
              <a:rPr/>
              <a:t> </a:t>
            </a:r>
            <a:r>
              <a:rPr/>
              <a:t>of</a:t>
            </a:r>
            <a:r>
              <a:rPr/>
              <a:t> </a:t>
            </a:r>
            <a:r>
              <a:rPr/>
              <a:t>questions</a:t>
            </a:r>
            <a:r>
              <a:rPr/>
              <a:t> </a:t>
            </a:r>
            <a:r>
              <a:rPr/>
              <a:t>that</a:t>
            </a:r>
            <a:r>
              <a:rPr/>
              <a:t> </a:t>
            </a:r>
            <a:r>
              <a:rPr/>
              <a:t>indicate</a:t>
            </a:r>
            <a:r>
              <a:rPr/>
              <a:t> </a:t>
            </a:r>
            <a:r>
              <a:rPr/>
              <a:t>what</a:t>
            </a:r>
            <a:r>
              <a:rPr/>
              <a:t> </a:t>
            </a:r>
            <a:r>
              <a:rPr/>
              <a:t>they</a:t>
            </a:r>
            <a:r>
              <a:rPr/>
              <a:t> </a:t>
            </a:r>
            <a:r>
              <a:rPr/>
              <a:t>are</a:t>
            </a:r>
            <a:r>
              <a:rPr/>
              <a:t> </a:t>
            </a:r>
            <a:r>
              <a:rPr/>
              <a:t>feeling</a:t>
            </a:r>
            <a:r>
              <a:rPr/>
              <a:t> </a:t>
            </a:r>
            <a:r>
              <a:rPr/>
              <a:t>and</a:t>
            </a:r>
            <a:r>
              <a:rPr/>
              <a:t> </a:t>
            </a:r>
            <a:r>
              <a:rPr/>
              <a:t>experiencing</a:t>
            </a:r>
            <a:r>
              <a:rPr/>
              <a:t> </a:t>
            </a:r>
            <a:r>
              <a:rPr/>
              <a:t>right</a:t>
            </a:r>
            <a:r>
              <a:rPr/>
              <a:t> </a:t>
            </a:r>
            <a:r>
              <a:rPr/>
              <a:t>now.</a:t>
            </a:r>
            <a:r>
              <a:rPr/>
              <a:t> </a:t>
            </a:r>
            <a:r>
              <a:rPr/>
              <a:t>You</a:t>
            </a:r>
            <a:r>
              <a:rPr/>
              <a:t> </a:t>
            </a:r>
            <a:r>
              <a:rPr/>
              <a:t>have</a:t>
            </a:r>
            <a:r>
              <a:rPr/>
              <a:t> </a:t>
            </a:r>
            <a:r>
              <a:rPr/>
              <a:t>to</a:t>
            </a:r>
            <a:r>
              <a:rPr/>
              <a:t> </a:t>
            </a:r>
            <a:r>
              <a:rPr/>
              <a:t>do</a:t>
            </a:r>
            <a:r>
              <a:rPr/>
              <a:t> </a:t>
            </a:r>
            <a:r>
              <a:rPr/>
              <a:t>it</a:t>
            </a:r>
            <a:r>
              <a:rPr/>
              <a:t> </a:t>
            </a:r>
            <a:r>
              <a:rPr/>
              <a:t>carefully</a:t>
            </a:r>
            <a:r>
              <a:rPr/>
              <a:t> </a:t>
            </a:r>
            <a:r>
              <a:rPr/>
              <a:t>and</a:t>
            </a:r>
            <a:r>
              <a:rPr/>
              <a:t> </a:t>
            </a:r>
            <a:r>
              <a:rPr/>
              <a:t>we</a:t>
            </a:r>
            <a:r>
              <a:rPr/>
              <a:t> </a:t>
            </a:r>
            <a:r>
              <a:rPr/>
              <a:t>talk</a:t>
            </a:r>
            <a:r>
              <a:rPr/>
              <a:t> </a:t>
            </a:r>
            <a:r>
              <a:rPr/>
              <a:t>a</a:t>
            </a:r>
            <a:r>
              <a:rPr/>
              <a:t> </a:t>
            </a:r>
            <a:r>
              <a:rPr/>
              <a:t>lot</a:t>
            </a:r>
            <a:r>
              <a:rPr/>
              <a:t> </a:t>
            </a:r>
            <a:r>
              <a:rPr/>
              <a:t>about</a:t>
            </a:r>
            <a:r>
              <a:rPr/>
              <a:t> </a:t>
            </a:r>
            <a:r>
              <a:rPr/>
              <a:t>this</a:t>
            </a:r>
            <a:r>
              <a:rPr/>
              <a:t> </a:t>
            </a:r>
            <a:r>
              <a:rPr/>
              <a:t>in</a:t>
            </a:r>
            <a:r>
              <a:rPr/>
              <a:t> </a:t>
            </a:r>
            <a:r>
              <a:rPr/>
              <a:t>the</a:t>
            </a:r>
            <a:r>
              <a:rPr/>
              <a:t> </a:t>
            </a:r>
            <a:r>
              <a:rPr/>
              <a:t>section</a:t>
            </a:r>
            <a:r>
              <a:rPr/>
              <a:t> </a:t>
            </a:r>
            <a:r>
              <a:rPr/>
              <a:t>of</a:t>
            </a:r>
            <a:r>
              <a:rPr/>
              <a:t> </a:t>
            </a:r>
            <a:r>
              <a:rPr/>
              <a:t>reliability</a:t>
            </a:r>
            <a:r>
              <a:rPr/>
              <a:t> </a:t>
            </a:r>
            <a:r>
              <a:rPr/>
              <a:t>and</a:t>
            </a:r>
            <a:r>
              <a:rPr/>
              <a:t> </a:t>
            </a:r>
            <a:r>
              <a:rPr/>
              <a:t>validity.</a:t>
            </a:r>
            <a:r>
              <a:rPr/>
              <a:t> </a:t>
            </a:r>
            <a:r>
              <a:rPr/>
              <a:t>This</a:t>
            </a:r>
            <a:r>
              <a:rPr/>
              <a:t> </a:t>
            </a:r>
            <a:r>
              <a:rPr/>
              <a:t>is</a:t>
            </a:r>
            <a:r>
              <a:rPr/>
              <a:t> </a:t>
            </a:r>
            <a:r>
              <a:rPr/>
              <a:t>especially</a:t>
            </a:r>
            <a:r>
              <a:rPr/>
              <a:t> </a:t>
            </a:r>
            <a:r>
              <a:rPr/>
              <a:t>important</a:t>
            </a:r>
            <a:r>
              <a:rPr/>
              <a:t> </a:t>
            </a:r>
            <a:r>
              <a:rPr/>
              <a:t>for</a:t>
            </a:r>
            <a:r>
              <a:rPr/>
              <a:t> </a:t>
            </a:r>
            <a:r>
              <a:rPr/>
              <a:t>patient</a:t>
            </a:r>
            <a:r>
              <a:rPr/>
              <a:t> </a:t>
            </a:r>
            <a:r>
              <a:rPr/>
              <a:t>reports,</a:t>
            </a:r>
            <a:r>
              <a:rPr/>
              <a:t> </a:t>
            </a:r>
            <a:r>
              <a:rPr/>
              <a:t>but</a:t>
            </a:r>
            <a:r>
              <a:rPr/>
              <a:t> </a:t>
            </a:r>
            <a:r>
              <a:rPr/>
              <a:t>it</a:t>
            </a:r>
            <a:r>
              <a:rPr/>
              <a:t> </a:t>
            </a:r>
            <a:r>
              <a:rPr/>
              <a:t>is</a:t>
            </a:r>
            <a:r>
              <a:rPr/>
              <a:t> </a:t>
            </a:r>
            <a:r>
              <a:rPr/>
              <a:t>also</a:t>
            </a:r>
            <a:r>
              <a:rPr/>
              <a:t> </a:t>
            </a:r>
            <a:r>
              <a:rPr/>
              <a:t>often</a:t>
            </a:r>
            <a:r>
              <a:rPr/>
              <a:t> </a:t>
            </a:r>
            <a:r>
              <a:rPr/>
              <a:t>needed</a:t>
            </a:r>
            <a:r>
              <a:rPr/>
              <a:t> </a:t>
            </a:r>
            <a:r>
              <a:rPr/>
              <a:t>for</a:t>
            </a:r>
            <a:r>
              <a:rPr/>
              <a:t> </a:t>
            </a:r>
            <a:r>
              <a:rPr/>
              <a:t>researcher</a:t>
            </a:r>
            <a:r>
              <a:rPr/>
              <a:t> </a:t>
            </a:r>
            <a:r>
              <a:rPr/>
              <a:t>observation.</a:t>
            </a:r>
            <a:r>
              <a:rPr/>
              <a:t> </a:t>
            </a:r>
            <a:r>
              <a:rPr/>
              <a:t>So</a:t>
            </a:r>
            <a:r>
              <a:rPr/>
              <a:t> </a:t>
            </a:r>
            <a:r>
              <a:rPr/>
              <a:t>for</a:t>
            </a:r>
            <a:r>
              <a:rPr/>
              <a:t> </a:t>
            </a:r>
            <a:r>
              <a:rPr/>
              <a:t>example</a:t>
            </a:r>
            <a:r>
              <a:rPr/>
              <a:t> </a:t>
            </a:r>
            <a:r>
              <a:rPr/>
              <a:t>of</a:t>
            </a:r>
            <a:r>
              <a:rPr/>
              <a:t> </a:t>
            </a:r>
            <a:r>
              <a:rPr/>
              <a:t>a</a:t>
            </a:r>
            <a:r>
              <a:rPr/>
              <a:t> </a:t>
            </a:r>
            <a:r>
              <a:rPr/>
              <a:t>doctor</a:t>
            </a:r>
            <a:r>
              <a:rPr/>
              <a:t> </a:t>
            </a:r>
            <a:r>
              <a:rPr/>
              <a:t>looks</a:t>
            </a:r>
            <a:r>
              <a:rPr/>
              <a:t> </a:t>
            </a:r>
            <a:r>
              <a:rPr/>
              <a:t>to</a:t>
            </a:r>
            <a:r>
              <a:rPr/>
              <a:t> </a:t>
            </a:r>
            <a:r>
              <a:rPr/>
              <a:t>the</a:t>
            </a:r>
            <a:r>
              <a:rPr/>
              <a:t> </a:t>
            </a:r>
            <a:r>
              <a:rPr/>
              <a:t>patient’s</a:t>
            </a:r>
            <a:r>
              <a:rPr/>
              <a:t> </a:t>
            </a:r>
            <a:r>
              <a:rPr/>
              <a:t>skin</a:t>
            </a:r>
            <a:r>
              <a:rPr/>
              <a:t> </a:t>
            </a:r>
            <a:r>
              <a:rPr/>
              <a:t>and</a:t>
            </a:r>
            <a:r>
              <a:rPr/>
              <a:t> </a:t>
            </a:r>
            <a:r>
              <a:rPr/>
              <a:t>tries</a:t>
            </a:r>
            <a:r>
              <a:rPr/>
              <a:t> </a:t>
            </a:r>
            <a:r>
              <a:rPr/>
              <a:t>to</a:t>
            </a:r>
            <a:r>
              <a:rPr/>
              <a:t> </a:t>
            </a:r>
            <a:r>
              <a:rPr/>
              <a:t>assess</a:t>
            </a:r>
            <a:r>
              <a:rPr/>
              <a:t> </a:t>
            </a:r>
            <a:r>
              <a:rPr/>
              <a:t>whether</a:t>
            </a:r>
            <a:r>
              <a:rPr/>
              <a:t> </a:t>
            </a:r>
            <a:r>
              <a:rPr/>
              <a:t>there</a:t>
            </a:r>
            <a:r>
              <a:rPr/>
              <a:t> </a:t>
            </a:r>
            <a:r>
              <a:rPr/>
              <a:t>is</a:t>
            </a:r>
            <a:r>
              <a:rPr/>
              <a:t> </a:t>
            </a:r>
            <a:r>
              <a:rPr/>
              <a:t>some</a:t>
            </a:r>
            <a:r>
              <a:rPr/>
              <a:t> </a:t>
            </a:r>
            <a:r>
              <a:rPr/>
              <a:t>degradation</a:t>
            </a:r>
            <a:r>
              <a:rPr/>
              <a:t> </a:t>
            </a:r>
            <a:r>
              <a:rPr/>
              <a:t>like</a:t>
            </a:r>
            <a:r>
              <a:rPr/>
              <a:t> </a:t>
            </a:r>
            <a:r>
              <a:rPr/>
              <a:t>the</a:t>
            </a:r>
            <a:r>
              <a:rPr/>
              <a:t> </a:t>
            </a:r>
            <a:r>
              <a:rPr/>
              <a:t>scabbing</a:t>
            </a:r>
            <a:r>
              <a:rPr/>
              <a:t> </a:t>
            </a:r>
            <a:r>
              <a:rPr/>
              <a:t>or</a:t>
            </a:r>
            <a:r>
              <a:rPr/>
              <a:t> </a:t>
            </a:r>
            <a:r>
              <a:rPr/>
              <a:t>chafing,</a:t>
            </a:r>
            <a:r>
              <a:rPr/>
              <a:t> </a:t>
            </a:r>
            <a:r>
              <a:rPr/>
              <a:t>you</a:t>
            </a:r>
            <a:r>
              <a:rPr/>
              <a:t> </a:t>
            </a:r>
            <a:r>
              <a:rPr/>
              <a:t>still</a:t>
            </a:r>
            <a:r>
              <a:rPr/>
              <a:t> </a:t>
            </a:r>
            <a:r>
              <a:rPr/>
              <a:t>have</a:t>
            </a:r>
            <a:r>
              <a:rPr/>
              <a:t> </a:t>
            </a:r>
            <a:r>
              <a:rPr/>
              <a:t>to</a:t>
            </a:r>
            <a:r>
              <a:rPr/>
              <a:t> </a:t>
            </a:r>
            <a:r>
              <a:rPr/>
              <a:t>assure</a:t>
            </a:r>
            <a:r>
              <a:rPr/>
              <a:t> </a:t>
            </a:r>
            <a:r>
              <a:rPr/>
              <a:t>that</a:t>
            </a:r>
            <a:r>
              <a:rPr/>
              <a:t> </a:t>
            </a:r>
            <a:r>
              <a:rPr/>
              <a:t>they</a:t>
            </a:r>
            <a:r>
              <a:rPr/>
              <a:t> </a:t>
            </a:r>
            <a:r>
              <a:rPr/>
              <a:t>can</a:t>
            </a:r>
            <a:r>
              <a:rPr/>
              <a:t> </a:t>
            </a:r>
            <a:r>
              <a:rPr/>
              <a:t>be</a:t>
            </a:r>
            <a:r>
              <a:rPr/>
              <a:t> </a:t>
            </a:r>
            <a:r>
              <a:rPr/>
              <a:t>done</a:t>
            </a:r>
            <a:r>
              <a:rPr/>
              <a:t> </a:t>
            </a:r>
            <a:r>
              <a:rPr/>
              <a:t>reliably.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Now</a:t>
            </a:r>
            <a:r>
              <a:rPr/>
              <a:t> </a:t>
            </a:r>
            <a:r>
              <a:rPr/>
              <a:t>this</a:t>
            </a:r>
            <a:r>
              <a:rPr/>
              <a:t> </a:t>
            </a:r>
            <a:r>
              <a:rPr/>
              <a:t>is</a:t>
            </a:r>
            <a:r>
              <a:rPr/>
              <a:t> </a:t>
            </a:r>
            <a:r>
              <a:rPr/>
              <a:t>where</a:t>
            </a:r>
            <a:r>
              <a:rPr/>
              <a:t> </a:t>
            </a:r>
            <a:r>
              <a:rPr/>
              <a:t>you</a:t>
            </a:r>
            <a:r>
              <a:rPr/>
              <a:t> </a:t>
            </a:r>
            <a:r>
              <a:rPr/>
              <a:t>book</a:t>
            </a:r>
            <a:r>
              <a:rPr/>
              <a:t> </a:t>
            </a:r>
            <a:r>
              <a:rPr/>
              <a:t>is</a:t>
            </a:r>
            <a:r>
              <a:rPr/>
              <a:t> </a:t>
            </a:r>
            <a:r>
              <a:rPr/>
              <a:t>often</a:t>
            </a:r>
            <a:r>
              <a:rPr/>
              <a:t> </a:t>
            </a:r>
            <a:r>
              <a:rPr/>
              <a:t>the</a:t>
            </a:r>
            <a:r>
              <a:rPr/>
              <a:t> </a:t>
            </a:r>
            <a:r>
              <a:rPr/>
              <a:t>deep</a:t>
            </a:r>
            <a:r>
              <a:rPr/>
              <a:t> </a:t>
            </a:r>
            <a:r>
              <a:rPr/>
              <a:t>end.</a:t>
            </a:r>
            <a:r>
              <a:rPr/>
              <a:t> </a:t>
            </a:r>
            <a:r>
              <a:rPr/>
              <a:t>They</a:t>
            </a:r>
            <a:r>
              <a:rPr/>
              <a:t> </a:t>
            </a:r>
            <a:r>
              <a:rPr/>
              <a:t>talk</a:t>
            </a:r>
            <a:r>
              <a:rPr/>
              <a:t> </a:t>
            </a:r>
            <a:r>
              <a:rPr/>
              <a:t>about</a:t>
            </a:r>
            <a:r>
              <a:rPr/>
              <a:t> </a:t>
            </a:r>
            <a:r>
              <a:rPr/>
              <a:t>qualitative</a:t>
            </a:r>
            <a:r>
              <a:rPr/>
              <a:t> </a:t>
            </a:r>
            <a:r>
              <a:rPr/>
              <a:t>research</a:t>
            </a:r>
            <a:r>
              <a:rPr/>
              <a:t> </a:t>
            </a:r>
            <a:r>
              <a:rPr/>
              <a:t>versus</a:t>
            </a:r>
            <a:r>
              <a:rPr/>
              <a:t> </a:t>
            </a:r>
            <a:r>
              <a:rPr/>
              <a:t>quantitative</a:t>
            </a:r>
            <a:r>
              <a:rPr/>
              <a:t> </a:t>
            </a:r>
            <a:r>
              <a:rPr/>
              <a:t>research</a:t>
            </a:r>
            <a:r>
              <a:rPr/>
              <a:t> </a:t>
            </a:r>
            <a:r>
              <a:rPr/>
              <a:t>but</a:t>
            </a:r>
            <a:r>
              <a:rPr/>
              <a:t> </a:t>
            </a:r>
            <a:r>
              <a:rPr/>
              <a:t>then</a:t>
            </a:r>
            <a:r>
              <a:rPr/>
              <a:t> </a:t>
            </a:r>
            <a:r>
              <a:rPr/>
              <a:t>they</a:t>
            </a:r>
            <a:r>
              <a:rPr/>
              <a:t> </a:t>
            </a:r>
            <a:r>
              <a:rPr/>
              <a:t>talk</a:t>
            </a:r>
            <a:r>
              <a:rPr/>
              <a:t> </a:t>
            </a:r>
            <a:r>
              <a:rPr/>
              <a:t>about</a:t>
            </a:r>
            <a:r>
              <a:rPr/>
              <a:t> </a:t>
            </a:r>
            <a:r>
              <a:rPr/>
              <a:t>qualitative</a:t>
            </a:r>
            <a:r>
              <a:rPr/>
              <a:t> </a:t>
            </a:r>
            <a:r>
              <a:rPr/>
              <a:t>data</a:t>
            </a:r>
            <a:r>
              <a:rPr/>
              <a:t> </a:t>
            </a:r>
            <a:r>
              <a:rPr/>
              <a:t>versus</a:t>
            </a:r>
            <a:r>
              <a:rPr/>
              <a:t> </a:t>
            </a:r>
            <a:r>
              <a:rPr/>
              <a:t>quantitative</a:t>
            </a:r>
            <a:r>
              <a:rPr/>
              <a:t> </a:t>
            </a:r>
            <a:r>
              <a:rPr/>
              <a:t>data</a:t>
            </a:r>
            <a:r>
              <a:rPr/>
              <a:t> </a:t>
            </a:r>
            <a:r>
              <a:rPr/>
              <a:t>and</a:t>
            </a:r>
            <a:r>
              <a:rPr/>
              <a:t> </a:t>
            </a:r>
            <a:r>
              <a:rPr/>
              <a:t>then</a:t>
            </a:r>
            <a:r>
              <a:rPr/>
              <a:t> </a:t>
            </a:r>
            <a:r>
              <a:rPr/>
              <a:t>they</a:t>
            </a:r>
            <a:r>
              <a:rPr/>
              <a:t> </a:t>
            </a:r>
            <a:r>
              <a:rPr/>
              <a:t>talk</a:t>
            </a:r>
            <a:r>
              <a:rPr/>
              <a:t> </a:t>
            </a:r>
            <a:r>
              <a:rPr/>
              <a:t>about</a:t>
            </a:r>
            <a:r>
              <a:rPr/>
              <a:t> </a:t>
            </a:r>
            <a:r>
              <a:rPr/>
              <a:t>qualitative</a:t>
            </a:r>
            <a:r>
              <a:rPr/>
              <a:t> </a:t>
            </a:r>
            <a:r>
              <a:rPr/>
              <a:t>analysis</a:t>
            </a:r>
            <a:r>
              <a:rPr/>
              <a:t> </a:t>
            </a:r>
            <a:r>
              <a:rPr/>
              <a:t>versus</a:t>
            </a:r>
            <a:r>
              <a:rPr/>
              <a:t> </a:t>
            </a:r>
            <a:r>
              <a:rPr/>
              <a:t>quantitative</a:t>
            </a:r>
            <a:r>
              <a:rPr/>
              <a:t> </a:t>
            </a:r>
            <a:r>
              <a:rPr/>
              <a:t>analysis.</a:t>
            </a:r>
            <a:r>
              <a:rPr/>
              <a:t> </a:t>
            </a:r>
            <a:r>
              <a:rPr/>
              <a:t>I</a:t>
            </a:r>
            <a:r>
              <a:rPr/>
              <a:t> </a:t>
            </a:r>
            <a:r>
              <a:rPr/>
              <a:t>believe</a:t>
            </a:r>
            <a:r>
              <a:rPr/>
              <a:t> </a:t>
            </a:r>
            <a:r>
              <a:rPr/>
              <a:t>these</a:t>
            </a:r>
            <a:r>
              <a:rPr/>
              <a:t> </a:t>
            </a:r>
            <a:r>
              <a:rPr/>
              <a:t>are</a:t>
            </a:r>
            <a:r>
              <a:rPr/>
              <a:t> </a:t>
            </a:r>
            <a:r>
              <a:rPr/>
              <a:t>pretty</a:t>
            </a:r>
            <a:r>
              <a:rPr/>
              <a:t> </a:t>
            </a:r>
            <a:r>
              <a:rPr/>
              <a:t>close</a:t>
            </a:r>
            <a:r>
              <a:rPr/>
              <a:t> </a:t>
            </a:r>
            <a:r>
              <a:rPr/>
              <a:t>to</a:t>
            </a:r>
            <a:r>
              <a:rPr/>
              <a:t> </a:t>
            </a:r>
            <a:r>
              <a:rPr/>
              <a:t>being</a:t>
            </a:r>
            <a:r>
              <a:rPr/>
              <a:t> </a:t>
            </a:r>
            <a:r>
              <a:rPr/>
              <a:t>the</a:t>
            </a:r>
            <a:r>
              <a:rPr/>
              <a:t> </a:t>
            </a:r>
            <a:r>
              <a:rPr/>
              <a:t>same</a:t>
            </a:r>
            <a:r>
              <a:rPr/>
              <a:t> </a:t>
            </a:r>
            <a:r>
              <a:rPr/>
              <a:t>thing.</a:t>
            </a:r>
            <a:r>
              <a:rPr/>
              <a:t> </a:t>
            </a:r>
            <a:r>
              <a:rPr/>
              <a:t>So</a:t>
            </a:r>
            <a:r>
              <a:rPr/>
              <a:t> </a:t>
            </a:r>
            <a:r>
              <a:rPr/>
              <a:t>I’m</a:t>
            </a:r>
            <a:r>
              <a:rPr/>
              <a:t> </a:t>
            </a:r>
            <a:r>
              <a:rPr/>
              <a:t>just</a:t>
            </a:r>
            <a:r>
              <a:rPr/>
              <a:t> </a:t>
            </a:r>
            <a:r>
              <a:rPr/>
              <a:t>going</a:t>
            </a:r>
            <a:r>
              <a:rPr/>
              <a:t> </a:t>
            </a:r>
            <a:r>
              <a:rPr/>
              <a:t>to</a:t>
            </a:r>
            <a:r>
              <a:rPr/>
              <a:t> </a:t>
            </a:r>
            <a:r>
              <a:rPr/>
              <a:t>call</a:t>
            </a:r>
            <a:r>
              <a:rPr/>
              <a:t> </a:t>
            </a:r>
            <a:r>
              <a:rPr/>
              <a:t>it</a:t>
            </a:r>
            <a:r>
              <a:rPr/>
              <a:t> </a:t>
            </a:r>
            <a:r>
              <a:rPr/>
              <a:t>quantitative</a:t>
            </a:r>
            <a:r>
              <a:rPr/>
              <a:t> </a:t>
            </a:r>
            <a:r>
              <a:rPr/>
              <a:t>research</a:t>
            </a:r>
            <a:r>
              <a:rPr/>
              <a:t> </a:t>
            </a:r>
            <a:r>
              <a:rPr/>
              <a:t>versus</a:t>
            </a:r>
            <a:r>
              <a:rPr/>
              <a:t> </a:t>
            </a:r>
            <a:r>
              <a:rPr/>
              <a:t>qualitative</a:t>
            </a:r>
            <a:r>
              <a:rPr/>
              <a:t> </a:t>
            </a:r>
            <a:r>
              <a:rPr/>
              <a:t>research.</a:t>
            </a:r>
          </a:p>
          <a:p>
            <a:pPr lvl="0" marL="0" indent="0">
              <a:buNone/>
            </a:pPr>
          </a:p>
          <a:p>
            <a:pPr lvl="0" marL="0" indent="0">
              <a:buNone/>
            </a:pPr>
            <a:r>
              <a:rPr/>
              <a:t>I’m</a:t>
            </a:r>
            <a:r>
              <a:rPr/>
              <a:t> </a:t>
            </a:r>
            <a:r>
              <a:rPr/>
              <a:t>not</a:t>
            </a:r>
            <a:r>
              <a:rPr/>
              <a:t> </a:t>
            </a:r>
            <a:r>
              <a:rPr/>
              <a:t>an</a:t>
            </a:r>
            <a:r>
              <a:rPr/>
              <a:t> </a:t>
            </a:r>
            <a:r>
              <a:rPr/>
              <a:t>expert</a:t>
            </a:r>
            <a:r>
              <a:rPr/>
              <a:t> </a:t>
            </a:r>
            <a:r>
              <a:rPr/>
              <a:t>in</a:t>
            </a:r>
            <a:r>
              <a:rPr/>
              <a:t> </a:t>
            </a:r>
            <a:r>
              <a:rPr/>
              <a:t>philosophy,</a:t>
            </a:r>
            <a:r>
              <a:rPr/>
              <a:t> </a:t>
            </a:r>
            <a:r>
              <a:rPr/>
              <a:t>but</a:t>
            </a:r>
            <a:r>
              <a:rPr/>
              <a:t> </a:t>
            </a:r>
            <a:r>
              <a:rPr/>
              <a:t>there</a:t>
            </a:r>
            <a:r>
              <a:rPr/>
              <a:t> </a:t>
            </a:r>
            <a:r>
              <a:rPr/>
              <a:t>is</a:t>
            </a:r>
            <a:r>
              <a:rPr/>
              <a:t> </a:t>
            </a:r>
            <a:r>
              <a:rPr/>
              <a:t>a</a:t>
            </a:r>
            <a:r>
              <a:rPr/>
              <a:t> </a:t>
            </a:r>
            <a:r>
              <a:rPr/>
              <a:t>branch</a:t>
            </a:r>
            <a:r>
              <a:rPr/>
              <a:t> </a:t>
            </a:r>
            <a:r>
              <a:rPr/>
              <a:t>of</a:t>
            </a:r>
            <a:r>
              <a:rPr/>
              <a:t> </a:t>
            </a:r>
            <a:r>
              <a:rPr/>
              <a:t>philosophy</a:t>
            </a:r>
            <a:r>
              <a:rPr/>
              <a:t> </a:t>
            </a:r>
            <a:r>
              <a:rPr/>
              <a:t>called</a:t>
            </a:r>
            <a:r>
              <a:rPr/>
              <a:t> </a:t>
            </a:r>
            <a:r>
              <a:rPr/>
              <a:t>positivism.</a:t>
            </a:r>
            <a:r>
              <a:rPr/>
              <a:t> </a:t>
            </a:r>
            <a:r>
              <a:rPr/>
              <a:t>It</a:t>
            </a:r>
            <a:r>
              <a:rPr/>
              <a:t> </a:t>
            </a:r>
            <a:r>
              <a:rPr/>
              <a:t>closely</a:t>
            </a:r>
            <a:r>
              <a:rPr/>
              <a:t> </a:t>
            </a:r>
            <a:r>
              <a:rPr/>
              <a:t>related</a:t>
            </a:r>
            <a:r>
              <a:rPr/>
              <a:t> </a:t>
            </a:r>
            <a:r>
              <a:rPr/>
              <a:t>to</a:t>
            </a:r>
            <a:r>
              <a:rPr/>
              <a:t> </a:t>
            </a:r>
            <a:r>
              <a:rPr/>
              <a:t>something</a:t>
            </a:r>
            <a:r>
              <a:rPr/>
              <a:t> </a:t>
            </a:r>
            <a:r>
              <a:rPr/>
              <a:t>called</a:t>
            </a:r>
            <a:r>
              <a:rPr/>
              <a:t> </a:t>
            </a:r>
            <a:r>
              <a:rPr/>
              <a:t>empiricism.</a:t>
            </a:r>
          </a:p>
          <a:p>
            <a:pPr lvl="0" marL="0" indent="0">
              <a:buNone/>
            </a:pPr>
          </a:p>
          <a:p>
            <a:pPr lvl="0" marL="0" indent="0">
              <a:buNone/>
            </a:pPr>
            <a:r>
              <a:rPr/>
              <a:t>Positivism</a:t>
            </a:r>
            <a:r>
              <a:rPr/>
              <a:t> </a:t>
            </a:r>
            <a:r>
              <a:rPr/>
              <a:t>is</a:t>
            </a:r>
            <a:r>
              <a:rPr/>
              <a:t> </a:t>
            </a:r>
            <a:r>
              <a:rPr/>
              <a:t>the</a:t>
            </a:r>
            <a:r>
              <a:rPr/>
              <a:t> </a:t>
            </a:r>
            <a:r>
              <a:rPr/>
              <a:t>belief</a:t>
            </a:r>
            <a:r>
              <a:rPr/>
              <a:t> </a:t>
            </a:r>
            <a:r>
              <a:rPr/>
              <a:t>that</a:t>
            </a:r>
            <a:r>
              <a:rPr/>
              <a:t> </a:t>
            </a:r>
            <a:r>
              <a:rPr/>
              <a:t>if</a:t>
            </a:r>
            <a:r>
              <a:rPr/>
              <a:t> </a:t>
            </a:r>
            <a:r>
              <a:rPr/>
              <a:t>you</a:t>
            </a:r>
            <a:r>
              <a:rPr/>
              <a:t> </a:t>
            </a:r>
            <a:r>
              <a:rPr/>
              <a:t>use</a:t>
            </a:r>
            <a:r>
              <a:rPr/>
              <a:t> </a:t>
            </a:r>
            <a:r>
              <a:rPr/>
              <a:t>a</a:t>
            </a:r>
            <a:r>
              <a:rPr/>
              <a:t> </a:t>
            </a:r>
            <a:r>
              <a:rPr/>
              <a:t>well-defined</a:t>
            </a:r>
            <a:r>
              <a:rPr/>
              <a:t> </a:t>
            </a:r>
            <a:r>
              <a:rPr/>
              <a:t>process,</a:t>
            </a:r>
            <a:r>
              <a:rPr/>
              <a:t> </a:t>
            </a:r>
            <a:r>
              <a:rPr/>
              <a:t>you</a:t>
            </a:r>
            <a:r>
              <a:rPr/>
              <a:t> </a:t>
            </a:r>
            <a:r>
              <a:rPr/>
              <a:t>or</a:t>
            </a:r>
            <a:r>
              <a:rPr/>
              <a:t> </a:t>
            </a:r>
            <a:r>
              <a:rPr/>
              <a:t>anyone</a:t>
            </a:r>
            <a:r>
              <a:rPr/>
              <a:t> </a:t>
            </a:r>
            <a:r>
              <a:rPr/>
              <a:t>else</a:t>
            </a:r>
            <a:r>
              <a:rPr/>
              <a:t> </a:t>
            </a:r>
            <a:r>
              <a:rPr/>
              <a:t>can</a:t>
            </a:r>
            <a:r>
              <a:rPr/>
              <a:t> </a:t>
            </a:r>
            <a:r>
              <a:rPr/>
              <a:t>arrive</a:t>
            </a:r>
            <a:r>
              <a:rPr/>
              <a:t> </a:t>
            </a:r>
            <a:r>
              <a:rPr/>
              <a:t>at</a:t>
            </a:r>
            <a:r>
              <a:rPr/>
              <a:t> </a:t>
            </a:r>
            <a:r>
              <a:rPr/>
              <a:t>what</a:t>
            </a:r>
            <a:r>
              <a:rPr/>
              <a:t> </a:t>
            </a:r>
            <a:r>
              <a:rPr/>
              <a:t>we</a:t>
            </a:r>
            <a:r>
              <a:rPr/>
              <a:t> </a:t>
            </a:r>
            <a:r>
              <a:rPr/>
              <a:t>considered</a:t>
            </a:r>
            <a:r>
              <a:rPr/>
              <a:t> </a:t>
            </a:r>
            <a:r>
              <a:rPr/>
              <a:t>truth.There</a:t>
            </a:r>
            <a:r>
              <a:rPr/>
              <a:t> </a:t>
            </a:r>
            <a:r>
              <a:rPr/>
              <a:t>a</a:t>
            </a:r>
            <a:r>
              <a:rPr/>
              <a:t> </a:t>
            </a:r>
            <a:r>
              <a:rPr/>
              <a:t>lot</a:t>
            </a:r>
            <a:r>
              <a:rPr/>
              <a:t> </a:t>
            </a:r>
            <a:r>
              <a:rPr/>
              <a:t>of</a:t>
            </a:r>
            <a:r>
              <a:rPr/>
              <a:t> </a:t>
            </a:r>
            <a:r>
              <a:rPr/>
              <a:t>people</a:t>
            </a:r>
            <a:r>
              <a:rPr/>
              <a:t> </a:t>
            </a:r>
            <a:r>
              <a:rPr/>
              <a:t>who</a:t>
            </a:r>
            <a:r>
              <a:rPr/>
              <a:t> </a:t>
            </a:r>
            <a:r>
              <a:rPr/>
              <a:t>are</a:t>
            </a:r>
            <a:r>
              <a:rPr/>
              <a:t> </a:t>
            </a:r>
            <a:r>
              <a:rPr/>
              <a:t>very</a:t>
            </a:r>
            <a:r>
              <a:rPr/>
              <a:t> </a:t>
            </a:r>
            <a:r>
              <a:rPr/>
              <a:t>strong</a:t>
            </a:r>
            <a:r>
              <a:rPr/>
              <a:t> </a:t>
            </a:r>
            <a:r>
              <a:rPr/>
              <a:t>proponents</a:t>
            </a:r>
            <a:r>
              <a:rPr/>
              <a:t> </a:t>
            </a:r>
            <a:r>
              <a:rPr/>
              <a:t>of</a:t>
            </a:r>
            <a:r>
              <a:rPr/>
              <a:t> </a:t>
            </a:r>
            <a:r>
              <a:rPr/>
              <a:t>positivism.</a:t>
            </a:r>
            <a:r>
              <a:rPr/>
              <a:t> </a:t>
            </a:r>
            <a:r>
              <a:rPr/>
              <a:t>They</a:t>
            </a:r>
            <a:r>
              <a:rPr/>
              <a:t> </a:t>
            </a:r>
            <a:r>
              <a:rPr/>
              <a:t>believe</a:t>
            </a:r>
            <a:r>
              <a:rPr/>
              <a:t> </a:t>
            </a:r>
            <a:r>
              <a:rPr/>
              <a:t>that</a:t>
            </a:r>
            <a:r>
              <a:rPr/>
              <a:t> </a:t>
            </a:r>
            <a:r>
              <a:rPr/>
              <a:t>there’s</a:t>
            </a:r>
            <a:r>
              <a:rPr/>
              <a:t> </a:t>
            </a:r>
            <a:r>
              <a:rPr/>
              <a:t>a</a:t>
            </a:r>
            <a:r>
              <a:rPr/>
              <a:t> </a:t>
            </a:r>
            <a:r>
              <a:rPr/>
              <a:t>certain</a:t>
            </a:r>
            <a:r>
              <a:rPr/>
              <a:t> </a:t>
            </a:r>
            <a:r>
              <a:rPr/>
              <a:t>procedure</a:t>
            </a:r>
            <a:r>
              <a:rPr/>
              <a:t> </a:t>
            </a:r>
            <a:r>
              <a:rPr/>
              <a:t>that</a:t>
            </a:r>
            <a:r>
              <a:rPr/>
              <a:t> </a:t>
            </a:r>
            <a:r>
              <a:rPr/>
              <a:t>you</a:t>
            </a:r>
            <a:r>
              <a:rPr/>
              <a:t> </a:t>
            </a:r>
            <a:r>
              <a:rPr/>
              <a:t>can</a:t>
            </a:r>
            <a:r>
              <a:rPr/>
              <a:t> </a:t>
            </a:r>
            <a:r>
              <a:rPr/>
              <a:t>follow</a:t>
            </a:r>
            <a:r>
              <a:rPr/>
              <a:t> </a:t>
            </a:r>
            <a:r>
              <a:rPr/>
              <a:t>and</a:t>
            </a:r>
            <a:r>
              <a:rPr/>
              <a:t> </a:t>
            </a:r>
            <a:r>
              <a:rPr/>
              <a:t>if</a:t>
            </a:r>
            <a:r>
              <a:rPr/>
              <a:t> </a:t>
            </a:r>
            <a:r>
              <a:rPr/>
              <a:t>you</a:t>
            </a:r>
            <a:r>
              <a:rPr/>
              <a:t> </a:t>
            </a:r>
            <a:r>
              <a:rPr/>
              <a:t>follow</a:t>
            </a:r>
            <a:r>
              <a:rPr/>
              <a:t> </a:t>
            </a:r>
            <a:r>
              <a:rPr/>
              <a:t>it</a:t>
            </a:r>
            <a:r>
              <a:rPr/>
              <a:t> </a:t>
            </a:r>
            <a:r>
              <a:rPr/>
              <a:t>carefully,</a:t>
            </a:r>
            <a:r>
              <a:rPr/>
              <a:t> </a:t>
            </a:r>
            <a:r>
              <a:rPr/>
              <a:t>researcher</a:t>
            </a:r>
            <a:r>
              <a:rPr/>
              <a:t> </a:t>
            </a:r>
            <a:r>
              <a:rPr/>
              <a:t>bias</a:t>
            </a:r>
            <a:r>
              <a:rPr/>
              <a:t> </a:t>
            </a:r>
            <a:r>
              <a:rPr/>
              <a:t>is</a:t>
            </a:r>
            <a:r>
              <a:rPr/>
              <a:t> </a:t>
            </a:r>
            <a:r>
              <a:rPr/>
              <a:t>removed</a:t>
            </a:r>
            <a:r>
              <a:rPr/>
              <a:t> </a:t>
            </a:r>
            <a:r>
              <a:rPr/>
              <a:t>from</a:t>
            </a:r>
            <a:r>
              <a:rPr/>
              <a:t> </a:t>
            </a:r>
            <a:r>
              <a:rPr/>
              <a:t>the</a:t>
            </a:r>
            <a:r>
              <a:rPr/>
              <a:t> </a:t>
            </a:r>
            <a:r>
              <a:rPr/>
              <a:t>equation.</a:t>
            </a:r>
            <a:r>
              <a:rPr/>
              <a:t> </a:t>
            </a:r>
            <a:r>
              <a:rPr/>
              <a:t>Two</a:t>
            </a:r>
            <a:r>
              <a:rPr/>
              <a:t> </a:t>
            </a:r>
            <a:r>
              <a:rPr/>
              <a:t>researchers,</a:t>
            </a:r>
            <a:r>
              <a:rPr/>
              <a:t> </a:t>
            </a:r>
            <a:r>
              <a:rPr/>
              <a:t>even</a:t>
            </a:r>
            <a:r>
              <a:rPr/>
              <a:t> </a:t>
            </a:r>
            <a:r>
              <a:rPr/>
              <a:t>if</a:t>
            </a:r>
            <a:r>
              <a:rPr/>
              <a:t> </a:t>
            </a:r>
            <a:r>
              <a:rPr/>
              <a:t>one</a:t>
            </a:r>
            <a:r>
              <a:rPr/>
              <a:t> </a:t>
            </a:r>
            <a:r>
              <a:rPr/>
              <a:t>has</a:t>
            </a:r>
            <a:r>
              <a:rPr/>
              <a:t> </a:t>
            </a:r>
            <a:r>
              <a:rPr/>
              <a:t>different</a:t>
            </a:r>
            <a:r>
              <a:rPr/>
              <a:t> </a:t>
            </a:r>
            <a:r>
              <a:rPr/>
              <a:t>preconceived</a:t>
            </a:r>
            <a:r>
              <a:rPr/>
              <a:t> </a:t>
            </a:r>
            <a:r>
              <a:rPr/>
              <a:t>notions</a:t>
            </a:r>
            <a:r>
              <a:rPr/>
              <a:t> </a:t>
            </a:r>
            <a:r>
              <a:rPr/>
              <a:t>than</a:t>
            </a:r>
            <a:r>
              <a:rPr/>
              <a:t> </a:t>
            </a:r>
            <a:r>
              <a:rPr/>
              <a:t>the</a:t>
            </a:r>
            <a:r>
              <a:rPr/>
              <a:t> </a:t>
            </a:r>
            <a:r>
              <a:rPr/>
              <a:t>other</a:t>
            </a:r>
            <a:r>
              <a:rPr/>
              <a:t> </a:t>
            </a:r>
            <a:r>
              <a:rPr/>
              <a:t>will</a:t>
            </a:r>
            <a:r>
              <a:rPr/>
              <a:t> </a:t>
            </a:r>
            <a:r>
              <a:rPr/>
              <a:t>still</a:t>
            </a:r>
            <a:r>
              <a:rPr/>
              <a:t> </a:t>
            </a:r>
            <a:r>
              <a:rPr/>
              <a:t>arrive</a:t>
            </a:r>
            <a:r>
              <a:rPr/>
              <a:t> </a:t>
            </a:r>
            <a:r>
              <a:rPr/>
              <a:t>at</a:t>
            </a:r>
            <a:r>
              <a:rPr/>
              <a:t> </a:t>
            </a:r>
            <a:r>
              <a:rPr/>
              <a:t>the</a:t>
            </a:r>
            <a:r>
              <a:rPr/>
              <a:t> </a:t>
            </a:r>
            <a:r>
              <a:rPr/>
              <a:t>same</a:t>
            </a:r>
            <a:r>
              <a:rPr/>
              <a:t> </a:t>
            </a:r>
            <a:r>
              <a:rPr/>
              <a:t>conclusion.</a:t>
            </a:r>
          </a:p>
          <a:p>
            <a:pPr lvl="0" marL="0" indent="0">
              <a:buNone/>
            </a:pPr>
          </a:p>
          <a:p>
            <a:pPr lvl="0" marL="0" indent="0">
              <a:buNone/>
            </a:pPr>
            <a:r>
              <a:rPr/>
              <a:t>The</a:t>
            </a:r>
            <a:r>
              <a:rPr/>
              <a:t> </a:t>
            </a:r>
            <a:r>
              <a:rPr/>
              <a:t>Food</a:t>
            </a:r>
            <a:r>
              <a:rPr/>
              <a:t> </a:t>
            </a:r>
            <a:r>
              <a:rPr/>
              <a:t>and</a:t>
            </a:r>
            <a:r>
              <a:rPr/>
              <a:t> </a:t>
            </a:r>
            <a:r>
              <a:rPr/>
              <a:t>Drug</a:t>
            </a:r>
            <a:r>
              <a:rPr/>
              <a:t> </a:t>
            </a:r>
            <a:r>
              <a:rPr/>
              <a:t>Administration</a:t>
            </a:r>
            <a:r>
              <a:rPr/>
              <a:t> </a:t>
            </a:r>
            <a:r>
              <a:rPr/>
              <a:t>(FDA)</a:t>
            </a:r>
            <a:r>
              <a:rPr/>
              <a:t> </a:t>
            </a:r>
            <a:r>
              <a:rPr/>
              <a:t>is</a:t>
            </a:r>
            <a:r>
              <a:rPr/>
              <a:t> </a:t>
            </a:r>
            <a:r>
              <a:rPr/>
              <a:t>probably</a:t>
            </a:r>
            <a:r>
              <a:rPr/>
              <a:t> </a:t>
            </a:r>
            <a:r>
              <a:rPr/>
              <a:t>the</a:t>
            </a:r>
            <a:r>
              <a:rPr/>
              <a:t> </a:t>
            </a:r>
            <a:r>
              <a:rPr/>
              <a:t>regulatory</a:t>
            </a:r>
            <a:r>
              <a:rPr/>
              <a:t> </a:t>
            </a:r>
            <a:r>
              <a:rPr/>
              <a:t>agency</a:t>
            </a:r>
            <a:r>
              <a:rPr/>
              <a:t> </a:t>
            </a:r>
            <a:r>
              <a:rPr/>
              <a:t>that’s</a:t>
            </a:r>
            <a:r>
              <a:rPr/>
              <a:t> </a:t>
            </a:r>
            <a:r>
              <a:rPr/>
              <a:t>furthest</a:t>
            </a:r>
            <a:r>
              <a:rPr/>
              <a:t> </a:t>
            </a:r>
            <a:r>
              <a:rPr/>
              <a:t>along</a:t>
            </a:r>
            <a:r>
              <a:rPr/>
              <a:t> </a:t>
            </a:r>
            <a:r>
              <a:rPr/>
              <a:t>in</a:t>
            </a:r>
            <a:r>
              <a:rPr/>
              <a:t> </a:t>
            </a:r>
            <a:r>
              <a:rPr/>
              <a:t>this</a:t>
            </a:r>
            <a:r>
              <a:rPr/>
              <a:t> </a:t>
            </a:r>
            <a:r>
              <a:rPr/>
              <a:t>idea</a:t>
            </a:r>
            <a:r>
              <a:rPr/>
              <a:t> </a:t>
            </a:r>
            <a:r>
              <a:rPr/>
              <a:t>of</a:t>
            </a:r>
            <a:r>
              <a:rPr/>
              <a:t> </a:t>
            </a:r>
            <a:r>
              <a:rPr/>
              <a:t>positivism.</a:t>
            </a:r>
            <a:r>
              <a:rPr/>
              <a:t> </a:t>
            </a:r>
            <a:r>
              <a:rPr/>
              <a:t>They</a:t>
            </a:r>
            <a:r>
              <a:rPr/>
              <a:t> </a:t>
            </a:r>
            <a:r>
              <a:rPr/>
              <a:t>believe</a:t>
            </a:r>
            <a:r>
              <a:rPr/>
              <a:t> </a:t>
            </a:r>
            <a:r>
              <a:rPr/>
              <a:t>that</a:t>
            </a:r>
            <a:r>
              <a:rPr/>
              <a:t> </a:t>
            </a:r>
            <a:r>
              <a:rPr/>
              <a:t>a</a:t>
            </a:r>
            <a:r>
              <a:rPr/>
              <a:t> </a:t>
            </a:r>
            <a:r>
              <a:rPr/>
              <a:t>company</a:t>
            </a:r>
            <a:r>
              <a:rPr/>
              <a:t> </a:t>
            </a:r>
            <a:r>
              <a:rPr/>
              <a:t>that</a:t>
            </a:r>
            <a:r>
              <a:rPr/>
              <a:t> </a:t>
            </a:r>
            <a:r>
              <a:rPr/>
              <a:t>makes</a:t>
            </a:r>
            <a:r>
              <a:rPr/>
              <a:t> </a:t>
            </a:r>
            <a:r>
              <a:rPr/>
              <a:t>a</a:t>
            </a:r>
            <a:r>
              <a:rPr/>
              <a:t> </a:t>
            </a:r>
            <a:r>
              <a:rPr/>
              <a:t>million-dollar</a:t>
            </a:r>
            <a:r>
              <a:rPr/>
              <a:t> </a:t>
            </a:r>
            <a:r>
              <a:rPr/>
              <a:t>actually</a:t>
            </a:r>
            <a:r>
              <a:rPr/>
              <a:t> </a:t>
            </a:r>
            <a:r>
              <a:rPr/>
              <a:t>close</a:t>
            </a:r>
            <a:r>
              <a:rPr/>
              <a:t> </a:t>
            </a:r>
            <a:r>
              <a:rPr/>
              <a:t>to</a:t>
            </a:r>
            <a:r>
              <a:rPr/>
              <a:t> </a:t>
            </a:r>
            <a:r>
              <a:rPr/>
              <a:t>$1</a:t>
            </a:r>
            <a:r>
              <a:rPr/>
              <a:t> </a:t>
            </a:r>
            <a:r>
              <a:rPr/>
              <a:t>billion</a:t>
            </a:r>
            <a:r>
              <a:rPr/>
              <a:t> </a:t>
            </a:r>
            <a:r>
              <a:rPr/>
              <a:t>investment</a:t>
            </a:r>
            <a:r>
              <a:rPr/>
              <a:t> </a:t>
            </a:r>
            <a:r>
              <a:rPr/>
              <a:t>in</a:t>
            </a:r>
            <a:r>
              <a:rPr/>
              <a:t> </a:t>
            </a:r>
            <a:r>
              <a:rPr/>
              <a:t>drug</a:t>
            </a:r>
            <a:r>
              <a:rPr/>
              <a:t> </a:t>
            </a:r>
            <a:r>
              <a:rPr/>
              <a:t>development</a:t>
            </a:r>
            <a:r>
              <a:rPr/>
              <a:t> </a:t>
            </a:r>
            <a:r>
              <a:rPr/>
              <a:t>can</a:t>
            </a:r>
            <a:r>
              <a:rPr/>
              <a:t> </a:t>
            </a:r>
            <a:r>
              <a:rPr/>
              <a:t>still</a:t>
            </a:r>
            <a:r>
              <a:rPr/>
              <a:t> </a:t>
            </a:r>
            <a:r>
              <a:rPr/>
              <a:t>produce</a:t>
            </a:r>
            <a:r>
              <a:rPr/>
              <a:t> </a:t>
            </a:r>
            <a:r>
              <a:rPr/>
              <a:t>truthful</a:t>
            </a:r>
            <a:r>
              <a:rPr/>
              <a:t> </a:t>
            </a:r>
            <a:r>
              <a:rPr/>
              <a:t>answers</a:t>
            </a:r>
            <a:r>
              <a:rPr/>
              <a:t> </a:t>
            </a:r>
            <a:r>
              <a:rPr/>
              <a:t>about</a:t>
            </a:r>
            <a:r>
              <a:rPr/>
              <a:t> </a:t>
            </a:r>
            <a:r>
              <a:rPr/>
              <a:t>the</a:t>
            </a:r>
            <a:r>
              <a:rPr/>
              <a:t> </a:t>
            </a:r>
            <a:r>
              <a:rPr/>
              <a:t>safety</a:t>
            </a:r>
            <a:r>
              <a:rPr/>
              <a:t> </a:t>
            </a:r>
            <a:r>
              <a:rPr/>
              <a:t>and</a:t>
            </a:r>
            <a:r>
              <a:rPr/>
              <a:t> </a:t>
            </a:r>
            <a:r>
              <a:rPr/>
              <a:t>efficacy</a:t>
            </a:r>
            <a:r>
              <a:rPr/>
              <a:t> </a:t>
            </a:r>
            <a:r>
              <a:rPr/>
              <a:t>of</a:t>
            </a:r>
            <a:r>
              <a:rPr/>
              <a:t> </a:t>
            </a:r>
            <a:r>
              <a:rPr/>
              <a:t>their</a:t>
            </a:r>
            <a:r>
              <a:rPr/>
              <a:t> </a:t>
            </a:r>
            <a:r>
              <a:rPr/>
              <a:t>drug</a:t>
            </a:r>
            <a:r>
              <a:rPr/>
              <a:t> </a:t>
            </a:r>
            <a:r>
              <a:rPr/>
              <a:t>or</a:t>
            </a:r>
            <a:r>
              <a:rPr/>
              <a:t> </a:t>
            </a:r>
            <a:r>
              <a:rPr/>
              <a:t>device,</a:t>
            </a:r>
            <a:r>
              <a:rPr/>
              <a:t> </a:t>
            </a:r>
            <a:r>
              <a:rPr/>
              <a:t>in</a:t>
            </a:r>
            <a:r>
              <a:rPr/>
              <a:t> </a:t>
            </a:r>
            <a:r>
              <a:rPr/>
              <a:t>spite</a:t>
            </a:r>
            <a:r>
              <a:rPr/>
              <a:t> </a:t>
            </a:r>
            <a:r>
              <a:rPr/>
              <a:t>of</a:t>
            </a:r>
            <a:r>
              <a:rPr/>
              <a:t> </a:t>
            </a:r>
            <a:r>
              <a:rPr/>
              <a:t>all</a:t>
            </a:r>
            <a:r>
              <a:rPr/>
              <a:t> </a:t>
            </a:r>
            <a:r>
              <a:rPr/>
              <a:t>of</a:t>
            </a:r>
            <a:r>
              <a:rPr/>
              <a:t> </a:t>
            </a:r>
            <a:r>
              <a:rPr/>
              <a:t>these</a:t>
            </a:r>
            <a:r>
              <a:rPr/>
              <a:t> </a:t>
            </a:r>
            <a:r>
              <a:rPr/>
              <a:t>economic</a:t>
            </a:r>
            <a:r>
              <a:rPr/>
              <a:t> </a:t>
            </a:r>
            <a:r>
              <a:rPr/>
              <a:t>incentives.</a:t>
            </a:r>
            <a:r>
              <a:rPr/>
              <a:t> </a:t>
            </a:r>
            <a:r>
              <a:rPr/>
              <a:t>The</a:t>
            </a:r>
            <a:r>
              <a:rPr/>
              <a:t> </a:t>
            </a:r>
            <a:r>
              <a:rPr/>
              <a:t>FDA</a:t>
            </a:r>
            <a:r>
              <a:rPr/>
              <a:t> </a:t>
            </a:r>
            <a:r>
              <a:rPr/>
              <a:t>puts</a:t>
            </a:r>
            <a:r>
              <a:rPr/>
              <a:t> </a:t>
            </a:r>
            <a:r>
              <a:rPr/>
              <a:t>a</a:t>
            </a:r>
            <a:r>
              <a:rPr/>
              <a:t> </a:t>
            </a:r>
            <a:r>
              <a:rPr/>
              <a:t>massive</a:t>
            </a:r>
            <a:r>
              <a:rPr/>
              <a:t> </a:t>
            </a:r>
            <a:r>
              <a:rPr/>
              <a:t>number</a:t>
            </a:r>
            <a:r>
              <a:rPr/>
              <a:t> </a:t>
            </a:r>
            <a:r>
              <a:rPr/>
              <a:t>of</a:t>
            </a:r>
            <a:r>
              <a:rPr/>
              <a:t> </a:t>
            </a:r>
            <a:r>
              <a:rPr/>
              <a:t>checks</a:t>
            </a:r>
            <a:r>
              <a:rPr/>
              <a:t> </a:t>
            </a:r>
            <a:r>
              <a:rPr/>
              <a:t>and</a:t>
            </a:r>
            <a:r>
              <a:rPr/>
              <a:t> </a:t>
            </a:r>
            <a:r>
              <a:rPr/>
              <a:t>controls</a:t>
            </a:r>
            <a:r>
              <a:rPr/>
              <a:t> </a:t>
            </a:r>
            <a:r>
              <a:rPr/>
              <a:t>in</a:t>
            </a:r>
            <a:r>
              <a:rPr/>
              <a:t> </a:t>
            </a:r>
            <a:r>
              <a:rPr/>
              <a:t>place,</a:t>
            </a:r>
            <a:r>
              <a:rPr/>
              <a:t> </a:t>
            </a:r>
            <a:r>
              <a:rPr/>
              <a:t>and</a:t>
            </a:r>
            <a:r>
              <a:rPr/>
              <a:t> </a:t>
            </a:r>
            <a:r>
              <a:rPr/>
              <a:t>require</a:t>
            </a:r>
            <a:r>
              <a:rPr/>
              <a:t> </a:t>
            </a:r>
            <a:r>
              <a:rPr/>
              <a:t>such</a:t>
            </a:r>
            <a:r>
              <a:rPr/>
              <a:t> </a:t>
            </a:r>
            <a:r>
              <a:rPr/>
              <a:t>careful</a:t>
            </a:r>
            <a:r>
              <a:rPr/>
              <a:t> </a:t>
            </a:r>
            <a:r>
              <a:rPr/>
              <a:t>specification</a:t>
            </a:r>
            <a:r>
              <a:rPr/>
              <a:t> </a:t>
            </a:r>
            <a:r>
              <a:rPr/>
              <a:t>and</a:t>
            </a:r>
            <a:r>
              <a:rPr/>
              <a:t> </a:t>
            </a:r>
            <a:r>
              <a:rPr/>
              <a:t>documentation</a:t>
            </a:r>
            <a:r>
              <a:rPr/>
              <a:t> </a:t>
            </a:r>
            <a:r>
              <a:rPr/>
              <a:t>of</a:t>
            </a:r>
            <a:r>
              <a:rPr/>
              <a:t> </a:t>
            </a:r>
            <a:r>
              <a:rPr/>
              <a:t>the</a:t>
            </a:r>
            <a:r>
              <a:rPr/>
              <a:t> </a:t>
            </a:r>
            <a:r>
              <a:rPr/>
              <a:t>process</a:t>
            </a:r>
            <a:r>
              <a:rPr/>
              <a:t> </a:t>
            </a:r>
            <a:r>
              <a:rPr/>
              <a:t>that</a:t>
            </a:r>
            <a:r>
              <a:rPr/>
              <a:t> </a:t>
            </a:r>
            <a:r>
              <a:rPr/>
              <a:t>they</a:t>
            </a:r>
            <a:r>
              <a:rPr/>
              <a:t> </a:t>
            </a:r>
            <a:r>
              <a:rPr/>
              <a:t>can</a:t>
            </a:r>
            <a:r>
              <a:rPr/>
              <a:t> </a:t>
            </a:r>
            <a:r>
              <a:rPr/>
              <a:t>insure</a:t>
            </a:r>
            <a:r>
              <a:rPr/>
              <a:t> </a:t>
            </a:r>
            <a:r>
              <a:rPr/>
              <a:t>that</a:t>
            </a:r>
            <a:r>
              <a:rPr/>
              <a:t> </a:t>
            </a:r>
            <a:r>
              <a:rPr/>
              <a:t>the</a:t>
            </a:r>
            <a:r>
              <a:rPr/>
              <a:t> </a:t>
            </a:r>
            <a:r>
              <a:rPr/>
              <a:t>company</a:t>
            </a:r>
            <a:r>
              <a:rPr/>
              <a:t> </a:t>
            </a:r>
            <a:r>
              <a:rPr/>
              <a:t>will</a:t>
            </a:r>
            <a:r>
              <a:rPr/>
              <a:t> </a:t>
            </a:r>
            <a:r>
              <a:rPr/>
              <a:t>provide</a:t>
            </a:r>
            <a:r>
              <a:rPr/>
              <a:t> </a:t>
            </a:r>
            <a:r>
              <a:rPr/>
              <a:t>an</a:t>
            </a:r>
            <a:r>
              <a:rPr/>
              <a:t> </a:t>
            </a:r>
            <a:r>
              <a:rPr/>
              <a:t>objective</a:t>
            </a:r>
            <a:r>
              <a:rPr/>
              <a:t> </a:t>
            </a:r>
            <a:r>
              <a:rPr/>
              <a:t>finding</a:t>
            </a:r>
            <a:r>
              <a:rPr/>
              <a:t> </a:t>
            </a:r>
            <a:r>
              <a:rPr/>
              <a:t>about</a:t>
            </a:r>
            <a:r>
              <a:rPr/>
              <a:t> </a:t>
            </a:r>
            <a:r>
              <a:rPr/>
              <a:t>whether</a:t>
            </a:r>
            <a:r>
              <a:rPr/>
              <a:t> </a:t>
            </a:r>
            <a:r>
              <a:rPr/>
              <a:t>their</a:t>
            </a:r>
            <a:r>
              <a:rPr/>
              <a:t> </a:t>
            </a:r>
            <a:r>
              <a:rPr/>
              <a:t>drug</a:t>
            </a:r>
            <a:r>
              <a:rPr/>
              <a:t> </a:t>
            </a:r>
            <a:r>
              <a:rPr/>
              <a:t>or</a:t>
            </a:r>
            <a:r>
              <a:rPr/>
              <a:t> </a:t>
            </a:r>
            <a:r>
              <a:rPr/>
              <a:t>device</a:t>
            </a:r>
            <a:r>
              <a:rPr/>
              <a:t> </a:t>
            </a:r>
            <a:r>
              <a:rPr/>
              <a:t>is</a:t>
            </a:r>
            <a:r>
              <a:rPr/>
              <a:t> </a:t>
            </a:r>
            <a:r>
              <a:rPr/>
              <a:t>safe</a:t>
            </a:r>
            <a:r>
              <a:rPr/>
              <a:t> </a:t>
            </a:r>
            <a:r>
              <a:rPr/>
              <a:t>and</a:t>
            </a:r>
            <a:r>
              <a:rPr/>
              <a:t> </a:t>
            </a:r>
            <a:r>
              <a:rPr/>
              <a:t>effective.</a:t>
            </a:r>
          </a:p>
          <a:p>
            <a:pPr lvl="0" marL="0" indent="0">
              <a:buNone/>
            </a:pPr>
          </a:p>
          <a:p>
            <a:pPr lvl="0" marL="0" indent="0">
              <a:buNone/>
            </a:pPr>
            <a:r>
              <a:rPr/>
              <a:t>FDA</a:t>
            </a:r>
            <a:r>
              <a:rPr/>
              <a:t> </a:t>
            </a:r>
            <a:r>
              <a:rPr/>
              <a:t>is</a:t>
            </a:r>
            <a:r>
              <a:rPr/>
              <a:t> </a:t>
            </a:r>
            <a:r>
              <a:rPr/>
              <a:t>very</a:t>
            </a:r>
            <a:r>
              <a:rPr/>
              <a:t> </a:t>
            </a:r>
            <a:r>
              <a:rPr/>
              <a:t>close</a:t>
            </a:r>
            <a:r>
              <a:rPr/>
              <a:t> </a:t>
            </a:r>
            <a:r>
              <a:rPr/>
              <a:t>on</a:t>
            </a:r>
            <a:r>
              <a:rPr/>
              <a:t> </a:t>
            </a:r>
            <a:r>
              <a:rPr/>
              <a:t>the</a:t>
            </a:r>
            <a:r>
              <a:rPr/>
              <a:t> </a:t>
            </a:r>
            <a:r>
              <a:rPr/>
              <a:t>positivism</a:t>
            </a:r>
            <a:r>
              <a:rPr/>
              <a:t> </a:t>
            </a:r>
            <a:r>
              <a:rPr/>
              <a:t>side</a:t>
            </a:r>
            <a:r>
              <a:rPr/>
              <a:t> </a:t>
            </a:r>
            <a:r>
              <a:rPr/>
              <a:t>of</a:t>
            </a:r>
            <a:r>
              <a:rPr/>
              <a:t> </a:t>
            </a:r>
            <a:r>
              <a:rPr/>
              <a:t>things,</a:t>
            </a:r>
            <a:r>
              <a:rPr/>
              <a:t> </a:t>
            </a:r>
            <a:r>
              <a:rPr/>
              <a:t>but</a:t>
            </a:r>
            <a:r>
              <a:rPr/>
              <a:t> </a:t>
            </a:r>
            <a:r>
              <a:rPr/>
              <a:t>I’ll</a:t>
            </a:r>
            <a:r>
              <a:rPr/>
              <a:t> </a:t>
            </a:r>
            <a:r>
              <a:rPr/>
              <a:t>be</a:t>
            </a:r>
            <a:r>
              <a:rPr/>
              <a:t> </a:t>
            </a:r>
            <a:r>
              <a:rPr/>
              <a:t>honest,</a:t>
            </a:r>
            <a:r>
              <a:rPr/>
              <a:t> </a:t>
            </a:r>
            <a:r>
              <a:rPr/>
              <a:t>it’s</a:t>
            </a:r>
            <a:r>
              <a:rPr/>
              <a:t> </a:t>
            </a:r>
            <a:r>
              <a:rPr/>
              <a:t>really</a:t>
            </a:r>
            <a:r>
              <a:rPr/>
              <a:t> </a:t>
            </a:r>
            <a:r>
              <a:rPr/>
              <a:t>really</a:t>
            </a:r>
            <a:r>
              <a:rPr/>
              <a:t> </a:t>
            </a:r>
            <a:r>
              <a:rPr/>
              <a:t>hard</a:t>
            </a:r>
            <a:r>
              <a:rPr/>
              <a:t> </a:t>
            </a:r>
            <a:r>
              <a:rPr/>
              <a:t>to</a:t>
            </a:r>
            <a:r>
              <a:rPr/>
              <a:t> </a:t>
            </a:r>
            <a:r>
              <a:rPr/>
              <a:t>provide</a:t>
            </a:r>
            <a:r>
              <a:rPr/>
              <a:t> </a:t>
            </a:r>
            <a:r>
              <a:rPr/>
              <a:t>a</a:t>
            </a:r>
            <a:r>
              <a:rPr/>
              <a:t> </a:t>
            </a:r>
            <a:r>
              <a:rPr/>
              <a:t>process</a:t>
            </a:r>
            <a:r>
              <a:rPr/>
              <a:t> </a:t>
            </a:r>
            <a:r>
              <a:rPr/>
              <a:t>that’s</a:t>
            </a:r>
            <a:r>
              <a:rPr/>
              <a:t> </a:t>
            </a:r>
            <a:r>
              <a:rPr/>
              <a:t>not</a:t>
            </a:r>
            <a:r>
              <a:rPr/>
              <a:t> </a:t>
            </a:r>
            <a:r>
              <a:rPr/>
              <a:t>contaminated</a:t>
            </a:r>
            <a:r>
              <a:rPr/>
              <a:t> </a:t>
            </a:r>
            <a:r>
              <a:rPr/>
              <a:t>or</a:t>
            </a:r>
            <a:r>
              <a:rPr/>
              <a:t> </a:t>
            </a:r>
            <a:r>
              <a:rPr/>
              <a:t>influenced</a:t>
            </a:r>
            <a:r>
              <a:rPr/>
              <a:t> </a:t>
            </a:r>
            <a:r>
              <a:rPr/>
              <a:t>by</a:t>
            </a:r>
            <a:r>
              <a:rPr/>
              <a:t> </a:t>
            </a:r>
            <a:r>
              <a:rPr/>
              <a:t>people’s</a:t>
            </a:r>
            <a:r>
              <a:rPr/>
              <a:t> </a:t>
            </a:r>
            <a:r>
              <a:rPr/>
              <a:t>preconceived</a:t>
            </a:r>
            <a:r>
              <a:rPr/>
              <a:t> </a:t>
            </a:r>
            <a:r>
              <a:rPr/>
              <a:t>notions.</a:t>
            </a:r>
          </a:p>
          <a:p>
            <a:pPr lvl="0" marL="0" indent="0">
              <a:buNone/>
            </a:pPr>
          </a:p>
          <a:p>
            <a:pPr lvl="0" marL="0" indent="0">
              <a:buNone/>
            </a:pPr>
            <a:r>
              <a:rPr/>
              <a:t>Empiricism</a:t>
            </a:r>
            <a:r>
              <a:rPr/>
              <a:t> </a:t>
            </a:r>
            <a:r>
              <a:rPr/>
              <a:t>is</a:t>
            </a:r>
            <a:r>
              <a:rPr/>
              <a:t> </a:t>
            </a:r>
            <a:r>
              <a:rPr/>
              <a:t>a</a:t>
            </a:r>
            <a:r>
              <a:rPr/>
              <a:t> </a:t>
            </a:r>
            <a:r>
              <a:rPr/>
              <a:t>belief</a:t>
            </a:r>
            <a:r>
              <a:rPr/>
              <a:t> </a:t>
            </a:r>
            <a:r>
              <a:rPr/>
              <a:t>that</a:t>
            </a:r>
            <a:r>
              <a:rPr/>
              <a:t> </a:t>
            </a:r>
            <a:r>
              <a:rPr/>
              <a:t>any</a:t>
            </a:r>
            <a:r>
              <a:rPr/>
              <a:t> </a:t>
            </a:r>
            <a:r>
              <a:rPr/>
              <a:t>questions</a:t>
            </a:r>
            <a:r>
              <a:rPr/>
              <a:t> </a:t>
            </a:r>
            <a:r>
              <a:rPr/>
              <a:t>of</a:t>
            </a:r>
            <a:r>
              <a:rPr/>
              <a:t> </a:t>
            </a:r>
            <a:r>
              <a:rPr/>
              <a:t>importance</a:t>
            </a:r>
            <a:r>
              <a:rPr/>
              <a:t> </a:t>
            </a:r>
            <a:r>
              <a:rPr/>
              <a:t>in</a:t>
            </a:r>
            <a:r>
              <a:rPr/>
              <a:t> </a:t>
            </a:r>
            <a:r>
              <a:rPr/>
              <a:t>science</a:t>
            </a:r>
            <a:r>
              <a:rPr/>
              <a:t> </a:t>
            </a:r>
            <a:r>
              <a:rPr/>
              <a:t>can</a:t>
            </a:r>
            <a:r>
              <a:rPr/>
              <a:t> </a:t>
            </a:r>
            <a:r>
              <a:rPr/>
              <a:t>be</a:t>
            </a:r>
            <a:r>
              <a:rPr/>
              <a:t> </a:t>
            </a:r>
            <a:r>
              <a:rPr/>
              <a:t>answered</a:t>
            </a:r>
            <a:r>
              <a:rPr/>
              <a:t> </a:t>
            </a:r>
            <a:r>
              <a:rPr/>
              <a:t>if</a:t>
            </a:r>
            <a:r>
              <a:rPr/>
              <a:t> </a:t>
            </a:r>
            <a:r>
              <a:rPr/>
              <a:t>you</a:t>
            </a:r>
            <a:r>
              <a:rPr/>
              <a:t> </a:t>
            </a:r>
            <a:r>
              <a:rPr/>
              <a:t>collect</a:t>
            </a:r>
            <a:r>
              <a:rPr/>
              <a:t> </a:t>
            </a:r>
            <a:r>
              <a:rPr/>
              <a:t>enough</a:t>
            </a:r>
            <a:r>
              <a:rPr/>
              <a:t> </a:t>
            </a:r>
            <a:r>
              <a:rPr/>
              <a:t>data.</a:t>
            </a:r>
            <a:r>
              <a:rPr/>
              <a:t> </a:t>
            </a:r>
            <a:r>
              <a:rPr/>
              <a:t>I</a:t>
            </a:r>
            <a:r>
              <a:rPr/>
              <a:t> </a:t>
            </a:r>
            <a:r>
              <a:rPr/>
              <a:t>love</a:t>
            </a:r>
            <a:r>
              <a:rPr/>
              <a:t> </a:t>
            </a:r>
            <a:r>
              <a:rPr/>
              <a:t>data.</a:t>
            </a:r>
            <a:r>
              <a:rPr/>
              <a:t> </a:t>
            </a:r>
            <a:r>
              <a:rPr/>
              <a:t>I’m</a:t>
            </a:r>
            <a:r>
              <a:rPr/>
              <a:t> </a:t>
            </a:r>
            <a:r>
              <a:rPr/>
              <a:t>a</a:t>
            </a:r>
            <a:r>
              <a:rPr/>
              <a:t> </a:t>
            </a:r>
            <a:r>
              <a:rPr/>
              <a:t>statistician.</a:t>
            </a:r>
            <a:r>
              <a:rPr/>
              <a:t> </a:t>
            </a:r>
            <a:r>
              <a:rPr/>
              <a:t>I</a:t>
            </a:r>
            <a:r>
              <a:rPr/>
              <a:t> </a:t>
            </a:r>
            <a:r>
              <a:rPr/>
              <a:t>would</a:t>
            </a:r>
            <a:r>
              <a:rPr/>
              <a:t> </a:t>
            </a:r>
            <a:r>
              <a:rPr/>
              <a:t>be</a:t>
            </a:r>
            <a:r>
              <a:rPr/>
              <a:t> </a:t>
            </a:r>
            <a:r>
              <a:rPr/>
              <a:t>in</a:t>
            </a:r>
            <a:r>
              <a:rPr/>
              <a:t> </a:t>
            </a:r>
            <a:r>
              <a:rPr/>
              <a:t>the</a:t>
            </a:r>
            <a:r>
              <a:rPr/>
              <a:t> </a:t>
            </a:r>
            <a:r>
              <a:rPr/>
              <a:t>wrong</a:t>
            </a:r>
            <a:r>
              <a:rPr/>
              <a:t> </a:t>
            </a:r>
            <a:r>
              <a:rPr/>
              <a:t>field</a:t>
            </a:r>
            <a:r>
              <a:rPr/>
              <a:t> </a:t>
            </a:r>
            <a:r>
              <a:rPr/>
              <a:t>if</a:t>
            </a:r>
            <a:r>
              <a:rPr/>
              <a:t> </a:t>
            </a:r>
            <a:r>
              <a:rPr/>
              <a:t>I</a:t>
            </a:r>
            <a:r>
              <a:rPr/>
              <a:t> </a:t>
            </a:r>
            <a:r>
              <a:rPr/>
              <a:t>didn’t</a:t>
            </a:r>
            <a:r>
              <a:rPr/>
              <a:t> </a:t>
            </a:r>
            <a:r>
              <a:rPr/>
              <a:t>love</a:t>
            </a:r>
            <a:r>
              <a:rPr/>
              <a:t> </a:t>
            </a:r>
            <a:r>
              <a:rPr/>
              <a:t>data.</a:t>
            </a:r>
            <a:r>
              <a:rPr/>
              <a:t> </a:t>
            </a:r>
            <a:r>
              <a:rPr/>
              <a:t>But</a:t>
            </a:r>
            <a:r>
              <a:rPr/>
              <a:t> </a:t>
            </a:r>
            <a:r>
              <a:rPr/>
              <a:t>I’ll</a:t>
            </a:r>
            <a:r>
              <a:rPr/>
              <a:t> </a:t>
            </a:r>
            <a:r>
              <a:rPr/>
              <a:t>be</a:t>
            </a:r>
            <a:r>
              <a:rPr/>
              <a:t> </a:t>
            </a:r>
            <a:r>
              <a:rPr/>
              <a:t>damned</a:t>
            </a:r>
            <a:r>
              <a:rPr/>
              <a:t> </a:t>
            </a:r>
            <a:r>
              <a:rPr/>
              <a:t>if</a:t>
            </a:r>
            <a:r>
              <a:rPr/>
              <a:t> </a:t>
            </a:r>
            <a:r>
              <a:rPr/>
              <a:t>I</a:t>
            </a:r>
            <a:r>
              <a:rPr/>
              <a:t> </a:t>
            </a:r>
            <a:r>
              <a:rPr/>
              <a:t>think</a:t>
            </a:r>
            <a:r>
              <a:rPr/>
              <a:t> </a:t>
            </a:r>
            <a:r>
              <a:rPr/>
              <a:t>the</a:t>
            </a:r>
            <a:r>
              <a:rPr/>
              <a:t> </a:t>
            </a:r>
            <a:r>
              <a:rPr/>
              <a:t>data</a:t>
            </a:r>
            <a:r>
              <a:rPr/>
              <a:t> </a:t>
            </a:r>
            <a:r>
              <a:rPr/>
              <a:t>is</a:t>
            </a:r>
            <a:r>
              <a:rPr/>
              <a:t> </a:t>
            </a:r>
            <a:r>
              <a:rPr/>
              <a:t>the</a:t>
            </a:r>
            <a:r>
              <a:rPr/>
              <a:t> </a:t>
            </a:r>
            <a:r>
              <a:rPr/>
              <a:t>be-all</a:t>
            </a:r>
            <a:r>
              <a:rPr/>
              <a:t> </a:t>
            </a:r>
            <a:r>
              <a:rPr/>
              <a:t>and</a:t>
            </a:r>
            <a:r>
              <a:rPr/>
              <a:t> </a:t>
            </a:r>
            <a:r>
              <a:rPr/>
              <a:t>end-all.</a:t>
            </a:r>
            <a:r>
              <a:rPr/>
              <a:t> </a:t>
            </a:r>
            <a:r>
              <a:rPr/>
              <a:t>Data</a:t>
            </a:r>
            <a:r>
              <a:rPr/>
              <a:t> </a:t>
            </a:r>
            <a:r>
              <a:rPr/>
              <a:t>itself</a:t>
            </a:r>
            <a:r>
              <a:rPr/>
              <a:t> </a:t>
            </a:r>
            <a:r>
              <a:rPr/>
              <a:t>has</a:t>
            </a:r>
            <a:r>
              <a:rPr/>
              <a:t> </a:t>
            </a:r>
            <a:r>
              <a:rPr/>
              <a:t>limitations.</a:t>
            </a:r>
          </a:p>
          <a:p>
            <a:pPr lvl="0" marL="0" indent="0">
              <a:buNone/>
            </a:pPr>
          </a:p>
          <a:p>
            <a:pPr lvl="0" marL="0" indent="0">
              <a:buNone/>
            </a:pPr>
            <a:r>
              <a:rPr/>
              <a:t>How</a:t>
            </a:r>
            <a:r>
              <a:rPr/>
              <a:t> </a:t>
            </a:r>
            <a:r>
              <a:rPr/>
              <a:t>do</a:t>
            </a:r>
            <a:r>
              <a:rPr/>
              <a:t> </a:t>
            </a:r>
            <a:r>
              <a:rPr/>
              <a:t>we</a:t>
            </a:r>
            <a:r>
              <a:rPr/>
              <a:t> </a:t>
            </a:r>
            <a:r>
              <a:rPr/>
              <a:t>collect</a:t>
            </a:r>
            <a:r>
              <a:rPr/>
              <a:t> </a:t>
            </a:r>
            <a:r>
              <a:rPr/>
              <a:t>data?</a:t>
            </a:r>
            <a:r>
              <a:rPr/>
              <a:t> </a:t>
            </a:r>
            <a:r>
              <a:rPr/>
              <a:t>There’s</a:t>
            </a:r>
            <a:r>
              <a:rPr/>
              <a:t> </a:t>
            </a:r>
            <a:r>
              <a:rPr/>
              <a:t>a</a:t>
            </a:r>
            <a:r>
              <a:rPr/>
              <a:t> </a:t>
            </a:r>
            <a:r>
              <a:rPr/>
              <a:t>physical</a:t>
            </a:r>
            <a:r>
              <a:rPr/>
              <a:t> </a:t>
            </a:r>
            <a:r>
              <a:rPr/>
              <a:t>process</a:t>
            </a:r>
            <a:r>
              <a:rPr/>
              <a:t> </a:t>
            </a:r>
            <a:r>
              <a:rPr/>
              <a:t>where</a:t>
            </a:r>
            <a:r>
              <a:rPr/>
              <a:t> </a:t>
            </a:r>
            <a:r>
              <a:rPr/>
              <a:t>you</a:t>
            </a:r>
            <a:r>
              <a:rPr/>
              <a:t> </a:t>
            </a:r>
            <a:r>
              <a:rPr/>
              <a:t>collect</a:t>
            </a:r>
            <a:r>
              <a:rPr/>
              <a:t> </a:t>
            </a:r>
            <a:r>
              <a:rPr/>
              <a:t>data,</a:t>
            </a:r>
            <a:r>
              <a:rPr/>
              <a:t> </a:t>
            </a:r>
            <a:r>
              <a:rPr/>
              <a:t>all</a:t>
            </a:r>
            <a:r>
              <a:rPr/>
              <a:t> </a:t>
            </a:r>
            <a:r>
              <a:rPr/>
              <a:t>right,</a:t>
            </a:r>
            <a:r>
              <a:rPr/>
              <a:t> </a:t>
            </a:r>
            <a:r>
              <a:rPr/>
              <a:t>but</a:t>
            </a:r>
            <a:r>
              <a:rPr/>
              <a:t> </a:t>
            </a:r>
            <a:r>
              <a:rPr/>
              <a:t>there’s</a:t>
            </a:r>
            <a:r>
              <a:rPr/>
              <a:t> </a:t>
            </a:r>
            <a:r>
              <a:rPr/>
              <a:t>also</a:t>
            </a:r>
            <a:r>
              <a:rPr/>
              <a:t> </a:t>
            </a:r>
            <a:r>
              <a:rPr/>
              <a:t>a</a:t>
            </a:r>
            <a:r>
              <a:rPr/>
              <a:t> </a:t>
            </a:r>
            <a:r>
              <a:rPr/>
              <a:t>social</a:t>
            </a:r>
            <a:r>
              <a:rPr/>
              <a:t> </a:t>
            </a:r>
            <a:r>
              <a:rPr/>
              <a:t>process</a:t>
            </a:r>
            <a:r>
              <a:rPr/>
              <a:t> </a:t>
            </a:r>
            <a:r>
              <a:rPr/>
              <a:t>involved</a:t>
            </a:r>
            <a:r>
              <a:rPr/>
              <a:t> </a:t>
            </a:r>
            <a:r>
              <a:rPr/>
              <a:t>and</a:t>
            </a:r>
            <a:r>
              <a:rPr/>
              <a:t> </a:t>
            </a:r>
            <a:r>
              <a:rPr/>
              <a:t>the</a:t>
            </a:r>
            <a:r>
              <a:rPr/>
              <a:t> </a:t>
            </a:r>
            <a:r>
              <a:rPr/>
              <a:t>I</a:t>
            </a:r>
            <a:r>
              <a:rPr/>
              <a:t> </a:t>
            </a:r>
            <a:r>
              <a:rPr/>
              <a:t>strongly</a:t>
            </a:r>
            <a:r>
              <a:rPr/>
              <a:t> </a:t>
            </a:r>
            <a:r>
              <a:rPr/>
              <a:t>believe</a:t>
            </a:r>
            <a:r>
              <a:rPr/>
              <a:t> </a:t>
            </a:r>
            <a:r>
              <a:rPr/>
              <a:t>that</a:t>
            </a:r>
            <a:r>
              <a:rPr/>
              <a:t> </a:t>
            </a:r>
            <a:r>
              <a:rPr/>
              <a:t>how</a:t>
            </a:r>
            <a:r>
              <a:rPr/>
              <a:t> </a:t>
            </a:r>
            <a:r>
              <a:rPr/>
              <a:t>people</a:t>
            </a:r>
            <a:r>
              <a:rPr/>
              <a:t> </a:t>
            </a:r>
            <a:r>
              <a:rPr/>
              <a:t>view</a:t>
            </a:r>
            <a:r>
              <a:rPr/>
              <a:t> </a:t>
            </a:r>
            <a:r>
              <a:rPr/>
              <a:t>things</a:t>
            </a:r>
            <a:r>
              <a:rPr/>
              <a:t> </a:t>
            </a:r>
            <a:r>
              <a:rPr/>
              <a:t>will</a:t>
            </a:r>
            <a:r>
              <a:rPr/>
              <a:t> </a:t>
            </a:r>
            <a:r>
              <a:rPr/>
              <a:t>change</a:t>
            </a:r>
            <a:r>
              <a:rPr/>
              <a:t> </a:t>
            </a:r>
            <a:r>
              <a:rPr/>
              <a:t>how</a:t>
            </a:r>
            <a:r>
              <a:rPr/>
              <a:t> </a:t>
            </a:r>
            <a:r>
              <a:rPr/>
              <a:t>they</a:t>
            </a:r>
            <a:r>
              <a:rPr/>
              <a:t> </a:t>
            </a:r>
            <a:r>
              <a:rPr/>
              <a:t>ask</a:t>
            </a:r>
            <a:r>
              <a:rPr/>
              <a:t> </a:t>
            </a:r>
            <a:r>
              <a:rPr/>
              <a:t>questions</a:t>
            </a:r>
            <a:r>
              <a:rPr/>
              <a:t> </a:t>
            </a:r>
            <a:r>
              <a:rPr/>
              <a:t>in</a:t>
            </a:r>
            <a:r>
              <a:rPr/>
              <a:t> </a:t>
            </a:r>
            <a:r>
              <a:rPr/>
              <a:t>an</a:t>
            </a:r>
            <a:r>
              <a:rPr/>
              <a:t> </a:t>
            </a:r>
            <a:r>
              <a:rPr/>
              <a:t>interview,</a:t>
            </a:r>
            <a:r>
              <a:rPr/>
              <a:t> </a:t>
            </a:r>
            <a:r>
              <a:rPr/>
              <a:t>even</a:t>
            </a:r>
            <a:r>
              <a:rPr/>
              <a:t> </a:t>
            </a:r>
            <a:r>
              <a:rPr/>
              <a:t>if</a:t>
            </a:r>
            <a:r>
              <a:rPr/>
              <a:t> </a:t>
            </a:r>
            <a:r>
              <a:rPr/>
              <a:t>they’re</a:t>
            </a:r>
            <a:r>
              <a:rPr/>
              <a:t> </a:t>
            </a:r>
            <a:r>
              <a:rPr/>
              <a:t>given</a:t>
            </a:r>
            <a:r>
              <a:rPr/>
              <a:t> </a:t>
            </a:r>
            <a:r>
              <a:rPr/>
              <a:t>a</a:t>
            </a:r>
            <a:r>
              <a:rPr/>
              <a:t> </a:t>
            </a:r>
            <a:r>
              <a:rPr/>
              <a:t>script.</a:t>
            </a:r>
          </a:p>
          <a:p>
            <a:pPr lvl="0" marL="0" indent="0">
              <a:buNone/>
            </a:pPr>
          </a:p>
          <a:p>
            <a:pPr lvl="0" marL="0" indent="0">
              <a:buNone/>
            </a:pPr>
            <a:r>
              <a:rPr/>
              <a:t>You</a:t>
            </a:r>
            <a:r>
              <a:rPr/>
              <a:t> </a:t>
            </a:r>
            <a:r>
              <a:rPr/>
              <a:t>need</a:t>
            </a:r>
            <a:r>
              <a:rPr/>
              <a:t> </a:t>
            </a:r>
            <a:r>
              <a:rPr/>
              <a:t>to</a:t>
            </a:r>
            <a:r>
              <a:rPr/>
              <a:t> </a:t>
            </a:r>
            <a:r>
              <a:rPr/>
              <a:t>think</a:t>
            </a:r>
            <a:r>
              <a:rPr/>
              <a:t> </a:t>
            </a:r>
            <a:r>
              <a:rPr/>
              <a:t>about</a:t>
            </a:r>
            <a:r>
              <a:rPr/>
              <a:t> </a:t>
            </a:r>
            <a:r>
              <a:rPr/>
              <a:t>this</a:t>
            </a:r>
            <a:r>
              <a:rPr/>
              <a:t> </a:t>
            </a:r>
            <a:r>
              <a:rPr/>
              <a:t>because</a:t>
            </a:r>
            <a:r>
              <a:rPr/>
              <a:t> </a:t>
            </a:r>
            <a:r>
              <a:rPr/>
              <a:t>of</a:t>
            </a:r>
            <a:r>
              <a:rPr/>
              <a:t> </a:t>
            </a:r>
            <a:r>
              <a:rPr/>
              <a:t>no</a:t>
            </a:r>
            <a:r>
              <a:rPr/>
              <a:t> </a:t>
            </a:r>
            <a:r>
              <a:rPr/>
              <a:t>one</a:t>
            </a:r>
            <a:r>
              <a:rPr/>
              <a:t> </a:t>
            </a:r>
            <a:r>
              <a:rPr/>
              <a:t>believes</a:t>
            </a:r>
            <a:r>
              <a:rPr/>
              <a:t> </a:t>
            </a:r>
            <a:r>
              <a:rPr/>
              <a:t>positivism</a:t>
            </a:r>
            <a:r>
              <a:rPr/>
              <a:t> </a:t>
            </a:r>
            <a:r>
              <a:rPr/>
              <a:t>to</a:t>
            </a:r>
            <a:r>
              <a:rPr/>
              <a:t> </a:t>
            </a:r>
            <a:r>
              <a:rPr/>
              <a:t>the</a:t>
            </a:r>
            <a:r>
              <a:rPr/>
              <a:t> </a:t>
            </a:r>
            <a:r>
              <a:rPr/>
              <a:t>last</a:t>
            </a:r>
            <a:r>
              <a:rPr/>
              <a:t> </a:t>
            </a:r>
            <a:r>
              <a:rPr/>
              <a:t>degree,</a:t>
            </a:r>
            <a:r>
              <a:rPr/>
              <a:t> </a:t>
            </a:r>
            <a:r>
              <a:rPr/>
              <a:t>but</a:t>
            </a:r>
            <a:r>
              <a:rPr/>
              <a:t> </a:t>
            </a:r>
            <a:r>
              <a:rPr/>
              <a:t>there’s</a:t>
            </a:r>
            <a:r>
              <a:rPr/>
              <a:t> </a:t>
            </a:r>
            <a:r>
              <a:rPr/>
              <a:t>a</a:t>
            </a:r>
            <a:r>
              <a:rPr/>
              <a:t> </a:t>
            </a:r>
            <a:r>
              <a:rPr/>
              <a:t>philosophy</a:t>
            </a:r>
            <a:r>
              <a:rPr/>
              <a:t> </a:t>
            </a:r>
            <a:r>
              <a:rPr/>
              <a:t>called</a:t>
            </a:r>
            <a:r>
              <a:rPr/>
              <a:t> </a:t>
            </a:r>
            <a:r>
              <a:rPr/>
              <a:t>postpositivism</a:t>
            </a:r>
            <a:r>
              <a:rPr/>
              <a:t> </a:t>
            </a:r>
            <a:r>
              <a:rPr/>
              <a:t>which</a:t>
            </a:r>
            <a:r>
              <a:rPr/>
              <a:t> </a:t>
            </a:r>
            <a:r>
              <a:rPr/>
              <a:t>is</a:t>
            </a:r>
            <a:r>
              <a:rPr/>
              <a:t> </a:t>
            </a:r>
            <a:r>
              <a:rPr/>
              <a:t>what</a:t>
            </a:r>
            <a:r>
              <a:rPr/>
              <a:t> </a:t>
            </a:r>
            <a:r>
              <a:rPr/>
              <a:t>we</a:t>
            </a:r>
            <a:r>
              <a:rPr/>
              <a:t> </a:t>
            </a:r>
            <a:r>
              <a:rPr/>
              <a:t>know</a:t>
            </a:r>
            <a:r>
              <a:rPr/>
              <a:t> </a:t>
            </a:r>
            <a:r>
              <a:rPr/>
              <a:t>that</a:t>
            </a:r>
            <a:r>
              <a:rPr/>
              <a:t> </a:t>
            </a:r>
            <a:r>
              <a:rPr/>
              <a:t>there’s</a:t>
            </a:r>
            <a:r>
              <a:rPr/>
              <a:t> </a:t>
            </a:r>
            <a:r>
              <a:rPr/>
              <a:t>going</a:t>
            </a:r>
            <a:r>
              <a:rPr/>
              <a:t> </a:t>
            </a:r>
            <a:r>
              <a:rPr/>
              <a:t>to</a:t>
            </a:r>
            <a:r>
              <a:rPr/>
              <a:t> </a:t>
            </a:r>
            <a:r>
              <a:rPr/>
              <a:t>be</a:t>
            </a:r>
            <a:r>
              <a:rPr/>
              <a:t> </a:t>
            </a:r>
            <a:r>
              <a:rPr/>
              <a:t>biases,</a:t>
            </a:r>
            <a:r>
              <a:rPr/>
              <a:t> </a:t>
            </a:r>
            <a:r>
              <a:rPr/>
              <a:t>but</a:t>
            </a:r>
            <a:r>
              <a:rPr/>
              <a:t> </a:t>
            </a:r>
            <a:r>
              <a:rPr/>
              <a:t>they</a:t>
            </a:r>
            <a:r>
              <a:rPr/>
              <a:t> </a:t>
            </a:r>
            <a:r>
              <a:rPr/>
              <a:t>can</a:t>
            </a:r>
            <a:r>
              <a:rPr/>
              <a:t> </a:t>
            </a:r>
            <a:r>
              <a:rPr/>
              <a:t>be</a:t>
            </a:r>
            <a:r>
              <a:rPr/>
              <a:t> </a:t>
            </a:r>
            <a:r>
              <a:rPr/>
              <a:t>largely</a:t>
            </a:r>
            <a:r>
              <a:rPr/>
              <a:t> </a:t>
            </a:r>
            <a:r>
              <a:rPr/>
              <a:t>removed</a:t>
            </a:r>
            <a:r>
              <a:rPr/>
              <a:t> </a:t>
            </a:r>
            <a:r>
              <a:rPr/>
              <a:t>to</a:t>
            </a:r>
            <a:r>
              <a:rPr/>
              <a:t> </a:t>
            </a:r>
            <a:r>
              <a:rPr/>
              <a:t>the</a:t>
            </a:r>
            <a:r>
              <a:rPr/>
              <a:t> </a:t>
            </a:r>
            <a:r>
              <a:rPr/>
              <a:t>point</a:t>
            </a:r>
            <a:r>
              <a:rPr/>
              <a:t> </a:t>
            </a:r>
            <a:r>
              <a:rPr/>
              <a:t>where</a:t>
            </a:r>
            <a:r>
              <a:rPr/>
              <a:t> </a:t>
            </a:r>
            <a:r>
              <a:rPr/>
              <a:t>we</a:t>
            </a:r>
            <a:r>
              <a:rPr/>
              <a:t> </a:t>
            </a:r>
            <a:r>
              <a:rPr/>
              <a:t>come</a:t>
            </a:r>
            <a:r>
              <a:rPr/>
              <a:t> </a:t>
            </a:r>
            <a:r>
              <a:rPr/>
              <a:t>up</a:t>
            </a:r>
            <a:r>
              <a:rPr/>
              <a:t> </a:t>
            </a:r>
            <a:r>
              <a:rPr/>
              <a:t>with</a:t>
            </a:r>
            <a:r>
              <a:rPr/>
              <a:t> </a:t>
            </a:r>
            <a:r>
              <a:rPr/>
              <a:t>a</a:t>
            </a:r>
            <a:r>
              <a:rPr/>
              <a:t> </a:t>
            </a:r>
            <a:r>
              <a:rPr/>
              <a:t>very</a:t>
            </a:r>
            <a:r>
              <a:rPr/>
              <a:t> </a:t>
            </a:r>
            <a:r>
              <a:rPr/>
              <a:t>close</a:t>
            </a:r>
            <a:r>
              <a:rPr/>
              <a:t> </a:t>
            </a:r>
            <a:r>
              <a:rPr/>
              <a:t>approximation</a:t>
            </a:r>
            <a:r>
              <a:rPr/>
              <a:t> </a:t>
            </a:r>
            <a:r>
              <a:rPr/>
              <a:t>to</a:t>
            </a:r>
            <a:r>
              <a:rPr/>
              <a:t> </a:t>
            </a:r>
            <a:r>
              <a:rPr/>
              <a:t>what</a:t>
            </a:r>
            <a:r>
              <a:rPr/>
              <a:t> </a:t>
            </a:r>
            <a:r>
              <a:rPr/>
              <a:t>is</a:t>
            </a:r>
            <a:r>
              <a:rPr/>
              <a:t> </a:t>
            </a:r>
            <a:r>
              <a:rPr/>
              <a:t>true.</a:t>
            </a:r>
          </a:p>
          <a:p>
            <a:pPr lvl="0" marL="0" indent="0">
              <a:buNone/>
            </a:pPr>
          </a:p>
          <a:p>
            <a:pPr lvl="0" marL="0" indent="0">
              <a:buNone/>
            </a:pPr>
            <a:r>
              <a:rPr/>
              <a:t>Quantitative</a:t>
            </a:r>
            <a:r>
              <a:rPr/>
              <a:t> </a:t>
            </a:r>
            <a:r>
              <a:rPr/>
              <a:t>research</a:t>
            </a:r>
            <a:r>
              <a:rPr/>
              <a:t> </a:t>
            </a:r>
            <a:r>
              <a:rPr/>
              <a:t>is</a:t>
            </a:r>
            <a:r>
              <a:rPr/>
              <a:t> </a:t>
            </a:r>
            <a:r>
              <a:rPr/>
              <a:t>highly</a:t>
            </a:r>
            <a:r>
              <a:rPr/>
              <a:t> </a:t>
            </a:r>
            <a:r>
              <a:rPr/>
              <a:t>structured,</a:t>
            </a:r>
            <a:r>
              <a:rPr/>
              <a:t> </a:t>
            </a:r>
            <a:r>
              <a:rPr/>
              <a:t>where</a:t>
            </a:r>
            <a:r>
              <a:rPr/>
              <a:t> </a:t>
            </a:r>
            <a:r>
              <a:rPr/>
              <a:t>everything</a:t>
            </a:r>
            <a:r>
              <a:rPr/>
              <a:t> </a:t>
            </a:r>
            <a:r>
              <a:rPr/>
              <a:t>is</a:t>
            </a:r>
            <a:r>
              <a:rPr/>
              <a:t> </a:t>
            </a:r>
            <a:r>
              <a:rPr/>
              <a:t>specified,</a:t>
            </a:r>
            <a:r>
              <a:rPr/>
              <a:t> </a:t>
            </a:r>
            <a:r>
              <a:rPr/>
              <a:t>a</a:t>
            </a:r>
            <a:r>
              <a:rPr/>
              <a:t> </a:t>
            </a:r>
            <a:r>
              <a:rPr/>
              <a:t>priori,</a:t>
            </a:r>
            <a:r>
              <a:rPr/>
              <a:t> </a:t>
            </a:r>
            <a:r>
              <a:rPr/>
              <a:t>and</a:t>
            </a:r>
            <a:r>
              <a:rPr/>
              <a:t> </a:t>
            </a:r>
            <a:r>
              <a:rPr/>
              <a:t>if</a:t>
            </a:r>
            <a:r>
              <a:rPr/>
              <a:t> </a:t>
            </a:r>
            <a:r>
              <a:rPr/>
              <a:t>you</a:t>
            </a:r>
            <a:r>
              <a:rPr/>
              <a:t> </a:t>
            </a:r>
            <a:r>
              <a:rPr/>
              <a:t>deviate</a:t>
            </a:r>
            <a:r>
              <a:rPr/>
              <a:t> </a:t>
            </a:r>
            <a:r>
              <a:rPr/>
              <a:t>from</a:t>
            </a:r>
            <a:r>
              <a:rPr/>
              <a:t> </a:t>
            </a:r>
            <a:r>
              <a:rPr/>
              <a:t>those</a:t>
            </a:r>
            <a:r>
              <a:rPr/>
              <a:t> </a:t>
            </a:r>
            <a:r>
              <a:rPr/>
              <a:t>specifications</a:t>
            </a:r>
            <a:r>
              <a:rPr/>
              <a:t> </a:t>
            </a:r>
            <a:r>
              <a:rPr/>
              <a:t>you</a:t>
            </a:r>
            <a:r>
              <a:rPr/>
              <a:t> </a:t>
            </a:r>
            <a:r>
              <a:rPr/>
              <a:t>have</a:t>
            </a:r>
            <a:r>
              <a:rPr/>
              <a:t> </a:t>
            </a:r>
            <a:r>
              <a:rPr/>
              <a:t>to</a:t>
            </a:r>
            <a:r>
              <a:rPr/>
              <a:t> </a:t>
            </a:r>
            <a:r>
              <a:rPr/>
              <a:t>go</a:t>
            </a:r>
            <a:r>
              <a:rPr/>
              <a:t> </a:t>
            </a:r>
            <a:r>
              <a:rPr/>
              <a:t>to</a:t>
            </a:r>
            <a:r>
              <a:rPr/>
              <a:t> </a:t>
            </a:r>
            <a:r>
              <a:rPr/>
              <a:t>the</a:t>
            </a:r>
            <a:r>
              <a:rPr/>
              <a:t> </a:t>
            </a:r>
            <a:r>
              <a:rPr/>
              <a:t>IRB</a:t>
            </a:r>
            <a:r>
              <a:rPr/>
              <a:t> </a:t>
            </a:r>
            <a:r>
              <a:rPr/>
              <a:t>get</a:t>
            </a:r>
            <a:r>
              <a:rPr/>
              <a:t> </a:t>
            </a:r>
            <a:r>
              <a:rPr/>
              <a:t>an</a:t>
            </a:r>
            <a:r>
              <a:rPr/>
              <a:t> </a:t>
            </a:r>
            <a:r>
              <a:rPr/>
              <a:t>amendment</a:t>
            </a:r>
            <a:r>
              <a:rPr/>
              <a:t> </a:t>
            </a:r>
            <a:r>
              <a:rPr/>
              <a:t>and</a:t>
            </a:r>
            <a:r>
              <a:rPr/>
              <a:t> </a:t>
            </a:r>
            <a:r>
              <a:rPr/>
              <a:t>you</a:t>
            </a:r>
            <a:r>
              <a:rPr/>
              <a:t> </a:t>
            </a:r>
            <a:r>
              <a:rPr/>
              <a:t>have</a:t>
            </a:r>
            <a:r>
              <a:rPr/>
              <a:t> </a:t>
            </a:r>
            <a:r>
              <a:rPr/>
              <a:t>to</a:t>
            </a:r>
            <a:r>
              <a:rPr/>
              <a:t> </a:t>
            </a:r>
            <a:r>
              <a:rPr/>
              <a:t>describe</a:t>
            </a:r>
            <a:r>
              <a:rPr/>
              <a:t> </a:t>
            </a:r>
            <a:r>
              <a:rPr/>
              <a:t>that</a:t>
            </a:r>
            <a:r>
              <a:rPr/>
              <a:t> </a:t>
            </a:r>
            <a:r>
              <a:rPr/>
              <a:t>protocol</a:t>
            </a:r>
            <a:r>
              <a:rPr/>
              <a:t> </a:t>
            </a:r>
            <a:r>
              <a:rPr/>
              <a:t>change</a:t>
            </a:r>
            <a:r>
              <a:rPr/>
              <a:t> </a:t>
            </a:r>
            <a:r>
              <a:rPr/>
              <a:t>in</a:t>
            </a:r>
            <a:r>
              <a:rPr/>
              <a:t> </a:t>
            </a:r>
            <a:r>
              <a:rPr/>
              <a:t>your</a:t>
            </a:r>
            <a:r>
              <a:rPr/>
              <a:t> </a:t>
            </a:r>
            <a:r>
              <a:rPr/>
              <a:t>paper</a:t>
            </a:r>
            <a:r>
              <a:rPr/>
              <a:t> </a:t>
            </a:r>
            <a:r>
              <a:rPr/>
              <a:t>and</a:t>
            </a:r>
            <a:r>
              <a:rPr/>
              <a:t> </a:t>
            </a:r>
            <a:r>
              <a:rPr/>
              <a:t>it’s</a:t>
            </a:r>
            <a:r>
              <a:rPr/>
              <a:t> </a:t>
            </a:r>
            <a:r>
              <a:rPr/>
              <a:t>a</a:t>
            </a:r>
            <a:r>
              <a:rPr/>
              <a:t> </a:t>
            </a:r>
            <a:r>
              <a:rPr/>
              <a:t>ding</a:t>
            </a:r>
            <a:r>
              <a:rPr/>
              <a:t> </a:t>
            </a:r>
            <a:r>
              <a:rPr/>
              <a:t>against</a:t>
            </a:r>
            <a:r>
              <a:rPr/>
              <a:t> </a:t>
            </a:r>
            <a:r>
              <a:rPr/>
              <a:t>you</a:t>
            </a:r>
            <a:r>
              <a:rPr/>
              <a:t> </a:t>
            </a:r>
            <a:r>
              <a:rPr/>
              <a:t>wake</a:t>
            </a:r>
            <a:r>
              <a:rPr/>
              <a:t> </a:t>
            </a:r>
            <a:r>
              <a:rPr/>
              <a:t>comes</a:t>
            </a:r>
            <a:r>
              <a:rPr/>
              <a:t> </a:t>
            </a:r>
            <a:r>
              <a:rPr/>
              <a:t>to</a:t>
            </a:r>
            <a:r>
              <a:rPr/>
              <a:t> </a:t>
            </a:r>
            <a:r>
              <a:rPr/>
              <a:t>critical</a:t>
            </a:r>
            <a:r>
              <a:rPr/>
              <a:t> </a:t>
            </a:r>
            <a:r>
              <a:rPr/>
              <a:t>appraisal.</a:t>
            </a:r>
          </a:p>
          <a:p>
            <a:pPr lvl="0" marL="0" indent="0">
              <a:buNone/>
            </a:pPr>
          </a:p>
          <a:p>
            <a:pPr lvl="0" marL="0" indent="0">
              <a:buNone/>
            </a:pPr>
            <a:r>
              <a:rPr/>
              <a:t>It’s</a:t>
            </a:r>
            <a:r>
              <a:rPr/>
              <a:t> </a:t>
            </a:r>
            <a:r>
              <a:rPr/>
              <a:t>good</a:t>
            </a:r>
            <a:r>
              <a:rPr/>
              <a:t> </a:t>
            </a:r>
            <a:r>
              <a:rPr/>
              <a:t>to</a:t>
            </a:r>
            <a:r>
              <a:rPr/>
              <a:t> </a:t>
            </a:r>
            <a:r>
              <a:rPr/>
              <a:t>have</a:t>
            </a:r>
            <a:r>
              <a:rPr/>
              <a:t> </a:t>
            </a:r>
            <a:r>
              <a:rPr/>
              <a:t>a</a:t>
            </a:r>
            <a:r>
              <a:rPr/>
              <a:t> </a:t>
            </a:r>
            <a:r>
              <a:rPr/>
              <a:t>well</a:t>
            </a:r>
            <a:r>
              <a:rPr/>
              <a:t> </a:t>
            </a:r>
            <a:r>
              <a:rPr/>
              <a:t>structured</a:t>
            </a:r>
            <a:r>
              <a:rPr/>
              <a:t> </a:t>
            </a:r>
            <a:r>
              <a:rPr/>
              <a:t>protocol.</a:t>
            </a:r>
            <a:r>
              <a:rPr/>
              <a:t> </a:t>
            </a:r>
            <a:r>
              <a:rPr/>
              <a:t>It’s</a:t>
            </a:r>
            <a:r>
              <a:rPr/>
              <a:t> </a:t>
            </a:r>
            <a:r>
              <a:rPr/>
              <a:t>good</a:t>
            </a:r>
            <a:r>
              <a:rPr/>
              <a:t> </a:t>
            </a:r>
            <a:r>
              <a:rPr/>
              <a:t>to</a:t>
            </a:r>
            <a:r>
              <a:rPr/>
              <a:t> </a:t>
            </a:r>
            <a:r>
              <a:rPr/>
              <a:t>specify</a:t>
            </a:r>
            <a:r>
              <a:rPr/>
              <a:t> </a:t>
            </a:r>
            <a:r>
              <a:rPr/>
              <a:t>things</a:t>
            </a:r>
            <a:r>
              <a:rPr/>
              <a:t> </a:t>
            </a:r>
            <a:r>
              <a:rPr/>
              <a:t>a</a:t>
            </a:r>
            <a:r>
              <a:rPr/>
              <a:t> </a:t>
            </a:r>
            <a:r>
              <a:rPr/>
              <a:t>priori</a:t>
            </a:r>
            <a:r>
              <a:rPr/>
              <a:t> </a:t>
            </a:r>
            <a:r>
              <a:rPr/>
              <a:t>to</a:t>
            </a:r>
            <a:r>
              <a:rPr/>
              <a:t> </a:t>
            </a:r>
            <a:r>
              <a:rPr/>
              <a:t>the</a:t>
            </a:r>
            <a:r>
              <a:rPr/>
              <a:t> </a:t>
            </a:r>
            <a:r>
              <a:rPr/>
              <a:t>extent</a:t>
            </a:r>
            <a:r>
              <a:rPr/>
              <a:t> </a:t>
            </a:r>
            <a:r>
              <a:rPr/>
              <a:t>that</a:t>
            </a:r>
            <a:r>
              <a:rPr/>
              <a:t> </a:t>
            </a:r>
            <a:r>
              <a:rPr/>
              <a:t>you</a:t>
            </a:r>
            <a:r>
              <a:rPr/>
              <a:t> </a:t>
            </a:r>
            <a:r>
              <a:rPr/>
              <a:t>can,</a:t>
            </a:r>
            <a:r>
              <a:rPr/>
              <a:t> </a:t>
            </a:r>
            <a:r>
              <a:rPr/>
              <a:t>but</a:t>
            </a:r>
            <a:r>
              <a:rPr/>
              <a:t> </a:t>
            </a:r>
            <a:r>
              <a:rPr/>
              <a:t>I</a:t>
            </a:r>
            <a:r>
              <a:rPr/>
              <a:t> </a:t>
            </a:r>
            <a:r>
              <a:rPr/>
              <a:t>think</a:t>
            </a:r>
            <a:r>
              <a:rPr/>
              <a:t> </a:t>
            </a:r>
            <a:r>
              <a:rPr/>
              <a:t>some</a:t>
            </a:r>
            <a:r>
              <a:rPr/>
              <a:t> </a:t>
            </a:r>
            <a:r>
              <a:rPr/>
              <a:t>of</a:t>
            </a:r>
            <a:r>
              <a:rPr/>
              <a:t> </a:t>
            </a:r>
            <a:r>
              <a:rPr/>
              <a:t>this</a:t>
            </a:r>
            <a:r>
              <a:rPr/>
              <a:t> </a:t>
            </a:r>
            <a:r>
              <a:rPr/>
              <a:t>is</a:t>
            </a:r>
            <a:r>
              <a:rPr/>
              <a:t> </a:t>
            </a:r>
            <a:r>
              <a:rPr/>
              <a:t>naïve</a:t>
            </a:r>
            <a:r>
              <a:rPr/>
              <a:t> </a:t>
            </a:r>
            <a:r>
              <a:rPr/>
              <a:t>and</a:t>
            </a:r>
            <a:r>
              <a:rPr/>
              <a:t> </a:t>
            </a:r>
            <a:r>
              <a:rPr/>
              <a:t>there’s</a:t>
            </a:r>
            <a:r>
              <a:rPr/>
              <a:t> </a:t>
            </a:r>
            <a:r>
              <a:rPr/>
              <a:t>a</a:t>
            </a:r>
            <a:r>
              <a:rPr/>
              <a:t> </a:t>
            </a:r>
            <a:r>
              <a:rPr/>
              <a:t>great</a:t>
            </a:r>
            <a:r>
              <a:rPr/>
              <a:t> </a:t>
            </a:r>
            <a:r>
              <a:rPr/>
              <a:t>quote</a:t>
            </a:r>
            <a:r>
              <a:rPr/>
              <a:t> </a:t>
            </a:r>
            <a:r>
              <a:rPr/>
              <a:t>by</a:t>
            </a:r>
            <a:r>
              <a:rPr/>
              <a:t> </a:t>
            </a:r>
            <a:r>
              <a:rPr/>
              <a:t>Stephen</a:t>
            </a:r>
            <a:r>
              <a:rPr/>
              <a:t> </a:t>
            </a:r>
            <a:r>
              <a:rPr/>
              <a:t>Senn</a:t>
            </a:r>
            <a:r>
              <a:rPr/>
              <a:t> </a:t>
            </a:r>
            <a:r>
              <a:rPr/>
              <a:t>that</a:t>
            </a:r>
            <a:r>
              <a:rPr/>
              <a:t> </a:t>
            </a:r>
            <a:r>
              <a:rPr/>
              <a:t>illustrates</a:t>
            </a:r>
            <a:r>
              <a:rPr/>
              <a:t> </a:t>
            </a:r>
            <a:r>
              <a:rPr/>
              <a:t>this.</a:t>
            </a:r>
            <a:r>
              <a:rPr/>
              <a:t> </a:t>
            </a:r>
            <a:r>
              <a:rPr/>
              <a:t>Stephe</a:t>
            </a:r>
            <a:r>
              <a:rPr/>
              <a:t> </a:t>
            </a:r>
            <a:r>
              <a:rPr/>
              <a:t>Senn</a:t>
            </a:r>
            <a:r>
              <a:rPr/>
              <a:t> </a:t>
            </a:r>
            <a:r>
              <a:rPr/>
              <a:t>is</a:t>
            </a:r>
            <a:r>
              <a:rPr/>
              <a:t> </a:t>
            </a:r>
            <a:r>
              <a:rPr/>
              <a:t>a</a:t>
            </a:r>
            <a:r>
              <a:rPr/>
              <a:t> </a:t>
            </a:r>
            <a:r>
              <a:rPr/>
              <a:t>statistician</a:t>
            </a:r>
            <a:r>
              <a:rPr/>
              <a:t> </a:t>
            </a:r>
            <a:r>
              <a:rPr/>
              <a:t>is</a:t>
            </a:r>
            <a:r>
              <a:rPr/>
              <a:t> </a:t>
            </a:r>
            <a:r>
              <a:rPr/>
              <a:t>done</a:t>
            </a:r>
            <a:r>
              <a:rPr/>
              <a:t> </a:t>
            </a:r>
            <a:r>
              <a:rPr/>
              <a:t>a</a:t>
            </a:r>
            <a:r>
              <a:rPr/>
              <a:t> </a:t>
            </a:r>
            <a:r>
              <a:rPr/>
              <a:t>lot</a:t>
            </a:r>
            <a:r>
              <a:rPr/>
              <a:t> </a:t>
            </a:r>
            <a:r>
              <a:rPr/>
              <a:t>of</a:t>
            </a:r>
            <a:r>
              <a:rPr/>
              <a:t> </a:t>
            </a:r>
            <a:r>
              <a:rPr/>
              <a:t>work</a:t>
            </a:r>
            <a:r>
              <a:rPr/>
              <a:t> </a:t>
            </a:r>
            <a:r>
              <a:rPr/>
              <a:t>with</a:t>
            </a:r>
            <a:r>
              <a:rPr/>
              <a:t> </a:t>
            </a:r>
            <a:r>
              <a:rPr/>
              <a:t>the</a:t>
            </a:r>
            <a:r>
              <a:rPr/>
              <a:t> </a:t>
            </a:r>
            <a:r>
              <a:rPr/>
              <a:t>pharmaceutical</a:t>
            </a:r>
            <a:r>
              <a:rPr/>
              <a:t> </a:t>
            </a:r>
            <a:r>
              <a:rPr/>
              <a:t>industry.</a:t>
            </a:r>
            <a:r>
              <a:rPr/>
              <a:t> </a:t>
            </a:r>
            <a:r>
              <a:rPr/>
              <a:t>So</a:t>
            </a:r>
            <a:r>
              <a:rPr/>
              <a:t> </a:t>
            </a:r>
            <a:r>
              <a:rPr/>
              <a:t>you</a:t>
            </a:r>
            <a:r>
              <a:rPr/>
              <a:t> </a:t>
            </a:r>
            <a:r>
              <a:rPr/>
              <a:t>think</a:t>
            </a:r>
            <a:r>
              <a:rPr/>
              <a:t> </a:t>
            </a:r>
            <a:r>
              <a:rPr/>
              <a:t>you</a:t>
            </a:r>
            <a:r>
              <a:rPr/>
              <a:t> </a:t>
            </a:r>
            <a:r>
              <a:rPr/>
              <a:t>be</a:t>
            </a:r>
            <a:r>
              <a:rPr/>
              <a:t> </a:t>
            </a:r>
            <a:r>
              <a:rPr/>
              <a:t>a</a:t>
            </a:r>
            <a:r>
              <a:rPr/>
              <a:t> </a:t>
            </a:r>
            <a:r>
              <a:rPr/>
              <a:t>positivist.</a:t>
            </a:r>
            <a:r>
              <a:rPr/>
              <a:t> </a:t>
            </a:r>
            <a:r>
              <a:rPr/>
              <a:t>But</a:t>
            </a:r>
            <a:r>
              <a:rPr/>
              <a:t> </a:t>
            </a:r>
            <a:r>
              <a:rPr/>
              <a:t>he</a:t>
            </a:r>
            <a:r>
              <a:rPr/>
              <a:t> </a:t>
            </a:r>
            <a:r>
              <a:rPr/>
              <a:t>said</a:t>
            </a:r>
            <a:r>
              <a:rPr/>
              <a:t> </a:t>
            </a:r>
            <a:r>
              <a:rPr/>
              <a:t>a</a:t>
            </a:r>
            <a:r>
              <a:rPr/>
              <a:t> </a:t>
            </a:r>
            <a:r>
              <a:rPr/>
              <a:t>medical</a:t>
            </a:r>
            <a:r>
              <a:rPr/>
              <a:t> </a:t>
            </a:r>
            <a:r>
              <a:rPr/>
              <a:t>biostatistician</a:t>
            </a:r>
            <a:r>
              <a:rPr/>
              <a:t> </a:t>
            </a:r>
            <a:r>
              <a:rPr/>
              <a:t>is</a:t>
            </a:r>
            <a:r>
              <a:rPr/>
              <a:t> </a:t>
            </a:r>
            <a:r>
              <a:rPr/>
              <a:t>the</a:t>
            </a:r>
            <a:r>
              <a:rPr/>
              <a:t> </a:t>
            </a:r>
            <a:r>
              <a:rPr/>
              <a:t>only</a:t>
            </a:r>
            <a:r>
              <a:rPr/>
              <a:t> </a:t>
            </a:r>
            <a:r>
              <a:rPr/>
              <a:t>one</a:t>
            </a:r>
            <a:r>
              <a:rPr/>
              <a:t> </a:t>
            </a:r>
            <a:r>
              <a:rPr/>
              <a:t>who</a:t>
            </a:r>
            <a:r>
              <a:rPr/>
              <a:t> </a:t>
            </a:r>
            <a:r>
              <a:rPr/>
              <a:t>doesn’t</a:t>
            </a:r>
            <a:r>
              <a:rPr/>
              <a:t> </a:t>
            </a:r>
            <a:r>
              <a:rPr/>
              <a:t>believe</a:t>
            </a:r>
            <a:r>
              <a:rPr/>
              <a:t> </a:t>
            </a:r>
            <a:r>
              <a:rPr/>
              <a:t>in</a:t>
            </a:r>
            <a:r>
              <a:rPr/>
              <a:t> </a:t>
            </a:r>
            <a:r>
              <a:rPr/>
              <a:t>America</a:t>
            </a:r>
            <a:r>
              <a:rPr/>
              <a:t> </a:t>
            </a:r>
            <a:r>
              <a:rPr/>
              <a:t>because</a:t>
            </a:r>
            <a:r>
              <a:rPr/>
              <a:t> </a:t>
            </a:r>
            <a:r>
              <a:rPr/>
              <a:t>it</a:t>
            </a:r>
            <a:r>
              <a:rPr/>
              <a:t> </a:t>
            </a:r>
            <a:r>
              <a:rPr/>
              <a:t>wasn’t</a:t>
            </a:r>
            <a:r>
              <a:rPr/>
              <a:t> </a:t>
            </a:r>
            <a:r>
              <a:rPr/>
              <a:t>in</a:t>
            </a:r>
            <a:r>
              <a:rPr/>
              <a:t> </a:t>
            </a:r>
            <a:r>
              <a:rPr/>
              <a:t>Christopher</a:t>
            </a:r>
            <a:r>
              <a:rPr/>
              <a:t> </a:t>
            </a:r>
            <a:r>
              <a:rPr/>
              <a:t>Columbus’s</a:t>
            </a:r>
            <a:r>
              <a:rPr/>
              <a:t> </a:t>
            </a:r>
            <a:r>
              <a:rPr/>
              <a:t>original</a:t>
            </a:r>
            <a:r>
              <a:rPr/>
              <a:t> </a:t>
            </a:r>
            <a:r>
              <a:rPr/>
              <a:t>research</a:t>
            </a:r>
            <a:r>
              <a:rPr/>
              <a:t> </a:t>
            </a:r>
            <a:r>
              <a:rPr/>
              <a:t>plan.</a:t>
            </a:r>
          </a:p>
          <a:p>
            <a:pPr lvl="0" marL="0" indent="0">
              <a:buNone/>
            </a:pPr>
          </a:p>
          <a:p>
            <a:pPr lvl="0" marL="0" indent="0">
              <a:buNone/>
            </a:pPr>
            <a:r>
              <a:rPr/>
              <a:t>So</a:t>
            </a:r>
            <a:r>
              <a:rPr/>
              <a:t> </a:t>
            </a:r>
            <a:r>
              <a:rPr/>
              <a:t>the</a:t>
            </a:r>
            <a:r>
              <a:rPr/>
              <a:t> </a:t>
            </a:r>
            <a:r>
              <a:rPr/>
              <a:t>point</a:t>
            </a:r>
            <a:r>
              <a:rPr/>
              <a:t> </a:t>
            </a:r>
            <a:r>
              <a:rPr/>
              <a:t>is</a:t>
            </a:r>
            <a:r>
              <a:rPr/>
              <a:t> </a:t>
            </a:r>
            <a:r>
              <a:rPr/>
              <a:t>that</a:t>
            </a:r>
            <a:r>
              <a:rPr/>
              <a:t> </a:t>
            </a:r>
            <a:r>
              <a:rPr/>
              <a:t>trying</a:t>
            </a:r>
            <a:r>
              <a:rPr/>
              <a:t> </a:t>
            </a:r>
            <a:r>
              <a:rPr/>
              <a:t>to</a:t>
            </a:r>
            <a:r>
              <a:rPr/>
              <a:t> </a:t>
            </a:r>
            <a:r>
              <a:rPr/>
              <a:t>specify</a:t>
            </a:r>
            <a:r>
              <a:rPr/>
              <a:t> </a:t>
            </a:r>
            <a:r>
              <a:rPr/>
              <a:t>everything</a:t>
            </a:r>
            <a:r>
              <a:rPr/>
              <a:t> </a:t>
            </a:r>
            <a:r>
              <a:rPr/>
              <a:t>a</a:t>
            </a:r>
            <a:r>
              <a:rPr/>
              <a:t> </a:t>
            </a:r>
            <a:r>
              <a:rPr/>
              <a:t>priori</a:t>
            </a:r>
            <a:r>
              <a:rPr/>
              <a:t> </a:t>
            </a:r>
            <a:r>
              <a:rPr/>
              <a:t>is</a:t>
            </a:r>
            <a:r>
              <a:rPr/>
              <a:t> </a:t>
            </a:r>
            <a:r>
              <a:rPr/>
              <a:t>naïve.</a:t>
            </a:r>
          </a:p>
          <a:p>
            <a:pPr lvl="0" marL="0" indent="0">
              <a:buNone/>
            </a:pPr>
          </a:p>
          <a:p>
            <a:pPr lvl="0" marL="0" indent="0">
              <a:buNone/>
            </a:pPr>
            <a:r>
              <a:rPr/>
              <a:t>The</a:t>
            </a:r>
            <a:r>
              <a:rPr/>
              <a:t> </a:t>
            </a:r>
            <a:r>
              <a:rPr/>
              <a:t>goal</a:t>
            </a:r>
            <a:r>
              <a:rPr/>
              <a:t> </a:t>
            </a:r>
            <a:r>
              <a:rPr/>
              <a:t>here</a:t>
            </a:r>
            <a:r>
              <a:rPr/>
              <a:t> </a:t>
            </a:r>
            <a:r>
              <a:rPr/>
              <a:t>of</a:t>
            </a:r>
            <a:r>
              <a:rPr/>
              <a:t> </a:t>
            </a:r>
            <a:r>
              <a:rPr/>
              <a:t>quantitative</a:t>
            </a:r>
            <a:r>
              <a:rPr/>
              <a:t> </a:t>
            </a:r>
            <a:r>
              <a:rPr/>
              <a:t>research</a:t>
            </a:r>
            <a:r>
              <a:rPr/>
              <a:t> </a:t>
            </a:r>
            <a:r>
              <a:rPr/>
              <a:t>and</a:t>
            </a:r>
            <a:r>
              <a:rPr/>
              <a:t> </a:t>
            </a:r>
            <a:r>
              <a:rPr/>
              <a:t>positivism</a:t>
            </a:r>
            <a:r>
              <a:rPr/>
              <a:t> </a:t>
            </a:r>
            <a:r>
              <a:rPr/>
              <a:t>is</a:t>
            </a:r>
            <a:r>
              <a:rPr/>
              <a:t> </a:t>
            </a:r>
            <a:r>
              <a:rPr/>
              <a:t>to</a:t>
            </a:r>
            <a:r>
              <a:rPr/>
              <a:t> </a:t>
            </a:r>
            <a:r>
              <a:rPr/>
              <a:t>separate</a:t>
            </a:r>
            <a:r>
              <a:rPr/>
              <a:t> </a:t>
            </a:r>
            <a:r>
              <a:rPr/>
              <a:t>the</a:t>
            </a:r>
            <a:r>
              <a:rPr/>
              <a:t> </a:t>
            </a:r>
            <a:r>
              <a:rPr/>
              <a:t>researcher</a:t>
            </a:r>
            <a:r>
              <a:rPr/>
              <a:t> </a:t>
            </a:r>
            <a:r>
              <a:rPr/>
              <a:t>from</a:t>
            </a:r>
            <a:r>
              <a:rPr/>
              <a:t> </a:t>
            </a:r>
            <a:r>
              <a:rPr/>
              <a:t>the</a:t>
            </a:r>
            <a:r>
              <a:rPr/>
              <a:t> </a:t>
            </a:r>
            <a:r>
              <a:rPr/>
              <a:t>research.</a:t>
            </a:r>
          </a:p>
          <a:p>
            <a:pPr lvl="0" marL="0" indent="0">
              <a:buNone/>
            </a:pPr>
          </a:p>
          <a:p>
            <a:pPr lvl="0" marL="0" indent="0">
              <a:buNone/>
            </a:pPr>
            <a:r>
              <a:rPr/>
              <a:t>Quantitative</a:t>
            </a:r>
            <a:r>
              <a:rPr/>
              <a:t> </a:t>
            </a:r>
            <a:r>
              <a:rPr/>
              <a:t>research</a:t>
            </a:r>
            <a:r>
              <a:rPr/>
              <a:t> </a:t>
            </a:r>
            <a:r>
              <a:rPr/>
              <a:t>works</a:t>
            </a:r>
            <a:r>
              <a:rPr/>
              <a:t> </a:t>
            </a:r>
            <a:r>
              <a:rPr/>
              <a:t>with</a:t>
            </a:r>
            <a:r>
              <a:rPr/>
              <a:t> </a:t>
            </a:r>
            <a:r>
              <a:rPr/>
              <a:t>data</a:t>
            </a:r>
            <a:r>
              <a:rPr/>
              <a:t> </a:t>
            </a:r>
            <a:r>
              <a:rPr/>
              <a:t>that</a:t>
            </a:r>
            <a:r>
              <a:rPr/>
              <a:t> </a:t>
            </a:r>
            <a:r>
              <a:rPr/>
              <a:t>can</a:t>
            </a:r>
            <a:r>
              <a:rPr/>
              <a:t> </a:t>
            </a:r>
            <a:r>
              <a:rPr/>
              <a:t>be</a:t>
            </a:r>
            <a:r>
              <a:rPr/>
              <a:t> </a:t>
            </a:r>
            <a:r>
              <a:rPr/>
              <a:t>easily</a:t>
            </a:r>
            <a:r>
              <a:rPr/>
              <a:t> </a:t>
            </a:r>
            <a:r>
              <a:rPr/>
              <a:t>represented</a:t>
            </a:r>
            <a:r>
              <a:rPr/>
              <a:t> </a:t>
            </a:r>
            <a:r>
              <a:rPr/>
              <a:t>as</a:t>
            </a:r>
            <a:r>
              <a:rPr/>
              <a:t> </a:t>
            </a:r>
            <a:r>
              <a:rPr/>
              <a:t>numbers.</a:t>
            </a:r>
            <a:r>
              <a:rPr/>
              <a:t> </a:t>
            </a:r>
            <a:r>
              <a:rPr/>
              <a:t>Now</a:t>
            </a:r>
            <a:r>
              <a:rPr/>
              <a:t> </a:t>
            </a:r>
            <a:r>
              <a:rPr/>
              <a:t>there</a:t>
            </a:r>
            <a:r>
              <a:rPr/>
              <a:t> </a:t>
            </a:r>
            <a:r>
              <a:rPr/>
              <a:t>isn’t</a:t>
            </a:r>
            <a:r>
              <a:rPr/>
              <a:t> </a:t>
            </a:r>
            <a:r>
              <a:rPr/>
              <a:t>anything</a:t>
            </a:r>
            <a:r>
              <a:rPr/>
              <a:t> </a:t>
            </a:r>
            <a:r>
              <a:rPr/>
              <a:t>that</a:t>
            </a:r>
            <a:r>
              <a:rPr/>
              <a:t> </a:t>
            </a:r>
            <a:r>
              <a:rPr/>
              <a:t>can’t</a:t>
            </a:r>
            <a:r>
              <a:rPr/>
              <a:t> </a:t>
            </a:r>
            <a:r>
              <a:rPr/>
              <a:t>be</a:t>
            </a:r>
            <a:r>
              <a:rPr/>
              <a:t> </a:t>
            </a:r>
            <a:r>
              <a:rPr/>
              <a:t>turned</a:t>
            </a:r>
            <a:r>
              <a:rPr/>
              <a:t> </a:t>
            </a:r>
            <a:r>
              <a:rPr/>
              <a:t>into</a:t>
            </a:r>
            <a:r>
              <a:rPr/>
              <a:t> </a:t>
            </a:r>
            <a:r>
              <a:rPr/>
              <a:t>a</a:t>
            </a:r>
            <a:r>
              <a:rPr/>
              <a:t> </a:t>
            </a:r>
            <a:r>
              <a:rPr/>
              <a:t>number</a:t>
            </a:r>
            <a:r>
              <a:rPr/>
              <a:t> </a:t>
            </a:r>
            <a:r>
              <a:rPr/>
              <a:t>if</a:t>
            </a:r>
            <a:r>
              <a:rPr/>
              <a:t> </a:t>
            </a:r>
            <a:r>
              <a:rPr/>
              <a:t>you</a:t>
            </a:r>
            <a:r>
              <a:rPr/>
              <a:t> </a:t>
            </a:r>
            <a:r>
              <a:rPr/>
              <a:t>work</a:t>
            </a:r>
            <a:r>
              <a:rPr/>
              <a:t> </a:t>
            </a:r>
            <a:r>
              <a:rPr/>
              <a:t>hard</a:t>
            </a:r>
            <a:r>
              <a:rPr/>
              <a:t> </a:t>
            </a:r>
            <a:r>
              <a:rPr/>
              <a:t>enough</a:t>
            </a:r>
            <a:r>
              <a:rPr/>
              <a:t> </a:t>
            </a:r>
            <a:r>
              <a:rPr/>
              <a:t>at</a:t>
            </a:r>
            <a:r>
              <a:rPr/>
              <a:t> </a:t>
            </a:r>
            <a:r>
              <a:rPr/>
              <a:t>it,</a:t>
            </a:r>
            <a:r>
              <a:rPr/>
              <a:t> </a:t>
            </a:r>
            <a:r>
              <a:rPr/>
              <a:t>but</a:t>
            </a:r>
            <a:r>
              <a:rPr/>
              <a:t> </a:t>
            </a:r>
            <a:r>
              <a:rPr/>
              <a:t>the</a:t>
            </a:r>
            <a:r>
              <a:rPr/>
              <a:t> </a:t>
            </a:r>
            <a:r>
              <a:rPr/>
              <a:t>process</a:t>
            </a:r>
            <a:r>
              <a:rPr/>
              <a:t> </a:t>
            </a:r>
            <a:r>
              <a:rPr/>
              <a:t>is</a:t>
            </a:r>
            <a:r>
              <a:rPr/>
              <a:t> </a:t>
            </a:r>
            <a:r>
              <a:rPr/>
              <a:t>clear,</a:t>
            </a:r>
            <a:r>
              <a:rPr/>
              <a:t> </a:t>
            </a:r>
            <a:r>
              <a:rPr/>
              <a:t>transparent,</a:t>
            </a:r>
            <a:r>
              <a:rPr/>
              <a:t> </a:t>
            </a:r>
            <a:r>
              <a:rPr/>
              <a:t>and</a:t>
            </a:r>
            <a:r>
              <a:rPr/>
              <a:t> </a:t>
            </a:r>
            <a:r>
              <a:rPr/>
              <a:t>obvious</a:t>
            </a:r>
            <a:r>
              <a:rPr/>
              <a:t> </a:t>
            </a:r>
            <a:r>
              <a:rPr/>
              <a:t>in</a:t>
            </a:r>
            <a:r>
              <a:rPr/>
              <a:t> </a:t>
            </a:r>
            <a:r>
              <a:rPr/>
              <a:t>quantitative</a:t>
            </a:r>
            <a:r>
              <a:rPr/>
              <a:t> </a:t>
            </a:r>
            <a:r>
              <a:rPr/>
              <a:t>research</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qualitative/constructivist</a:t>
            </a:r>
            <a:r>
              <a:rPr/>
              <a:t> </a:t>
            </a:r>
            <a:r>
              <a:rPr/>
              <a:t>approach</a:t>
            </a:r>
            <a:r>
              <a:rPr/>
              <a:t> </a:t>
            </a:r>
            <a:r>
              <a:rPr/>
              <a:t>to</a:t>
            </a:r>
            <a:r>
              <a:rPr/>
              <a:t> </a:t>
            </a:r>
            <a:r>
              <a:rPr/>
              <a:t>research</a:t>
            </a:r>
            <a:r>
              <a:rPr/>
              <a:t> </a:t>
            </a:r>
            <a:r>
              <a:rPr/>
              <a:t>rejects</a:t>
            </a:r>
            <a:r>
              <a:rPr/>
              <a:t> </a:t>
            </a:r>
            <a:r>
              <a:rPr/>
              <a:t>the</a:t>
            </a:r>
            <a:r>
              <a:rPr/>
              <a:t> </a:t>
            </a:r>
            <a:r>
              <a:rPr/>
              <a:t>idea</a:t>
            </a:r>
            <a:r>
              <a:rPr/>
              <a:t> </a:t>
            </a:r>
            <a:r>
              <a:rPr/>
              <a:t>of</a:t>
            </a:r>
            <a:r>
              <a:rPr/>
              <a:t> </a:t>
            </a:r>
            <a:r>
              <a:rPr/>
              <a:t>objective</a:t>
            </a:r>
            <a:r>
              <a:rPr/>
              <a:t> </a:t>
            </a:r>
            <a:r>
              <a:rPr/>
              <a:t>collection</a:t>
            </a:r>
            <a:r>
              <a:rPr/>
              <a:t> </a:t>
            </a:r>
            <a:r>
              <a:rPr/>
              <a:t>of</a:t>
            </a:r>
            <a:r>
              <a:rPr/>
              <a:t> </a:t>
            </a:r>
            <a:r>
              <a:rPr/>
              <a:t>data.</a:t>
            </a:r>
            <a:r>
              <a:rPr/>
              <a:t> </a:t>
            </a:r>
            <a:r>
              <a:rPr/>
              <a:t>Biases</a:t>
            </a:r>
            <a:r>
              <a:rPr/>
              <a:t> </a:t>
            </a:r>
            <a:r>
              <a:rPr/>
              <a:t>in</a:t>
            </a:r>
            <a:r>
              <a:rPr/>
              <a:t> </a:t>
            </a:r>
            <a:r>
              <a:rPr/>
              <a:t>the</a:t>
            </a:r>
            <a:r>
              <a:rPr/>
              <a:t> </a:t>
            </a:r>
            <a:r>
              <a:rPr/>
              <a:t>data</a:t>
            </a:r>
            <a:r>
              <a:rPr/>
              <a:t> </a:t>
            </a:r>
            <a:r>
              <a:rPr/>
              <a:t>collection</a:t>
            </a:r>
            <a:r>
              <a:rPr/>
              <a:t> </a:t>
            </a:r>
            <a:r>
              <a:rPr/>
              <a:t>process</a:t>
            </a:r>
            <a:r>
              <a:rPr/>
              <a:t> </a:t>
            </a:r>
            <a:r>
              <a:rPr/>
              <a:t>are</a:t>
            </a:r>
            <a:r>
              <a:rPr/>
              <a:t> </a:t>
            </a:r>
            <a:r>
              <a:rPr/>
              <a:t>inevitable</a:t>
            </a:r>
            <a:r>
              <a:rPr/>
              <a:t> </a:t>
            </a:r>
            <a:r>
              <a:rPr/>
              <a:t>because</a:t>
            </a:r>
            <a:r>
              <a:rPr/>
              <a:t> </a:t>
            </a:r>
            <a:r>
              <a:rPr/>
              <a:t>they</a:t>
            </a:r>
            <a:r>
              <a:rPr/>
              <a:t> </a:t>
            </a:r>
            <a:r>
              <a:rPr/>
              <a:t>are</a:t>
            </a:r>
            <a:r>
              <a:rPr/>
              <a:t> </a:t>
            </a:r>
            <a:r>
              <a:rPr/>
              <a:t>dependent</a:t>
            </a:r>
            <a:r>
              <a:rPr/>
              <a:t> </a:t>
            </a:r>
            <a:r>
              <a:rPr/>
              <a:t>on</a:t>
            </a:r>
            <a:r>
              <a:rPr/>
              <a:t> </a:t>
            </a:r>
            <a:r>
              <a:rPr/>
              <a:t>the</a:t>
            </a:r>
            <a:r>
              <a:rPr/>
              <a:t> </a:t>
            </a:r>
            <a:r>
              <a:rPr/>
              <a:t>paradigm</a:t>
            </a:r>
            <a:r>
              <a:rPr/>
              <a:t> </a:t>
            </a:r>
            <a:r>
              <a:rPr/>
              <a:t>or</a:t>
            </a:r>
            <a:r>
              <a:rPr/>
              <a:t> </a:t>
            </a:r>
            <a:r>
              <a:rPr/>
              <a:t>common</a:t>
            </a:r>
            <a:r>
              <a:rPr/>
              <a:t> </a:t>
            </a:r>
            <a:r>
              <a:rPr/>
              <a:t>way</a:t>
            </a:r>
            <a:r>
              <a:rPr/>
              <a:t> </a:t>
            </a:r>
            <a:r>
              <a:rPr/>
              <a:t>of</a:t>
            </a:r>
            <a:r>
              <a:rPr/>
              <a:t> </a:t>
            </a:r>
            <a:r>
              <a:rPr/>
              <a:t>thinking</a:t>
            </a:r>
            <a:r>
              <a:rPr/>
              <a:t> </a:t>
            </a:r>
            <a:r>
              <a:rPr/>
              <a:t>that</a:t>
            </a:r>
            <a:r>
              <a:rPr/>
              <a:t> </a:t>
            </a:r>
            <a:r>
              <a:rPr/>
              <a:t>researchers</a:t>
            </a:r>
            <a:r>
              <a:rPr/>
              <a:t> </a:t>
            </a:r>
            <a:r>
              <a:rPr/>
              <a:t>share.</a:t>
            </a:r>
            <a:r>
              <a:rPr/>
              <a:t> </a:t>
            </a:r>
            <a:r>
              <a:rPr/>
              <a:t>Rather</a:t>
            </a:r>
            <a:r>
              <a:rPr/>
              <a:t> </a:t>
            </a:r>
            <a:r>
              <a:rPr/>
              <a:t>than</a:t>
            </a:r>
            <a:r>
              <a:rPr/>
              <a:t> </a:t>
            </a:r>
            <a:r>
              <a:rPr/>
              <a:t>separate</a:t>
            </a:r>
            <a:r>
              <a:rPr/>
              <a:t> </a:t>
            </a:r>
            <a:r>
              <a:rPr/>
              <a:t>the</a:t>
            </a:r>
            <a:r>
              <a:rPr/>
              <a:t> </a:t>
            </a:r>
            <a:r>
              <a:rPr/>
              <a:t>researcher</a:t>
            </a:r>
            <a:r>
              <a:rPr/>
              <a:t> </a:t>
            </a:r>
            <a:r>
              <a:rPr/>
              <a:t>from</a:t>
            </a:r>
            <a:r>
              <a:rPr/>
              <a:t> </a:t>
            </a:r>
            <a:r>
              <a:rPr/>
              <a:t>the</a:t>
            </a:r>
            <a:r>
              <a:rPr/>
              <a:t> </a:t>
            </a:r>
            <a:r>
              <a:rPr/>
              <a:t>data</a:t>
            </a:r>
            <a:r>
              <a:rPr/>
              <a:t> </a:t>
            </a:r>
            <a:r>
              <a:rPr/>
              <a:t>collection</a:t>
            </a:r>
            <a:r>
              <a:rPr/>
              <a:t> </a:t>
            </a:r>
            <a:r>
              <a:rPr/>
              <a:t>once</a:t>
            </a:r>
            <a:r>
              <a:rPr/>
              <a:t> </a:t>
            </a:r>
            <a:r>
              <a:rPr/>
              <a:t>the</a:t>
            </a:r>
            <a:r>
              <a:rPr/>
              <a:t> </a:t>
            </a:r>
            <a:r>
              <a:rPr/>
              <a:t>protocol</a:t>
            </a:r>
            <a:r>
              <a:rPr/>
              <a:t> </a:t>
            </a:r>
            <a:r>
              <a:rPr/>
              <a:t>is</a:t>
            </a:r>
            <a:r>
              <a:rPr/>
              <a:t> </a:t>
            </a:r>
            <a:r>
              <a:rPr/>
              <a:t>writen,</a:t>
            </a:r>
            <a:r>
              <a:rPr/>
              <a:t> </a:t>
            </a:r>
            <a:r>
              <a:rPr/>
              <a:t>a</a:t>
            </a:r>
            <a:r>
              <a:rPr/>
              <a:t> </a:t>
            </a:r>
            <a:r>
              <a:rPr/>
              <a:t>qualitative</a:t>
            </a:r>
            <a:r>
              <a:rPr/>
              <a:t> </a:t>
            </a:r>
            <a:r>
              <a:rPr/>
              <a:t>approach</a:t>
            </a:r>
            <a:r>
              <a:rPr/>
              <a:t> </a:t>
            </a:r>
            <a:r>
              <a:rPr/>
              <a:t>inserts</a:t>
            </a:r>
            <a:r>
              <a:rPr/>
              <a:t> </a:t>
            </a:r>
            <a:r>
              <a:rPr/>
              <a:t>the</a:t>
            </a:r>
            <a:r>
              <a:rPr/>
              <a:t> </a:t>
            </a:r>
            <a:r>
              <a:rPr/>
              <a:t>researcher</a:t>
            </a:r>
            <a:r>
              <a:rPr/>
              <a:t> </a:t>
            </a:r>
            <a:r>
              <a:rPr/>
              <a:t>directly</a:t>
            </a:r>
            <a:r>
              <a:rPr/>
              <a:t> </a:t>
            </a:r>
            <a:r>
              <a:rPr/>
              <a:t>into</a:t>
            </a:r>
            <a:r>
              <a:rPr/>
              <a:t> </a:t>
            </a:r>
            <a:r>
              <a:rPr/>
              <a:t>the</a:t>
            </a:r>
            <a:r>
              <a:rPr/>
              <a:t> </a:t>
            </a:r>
            <a:r>
              <a:rPr/>
              <a:t>data</a:t>
            </a:r>
            <a:r>
              <a:rPr/>
              <a:t> </a:t>
            </a:r>
            <a:r>
              <a:rPr/>
              <a:t>collection</a:t>
            </a:r>
            <a:r>
              <a:rPr/>
              <a:t> </a:t>
            </a:r>
            <a:r>
              <a:rPr/>
              <a:t>and</a:t>
            </a:r>
            <a:r>
              <a:rPr/>
              <a:t> </a:t>
            </a:r>
            <a:r>
              <a:rPr/>
              <a:t>explicitly</a:t>
            </a:r>
            <a:r>
              <a:rPr/>
              <a:t> </a:t>
            </a:r>
            <a:r>
              <a:rPr/>
              <a:t>specifies</a:t>
            </a:r>
            <a:r>
              <a:rPr/>
              <a:t> </a:t>
            </a:r>
            <a:r>
              <a:rPr/>
              <a:t>the</a:t>
            </a:r>
            <a:r>
              <a:rPr/>
              <a:t> </a:t>
            </a:r>
            <a:r>
              <a:rPr/>
              <a:t>paradigm</a:t>
            </a:r>
            <a:r>
              <a:rPr/>
              <a:t> </a:t>
            </a:r>
            <a:r>
              <a:rPr/>
              <a:t>that</a:t>
            </a:r>
            <a:r>
              <a:rPr/>
              <a:t> </a:t>
            </a:r>
            <a:r>
              <a:rPr/>
              <a:t>should</a:t>
            </a:r>
            <a:r>
              <a:rPr/>
              <a:t> </a:t>
            </a:r>
            <a:r>
              <a:rPr/>
              <a:t>be</a:t>
            </a:r>
            <a:r>
              <a:rPr/>
              <a:t> </a:t>
            </a:r>
            <a:r>
              <a:rPr/>
              <a:t>used</a:t>
            </a:r>
            <a:r>
              <a:rPr/>
              <a:t> </a:t>
            </a:r>
            <a:r>
              <a:rPr/>
              <a:t>during</a:t>
            </a:r>
            <a:r>
              <a:rPr/>
              <a:t> </a:t>
            </a:r>
            <a:r>
              <a:rPr/>
              <a:t>the</a:t>
            </a:r>
            <a:r>
              <a:rPr/>
              <a:t> </a:t>
            </a:r>
            <a:r>
              <a:rPr/>
              <a:t>research</a:t>
            </a:r>
            <a:r>
              <a:rPr/>
              <a:t> </a:t>
            </a:r>
            <a:r>
              <a:rPr/>
              <a:t>process.</a:t>
            </a:r>
            <a:r>
              <a:rPr/>
              <a:t> </a:t>
            </a:r>
            <a:r>
              <a:rPr/>
              <a:t>The</a:t>
            </a:r>
            <a:r>
              <a:rPr/>
              <a:t> </a:t>
            </a:r>
            <a:r>
              <a:rPr/>
              <a:t>researcher</a:t>
            </a:r>
            <a:r>
              <a:rPr/>
              <a:t> </a:t>
            </a:r>
            <a:r>
              <a:rPr/>
              <a:t>influences</a:t>
            </a:r>
            <a:r>
              <a:rPr/>
              <a:t> </a:t>
            </a:r>
            <a:r>
              <a:rPr/>
              <a:t>the</a:t>
            </a:r>
            <a:r>
              <a:rPr/>
              <a:t> </a:t>
            </a:r>
            <a:r>
              <a:rPr/>
              <a:t>data</a:t>
            </a:r>
            <a:r>
              <a:rPr/>
              <a:t> </a:t>
            </a:r>
            <a:r>
              <a:rPr/>
              <a:t>collection</a:t>
            </a:r>
            <a:r>
              <a:rPr/>
              <a:t> </a:t>
            </a:r>
            <a:r>
              <a:rPr/>
              <a:t>and</a:t>
            </a:r>
            <a:r>
              <a:rPr/>
              <a:t> </a:t>
            </a:r>
            <a:r>
              <a:rPr/>
              <a:t>is</a:t>
            </a:r>
            <a:r>
              <a:rPr/>
              <a:t> </a:t>
            </a:r>
            <a:r>
              <a:rPr/>
              <a:t>simultaneously</a:t>
            </a:r>
            <a:r>
              <a:rPr/>
              <a:t> </a:t>
            </a:r>
            <a:r>
              <a:rPr/>
              <a:t>influenced</a:t>
            </a:r>
            <a:r>
              <a:rPr/>
              <a:t> </a:t>
            </a:r>
            <a:r>
              <a:rPr/>
              <a:t>by</a:t>
            </a:r>
            <a:r>
              <a:rPr/>
              <a:t> </a:t>
            </a:r>
            <a:r>
              <a:rPr/>
              <a:t>the</a:t>
            </a:r>
            <a:r>
              <a:rPr/>
              <a:t> </a:t>
            </a:r>
            <a:r>
              <a:rPr/>
              <a:t>data</a:t>
            </a:r>
            <a:r>
              <a:rPr/>
              <a:t> </a:t>
            </a:r>
            <a:r>
              <a:rPr/>
              <a:t>collection.</a:t>
            </a:r>
          </a:p>
          <a:p>
            <a:pPr lvl="0" marL="0" indent="0">
              <a:buNone/>
            </a:pPr>
          </a:p>
          <a:p>
            <a:pPr lvl="0" marL="0" indent="0">
              <a:buNone/>
            </a:pPr>
            <a:r>
              <a:rPr/>
              <a:t>The</a:t>
            </a:r>
            <a:r>
              <a:rPr/>
              <a:t> </a:t>
            </a:r>
            <a:r>
              <a:rPr/>
              <a:t>act</a:t>
            </a:r>
            <a:r>
              <a:rPr/>
              <a:t> </a:t>
            </a:r>
            <a:r>
              <a:rPr/>
              <a:t>of</a:t>
            </a:r>
            <a:r>
              <a:rPr/>
              <a:t> </a:t>
            </a:r>
            <a:r>
              <a:rPr/>
              <a:t>collecting</a:t>
            </a:r>
            <a:r>
              <a:rPr/>
              <a:t> </a:t>
            </a:r>
            <a:r>
              <a:rPr/>
              <a:t>data</a:t>
            </a:r>
            <a:r>
              <a:rPr/>
              <a:t> </a:t>
            </a:r>
            <a:r>
              <a:rPr/>
              <a:t>is</a:t>
            </a:r>
            <a:r>
              <a:rPr/>
              <a:t> </a:t>
            </a:r>
            <a:r>
              <a:rPr/>
              <a:t>a</a:t>
            </a:r>
            <a:r>
              <a:rPr/>
              <a:t> </a:t>
            </a:r>
            <a:r>
              <a:rPr/>
              <a:t>social</a:t>
            </a:r>
            <a:r>
              <a:rPr/>
              <a:t> </a:t>
            </a:r>
            <a:r>
              <a:rPr/>
              <a:t>process.</a:t>
            </a:r>
            <a:r>
              <a:rPr/>
              <a:t> </a:t>
            </a:r>
            <a:r>
              <a:rPr/>
              <a:t>So,</a:t>
            </a:r>
            <a:r>
              <a:rPr/>
              <a:t> </a:t>
            </a:r>
            <a:r>
              <a:rPr/>
              <a:t>for</a:t>
            </a:r>
            <a:r>
              <a:rPr/>
              <a:t> </a:t>
            </a:r>
            <a:r>
              <a:rPr/>
              <a:t>example,</a:t>
            </a:r>
            <a:r>
              <a:rPr/>
              <a:t> </a:t>
            </a:r>
            <a:r>
              <a:rPr/>
              <a:t>the</a:t>
            </a:r>
            <a:r>
              <a:rPr/>
              <a:t> </a:t>
            </a:r>
            <a:r>
              <a:rPr/>
              <a:t>U.S.</a:t>
            </a:r>
            <a:r>
              <a:rPr/>
              <a:t> </a:t>
            </a:r>
            <a:r>
              <a:rPr/>
              <a:t>Census</a:t>
            </a:r>
            <a:r>
              <a:rPr/>
              <a:t> </a:t>
            </a:r>
            <a:r>
              <a:rPr/>
              <a:t>makes</a:t>
            </a:r>
            <a:r>
              <a:rPr/>
              <a:t> </a:t>
            </a:r>
            <a:r>
              <a:rPr/>
              <a:t>certain</a:t>
            </a:r>
            <a:r>
              <a:rPr/>
              <a:t> </a:t>
            </a:r>
            <a:r>
              <a:rPr/>
              <a:t>decisions</a:t>
            </a:r>
            <a:r>
              <a:rPr/>
              <a:t> </a:t>
            </a:r>
            <a:r>
              <a:rPr/>
              <a:t>about</a:t>
            </a:r>
            <a:r>
              <a:rPr/>
              <a:t> </a:t>
            </a:r>
            <a:r>
              <a:rPr/>
              <a:t>how</a:t>
            </a:r>
            <a:r>
              <a:rPr/>
              <a:t> </a:t>
            </a:r>
            <a:r>
              <a:rPr/>
              <a:t>they</a:t>
            </a:r>
            <a:r>
              <a:rPr/>
              <a:t> </a:t>
            </a:r>
            <a:r>
              <a:rPr/>
              <a:t>train</a:t>
            </a:r>
            <a:r>
              <a:rPr/>
              <a:t> </a:t>
            </a:r>
            <a:r>
              <a:rPr/>
              <a:t>their</a:t>
            </a:r>
            <a:r>
              <a:rPr/>
              <a:t> </a:t>
            </a:r>
            <a:r>
              <a:rPr/>
              <a:t>census</a:t>
            </a:r>
            <a:r>
              <a:rPr/>
              <a:t> </a:t>
            </a:r>
            <a:r>
              <a:rPr/>
              <a:t>workers</a:t>
            </a:r>
            <a:r>
              <a:rPr/>
              <a:t> </a:t>
            </a:r>
            <a:r>
              <a:rPr/>
              <a:t>where</a:t>
            </a:r>
            <a:r>
              <a:rPr/>
              <a:t> </a:t>
            </a:r>
            <a:r>
              <a:rPr/>
              <a:t>they</a:t>
            </a:r>
            <a:r>
              <a:rPr/>
              <a:t> </a:t>
            </a:r>
            <a:r>
              <a:rPr/>
              <a:t>send</a:t>
            </a:r>
            <a:r>
              <a:rPr/>
              <a:t> </a:t>
            </a:r>
            <a:r>
              <a:rPr/>
              <a:t>them</a:t>
            </a:r>
            <a:r>
              <a:rPr/>
              <a:t> </a:t>
            </a:r>
            <a:r>
              <a:rPr/>
              <a:t>and</a:t>
            </a:r>
            <a:r>
              <a:rPr/>
              <a:t> </a:t>
            </a:r>
            <a:r>
              <a:rPr/>
              <a:t>the</a:t>
            </a:r>
            <a:r>
              <a:rPr/>
              <a:t> </a:t>
            </a:r>
            <a:r>
              <a:rPr/>
              <a:t>instructions</a:t>
            </a:r>
            <a:r>
              <a:rPr/>
              <a:t> </a:t>
            </a:r>
            <a:r>
              <a:rPr/>
              <a:t>that</a:t>
            </a:r>
            <a:r>
              <a:rPr/>
              <a:t> </a:t>
            </a:r>
            <a:r>
              <a:rPr/>
              <a:t>they</a:t>
            </a:r>
            <a:r>
              <a:rPr/>
              <a:t> </a:t>
            </a:r>
            <a:r>
              <a:rPr/>
              <a:t>give</a:t>
            </a:r>
            <a:r>
              <a:rPr/>
              <a:t> </a:t>
            </a:r>
            <a:r>
              <a:rPr/>
              <a:t>to</a:t>
            </a:r>
            <a:r>
              <a:rPr/>
              <a:t> </a:t>
            </a:r>
            <a:r>
              <a:rPr/>
              <a:t>athem.</a:t>
            </a:r>
            <a:r>
              <a:rPr/>
              <a:t> </a:t>
            </a:r>
            <a:r>
              <a:rPr/>
              <a:t>So</a:t>
            </a:r>
            <a:r>
              <a:rPr/>
              <a:t> </a:t>
            </a:r>
            <a:r>
              <a:rPr/>
              <a:t>for</a:t>
            </a:r>
            <a:r>
              <a:rPr/>
              <a:t> </a:t>
            </a:r>
            <a:r>
              <a:rPr/>
              <a:t>example</a:t>
            </a:r>
            <a:r>
              <a:rPr/>
              <a:t> </a:t>
            </a:r>
            <a:r>
              <a:rPr/>
              <a:t>if</a:t>
            </a:r>
            <a:r>
              <a:rPr/>
              <a:t> </a:t>
            </a:r>
            <a:r>
              <a:rPr/>
              <a:t>a</a:t>
            </a:r>
            <a:r>
              <a:rPr/>
              <a:t> </a:t>
            </a:r>
            <a:r>
              <a:rPr/>
              <a:t>knock</a:t>
            </a:r>
            <a:r>
              <a:rPr/>
              <a:t> </a:t>
            </a:r>
            <a:r>
              <a:rPr/>
              <a:t>on</a:t>
            </a:r>
            <a:r>
              <a:rPr/>
              <a:t> </a:t>
            </a:r>
            <a:r>
              <a:rPr/>
              <a:t>the</a:t>
            </a:r>
            <a:r>
              <a:rPr/>
              <a:t> </a:t>
            </a:r>
            <a:r>
              <a:rPr/>
              <a:t>door</a:t>
            </a:r>
            <a:r>
              <a:rPr/>
              <a:t> </a:t>
            </a:r>
            <a:r>
              <a:rPr/>
              <a:t>and</a:t>
            </a:r>
            <a:r>
              <a:rPr/>
              <a:t> </a:t>
            </a:r>
            <a:r>
              <a:rPr/>
              <a:t>no</a:t>
            </a:r>
            <a:r>
              <a:rPr/>
              <a:t> </a:t>
            </a:r>
            <a:r>
              <a:rPr/>
              <a:t>one</a:t>
            </a:r>
            <a:r>
              <a:rPr/>
              <a:t> </a:t>
            </a:r>
            <a:r>
              <a:rPr/>
              <a:t>answers,</a:t>
            </a:r>
            <a:r>
              <a:rPr/>
              <a:t> </a:t>
            </a:r>
            <a:r>
              <a:rPr/>
              <a:t>then</a:t>
            </a:r>
            <a:r>
              <a:rPr/>
              <a:t> </a:t>
            </a:r>
            <a:r>
              <a:rPr/>
              <a:t>they</a:t>
            </a:r>
            <a:r>
              <a:rPr/>
              <a:t> </a:t>
            </a:r>
            <a:r>
              <a:rPr/>
              <a:t>Will</a:t>
            </a:r>
            <a:r>
              <a:rPr/>
              <a:t> </a:t>
            </a:r>
            <a:r>
              <a:rPr/>
              <a:t>try</a:t>
            </a:r>
            <a:r>
              <a:rPr/>
              <a:t> </a:t>
            </a:r>
            <a:r>
              <a:rPr/>
              <a:t>to</a:t>
            </a:r>
            <a:r>
              <a:rPr/>
              <a:t> </a:t>
            </a:r>
            <a:r>
              <a:rPr/>
              <a:t>get</a:t>
            </a:r>
            <a:r>
              <a:rPr/>
              <a:t> </a:t>
            </a:r>
            <a:r>
              <a:rPr/>
              <a:t>information</a:t>
            </a:r>
            <a:r>
              <a:rPr/>
              <a:t> </a:t>
            </a:r>
            <a:r>
              <a:rPr/>
              <a:t>about</a:t>
            </a:r>
            <a:r>
              <a:rPr/>
              <a:t> </a:t>
            </a:r>
            <a:r>
              <a:rPr/>
              <a:t>that</a:t>
            </a:r>
            <a:r>
              <a:rPr/>
              <a:t> </a:t>
            </a:r>
            <a:r>
              <a:rPr/>
              <a:t>house</a:t>
            </a:r>
            <a:r>
              <a:rPr/>
              <a:t> </a:t>
            </a:r>
            <a:r>
              <a:rPr/>
              <a:t>and</a:t>
            </a:r>
            <a:r>
              <a:rPr/>
              <a:t> </a:t>
            </a:r>
            <a:r>
              <a:rPr/>
              <a:t>the</a:t>
            </a:r>
            <a:r>
              <a:rPr/>
              <a:t> </a:t>
            </a:r>
            <a:r>
              <a:rPr/>
              <a:t>inhabitants</a:t>
            </a:r>
            <a:r>
              <a:rPr/>
              <a:t> </a:t>
            </a:r>
            <a:r>
              <a:rPr/>
              <a:t>from</a:t>
            </a:r>
            <a:r>
              <a:rPr/>
              <a:t> </a:t>
            </a:r>
            <a:r>
              <a:rPr/>
              <a:t>the</a:t>
            </a:r>
            <a:r>
              <a:rPr/>
              <a:t> </a:t>
            </a:r>
            <a:r>
              <a:rPr/>
              <a:t>next</a:t>
            </a:r>
            <a:r>
              <a:rPr/>
              <a:t> </a:t>
            </a:r>
            <a:r>
              <a:rPr/>
              <a:t>door</a:t>
            </a:r>
            <a:r>
              <a:rPr/>
              <a:t> </a:t>
            </a:r>
            <a:r>
              <a:rPr/>
              <a:t>neighbor.</a:t>
            </a:r>
          </a:p>
          <a:p>
            <a:pPr lvl="0" marL="0" indent="0">
              <a:buNone/>
            </a:pPr>
          </a:p>
          <a:p>
            <a:pPr lvl="0" marL="0" indent="0">
              <a:buNone/>
            </a:pPr>
            <a:r>
              <a:rPr/>
              <a:t>That’s</a:t>
            </a:r>
            <a:r>
              <a:rPr/>
              <a:t> </a:t>
            </a:r>
            <a:r>
              <a:rPr/>
              <a:t>a</a:t>
            </a:r>
            <a:r>
              <a:rPr/>
              <a:t> </a:t>
            </a:r>
            <a:r>
              <a:rPr/>
              <a:t>process</a:t>
            </a:r>
            <a:r>
              <a:rPr/>
              <a:t> </a:t>
            </a:r>
            <a:r>
              <a:rPr/>
              <a:t>that</a:t>
            </a:r>
            <a:r>
              <a:rPr/>
              <a:t> </a:t>
            </a:r>
            <a:r>
              <a:rPr/>
              <a:t>the</a:t>
            </a:r>
            <a:r>
              <a:rPr/>
              <a:t> </a:t>
            </a:r>
            <a:r>
              <a:rPr/>
              <a:t>census</a:t>
            </a:r>
            <a:r>
              <a:rPr/>
              <a:t> </a:t>
            </a:r>
            <a:r>
              <a:rPr/>
              <a:t>uses</a:t>
            </a:r>
            <a:r>
              <a:rPr/>
              <a:t> </a:t>
            </a:r>
            <a:r>
              <a:rPr/>
              <a:t>to</a:t>
            </a:r>
            <a:r>
              <a:rPr/>
              <a:t> </a:t>
            </a:r>
            <a:r>
              <a:rPr/>
              <a:t>develop</a:t>
            </a:r>
            <a:r>
              <a:rPr/>
              <a:t> </a:t>
            </a:r>
            <a:r>
              <a:rPr/>
              <a:t>something</a:t>
            </a:r>
            <a:r>
              <a:rPr/>
              <a:t> </a:t>
            </a:r>
            <a:r>
              <a:rPr/>
              <a:t>which</a:t>
            </a:r>
            <a:r>
              <a:rPr/>
              <a:t> </a:t>
            </a:r>
            <a:r>
              <a:rPr/>
              <a:t>is</a:t>
            </a:r>
            <a:r>
              <a:rPr/>
              <a:t> </a:t>
            </a:r>
            <a:r>
              <a:rPr/>
              <a:t>the</a:t>
            </a:r>
            <a:r>
              <a:rPr/>
              <a:t> </a:t>
            </a:r>
            <a:r>
              <a:rPr/>
              <a:t>number</a:t>
            </a:r>
            <a:r>
              <a:rPr/>
              <a:t> </a:t>
            </a:r>
            <a:r>
              <a:rPr/>
              <a:t>of</a:t>
            </a:r>
            <a:r>
              <a:rPr/>
              <a:t> </a:t>
            </a:r>
            <a:r>
              <a:rPr/>
              <a:t>people</a:t>
            </a:r>
            <a:r>
              <a:rPr/>
              <a:t> </a:t>
            </a:r>
            <a:r>
              <a:rPr/>
              <a:t>who</a:t>
            </a:r>
            <a:r>
              <a:rPr/>
              <a:t> </a:t>
            </a:r>
            <a:r>
              <a:rPr/>
              <a:t>live</a:t>
            </a:r>
            <a:r>
              <a:rPr/>
              <a:t> </a:t>
            </a:r>
            <a:r>
              <a:rPr/>
              <a:t>in</a:t>
            </a:r>
            <a:r>
              <a:rPr/>
              <a:t> </a:t>
            </a:r>
            <a:r>
              <a:rPr/>
              <a:t>a</a:t>
            </a:r>
            <a:r>
              <a:rPr/>
              <a:t> </a:t>
            </a:r>
            <a:r>
              <a:rPr/>
              <a:t>certain</a:t>
            </a:r>
            <a:r>
              <a:rPr/>
              <a:t> </a:t>
            </a:r>
            <a:r>
              <a:rPr/>
              <a:t>area.</a:t>
            </a:r>
            <a:r>
              <a:rPr/>
              <a:t> </a:t>
            </a:r>
            <a:r>
              <a:rPr/>
              <a:t>It’s</a:t>
            </a:r>
            <a:r>
              <a:rPr/>
              <a:t> </a:t>
            </a:r>
            <a:r>
              <a:rPr/>
              <a:t>not</a:t>
            </a:r>
            <a:r>
              <a:rPr/>
              <a:t> </a:t>
            </a:r>
            <a:r>
              <a:rPr/>
              <a:t>an</a:t>
            </a:r>
            <a:r>
              <a:rPr/>
              <a:t> </a:t>
            </a:r>
            <a:r>
              <a:rPr/>
              <a:t>objective</a:t>
            </a:r>
            <a:r>
              <a:rPr/>
              <a:t> </a:t>
            </a:r>
            <a:r>
              <a:rPr/>
              <a:t>process</a:t>
            </a:r>
            <a:r>
              <a:rPr/>
              <a:t> </a:t>
            </a:r>
            <a:r>
              <a:rPr/>
              <a:t>is</a:t>
            </a:r>
            <a:r>
              <a:rPr/>
              <a:t> </a:t>
            </a:r>
            <a:r>
              <a:rPr/>
              <a:t>a</a:t>
            </a:r>
            <a:r>
              <a:rPr/>
              <a:t> </a:t>
            </a:r>
            <a:r>
              <a:rPr/>
              <a:t>process</a:t>
            </a:r>
            <a:r>
              <a:rPr/>
              <a:t> </a:t>
            </a:r>
            <a:r>
              <a:rPr/>
              <a:t>is</a:t>
            </a:r>
            <a:r>
              <a:rPr/>
              <a:t> </a:t>
            </a:r>
            <a:r>
              <a:rPr/>
              <a:t>decided</a:t>
            </a:r>
            <a:r>
              <a:rPr/>
              <a:t> </a:t>
            </a:r>
            <a:r>
              <a:rPr/>
              <a:t>based</a:t>
            </a:r>
            <a:r>
              <a:rPr/>
              <a:t> </a:t>
            </a:r>
            <a:r>
              <a:rPr/>
              <a:t>on</a:t>
            </a:r>
            <a:r>
              <a:rPr/>
              <a:t> </a:t>
            </a:r>
            <a:r>
              <a:rPr/>
              <a:t>certain</a:t>
            </a:r>
            <a:r>
              <a:rPr/>
              <a:t> </a:t>
            </a:r>
            <a:r>
              <a:rPr/>
              <a:t>social</a:t>
            </a:r>
            <a:r>
              <a:rPr/>
              <a:t> </a:t>
            </a:r>
            <a:r>
              <a:rPr/>
              <a:t>norms</a:t>
            </a:r>
            <a:r>
              <a:rPr/>
              <a:t> </a:t>
            </a:r>
            <a:r>
              <a:rPr/>
              <a:t>about</a:t>
            </a:r>
            <a:r>
              <a:rPr/>
              <a:t> </a:t>
            </a:r>
            <a:r>
              <a:rPr/>
              <a:t>what’s</a:t>
            </a:r>
            <a:r>
              <a:rPr/>
              <a:t> </a:t>
            </a:r>
            <a:r>
              <a:rPr/>
              <a:t>acceptable</a:t>
            </a:r>
            <a:r>
              <a:rPr/>
              <a:t> </a:t>
            </a:r>
            <a:r>
              <a:rPr/>
              <a:t>and</a:t>
            </a:r>
            <a:r>
              <a:rPr/>
              <a:t> </a:t>
            </a:r>
            <a:r>
              <a:rPr/>
              <a:t>what’s</a:t>
            </a:r>
            <a:r>
              <a:rPr/>
              <a:t> </a:t>
            </a:r>
            <a:r>
              <a:rPr/>
              <a:t>unacceptable.</a:t>
            </a:r>
          </a:p>
          <a:p>
            <a:pPr lvl="0" marL="0" indent="0">
              <a:buNone/>
            </a:pPr>
          </a:p>
          <a:p>
            <a:pPr lvl="0" marL="0" indent="0">
              <a:buNone/>
            </a:pPr>
            <a:r>
              <a:rPr/>
              <a:t>Constructivism</a:t>
            </a:r>
            <a:r>
              <a:rPr/>
              <a:t> </a:t>
            </a:r>
            <a:r>
              <a:rPr/>
              <a:t>is</a:t>
            </a:r>
            <a:r>
              <a:rPr/>
              <a:t> </a:t>
            </a:r>
            <a:r>
              <a:rPr/>
              <a:t>controversial</a:t>
            </a:r>
            <a:r>
              <a:rPr/>
              <a:t> </a:t>
            </a:r>
            <a:r>
              <a:rPr/>
              <a:t>because</a:t>
            </a:r>
            <a:r>
              <a:rPr/>
              <a:t> </a:t>
            </a:r>
            <a:r>
              <a:rPr/>
              <a:t>it</a:t>
            </a:r>
            <a:r>
              <a:rPr/>
              <a:t> </a:t>
            </a:r>
            <a:r>
              <a:rPr/>
              <a:t>seems</a:t>
            </a:r>
            <a:r>
              <a:rPr/>
              <a:t> </a:t>
            </a:r>
            <a:r>
              <a:rPr/>
              <a:t>to</a:t>
            </a:r>
            <a:r>
              <a:rPr/>
              <a:t> </a:t>
            </a:r>
            <a:r>
              <a:rPr/>
              <a:t>imply</a:t>
            </a:r>
            <a:r>
              <a:rPr/>
              <a:t> </a:t>
            </a:r>
            <a:r>
              <a:rPr/>
              <a:t>that</a:t>
            </a:r>
            <a:r>
              <a:rPr/>
              <a:t> </a:t>
            </a:r>
            <a:r>
              <a:rPr/>
              <a:t>there</a:t>
            </a:r>
            <a:r>
              <a:rPr/>
              <a:t> </a:t>
            </a:r>
            <a:r>
              <a:rPr/>
              <a:t>is</a:t>
            </a:r>
            <a:r>
              <a:rPr/>
              <a:t> </a:t>
            </a:r>
            <a:r>
              <a:rPr/>
              <a:t>no</a:t>
            </a:r>
            <a:r>
              <a:rPr/>
              <a:t> </a:t>
            </a:r>
            <a:r>
              <a:rPr/>
              <a:t>reality,</a:t>
            </a:r>
            <a:r>
              <a:rPr/>
              <a:t> </a:t>
            </a:r>
            <a:r>
              <a:rPr/>
              <a:t>and</a:t>
            </a:r>
            <a:r>
              <a:rPr/>
              <a:t> </a:t>
            </a:r>
            <a:r>
              <a:rPr/>
              <a:t>that</a:t>
            </a:r>
            <a:r>
              <a:rPr/>
              <a:t> </a:t>
            </a:r>
            <a:r>
              <a:rPr/>
              <a:t>everyone</a:t>
            </a:r>
            <a:r>
              <a:rPr/>
              <a:t> </a:t>
            </a:r>
            <a:r>
              <a:rPr/>
              <a:t>constructs</a:t>
            </a:r>
            <a:r>
              <a:rPr/>
              <a:t> </a:t>
            </a:r>
            <a:r>
              <a:rPr/>
              <a:t>their</a:t>
            </a:r>
            <a:r>
              <a:rPr/>
              <a:t> </a:t>
            </a:r>
            <a:r>
              <a:rPr/>
              <a:t>own</a:t>
            </a:r>
            <a:r>
              <a:rPr/>
              <a:t> </a:t>
            </a:r>
            <a:r>
              <a:rPr/>
              <a:t>reality.</a:t>
            </a:r>
            <a:r>
              <a:rPr/>
              <a:t> </a:t>
            </a:r>
            <a:r>
              <a:rPr/>
              <a:t>That’s</a:t>
            </a:r>
            <a:r>
              <a:rPr/>
              <a:t> </a:t>
            </a:r>
            <a:r>
              <a:rPr/>
              <a:t>not</a:t>
            </a:r>
            <a:r>
              <a:rPr/>
              <a:t> </a:t>
            </a:r>
            <a:r>
              <a:rPr/>
              <a:t>true.</a:t>
            </a:r>
            <a:r>
              <a:rPr/>
              <a:t> </a:t>
            </a:r>
            <a:r>
              <a:rPr/>
              <a:t>What</a:t>
            </a:r>
            <a:r>
              <a:rPr/>
              <a:t> </a:t>
            </a:r>
            <a:r>
              <a:rPr/>
              <a:t>ta</a:t>
            </a:r>
            <a:r>
              <a:rPr/>
              <a:t> </a:t>
            </a:r>
            <a:r>
              <a:rPr/>
              <a:t>constructivist</a:t>
            </a:r>
            <a:r>
              <a:rPr/>
              <a:t> </a:t>
            </a:r>
            <a:r>
              <a:rPr/>
              <a:t>believes</a:t>
            </a:r>
            <a:r>
              <a:rPr/>
              <a:t> </a:t>
            </a:r>
            <a:r>
              <a:rPr/>
              <a:t>is</a:t>
            </a:r>
            <a:r>
              <a:rPr/>
              <a:t> </a:t>
            </a:r>
            <a:r>
              <a:rPr/>
              <a:t>that</a:t>
            </a:r>
            <a:r>
              <a:rPr/>
              <a:t> </a:t>
            </a:r>
            <a:r>
              <a:rPr/>
              <a:t>the</a:t>
            </a:r>
            <a:r>
              <a:rPr/>
              <a:t> </a:t>
            </a:r>
            <a:r>
              <a:rPr/>
              <a:t>process</a:t>
            </a:r>
            <a:r>
              <a:rPr/>
              <a:t> </a:t>
            </a:r>
            <a:r>
              <a:rPr/>
              <a:t>in</a:t>
            </a:r>
            <a:r>
              <a:rPr/>
              <a:t> </a:t>
            </a:r>
            <a:r>
              <a:rPr/>
              <a:t>which</a:t>
            </a:r>
            <a:r>
              <a:rPr/>
              <a:t> </a:t>
            </a:r>
            <a:r>
              <a:rPr/>
              <a:t>we</a:t>
            </a:r>
            <a:r>
              <a:rPr/>
              <a:t> </a:t>
            </a:r>
            <a:r>
              <a:rPr/>
              <a:t>decide</a:t>
            </a:r>
            <a:r>
              <a:rPr/>
              <a:t> </a:t>
            </a:r>
            <a:r>
              <a:rPr/>
              <a:t>what’s</a:t>
            </a:r>
            <a:r>
              <a:rPr/>
              <a:t> </a:t>
            </a:r>
            <a:r>
              <a:rPr/>
              <a:t>true</a:t>
            </a:r>
            <a:r>
              <a:rPr/>
              <a:t> </a:t>
            </a:r>
            <a:r>
              <a:rPr/>
              <a:t>and</a:t>
            </a:r>
            <a:r>
              <a:rPr/>
              <a:t> </a:t>
            </a:r>
            <a:r>
              <a:rPr/>
              <a:t>what’s</a:t>
            </a:r>
            <a:r>
              <a:rPr/>
              <a:t> </a:t>
            </a:r>
            <a:r>
              <a:rPr/>
              <a:t>not</a:t>
            </a:r>
            <a:r>
              <a:rPr/>
              <a:t> </a:t>
            </a:r>
            <a:r>
              <a:rPr/>
              <a:t>true</a:t>
            </a:r>
            <a:r>
              <a:rPr/>
              <a:t> </a:t>
            </a:r>
            <a:r>
              <a:rPr/>
              <a:t>is</a:t>
            </a:r>
            <a:r>
              <a:rPr/>
              <a:t> </a:t>
            </a:r>
            <a:r>
              <a:rPr/>
              <a:t>determined</a:t>
            </a:r>
            <a:r>
              <a:rPr/>
              <a:t> </a:t>
            </a:r>
            <a:r>
              <a:rPr/>
              <a:t>by</a:t>
            </a:r>
            <a:r>
              <a:rPr/>
              <a:t> </a:t>
            </a:r>
            <a:r>
              <a:rPr/>
              <a:t>society</a:t>
            </a:r>
            <a:r>
              <a:rPr/>
              <a:t> </a:t>
            </a:r>
            <a:r>
              <a:rPr/>
              <a:t>and</a:t>
            </a:r>
            <a:r>
              <a:rPr/>
              <a:t> </a:t>
            </a:r>
            <a:r>
              <a:rPr/>
              <a:t>society</a:t>
            </a:r>
            <a:r>
              <a:rPr/>
              <a:t> </a:t>
            </a:r>
            <a:r>
              <a:rPr/>
              <a:t>has</a:t>
            </a:r>
            <a:r>
              <a:rPr/>
              <a:t> </a:t>
            </a:r>
            <a:r>
              <a:rPr/>
              <a:t>certain</a:t>
            </a:r>
            <a:r>
              <a:rPr/>
              <a:t> </a:t>
            </a:r>
            <a:r>
              <a:rPr/>
              <a:t>prejudices.</a:t>
            </a:r>
          </a:p>
          <a:p>
            <a:pPr lvl="0" marL="0" indent="0">
              <a:buNone/>
            </a:pPr>
          </a:p>
          <a:p>
            <a:pPr lvl="0" marL="0" indent="0">
              <a:buNone/>
            </a:pPr>
            <a:r>
              <a:rPr/>
              <a:t>There’s</a:t>
            </a:r>
            <a:r>
              <a:rPr/>
              <a:t> </a:t>
            </a:r>
            <a:r>
              <a:rPr/>
              <a:t>a</a:t>
            </a:r>
            <a:r>
              <a:rPr/>
              <a:t> </a:t>
            </a:r>
            <a:r>
              <a:rPr/>
              <a:t>great</a:t>
            </a:r>
            <a:r>
              <a:rPr/>
              <a:t> </a:t>
            </a:r>
            <a:r>
              <a:rPr/>
              <a:t>book</a:t>
            </a:r>
            <a:r>
              <a:rPr/>
              <a:t> </a:t>
            </a:r>
            <a:r>
              <a:rPr/>
              <a:t>called</a:t>
            </a:r>
            <a:r>
              <a:rPr/>
              <a:t> </a:t>
            </a:r>
            <a:r>
              <a:rPr/>
              <a:t>the</a:t>
            </a:r>
            <a:r>
              <a:rPr/>
              <a:t> </a:t>
            </a:r>
            <a:r>
              <a:rPr/>
              <a:t>The</a:t>
            </a:r>
            <a:r>
              <a:rPr/>
              <a:t> </a:t>
            </a:r>
            <a:r>
              <a:rPr/>
              <a:t>Mismeasure</a:t>
            </a:r>
            <a:r>
              <a:rPr/>
              <a:t> </a:t>
            </a:r>
            <a:r>
              <a:rPr/>
              <a:t>of</a:t>
            </a:r>
            <a:r>
              <a:rPr/>
              <a:t> </a:t>
            </a:r>
            <a:r>
              <a:rPr/>
              <a:t>Man.</a:t>
            </a:r>
            <a:r>
              <a:rPr/>
              <a:t> </a:t>
            </a:r>
            <a:r>
              <a:rPr/>
              <a:t>It’s</a:t>
            </a:r>
            <a:r>
              <a:rPr/>
              <a:t> </a:t>
            </a:r>
            <a:r>
              <a:rPr/>
              <a:t>written</a:t>
            </a:r>
            <a:r>
              <a:rPr/>
              <a:t> </a:t>
            </a:r>
            <a:r>
              <a:rPr/>
              <a:t>by</a:t>
            </a:r>
            <a:r>
              <a:rPr/>
              <a:t> </a:t>
            </a:r>
            <a:r>
              <a:rPr/>
              <a:t>Stephen</a:t>
            </a:r>
            <a:r>
              <a:rPr/>
              <a:t> </a:t>
            </a:r>
            <a:r>
              <a:rPr/>
              <a:t>Jay</a:t>
            </a:r>
            <a:r>
              <a:rPr/>
              <a:t> </a:t>
            </a:r>
            <a:r>
              <a:rPr/>
              <a:t>Gould.</a:t>
            </a:r>
            <a:r>
              <a:rPr/>
              <a:t> </a:t>
            </a:r>
            <a:r>
              <a:rPr/>
              <a:t>Stephen</a:t>
            </a:r>
            <a:r>
              <a:rPr/>
              <a:t> </a:t>
            </a:r>
            <a:r>
              <a:rPr/>
              <a:t>Jay</a:t>
            </a:r>
            <a:r>
              <a:rPr/>
              <a:t> </a:t>
            </a:r>
            <a:r>
              <a:rPr/>
              <a:t>Gould</a:t>
            </a:r>
            <a:r>
              <a:rPr/>
              <a:t> </a:t>
            </a:r>
            <a:r>
              <a:rPr/>
              <a:t>is</a:t>
            </a:r>
            <a:r>
              <a:rPr/>
              <a:t> </a:t>
            </a:r>
            <a:r>
              <a:rPr/>
              <a:t>a</a:t>
            </a:r>
            <a:r>
              <a:rPr/>
              <a:t> </a:t>
            </a:r>
            <a:r>
              <a:rPr/>
              <a:t>famous</a:t>
            </a:r>
            <a:r>
              <a:rPr/>
              <a:t> </a:t>
            </a:r>
            <a:r>
              <a:rPr/>
              <a:t>biologist</a:t>
            </a:r>
            <a:r>
              <a:rPr/>
              <a:t> </a:t>
            </a:r>
            <a:r>
              <a:rPr/>
              <a:t>who</a:t>
            </a:r>
            <a:r>
              <a:rPr/>
              <a:t> </a:t>
            </a:r>
            <a:r>
              <a:rPr/>
              <a:t>did</a:t>
            </a:r>
            <a:r>
              <a:rPr/>
              <a:t> </a:t>
            </a:r>
            <a:r>
              <a:rPr/>
              <a:t>a</a:t>
            </a:r>
            <a:r>
              <a:rPr/>
              <a:t> </a:t>
            </a:r>
            <a:r>
              <a:rPr/>
              <a:t>lot</a:t>
            </a:r>
            <a:r>
              <a:rPr/>
              <a:t> </a:t>
            </a:r>
            <a:r>
              <a:rPr/>
              <a:t>of</a:t>
            </a:r>
            <a:r>
              <a:rPr/>
              <a:t> </a:t>
            </a:r>
            <a:r>
              <a:rPr/>
              <a:t>work</a:t>
            </a:r>
            <a:r>
              <a:rPr/>
              <a:t> </a:t>
            </a:r>
            <a:r>
              <a:rPr/>
              <a:t>with</a:t>
            </a:r>
            <a:r>
              <a:rPr/>
              <a:t> </a:t>
            </a:r>
            <a:r>
              <a:rPr/>
              <a:t>evolution</a:t>
            </a:r>
            <a:r>
              <a:rPr/>
              <a:t> </a:t>
            </a:r>
            <a:r>
              <a:rPr/>
              <a:t>and</a:t>
            </a:r>
            <a:r>
              <a:rPr/>
              <a:t> </a:t>
            </a:r>
            <a:r>
              <a:rPr/>
              <a:t>came</a:t>
            </a:r>
            <a:r>
              <a:rPr/>
              <a:t> </a:t>
            </a:r>
            <a:r>
              <a:rPr/>
              <a:t>up</a:t>
            </a:r>
            <a:r>
              <a:rPr/>
              <a:t> </a:t>
            </a:r>
            <a:r>
              <a:rPr/>
              <a:t>with</a:t>
            </a:r>
            <a:r>
              <a:rPr/>
              <a:t> </a:t>
            </a:r>
            <a:r>
              <a:rPr/>
              <a:t>some</a:t>
            </a:r>
            <a:r>
              <a:rPr/>
              <a:t> </a:t>
            </a:r>
            <a:r>
              <a:rPr/>
              <a:t>really</a:t>
            </a:r>
            <a:r>
              <a:rPr/>
              <a:t> </a:t>
            </a:r>
            <a:r>
              <a:rPr/>
              <a:t>startling</a:t>
            </a:r>
            <a:r>
              <a:rPr/>
              <a:t> </a:t>
            </a:r>
            <a:r>
              <a:rPr/>
              <a:t>changes</a:t>
            </a:r>
            <a:r>
              <a:rPr/>
              <a:t> </a:t>
            </a:r>
            <a:r>
              <a:rPr/>
              <a:t>to</a:t>
            </a:r>
            <a:r>
              <a:rPr/>
              <a:t> </a:t>
            </a:r>
            <a:r>
              <a:rPr/>
              <a:t>the</a:t>
            </a:r>
            <a:r>
              <a:rPr/>
              <a:t> </a:t>
            </a:r>
            <a:r>
              <a:rPr/>
              <a:t>theory</a:t>
            </a:r>
            <a:r>
              <a:rPr/>
              <a:t> </a:t>
            </a:r>
            <a:r>
              <a:rPr/>
              <a:t>of</a:t>
            </a:r>
            <a:r>
              <a:rPr/>
              <a:t> </a:t>
            </a:r>
            <a:r>
              <a:rPr/>
              <a:t>evolution.</a:t>
            </a:r>
            <a:r>
              <a:rPr/>
              <a:t> </a:t>
            </a:r>
            <a:r>
              <a:rPr/>
              <a:t>In</a:t>
            </a:r>
            <a:r>
              <a:rPr/>
              <a:t> </a:t>
            </a:r>
            <a:r>
              <a:rPr/>
              <a:t>the</a:t>
            </a:r>
            <a:r>
              <a:rPr/>
              <a:t> </a:t>
            </a:r>
            <a:r>
              <a:rPr/>
              <a:t>book,</a:t>
            </a:r>
            <a:r>
              <a:rPr/>
              <a:t> </a:t>
            </a:r>
            <a:r>
              <a:rPr/>
              <a:t>The</a:t>
            </a:r>
            <a:r>
              <a:rPr/>
              <a:t> </a:t>
            </a:r>
            <a:r>
              <a:rPr/>
              <a:t>Mismeasure</a:t>
            </a:r>
            <a:r>
              <a:rPr/>
              <a:t> </a:t>
            </a:r>
            <a:r>
              <a:rPr/>
              <a:t>of</a:t>
            </a:r>
            <a:r>
              <a:rPr/>
              <a:t> </a:t>
            </a:r>
            <a:r>
              <a:rPr/>
              <a:t>Man,</a:t>
            </a:r>
            <a:r>
              <a:rPr/>
              <a:t> </a:t>
            </a:r>
            <a:r>
              <a:rPr/>
              <a:t>he</a:t>
            </a:r>
            <a:r>
              <a:rPr/>
              <a:t> </a:t>
            </a:r>
            <a:r>
              <a:rPr/>
              <a:t>looked</a:t>
            </a:r>
            <a:r>
              <a:rPr/>
              <a:t> </a:t>
            </a:r>
            <a:r>
              <a:rPr/>
              <a:t>at</a:t>
            </a:r>
            <a:r>
              <a:rPr/>
              <a:t> </a:t>
            </a:r>
            <a:r>
              <a:rPr/>
              <a:t>how</a:t>
            </a:r>
            <a:r>
              <a:rPr/>
              <a:t> </a:t>
            </a:r>
            <a:r>
              <a:rPr/>
              <a:t>researchers</a:t>
            </a:r>
            <a:r>
              <a:rPr/>
              <a:t> </a:t>
            </a:r>
            <a:r>
              <a:rPr/>
              <a:t>measure</a:t>
            </a:r>
            <a:r>
              <a:rPr/>
              <a:t> </a:t>
            </a:r>
            <a:r>
              <a:rPr/>
              <a:t>intelligence</a:t>
            </a:r>
            <a:r>
              <a:rPr/>
              <a:t> </a:t>
            </a:r>
            <a:r>
              <a:rPr/>
              <a:t>to</a:t>
            </a:r>
            <a:r>
              <a:rPr/>
              <a:t> </a:t>
            </a:r>
            <a:r>
              <a:rPr/>
              <a:t>things</a:t>
            </a:r>
            <a:r>
              <a:rPr/>
              <a:t> </a:t>
            </a:r>
            <a:r>
              <a:rPr/>
              <a:t>like</a:t>
            </a:r>
            <a:r>
              <a:rPr/>
              <a:t> </a:t>
            </a:r>
            <a:r>
              <a:rPr/>
              <a:t>IQ</a:t>
            </a:r>
            <a:r>
              <a:rPr/>
              <a:t> </a:t>
            </a:r>
            <a:r>
              <a:rPr/>
              <a:t>tests</a:t>
            </a:r>
            <a:r>
              <a:rPr/>
              <a:t> </a:t>
            </a:r>
            <a:r>
              <a:rPr/>
              <a:t>and</a:t>
            </a:r>
            <a:r>
              <a:rPr/>
              <a:t> </a:t>
            </a:r>
            <a:r>
              <a:rPr/>
              <a:t>he</a:t>
            </a:r>
            <a:r>
              <a:rPr/>
              <a:t> </a:t>
            </a:r>
            <a:r>
              <a:rPr/>
              <a:t>claims</a:t>
            </a:r>
            <a:r>
              <a:rPr/>
              <a:t> </a:t>
            </a:r>
            <a:r>
              <a:rPr/>
              <a:t>that</a:t>
            </a:r>
            <a:r>
              <a:rPr/>
              <a:t> </a:t>
            </a:r>
            <a:r>
              <a:rPr/>
              <a:t>these</a:t>
            </a:r>
            <a:r>
              <a:rPr/>
              <a:t> </a:t>
            </a:r>
            <a:r>
              <a:rPr/>
              <a:t>measures</a:t>
            </a:r>
            <a:r>
              <a:rPr/>
              <a:t> </a:t>
            </a:r>
            <a:r>
              <a:rPr/>
              <a:t>are</a:t>
            </a:r>
            <a:r>
              <a:rPr/>
              <a:t> </a:t>
            </a:r>
            <a:r>
              <a:rPr/>
              <a:t>flawed</a:t>
            </a:r>
            <a:r>
              <a:rPr/>
              <a:t> </a:t>
            </a:r>
            <a:r>
              <a:rPr/>
              <a:t>because</a:t>
            </a:r>
            <a:r>
              <a:rPr/>
              <a:t> </a:t>
            </a:r>
            <a:r>
              <a:rPr/>
              <a:t>the</a:t>
            </a:r>
            <a:r>
              <a:rPr/>
              <a:t> </a:t>
            </a:r>
            <a:r>
              <a:rPr/>
              <a:t>process</a:t>
            </a:r>
            <a:r>
              <a:rPr/>
              <a:t> </a:t>
            </a:r>
            <a:r>
              <a:rPr/>
              <a:t>of</a:t>
            </a:r>
            <a:r>
              <a:rPr/>
              <a:t> </a:t>
            </a:r>
            <a:r>
              <a:rPr/>
              <a:t>developing</a:t>
            </a:r>
            <a:r>
              <a:rPr/>
              <a:t> </a:t>
            </a:r>
            <a:r>
              <a:rPr/>
              <a:t>an</a:t>
            </a:r>
            <a:r>
              <a:rPr/>
              <a:t> </a:t>
            </a:r>
            <a:r>
              <a:rPr/>
              <a:t>IQ</a:t>
            </a:r>
            <a:r>
              <a:rPr/>
              <a:t> </a:t>
            </a:r>
            <a:r>
              <a:rPr/>
              <a:t>is</a:t>
            </a:r>
            <a:r>
              <a:rPr/>
              <a:t> </a:t>
            </a:r>
            <a:r>
              <a:rPr/>
              <a:t>a</a:t>
            </a:r>
            <a:r>
              <a:rPr/>
              <a:t> </a:t>
            </a:r>
            <a:r>
              <a:rPr/>
              <a:t>social</a:t>
            </a:r>
            <a:r>
              <a:rPr/>
              <a:t> </a:t>
            </a:r>
            <a:r>
              <a:rPr/>
              <a:t>process.</a:t>
            </a:r>
            <a:r>
              <a:rPr/>
              <a:t> </a:t>
            </a:r>
            <a:r>
              <a:rPr/>
              <a:t>People</a:t>
            </a:r>
            <a:r>
              <a:rPr/>
              <a:t> </a:t>
            </a:r>
            <a:r>
              <a:rPr/>
              <a:t>decide</a:t>
            </a:r>
            <a:r>
              <a:rPr/>
              <a:t> </a:t>
            </a:r>
            <a:r>
              <a:rPr/>
              <a:t>what</a:t>
            </a:r>
            <a:r>
              <a:rPr/>
              <a:t> </a:t>
            </a:r>
            <a:r>
              <a:rPr/>
              <a:t>questions</a:t>
            </a:r>
            <a:r>
              <a:rPr/>
              <a:t> </a:t>
            </a:r>
            <a:r>
              <a:rPr/>
              <a:t>go</a:t>
            </a:r>
            <a:r>
              <a:rPr/>
              <a:t> </a:t>
            </a:r>
            <a:r>
              <a:rPr/>
              <a:t>on</a:t>
            </a:r>
            <a:r>
              <a:rPr/>
              <a:t> </a:t>
            </a:r>
            <a:r>
              <a:rPr/>
              <a:t>the</a:t>
            </a:r>
            <a:r>
              <a:rPr/>
              <a:t> </a:t>
            </a:r>
            <a:r>
              <a:rPr/>
              <a:t>IQ</a:t>
            </a:r>
            <a:r>
              <a:rPr/>
              <a:t> </a:t>
            </a:r>
            <a:r>
              <a:rPr/>
              <a:t>test,</a:t>
            </a:r>
            <a:r>
              <a:rPr/>
              <a:t> </a:t>
            </a:r>
            <a:r>
              <a:rPr/>
              <a:t>and</a:t>
            </a:r>
            <a:r>
              <a:rPr/>
              <a:t> </a:t>
            </a:r>
            <a:r>
              <a:rPr/>
              <a:t>what</a:t>
            </a:r>
            <a:r>
              <a:rPr/>
              <a:t> </a:t>
            </a:r>
            <a:r>
              <a:rPr/>
              <a:t>answers</a:t>
            </a:r>
            <a:r>
              <a:rPr/>
              <a:t> </a:t>
            </a:r>
            <a:r>
              <a:rPr/>
              <a:t>represent</a:t>
            </a:r>
            <a:r>
              <a:rPr/>
              <a:t> </a:t>
            </a:r>
            <a:r>
              <a:rPr/>
              <a:t>more</a:t>
            </a:r>
            <a:r>
              <a:rPr/>
              <a:t> </a:t>
            </a:r>
            <a:r>
              <a:rPr/>
              <a:t>intelligence</a:t>
            </a:r>
            <a:r>
              <a:rPr/>
              <a:t> </a:t>
            </a:r>
            <a:r>
              <a:rPr/>
              <a:t>or</a:t>
            </a:r>
            <a:r>
              <a:rPr/>
              <a:t> </a:t>
            </a:r>
            <a:r>
              <a:rPr/>
              <a:t>less</a:t>
            </a:r>
            <a:r>
              <a:rPr/>
              <a:t> </a:t>
            </a:r>
            <a:r>
              <a:rPr/>
              <a:t>intelligence</a:t>
            </a:r>
            <a:r>
              <a:rPr/>
              <a:t> </a:t>
            </a:r>
            <a:r>
              <a:rPr/>
              <a:t>and</a:t>
            </a:r>
            <a:r>
              <a:rPr/>
              <a:t> </a:t>
            </a:r>
            <a:r>
              <a:rPr/>
              <a:t>this</a:t>
            </a:r>
            <a:r>
              <a:rPr/>
              <a:t> </a:t>
            </a:r>
            <a:r>
              <a:rPr/>
              <a:t>is</a:t>
            </a:r>
            <a:r>
              <a:rPr/>
              <a:t> </a:t>
            </a:r>
            <a:r>
              <a:rPr/>
              <a:t>a</a:t>
            </a:r>
            <a:r>
              <a:rPr/>
              <a:t> </a:t>
            </a:r>
            <a:r>
              <a:rPr/>
              <a:t>social</a:t>
            </a:r>
            <a:r>
              <a:rPr/>
              <a:t> </a:t>
            </a:r>
            <a:r>
              <a:rPr/>
              <a:t>process.</a:t>
            </a:r>
            <a:r>
              <a:rPr/>
              <a:t> </a:t>
            </a:r>
            <a:r>
              <a:rPr/>
              <a:t>It</a:t>
            </a:r>
            <a:r>
              <a:rPr/>
              <a:t> </a:t>
            </a:r>
            <a:r>
              <a:rPr/>
              <a:t>is</a:t>
            </a:r>
            <a:r>
              <a:rPr/>
              <a:t> </a:t>
            </a:r>
            <a:r>
              <a:rPr/>
              <a:t>subject</a:t>
            </a:r>
            <a:r>
              <a:rPr/>
              <a:t> </a:t>
            </a:r>
            <a:r>
              <a:rPr/>
              <a:t>to</a:t>
            </a:r>
            <a:r>
              <a:rPr/>
              <a:t> </a:t>
            </a:r>
            <a:r>
              <a:rPr/>
              <a:t>social</a:t>
            </a:r>
            <a:r>
              <a:rPr/>
              <a:t> </a:t>
            </a:r>
            <a:r>
              <a:rPr/>
              <a:t>biases</a:t>
            </a:r>
            <a:r>
              <a:rPr/>
              <a:t> </a:t>
            </a:r>
            <a:r>
              <a:rPr/>
              <a:t>and</a:t>
            </a:r>
            <a:r>
              <a:rPr/>
              <a:t> </a:t>
            </a:r>
            <a:r>
              <a:rPr/>
              <a:t>in</a:t>
            </a:r>
            <a:r>
              <a:rPr/>
              <a:t> </a:t>
            </a:r>
            <a:r>
              <a:rPr/>
              <a:t>particular</a:t>
            </a:r>
            <a:r>
              <a:rPr/>
              <a:t> </a:t>
            </a:r>
            <a:r>
              <a:rPr/>
              <a:t>if</a:t>
            </a:r>
            <a:r>
              <a:rPr/>
              <a:t> </a:t>
            </a:r>
            <a:r>
              <a:rPr/>
              <a:t>the</a:t>
            </a:r>
            <a:r>
              <a:rPr/>
              <a:t> </a:t>
            </a:r>
            <a:r>
              <a:rPr/>
              <a:t>people</a:t>
            </a:r>
            <a:r>
              <a:rPr/>
              <a:t> </a:t>
            </a:r>
            <a:r>
              <a:rPr/>
              <a:t>involved</a:t>
            </a:r>
            <a:r>
              <a:rPr/>
              <a:t> </a:t>
            </a:r>
            <a:r>
              <a:rPr/>
              <a:t>in</a:t>
            </a:r>
            <a:r>
              <a:rPr/>
              <a:t> </a:t>
            </a:r>
            <a:r>
              <a:rPr/>
              <a:t>the</a:t>
            </a:r>
            <a:r>
              <a:rPr/>
              <a:t> </a:t>
            </a:r>
            <a:r>
              <a:rPr/>
              <a:t>development</a:t>
            </a:r>
            <a:r>
              <a:rPr/>
              <a:t> </a:t>
            </a:r>
            <a:r>
              <a:rPr/>
              <a:t>of</a:t>
            </a:r>
            <a:r>
              <a:rPr/>
              <a:t> </a:t>
            </a:r>
            <a:r>
              <a:rPr/>
              <a:t>intelligence</a:t>
            </a:r>
            <a:r>
              <a:rPr/>
              <a:t> </a:t>
            </a:r>
            <a:r>
              <a:rPr/>
              <a:t>testing</a:t>
            </a:r>
            <a:r>
              <a:rPr/>
              <a:t> </a:t>
            </a:r>
            <a:r>
              <a:rPr/>
              <a:t>have</a:t>
            </a:r>
            <a:r>
              <a:rPr/>
              <a:t> </a:t>
            </a:r>
            <a:r>
              <a:rPr/>
              <a:t>either</a:t>
            </a:r>
            <a:r>
              <a:rPr/>
              <a:t> </a:t>
            </a:r>
            <a:r>
              <a:rPr/>
              <a:t>overt</a:t>
            </a:r>
            <a:r>
              <a:rPr/>
              <a:t> </a:t>
            </a:r>
            <a:r>
              <a:rPr/>
              <a:t>or</a:t>
            </a:r>
            <a:r>
              <a:rPr/>
              <a:t> </a:t>
            </a:r>
            <a:r>
              <a:rPr/>
              <a:t>hidden</a:t>
            </a:r>
            <a:r>
              <a:rPr/>
              <a:t> </a:t>
            </a:r>
            <a:r>
              <a:rPr/>
              <a:t>biases,</a:t>
            </a:r>
            <a:r>
              <a:rPr/>
              <a:t> </a:t>
            </a:r>
            <a:r>
              <a:rPr/>
              <a:t>that</a:t>
            </a:r>
            <a:r>
              <a:rPr/>
              <a:t> </a:t>
            </a:r>
            <a:r>
              <a:rPr/>
              <a:t>can</a:t>
            </a:r>
            <a:r>
              <a:rPr/>
              <a:t> </a:t>
            </a:r>
            <a:r>
              <a:rPr/>
              <a:t>create</a:t>
            </a:r>
            <a:r>
              <a:rPr/>
              <a:t> </a:t>
            </a:r>
            <a:r>
              <a:rPr/>
              <a:t>a</a:t>
            </a:r>
            <a:r>
              <a:rPr/>
              <a:t> </a:t>
            </a:r>
            <a:r>
              <a:rPr/>
              <a:t>biased</a:t>
            </a:r>
            <a:r>
              <a:rPr/>
              <a:t> </a:t>
            </a:r>
            <a:r>
              <a:rPr/>
              <a:t>test.</a:t>
            </a:r>
          </a:p>
          <a:p>
            <a:pPr lvl="0" marL="0" indent="0">
              <a:buNone/>
            </a:pPr>
          </a:p>
          <a:p>
            <a:pPr lvl="0" marL="0" indent="0">
              <a:buNone/>
            </a:pPr>
            <a:r>
              <a:rPr/>
              <a:t>There</a:t>
            </a:r>
            <a:r>
              <a:rPr/>
              <a:t> </a:t>
            </a:r>
            <a:r>
              <a:rPr/>
              <a:t>is</a:t>
            </a:r>
            <a:r>
              <a:rPr/>
              <a:t> </a:t>
            </a:r>
            <a:r>
              <a:rPr/>
              <a:t>also</a:t>
            </a:r>
            <a:r>
              <a:rPr/>
              <a:t> </a:t>
            </a:r>
            <a:r>
              <a:rPr/>
              <a:t>Joel</a:t>
            </a:r>
            <a:r>
              <a:rPr/>
              <a:t> </a:t>
            </a:r>
            <a:r>
              <a:rPr/>
              <a:t>Best,</a:t>
            </a:r>
            <a:r>
              <a:rPr/>
              <a:t> </a:t>
            </a:r>
            <a:r>
              <a:rPr/>
              <a:t>who</a:t>
            </a:r>
            <a:r>
              <a:rPr/>
              <a:t> </a:t>
            </a:r>
            <a:r>
              <a:rPr/>
              <a:t>wrote</a:t>
            </a:r>
            <a:r>
              <a:rPr/>
              <a:t> </a:t>
            </a:r>
            <a:r>
              <a:rPr/>
              <a:t>a</a:t>
            </a:r>
            <a:r>
              <a:rPr/>
              <a:t> </a:t>
            </a:r>
            <a:r>
              <a:rPr/>
              <a:t>book,</a:t>
            </a:r>
            <a:r>
              <a:rPr/>
              <a:t> </a:t>
            </a:r>
            <a:r>
              <a:rPr/>
              <a:t>Damned</a:t>
            </a:r>
            <a:r>
              <a:rPr/>
              <a:t> </a:t>
            </a:r>
            <a:r>
              <a:rPr/>
              <a:t>Lies</a:t>
            </a:r>
            <a:r>
              <a:rPr/>
              <a:t> </a:t>
            </a:r>
            <a:r>
              <a:rPr/>
              <a:t>and</a:t>
            </a:r>
            <a:r>
              <a:rPr/>
              <a:t> </a:t>
            </a:r>
            <a:r>
              <a:rPr/>
              <a:t>Statistics</a:t>
            </a:r>
            <a:r>
              <a:rPr/>
              <a:t> </a:t>
            </a:r>
            <a:r>
              <a:rPr/>
              <a:t>who</a:t>
            </a:r>
            <a:r>
              <a:rPr/>
              <a:t> </a:t>
            </a:r>
            <a:r>
              <a:rPr/>
              <a:t>argues</a:t>
            </a:r>
            <a:r>
              <a:rPr/>
              <a:t> </a:t>
            </a:r>
            <a:r>
              <a:rPr/>
              <a:t>that</a:t>
            </a:r>
            <a:r>
              <a:rPr/>
              <a:t> </a:t>
            </a:r>
            <a:r>
              <a:rPr/>
              <a:t>all</a:t>
            </a:r>
            <a:r>
              <a:rPr/>
              <a:t> </a:t>
            </a:r>
            <a:r>
              <a:rPr/>
              <a:t>statistics</a:t>
            </a:r>
            <a:r>
              <a:rPr/>
              <a:t> </a:t>
            </a:r>
            <a:r>
              <a:rPr/>
              <a:t>are</a:t>
            </a:r>
            <a:r>
              <a:rPr/>
              <a:t> </a:t>
            </a:r>
            <a:r>
              <a:rPr/>
              <a:t>social</a:t>
            </a:r>
            <a:r>
              <a:rPr/>
              <a:t> </a:t>
            </a:r>
            <a:r>
              <a:rPr/>
              <a:t>process</a:t>
            </a:r>
            <a:r>
              <a:rPr/>
              <a:t> </a:t>
            </a:r>
            <a:r>
              <a:rPr/>
              <a:t>and</a:t>
            </a:r>
            <a:r>
              <a:rPr/>
              <a:t> </a:t>
            </a:r>
            <a:r>
              <a:rPr/>
              <a:t>you</a:t>
            </a:r>
            <a:r>
              <a:rPr/>
              <a:t> </a:t>
            </a:r>
            <a:r>
              <a:rPr/>
              <a:t>need</a:t>
            </a:r>
            <a:r>
              <a:rPr/>
              <a:t> </a:t>
            </a:r>
            <a:r>
              <a:rPr/>
              <a:t>to</a:t>
            </a:r>
            <a:r>
              <a:rPr/>
              <a:t> </a:t>
            </a:r>
            <a:r>
              <a:rPr/>
              <a:t>understand</a:t>
            </a:r>
            <a:r>
              <a:rPr/>
              <a:t> </a:t>
            </a:r>
            <a:r>
              <a:rPr/>
              <a:t>the</a:t>
            </a:r>
            <a:r>
              <a:rPr/>
              <a:t> </a:t>
            </a:r>
            <a:r>
              <a:rPr/>
              <a:t>process</a:t>
            </a:r>
            <a:r>
              <a:rPr/>
              <a:t> </a:t>
            </a:r>
            <a:r>
              <a:rPr/>
              <a:t>by</a:t>
            </a:r>
            <a:r>
              <a:rPr/>
              <a:t> </a:t>
            </a:r>
            <a:r>
              <a:rPr/>
              <a:t>which</a:t>
            </a:r>
            <a:r>
              <a:rPr/>
              <a:t> </a:t>
            </a:r>
            <a:r>
              <a:rPr/>
              <a:t>these</a:t>
            </a:r>
            <a:r>
              <a:rPr/>
              <a:t> </a:t>
            </a:r>
            <a:r>
              <a:rPr/>
              <a:t>statistics</a:t>
            </a:r>
            <a:r>
              <a:rPr/>
              <a:t> </a:t>
            </a:r>
            <a:r>
              <a:rPr/>
              <a:t>are</a:t>
            </a:r>
            <a:r>
              <a:rPr/>
              <a:t> </a:t>
            </a:r>
            <a:r>
              <a:rPr/>
              <a:t>derived.</a:t>
            </a:r>
            <a:r>
              <a:rPr/>
              <a:t> </a:t>
            </a:r>
            <a:r>
              <a:rPr/>
              <a:t>That</a:t>
            </a:r>
            <a:r>
              <a:rPr/>
              <a:t> </a:t>
            </a:r>
            <a:r>
              <a:rPr/>
              <a:t>doesn’t</a:t>
            </a:r>
            <a:r>
              <a:rPr/>
              <a:t> </a:t>
            </a:r>
            <a:r>
              <a:rPr/>
              <a:t>mean</a:t>
            </a:r>
            <a:r>
              <a:rPr/>
              <a:t> </a:t>
            </a:r>
            <a:r>
              <a:rPr/>
              <a:t>that</a:t>
            </a:r>
            <a:r>
              <a:rPr/>
              <a:t> </a:t>
            </a:r>
            <a:r>
              <a:rPr/>
              <a:t>you</a:t>
            </a:r>
            <a:r>
              <a:rPr/>
              <a:t> </a:t>
            </a:r>
            <a:r>
              <a:rPr/>
              <a:t>don’t</a:t>
            </a:r>
            <a:r>
              <a:rPr/>
              <a:t> </a:t>
            </a:r>
            <a:r>
              <a:rPr/>
              <a:t>believe</a:t>
            </a:r>
            <a:r>
              <a:rPr/>
              <a:t> </a:t>
            </a:r>
            <a:r>
              <a:rPr/>
              <a:t>the</a:t>
            </a:r>
            <a:r>
              <a:rPr/>
              <a:t> </a:t>
            </a:r>
            <a:r>
              <a:rPr/>
              <a:t>statistics,</a:t>
            </a:r>
            <a:r>
              <a:rPr/>
              <a:t> </a:t>
            </a:r>
            <a:r>
              <a:rPr/>
              <a:t>but</a:t>
            </a:r>
            <a:r>
              <a:rPr/>
              <a:t> </a:t>
            </a:r>
            <a:r>
              <a:rPr/>
              <a:t>you</a:t>
            </a:r>
            <a:r>
              <a:rPr/>
              <a:t> </a:t>
            </a:r>
            <a:r>
              <a:rPr/>
              <a:t>have</a:t>
            </a:r>
            <a:r>
              <a:rPr/>
              <a:t> </a:t>
            </a:r>
            <a:r>
              <a:rPr/>
              <a:t>to</a:t>
            </a:r>
            <a:r>
              <a:rPr/>
              <a:t> </a:t>
            </a:r>
            <a:r>
              <a:rPr/>
              <a:t>first</a:t>
            </a:r>
            <a:r>
              <a:rPr/>
              <a:t> </a:t>
            </a:r>
            <a:r>
              <a:rPr/>
              <a:t>think</a:t>
            </a:r>
            <a:r>
              <a:rPr/>
              <a:t> </a:t>
            </a:r>
            <a:r>
              <a:rPr/>
              <a:t>carefully</a:t>
            </a:r>
            <a:r>
              <a:rPr/>
              <a:t> </a:t>
            </a:r>
            <a:r>
              <a:rPr/>
              <a:t>about</a:t>
            </a:r>
            <a:r>
              <a:rPr/>
              <a:t> </a:t>
            </a:r>
            <a:r>
              <a:rPr/>
              <a:t>how</a:t>
            </a:r>
            <a:r>
              <a:rPr/>
              <a:t> </a:t>
            </a:r>
            <a:r>
              <a:rPr/>
              <a:t>those</a:t>
            </a:r>
            <a:r>
              <a:rPr/>
              <a:t> </a:t>
            </a:r>
            <a:r>
              <a:rPr/>
              <a:t>numbers</a:t>
            </a:r>
            <a:r>
              <a:rPr/>
              <a:t> </a:t>
            </a:r>
            <a:r>
              <a:rPr/>
              <a:t>were</a:t>
            </a:r>
            <a:r>
              <a:rPr/>
              <a:t> </a:t>
            </a:r>
            <a:r>
              <a:rPr/>
              <a:t>created.</a:t>
            </a:r>
            <a:r>
              <a:rPr/>
              <a:t> </a:t>
            </a:r>
            <a:r>
              <a:rPr/>
              <a:t>So</a:t>
            </a:r>
            <a:r>
              <a:rPr/>
              <a:t> </a:t>
            </a:r>
            <a:r>
              <a:rPr/>
              <a:t>for</a:t>
            </a:r>
            <a:r>
              <a:rPr/>
              <a:t> </a:t>
            </a:r>
            <a:r>
              <a:rPr/>
              <a:t>example,</a:t>
            </a:r>
            <a:r>
              <a:rPr/>
              <a:t> </a:t>
            </a:r>
            <a:r>
              <a:rPr/>
              <a:t>there</a:t>
            </a:r>
            <a:r>
              <a:rPr/>
              <a:t> </a:t>
            </a:r>
            <a:r>
              <a:rPr/>
              <a:t>are</a:t>
            </a:r>
            <a:r>
              <a:rPr/>
              <a:t> </a:t>
            </a:r>
            <a:r>
              <a:rPr/>
              <a:t>Criminologists</a:t>
            </a:r>
            <a:r>
              <a:rPr/>
              <a:t> </a:t>
            </a:r>
            <a:r>
              <a:rPr/>
              <a:t>who</a:t>
            </a:r>
            <a:r>
              <a:rPr/>
              <a:t> </a:t>
            </a:r>
            <a:r>
              <a:rPr/>
              <a:t>creates</a:t>
            </a:r>
            <a:r>
              <a:rPr/>
              <a:t> </a:t>
            </a:r>
            <a:r>
              <a:rPr/>
              <a:t>statistics</a:t>
            </a:r>
            <a:r>
              <a:rPr/>
              <a:t> </a:t>
            </a:r>
            <a:r>
              <a:rPr/>
              <a:t>on</a:t>
            </a:r>
            <a:r>
              <a:rPr/>
              <a:t> </a:t>
            </a:r>
            <a:r>
              <a:rPr/>
              <a:t>crime</a:t>
            </a:r>
            <a:r>
              <a:rPr/>
              <a:t> </a:t>
            </a:r>
            <a:r>
              <a:rPr/>
              <a:t>rates.</a:t>
            </a:r>
            <a:r>
              <a:rPr/>
              <a:t> </a:t>
            </a:r>
            <a:r>
              <a:rPr/>
              <a:t>Frequently,</a:t>
            </a:r>
            <a:r>
              <a:rPr/>
              <a:t> </a:t>
            </a:r>
            <a:r>
              <a:rPr/>
              <a:t>these</a:t>
            </a:r>
            <a:r>
              <a:rPr/>
              <a:t> </a:t>
            </a:r>
            <a:r>
              <a:rPr/>
              <a:t>statistics</a:t>
            </a:r>
            <a:r>
              <a:rPr/>
              <a:t> </a:t>
            </a:r>
            <a:r>
              <a:rPr/>
              <a:t>come</a:t>
            </a:r>
            <a:r>
              <a:rPr/>
              <a:t> </a:t>
            </a:r>
            <a:r>
              <a:rPr/>
              <a:t>ultimately</a:t>
            </a:r>
            <a:r>
              <a:rPr/>
              <a:t> </a:t>
            </a:r>
            <a:r>
              <a:rPr/>
              <a:t>from</a:t>
            </a:r>
            <a:r>
              <a:rPr/>
              <a:t> </a:t>
            </a:r>
            <a:r>
              <a:rPr/>
              <a:t>the</a:t>
            </a:r>
            <a:r>
              <a:rPr/>
              <a:t> </a:t>
            </a:r>
            <a:r>
              <a:rPr/>
              <a:t>Police</a:t>
            </a:r>
            <a:r>
              <a:rPr/>
              <a:t> </a:t>
            </a:r>
            <a:r>
              <a:rPr/>
              <a:t>Department.</a:t>
            </a:r>
            <a:r>
              <a:rPr/>
              <a:t> </a:t>
            </a:r>
            <a:r>
              <a:rPr/>
              <a:t>The</a:t>
            </a:r>
            <a:r>
              <a:rPr/>
              <a:t> </a:t>
            </a:r>
            <a:r>
              <a:rPr/>
              <a:t>Police</a:t>
            </a:r>
            <a:r>
              <a:rPr/>
              <a:t> </a:t>
            </a:r>
            <a:r>
              <a:rPr/>
              <a:t>Department</a:t>
            </a:r>
            <a:r>
              <a:rPr/>
              <a:t> </a:t>
            </a:r>
            <a:r>
              <a:rPr/>
              <a:t>is</a:t>
            </a:r>
            <a:r>
              <a:rPr/>
              <a:t> </a:t>
            </a:r>
            <a:r>
              <a:rPr/>
              <a:t>going</a:t>
            </a:r>
            <a:r>
              <a:rPr/>
              <a:t> </a:t>
            </a:r>
            <a:r>
              <a:rPr/>
              <a:t>to</a:t>
            </a:r>
            <a:r>
              <a:rPr/>
              <a:t> </a:t>
            </a:r>
            <a:r>
              <a:rPr/>
              <a:t>provide</a:t>
            </a:r>
            <a:r>
              <a:rPr/>
              <a:t> </a:t>
            </a:r>
            <a:r>
              <a:rPr/>
              <a:t>information</a:t>
            </a:r>
            <a:r>
              <a:rPr/>
              <a:t> </a:t>
            </a:r>
            <a:r>
              <a:rPr/>
              <a:t>about</a:t>
            </a:r>
            <a:r>
              <a:rPr/>
              <a:t> </a:t>
            </a:r>
            <a:r>
              <a:rPr/>
              <a:t>how</a:t>
            </a:r>
            <a:r>
              <a:rPr/>
              <a:t> </a:t>
            </a:r>
            <a:r>
              <a:rPr/>
              <a:t>many</a:t>
            </a:r>
            <a:r>
              <a:rPr/>
              <a:t> </a:t>
            </a:r>
            <a:r>
              <a:rPr/>
              <a:t>crimes</a:t>
            </a:r>
            <a:r>
              <a:rPr/>
              <a:t> </a:t>
            </a:r>
            <a:r>
              <a:rPr/>
              <a:t>occurred</a:t>
            </a:r>
            <a:r>
              <a:rPr/>
              <a:t> </a:t>
            </a:r>
            <a:r>
              <a:rPr/>
              <a:t>where</a:t>
            </a:r>
            <a:r>
              <a:rPr/>
              <a:t> </a:t>
            </a:r>
            <a:r>
              <a:rPr/>
              <a:t>they</a:t>
            </a:r>
            <a:r>
              <a:rPr/>
              <a:t> </a:t>
            </a:r>
            <a:r>
              <a:rPr/>
              <a:t>occurred.</a:t>
            </a:r>
            <a:r>
              <a:rPr/>
              <a:t> </a:t>
            </a:r>
            <a:r>
              <a:rPr/>
              <a:t>The</a:t>
            </a:r>
            <a:r>
              <a:rPr/>
              <a:t> </a:t>
            </a:r>
            <a:r>
              <a:rPr/>
              <a:t>classify</a:t>
            </a:r>
            <a:r>
              <a:rPr/>
              <a:t> </a:t>
            </a:r>
            <a:r>
              <a:rPr/>
              <a:t>the</a:t>
            </a:r>
            <a:r>
              <a:rPr/>
              <a:t> </a:t>
            </a:r>
            <a:r>
              <a:rPr/>
              <a:t>types</a:t>
            </a:r>
            <a:r>
              <a:rPr/>
              <a:t> </a:t>
            </a:r>
            <a:r>
              <a:rPr/>
              <a:t>of</a:t>
            </a:r>
            <a:r>
              <a:rPr/>
              <a:t> </a:t>
            </a:r>
            <a:r>
              <a:rPr/>
              <a:t>crimes</a:t>
            </a:r>
            <a:r>
              <a:rPr/>
              <a:t> </a:t>
            </a:r>
            <a:r>
              <a:rPr/>
              <a:t>and</a:t>
            </a:r>
            <a:r>
              <a:rPr/>
              <a:t> </a:t>
            </a:r>
            <a:r>
              <a:rPr/>
              <a:t>the</a:t>
            </a:r>
            <a:r>
              <a:rPr/>
              <a:t> </a:t>
            </a:r>
            <a:r>
              <a:rPr/>
              <a:t>seriousness</a:t>
            </a:r>
            <a:r>
              <a:rPr/>
              <a:t> </a:t>
            </a:r>
            <a:r>
              <a:rPr/>
              <a:t>of</a:t>
            </a:r>
            <a:r>
              <a:rPr/>
              <a:t> </a:t>
            </a:r>
            <a:r>
              <a:rPr/>
              <a:t>those</a:t>
            </a:r>
            <a:r>
              <a:rPr/>
              <a:t> </a:t>
            </a:r>
            <a:r>
              <a:rPr/>
              <a:t>crimes.</a:t>
            </a:r>
            <a:r>
              <a:rPr/>
              <a:t> </a:t>
            </a:r>
            <a:r>
              <a:rPr/>
              <a:t>Police</a:t>
            </a:r>
            <a:r>
              <a:rPr/>
              <a:t> </a:t>
            </a:r>
            <a:r>
              <a:rPr/>
              <a:t>Departments</a:t>
            </a:r>
            <a:r>
              <a:rPr/>
              <a:t> </a:t>
            </a:r>
            <a:r>
              <a:rPr/>
              <a:t>have</a:t>
            </a:r>
            <a:r>
              <a:rPr/>
              <a:t> </a:t>
            </a:r>
            <a:r>
              <a:rPr/>
              <a:t>certain</a:t>
            </a:r>
            <a:r>
              <a:rPr/>
              <a:t> </a:t>
            </a:r>
            <a:r>
              <a:rPr/>
              <a:t>perspectives</a:t>
            </a:r>
            <a:r>
              <a:rPr/>
              <a:t> </a:t>
            </a:r>
            <a:r>
              <a:rPr/>
              <a:t>on</a:t>
            </a:r>
            <a:r>
              <a:rPr/>
              <a:t> </a:t>
            </a:r>
            <a:r>
              <a:rPr/>
              <a:t>how</a:t>
            </a:r>
            <a:r>
              <a:rPr/>
              <a:t> </a:t>
            </a:r>
            <a:r>
              <a:rPr/>
              <a:t>they</a:t>
            </a:r>
            <a:r>
              <a:rPr/>
              <a:t> </a:t>
            </a:r>
            <a:r>
              <a:rPr/>
              <a:t>want</a:t>
            </a:r>
            <a:r>
              <a:rPr/>
              <a:t> </a:t>
            </a:r>
            <a:r>
              <a:rPr/>
              <a:t>to</a:t>
            </a:r>
            <a:r>
              <a:rPr/>
              <a:t> </a:t>
            </a:r>
            <a:r>
              <a:rPr/>
              <a:t>be</a:t>
            </a:r>
            <a:r>
              <a:rPr/>
              <a:t> </a:t>
            </a:r>
            <a:r>
              <a:rPr/>
              <a:t>seen</a:t>
            </a:r>
            <a:r>
              <a:rPr/>
              <a:t> </a:t>
            </a:r>
            <a:r>
              <a:rPr/>
              <a:t>and</a:t>
            </a:r>
            <a:r>
              <a:rPr/>
              <a:t> </a:t>
            </a:r>
            <a:r>
              <a:rPr/>
              <a:t>this</a:t>
            </a:r>
            <a:r>
              <a:rPr/>
              <a:t> </a:t>
            </a:r>
            <a:r>
              <a:rPr/>
              <a:t>can</a:t>
            </a:r>
            <a:r>
              <a:rPr/>
              <a:t> </a:t>
            </a:r>
            <a:r>
              <a:rPr/>
              <a:t>consciously</a:t>
            </a:r>
            <a:r>
              <a:rPr/>
              <a:t> </a:t>
            </a:r>
            <a:r>
              <a:rPr/>
              <a:t>or</a:t>
            </a:r>
            <a:r>
              <a:rPr/>
              <a:t> </a:t>
            </a:r>
            <a:r>
              <a:rPr/>
              <a:t>unconsciously</a:t>
            </a:r>
            <a:r>
              <a:rPr/>
              <a:t> </a:t>
            </a:r>
            <a:r>
              <a:rPr/>
              <a:t>influence</a:t>
            </a:r>
            <a:r>
              <a:rPr/>
              <a:t> </a:t>
            </a:r>
            <a:r>
              <a:rPr/>
              <a:t>how</a:t>
            </a:r>
            <a:r>
              <a:rPr/>
              <a:t> </a:t>
            </a:r>
            <a:r>
              <a:rPr/>
              <a:t>they</a:t>
            </a:r>
            <a:r>
              <a:rPr/>
              <a:t> </a:t>
            </a:r>
            <a:r>
              <a:rPr/>
              <a:t>collect</a:t>
            </a:r>
            <a:r>
              <a:rPr/>
              <a:t> </a:t>
            </a:r>
            <a:r>
              <a:rPr/>
              <a:t>this</a:t>
            </a:r>
            <a:r>
              <a:rPr/>
              <a:t> </a:t>
            </a:r>
            <a:r>
              <a:rPr/>
              <a:t>data.</a:t>
            </a:r>
          </a:p>
          <a:p>
            <a:pPr lvl="0" marL="0" indent="0">
              <a:buNone/>
            </a:pPr>
          </a:p>
          <a:p>
            <a:pPr lvl="0" marL="0" indent="0">
              <a:buNone/>
            </a:pPr>
            <a:r>
              <a:rPr/>
              <a:t>Now</a:t>
            </a:r>
            <a:r>
              <a:rPr/>
              <a:t> </a:t>
            </a:r>
            <a:r>
              <a:rPr/>
              <a:t>a</a:t>
            </a:r>
            <a:r>
              <a:rPr/>
              <a:t> </a:t>
            </a:r>
            <a:r>
              <a:rPr/>
              <a:t>constructivist</a:t>
            </a:r>
            <a:r>
              <a:rPr/>
              <a:t> </a:t>
            </a:r>
            <a:r>
              <a:rPr/>
              <a:t>does</a:t>
            </a:r>
            <a:r>
              <a:rPr/>
              <a:t> </a:t>
            </a:r>
            <a:r>
              <a:rPr/>
              <a:t>indeed</a:t>
            </a:r>
            <a:r>
              <a:rPr/>
              <a:t> </a:t>
            </a:r>
            <a:r>
              <a:rPr/>
              <a:t>believe</a:t>
            </a:r>
            <a:r>
              <a:rPr/>
              <a:t> </a:t>
            </a:r>
            <a:r>
              <a:rPr/>
              <a:t>that</a:t>
            </a:r>
            <a:r>
              <a:rPr/>
              <a:t> </a:t>
            </a:r>
            <a:r>
              <a:rPr/>
              <a:t>you</a:t>
            </a:r>
            <a:r>
              <a:rPr/>
              <a:t> </a:t>
            </a:r>
            <a:r>
              <a:rPr/>
              <a:t>cannot</a:t>
            </a:r>
            <a:r>
              <a:rPr/>
              <a:t> </a:t>
            </a:r>
            <a:r>
              <a:rPr/>
              <a:t>separate</a:t>
            </a:r>
            <a:r>
              <a:rPr/>
              <a:t> </a:t>
            </a:r>
            <a:r>
              <a:rPr/>
              <a:t>the</a:t>
            </a:r>
            <a:r>
              <a:rPr/>
              <a:t> </a:t>
            </a:r>
            <a:r>
              <a:rPr/>
              <a:t>researcher</a:t>
            </a:r>
            <a:r>
              <a:rPr/>
              <a:t> </a:t>
            </a:r>
            <a:r>
              <a:rPr/>
              <a:t>from</a:t>
            </a:r>
            <a:r>
              <a:rPr/>
              <a:t> </a:t>
            </a:r>
            <a:r>
              <a:rPr/>
              <a:t>the</a:t>
            </a:r>
            <a:r>
              <a:rPr/>
              <a:t> </a:t>
            </a:r>
            <a:r>
              <a:rPr/>
              <a:t>research.</a:t>
            </a:r>
            <a:r>
              <a:rPr/>
              <a:t> </a:t>
            </a:r>
            <a:r>
              <a:rPr/>
              <a:t>But</a:t>
            </a:r>
            <a:r>
              <a:rPr/>
              <a:t> </a:t>
            </a:r>
            <a:r>
              <a:rPr/>
              <a:t>that</a:t>
            </a:r>
            <a:r>
              <a:rPr/>
              <a:t> </a:t>
            </a:r>
            <a:r>
              <a:rPr/>
              <a:t>doesn’t</a:t>
            </a:r>
            <a:r>
              <a:rPr/>
              <a:t> </a:t>
            </a:r>
            <a:r>
              <a:rPr/>
              <a:t>mean</a:t>
            </a:r>
            <a:r>
              <a:rPr/>
              <a:t> </a:t>
            </a:r>
            <a:r>
              <a:rPr/>
              <a:t>that</a:t>
            </a:r>
            <a:r>
              <a:rPr/>
              <a:t> </a:t>
            </a:r>
            <a:r>
              <a:rPr/>
              <a:t>you</a:t>
            </a:r>
            <a:r>
              <a:rPr/>
              <a:t> </a:t>
            </a:r>
            <a:r>
              <a:rPr/>
              <a:t>don’t</a:t>
            </a:r>
            <a:r>
              <a:rPr/>
              <a:t> </a:t>
            </a:r>
            <a:r>
              <a:rPr/>
              <a:t>do</a:t>
            </a:r>
            <a:r>
              <a:rPr/>
              <a:t> </a:t>
            </a:r>
            <a:r>
              <a:rPr/>
              <a:t>research.</a:t>
            </a:r>
            <a:r>
              <a:rPr/>
              <a:t> </a:t>
            </a:r>
            <a:r>
              <a:rPr/>
              <a:t>What</a:t>
            </a:r>
            <a:r>
              <a:rPr/>
              <a:t> </a:t>
            </a:r>
            <a:r>
              <a:rPr/>
              <a:t>it</a:t>
            </a:r>
            <a:r>
              <a:rPr/>
              <a:t> </a:t>
            </a:r>
            <a:r>
              <a:rPr/>
              <a:t>means</a:t>
            </a:r>
            <a:r>
              <a:rPr/>
              <a:t> </a:t>
            </a:r>
            <a:r>
              <a:rPr/>
              <a:t>is</a:t>
            </a:r>
            <a:r>
              <a:rPr/>
              <a:t> </a:t>
            </a:r>
            <a:r>
              <a:rPr/>
              <a:t>that</a:t>
            </a:r>
            <a:r>
              <a:rPr/>
              <a:t> </a:t>
            </a:r>
            <a:r>
              <a:rPr/>
              <a:t>you</a:t>
            </a:r>
            <a:r>
              <a:rPr/>
              <a:t> </a:t>
            </a:r>
            <a:r>
              <a:rPr/>
              <a:t>understand</a:t>
            </a:r>
            <a:r>
              <a:rPr/>
              <a:t> </a:t>
            </a:r>
            <a:r>
              <a:rPr/>
              <a:t>that</a:t>
            </a:r>
            <a:r>
              <a:rPr/>
              <a:t> </a:t>
            </a:r>
            <a:r>
              <a:rPr/>
              <a:t>the</a:t>
            </a:r>
            <a:r>
              <a:rPr/>
              <a:t> </a:t>
            </a:r>
            <a:r>
              <a:rPr/>
              <a:t>researcher</a:t>
            </a:r>
            <a:r>
              <a:rPr/>
              <a:t> </a:t>
            </a:r>
            <a:r>
              <a:rPr/>
              <a:t>is</a:t>
            </a:r>
            <a:r>
              <a:rPr/>
              <a:t> </a:t>
            </a:r>
            <a:r>
              <a:rPr/>
              <a:t>influenced</a:t>
            </a:r>
            <a:r>
              <a:rPr/>
              <a:t> </a:t>
            </a:r>
            <a:r>
              <a:rPr/>
              <a:t>by</a:t>
            </a:r>
            <a:r>
              <a:rPr/>
              <a:t> </a:t>
            </a:r>
            <a:r>
              <a:rPr/>
              <a:t>the</a:t>
            </a:r>
            <a:r>
              <a:rPr/>
              <a:t> </a:t>
            </a:r>
            <a:r>
              <a:rPr/>
              <a:t>research</a:t>
            </a:r>
            <a:r>
              <a:rPr/>
              <a:t> </a:t>
            </a:r>
            <a:r>
              <a:rPr/>
              <a:t>and</a:t>
            </a:r>
            <a:r>
              <a:rPr/>
              <a:t> </a:t>
            </a:r>
            <a:r>
              <a:rPr/>
              <a:t>influences</a:t>
            </a:r>
            <a:r>
              <a:rPr/>
              <a:t> </a:t>
            </a:r>
            <a:r>
              <a:rPr/>
              <a:t>the</a:t>
            </a:r>
            <a:r>
              <a:rPr/>
              <a:t> </a:t>
            </a:r>
            <a:r>
              <a:rPr/>
              <a:t>research.</a:t>
            </a:r>
            <a:r>
              <a:rPr/>
              <a:t> </a:t>
            </a:r>
            <a:r>
              <a:rPr/>
              <a:t>In</a:t>
            </a:r>
            <a:r>
              <a:rPr/>
              <a:t> </a:t>
            </a:r>
            <a:r>
              <a:rPr/>
              <a:t>particular</a:t>
            </a:r>
            <a:r>
              <a:rPr/>
              <a:t> </a:t>
            </a:r>
            <a:r>
              <a:rPr/>
              <a:t>the</a:t>
            </a:r>
            <a:r>
              <a:rPr/>
              <a:t> </a:t>
            </a:r>
            <a:r>
              <a:rPr/>
              <a:t>researcher</a:t>
            </a:r>
            <a:r>
              <a:rPr/>
              <a:t> </a:t>
            </a:r>
            <a:r>
              <a:rPr/>
              <a:t>should</a:t>
            </a:r>
            <a:r>
              <a:rPr/>
              <a:t> </a:t>
            </a:r>
            <a:r>
              <a:rPr/>
              <a:t>look</a:t>
            </a:r>
            <a:r>
              <a:rPr/>
              <a:t> </a:t>
            </a:r>
            <a:r>
              <a:rPr/>
              <a:t>at</a:t>
            </a:r>
            <a:r>
              <a:rPr/>
              <a:t> </a:t>
            </a:r>
            <a:r>
              <a:rPr/>
              <a:t>the</a:t>
            </a:r>
            <a:r>
              <a:rPr/>
              <a:t> </a:t>
            </a:r>
            <a:r>
              <a:rPr/>
              <a:t>data</a:t>
            </a:r>
            <a:r>
              <a:rPr/>
              <a:t> </a:t>
            </a:r>
            <a:r>
              <a:rPr/>
              <a:t>collection</a:t>
            </a:r>
            <a:r>
              <a:rPr/>
              <a:t> </a:t>
            </a:r>
            <a:r>
              <a:rPr/>
              <a:t>process</a:t>
            </a:r>
            <a:r>
              <a:rPr/>
              <a:t> </a:t>
            </a:r>
            <a:r>
              <a:rPr/>
              <a:t>as</a:t>
            </a:r>
            <a:r>
              <a:rPr/>
              <a:t> </a:t>
            </a:r>
            <a:r>
              <a:rPr/>
              <a:t>it</a:t>
            </a:r>
            <a:r>
              <a:rPr/>
              <a:t> </a:t>
            </a:r>
            <a:r>
              <a:rPr/>
              <a:t>develops</a:t>
            </a:r>
            <a:r>
              <a:rPr/>
              <a:t> </a:t>
            </a:r>
            <a:r>
              <a:rPr/>
              <a:t>and</a:t>
            </a:r>
            <a:r>
              <a:rPr/>
              <a:t> </a:t>
            </a:r>
            <a:r>
              <a:rPr/>
              <a:t>change</a:t>
            </a:r>
            <a:r>
              <a:rPr/>
              <a:t> </a:t>
            </a:r>
            <a:r>
              <a:rPr/>
              <a:t>the</a:t>
            </a:r>
            <a:r>
              <a:rPr/>
              <a:t> </a:t>
            </a:r>
            <a:r>
              <a:rPr/>
              <a:t>process</a:t>
            </a:r>
            <a:r>
              <a:rPr/>
              <a:t> </a:t>
            </a:r>
            <a:r>
              <a:rPr/>
              <a:t>based</a:t>
            </a:r>
            <a:r>
              <a:rPr/>
              <a:t> </a:t>
            </a:r>
            <a:r>
              <a:rPr/>
              <a:t>on</a:t>
            </a:r>
            <a:r>
              <a:rPr/>
              <a:t> </a:t>
            </a:r>
            <a:r>
              <a:rPr/>
              <a:t>what</a:t>
            </a:r>
            <a:r>
              <a:rPr/>
              <a:t> </a:t>
            </a:r>
            <a:r>
              <a:rPr/>
              <a:t>they</a:t>
            </a:r>
            <a:r>
              <a:rPr/>
              <a:t> </a:t>
            </a:r>
            <a:r>
              <a:rPr/>
              <a:t>observe.</a:t>
            </a:r>
          </a:p>
          <a:p>
            <a:pPr lvl="0" marL="0" indent="0">
              <a:buNone/>
            </a:pPr>
          </a:p>
          <a:p>
            <a:pPr lvl="0" marL="0" indent="0">
              <a:buNone/>
            </a:pPr>
            <a:r>
              <a:rPr/>
              <a:t>So</a:t>
            </a:r>
            <a:r>
              <a:rPr/>
              <a:t> </a:t>
            </a:r>
            <a:r>
              <a:rPr/>
              <a:t>the</a:t>
            </a:r>
            <a:r>
              <a:rPr/>
              <a:t> </a:t>
            </a:r>
            <a:r>
              <a:rPr/>
              <a:t>early</a:t>
            </a:r>
            <a:r>
              <a:rPr/>
              <a:t> </a:t>
            </a:r>
            <a:r>
              <a:rPr/>
              <a:t>data</a:t>
            </a:r>
            <a:r>
              <a:rPr/>
              <a:t> </a:t>
            </a:r>
            <a:r>
              <a:rPr/>
              <a:t>in</a:t>
            </a:r>
            <a:r>
              <a:rPr/>
              <a:t> </a:t>
            </a:r>
            <a:r>
              <a:rPr/>
              <a:t>a</a:t>
            </a:r>
            <a:r>
              <a:rPr/>
              <a:t> </a:t>
            </a:r>
            <a:r>
              <a:rPr/>
              <a:t>constructivist</a:t>
            </a:r>
            <a:r>
              <a:rPr/>
              <a:t> </a:t>
            </a:r>
            <a:r>
              <a:rPr/>
              <a:t>approach</a:t>
            </a:r>
            <a:r>
              <a:rPr/>
              <a:t> </a:t>
            </a:r>
            <a:r>
              <a:rPr/>
              <a:t>or</a:t>
            </a:r>
            <a:r>
              <a:rPr/>
              <a:t> </a:t>
            </a:r>
            <a:r>
              <a:rPr/>
              <a:t>qualitative</a:t>
            </a:r>
            <a:r>
              <a:rPr/>
              <a:t> </a:t>
            </a:r>
            <a:r>
              <a:rPr/>
              <a:t>approach</a:t>
            </a:r>
            <a:r>
              <a:rPr/>
              <a:t> </a:t>
            </a:r>
            <a:r>
              <a:rPr/>
              <a:t>influences</a:t>
            </a:r>
            <a:r>
              <a:rPr/>
              <a:t> </a:t>
            </a:r>
            <a:r>
              <a:rPr/>
              <a:t>how</a:t>
            </a:r>
            <a:r>
              <a:rPr/>
              <a:t> </a:t>
            </a:r>
            <a:r>
              <a:rPr/>
              <a:t>the</a:t>
            </a:r>
            <a:r>
              <a:rPr/>
              <a:t> </a:t>
            </a:r>
            <a:r>
              <a:rPr/>
              <a:t>later</a:t>
            </a:r>
            <a:r>
              <a:rPr/>
              <a:t> </a:t>
            </a:r>
            <a:r>
              <a:rPr/>
              <a:t>data</a:t>
            </a:r>
            <a:r>
              <a:rPr/>
              <a:t> </a:t>
            </a:r>
            <a:r>
              <a:rPr/>
              <a:t>is</a:t>
            </a:r>
            <a:r>
              <a:rPr/>
              <a:t> </a:t>
            </a:r>
            <a:r>
              <a:rPr/>
              <a:t>collected.</a:t>
            </a:r>
            <a:r>
              <a:rPr/>
              <a:t> </a:t>
            </a:r>
            <a:r>
              <a:rPr/>
              <a:t>Now</a:t>
            </a:r>
            <a:r>
              <a:rPr/>
              <a:t> </a:t>
            </a:r>
            <a:r>
              <a:rPr/>
              <a:t>this</a:t>
            </a:r>
            <a:r>
              <a:rPr/>
              <a:t> </a:t>
            </a:r>
            <a:r>
              <a:rPr/>
              <a:t>would</a:t>
            </a:r>
            <a:r>
              <a:rPr/>
              <a:t> </a:t>
            </a:r>
            <a:r>
              <a:rPr/>
              <a:t>be</a:t>
            </a:r>
            <a:r>
              <a:rPr/>
              <a:t> </a:t>
            </a:r>
            <a:r>
              <a:rPr/>
              <a:t>anathema</a:t>
            </a:r>
            <a:r>
              <a:rPr/>
              <a:t> </a:t>
            </a:r>
            <a:r>
              <a:rPr/>
              <a:t>to</a:t>
            </a:r>
            <a:r>
              <a:rPr/>
              <a:t> </a:t>
            </a:r>
            <a:r>
              <a:rPr/>
              <a:t>people</a:t>
            </a:r>
            <a:r>
              <a:rPr/>
              <a:t> </a:t>
            </a:r>
            <a:r>
              <a:rPr/>
              <a:t>who</a:t>
            </a:r>
            <a:r>
              <a:rPr/>
              <a:t> </a:t>
            </a:r>
            <a:r>
              <a:rPr/>
              <a:t>believe</a:t>
            </a:r>
            <a:r>
              <a:rPr/>
              <a:t> </a:t>
            </a:r>
            <a:r>
              <a:rPr/>
              <a:t>that</a:t>
            </a:r>
            <a:r>
              <a:rPr/>
              <a:t> </a:t>
            </a:r>
            <a:r>
              <a:rPr/>
              <a:t>you</a:t>
            </a:r>
            <a:r>
              <a:rPr/>
              <a:t> </a:t>
            </a:r>
            <a:r>
              <a:rPr/>
              <a:t>need</a:t>
            </a:r>
            <a:r>
              <a:rPr/>
              <a:t> </a:t>
            </a:r>
            <a:r>
              <a:rPr/>
              <a:t>to</a:t>
            </a:r>
            <a:r>
              <a:rPr/>
              <a:t> </a:t>
            </a:r>
            <a:r>
              <a:rPr/>
              <a:t>specify</a:t>
            </a:r>
            <a:r>
              <a:rPr/>
              <a:t> </a:t>
            </a:r>
            <a:r>
              <a:rPr/>
              <a:t>everything</a:t>
            </a:r>
            <a:r>
              <a:rPr/>
              <a:t> </a:t>
            </a:r>
            <a:r>
              <a:rPr/>
              <a:t>in</a:t>
            </a:r>
            <a:r>
              <a:rPr/>
              <a:t> </a:t>
            </a:r>
            <a:r>
              <a:rPr/>
              <a:t>advance.</a:t>
            </a:r>
            <a:r>
              <a:rPr/>
              <a:t> </a:t>
            </a:r>
            <a:r>
              <a:rPr/>
              <a:t>But</a:t>
            </a:r>
            <a:r>
              <a:rPr/>
              <a:t> </a:t>
            </a:r>
            <a:r>
              <a:rPr/>
              <a:t>the</a:t>
            </a:r>
            <a:r>
              <a:rPr/>
              <a:t> </a:t>
            </a:r>
            <a:r>
              <a:rPr/>
              <a:t>constructivist</a:t>
            </a:r>
            <a:r>
              <a:rPr/>
              <a:t> </a:t>
            </a:r>
            <a:r>
              <a:rPr/>
              <a:t>says</a:t>
            </a:r>
            <a:r>
              <a:rPr/>
              <a:t> </a:t>
            </a:r>
            <a:r>
              <a:rPr/>
              <a:t>that</a:t>
            </a:r>
            <a:r>
              <a:rPr/>
              <a:t> </a:t>
            </a:r>
            <a:r>
              <a:rPr/>
              <a:t>if</a:t>
            </a:r>
            <a:r>
              <a:rPr/>
              <a:t> </a:t>
            </a:r>
            <a:r>
              <a:rPr/>
              <a:t>you</a:t>
            </a:r>
            <a:r>
              <a:rPr/>
              <a:t> </a:t>
            </a:r>
            <a:r>
              <a:rPr/>
              <a:t>think</a:t>
            </a:r>
            <a:r>
              <a:rPr/>
              <a:t> </a:t>
            </a:r>
            <a:r>
              <a:rPr/>
              <a:t>that</a:t>
            </a:r>
            <a:r>
              <a:rPr/>
              <a:t> </a:t>
            </a:r>
            <a:r>
              <a:rPr/>
              <a:t>produces</a:t>
            </a:r>
            <a:r>
              <a:rPr/>
              <a:t> </a:t>
            </a:r>
            <a:r>
              <a:rPr/>
              <a:t>objective</a:t>
            </a:r>
            <a:r>
              <a:rPr/>
              <a:t> </a:t>
            </a:r>
            <a:r>
              <a:rPr/>
              <a:t>data</a:t>
            </a:r>
            <a:r>
              <a:rPr/>
              <a:t> </a:t>
            </a:r>
            <a:r>
              <a:rPr/>
              <a:t>you’re</a:t>
            </a:r>
            <a:r>
              <a:rPr/>
              <a:t> </a:t>
            </a:r>
            <a:r>
              <a:rPr/>
              <a:t>being</a:t>
            </a:r>
            <a:r>
              <a:rPr/>
              <a:t> </a:t>
            </a:r>
            <a:r>
              <a:rPr/>
              <a:t>naïve.</a:t>
            </a:r>
            <a:r>
              <a:rPr/>
              <a:t> </a:t>
            </a:r>
            <a:r>
              <a:rPr/>
              <a:t>Instead,</a:t>
            </a:r>
            <a:r>
              <a:rPr/>
              <a:t> </a:t>
            </a:r>
            <a:r>
              <a:rPr/>
              <a:t>you</a:t>
            </a:r>
            <a:r>
              <a:rPr/>
              <a:t> </a:t>
            </a:r>
            <a:r>
              <a:rPr/>
              <a:t>should</a:t>
            </a:r>
            <a:r>
              <a:rPr/>
              <a:t> </a:t>
            </a:r>
            <a:r>
              <a:rPr/>
              <a:t>embrace</a:t>
            </a:r>
            <a:r>
              <a:rPr/>
              <a:t> </a:t>
            </a:r>
            <a:r>
              <a:rPr/>
              <a:t>the</a:t>
            </a:r>
            <a:r>
              <a:rPr/>
              <a:t> </a:t>
            </a:r>
            <a:r>
              <a:rPr/>
              <a:t>fact</a:t>
            </a:r>
            <a:r>
              <a:rPr/>
              <a:t> </a:t>
            </a:r>
            <a:r>
              <a:rPr/>
              <a:t>that</a:t>
            </a:r>
            <a:r>
              <a:rPr/>
              <a:t> </a:t>
            </a:r>
            <a:r>
              <a:rPr/>
              <a:t>researchers</a:t>
            </a:r>
            <a:r>
              <a:rPr/>
              <a:t> </a:t>
            </a:r>
            <a:r>
              <a:rPr/>
              <a:t>do</a:t>
            </a:r>
            <a:r>
              <a:rPr/>
              <a:t> </a:t>
            </a:r>
            <a:r>
              <a:rPr/>
              <a:t>influence</a:t>
            </a:r>
            <a:r>
              <a:rPr/>
              <a:t> </a:t>
            </a:r>
            <a:r>
              <a:rPr/>
              <a:t>the</a:t>
            </a:r>
            <a:r>
              <a:rPr/>
              <a:t> </a:t>
            </a:r>
            <a:r>
              <a:rPr/>
              <a:t>research</a:t>
            </a:r>
            <a:r>
              <a:rPr/>
              <a:t> </a:t>
            </a:r>
            <a:r>
              <a:rPr/>
              <a:t>and</a:t>
            </a:r>
            <a:r>
              <a:rPr/>
              <a:t> </a:t>
            </a:r>
            <a:r>
              <a:rPr/>
              <a:t>try</a:t>
            </a:r>
            <a:r>
              <a:rPr/>
              <a:t> </a:t>
            </a:r>
            <a:r>
              <a:rPr/>
              <a:t>to</a:t>
            </a:r>
            <a:r>
              <a:rPr/>
              <a:t> </a:t>
            </a:r>
            <a:r>
              <a:rPr/>
              <a:t>harniess</a:t>
            </a:r>
            <a:r>
              <a:rPr/>
              <a:t> </a:t>
            </a:r>
            <a:r>
              <a:rPr/>
              <a:t>this</a:t>
            </a:r>
            <a:r>
              <a:rPr/>
              <a:t> </a:t>
            </a:r>
            <a:r>
              <a:rPr/>
              <a:t>influence</a:t>
            </a:r>
            <a:r>
              <a:rPr/>
              <a:t> </a:t>
            </a:r>
            <a:r>
              <a:rPr/>
              <a:t>in</a:t>
            </a:r>
            <a:r>
              <a:rPr/>
              <a:t> </a:t>
            </a:r>
            <a:r>
              <a:rPr/>
              <a:t>a</a:t>
            </a:r>
            <a:r>
              <a:rPr/>
              <a:t> </a:t>
            </a:r>
            <a:r>
              <a:rPr/>
              <a:t>structured</a:t>
            </a:r>
            <a:r>
              <a:rPr/>
              <a:t> </a:t>
            </a:r>
            <a:r>
              <a:rPr/>
              <a:t>way.</a:t>
            </a:r>
          </a:p>
          <a:p>
            <a:pPr lvl="0" marL="0" indent="0">
              <a:buNone/>
            </a:pPr>
          </a:p>
          <a:p>
            <a:pPr lvl="0" marL="0" indent="0">
              <a:buNone/>
            </a:pPr>
            <a:r>
              <a:rPr/>
              <a:t>So,</a:t>
            </a:r>
            <a:r>
              <a:rPr/>
              <a:t> </a:t>
            </a:r>
            <a:r>
              <a:rPr/>
              <a:t>for</a:t>
            </a:r>
            <a:r>
              <a:rPr/>
              <a:t> </a:t>
            </a:r>
            <a:r>
              <a:rPr/>
              <a:t>example,</a:t>
            </a:r>
            <a:r>
              <a:rPr/>
              <a:t> </a:t>
            </a:r>
            <a:r>
              <a:rPr/>
              <a:t>if</a:t>
            </a:r>
            <a:r>
              <a:rPr/>
              <a:t> </a:t>
            </a:r>
            <a:r>
              <a:rPr/>
              <a:t>you</a:t>
            </a:r>
            <a:r>
              <a:rPr/>
              <a:t> </a:t>
            </a:r>
            <a:r>
              <a:rPr/>
              <a:t>run</a:t>
            </a:r>
            <a:r>
              <a:rPr/>
              <a:t> </a:t>
            </a:r>
            <a:r>
              <a:rPr/>
              <a:t>a</a:t>
            </a:r>
            <a:r>
              <a:rPr/>
              <a:t> </a:t>
            </a:r>
            <a:r>
              <a:rPr/>
              <a:t>focus</a:t>
            </a:r>
            <a:r>
              <a:rPr/>
              <a:t> </a:t>
            </a:r>
            <a:r>
              <a:rPr/>
              <a:t>group,</a:t>
            </a:r>
            <a:r>
              <a:rPr/>
              <a:t> </a:t>
            </a:r>
            <a:r>
              <a:rPr/>
              <a:t>you</a:t>
            </a:r>
            <a:r>
              <a:rPr/>
              <a:t> </a:t>
            </a:r>
            <a:r>
              <a:rPr/>
              <a:t>decide</a:t>
            </a:r>
            <a:r>
              <a:rPr/>
              <a:t> </a:t>
            </a:r>
            <a:r>
              <a:rPr/>
              <a:t>what</a:t>
            </a:r>
            <a:r>
              <a:rPr/>
              <a:t> </a:t>
            </a:r>
            <a:r>
              <a:rPr/>
              <a:t>additional</a:t>
            </a:r>
            <a:r>
              <a:rPr/>
              <a:t> </a:t>
            </a:r>
            <a:r>
              <a:rPr/>
              <a:t>questions</a:t>
            </a:r>
            <a:r>
              <a:rPr/>
              <a:t> </a:t>
            </a:r>
            <a:r>
              <a:rPr/>
              <a:t>to</a:t>
            </a:r>
            <a:r>
              <a:rPr/>
              <a:t> </a:t>
            </a:r>
            <a:r>
              <a:rPr/>
              <a:t>ask</a:t>
            </a:r>
            <a:r>
              <a:rPr/>
              <a:t> </a:t>
            </a:r>
            <a:r>
              <a:rPr/>
              <a:t>based</a:t>
            </a:r>
            <a:r>
              <a:rPr/>
              <a:t> </a:t>
            </a:r>
            <a:r>
              <a:rPr/>
              <a:t>on</a:t>
            </a:r>
            <a:r>
              <a:rPr/>
              <a:t> </a:t>
            </a:r>
            <a:r>
              <a:rPr/>
              <a:t>how</a:t>
            </a:r>
            <a:r>
              <a:rPr/>
              <a:t> </a:t>
            </a:r>
            <a:r>
              <a:rPr/>
              <a:t>the</a:t>
            </a:r>
            <a:r>
              <a:rPr/>
              <a:t> </a:t>
            </a:r>
            <a:r>
              <a:rPr/>
              <a:t>earlier</a:t>
            </a:r>
            <a:r>
              <a:rPr/>
              <a:t> </a:t>
            </a:r>
            <a:r>
              <a:rPr/>
              <a:t>questions</a:t>
            </a:r>
            <a:r>
              <a:rPr/>
              <a:t> </a:t>
            </a:r>
            <a:r>
              <a:rPr/>
              <a:t>were</a:t>
            </a:r>
            <a:r>
              <a:rPr/>
              <a:t> </a:t>
            </a:r>
            <a:r>
              <a:rPr/>
              <a:t>answered.</a:t>
            </a:r>
            <a:r>
              <a:rPr/>
              <a:t> </a:t>
            </a:r>
            <a:r>
              <a:rPr/>
              <a:t>To</a:t>
            </a:r>
            <a:r>
              <a:rPr/>
              <a:t> </a:t>
            </a:r>
            <a:r>
              <a:rPr/>
              <a:t>me</a:t>
            </a:r>
            <a:r>
              <a:rPr/>
              <a:t> </a:t>
            </a:r>
            <a:r>
              <a:rPr/>
              <a:t>it</a:t>
            </a:r>
            <a:r>
              <a:rPr/>
              <a:t> </a:t>
            </a:r>
            <a:r>
              <a:rPr/>
              <a:t>seems</a:t>
            </a:r>
            <a:r>
              <a:rPr/>
              <a:t> </a:t>
            </a:r>
            <a:r>
              <a:rPr/>
              <a:t>obvious</a:t>
            </a:r>
            <a:r>
              <a:rPr/>
              <a:t> </a:t>
            </a:r>
            <a:r>
              <a:rPr/>
              <a:t>that</a:t>
            </a:r>
            <a:r>
              <a:rPr/>
              <a:t> </a:t>
            </a:r>
            <a:r>
              <a:rPr/>
              <a:t>you</a:t>
            </a:r>
            <a:r>
              <a:rPr/>
              <a:t> </a:t>
            </a:r>
            <a:r>
              <a:rPr/>
              <a:t>ought</a:t>
            </a:r>
            <a:r>
              <a:rPr/>
              <a:t> </a:t>
            </a:r>
            <a:r>
              <a:rPr/>
              <a:t>to</a:t>
            </a:r>
            <a:r>
              <a:rPr/>
              <a:t> </a:t>
            </a:r>
            <a:r>
              <a:rPr/>
              <a:t>do</a:t>
            </a:r>
            <a:r>
              <a:rPr/>
              <a:t> </a:t>
            </a:r>
            <a:r>
              <a:rPr/>
              <a:t>it</a:t>
            </a:r>
            <a:r>
              <a:rPr/>
              <a:t> </a:t>
            </a:r>
            <a:r>
              <a:rPr/>
              <a:t>that</a:t>
            </a:r>
            <a:r>
              <a:rPr/>
              <a:t> </a:t>
            </a:r>
            <a:r>
              <a:rPr/>
              <a:t>way.</a:t>
            </a:r>
            <a:r>
              <a:rPr/>
              <a:t> </a:t>
            </a:r>
            <a:r>
              <a:rPr/>
              <a:t>If</a:t>
            </a:r>
            <a:r>
              <a:rPr/>
              <a:t> </a:t>
            </a:r>
            <a:r>
              <a:rPr/>
              <a:t>you</a:t>
            </a:r>
            <a:r>
              <a:rPr/>
              <a:t> </a:t>
            </a:r>
            <a:r>
              <a:rPr/>
              <a:t>say</a:t>
            </a:r>
            <a:r>
              <a:rPr/>
              <a:t> </a:t>
            </a:r>
            <a:r>
              <a:rPr/>
              <a:t>I</a:t>
            </a:r>
            <a:r>
              <a:rPr/>
              <a:t> </a:t>
            </a:r>
            <a:r>
              <a:rPr/>
              <a:t>have</a:t>
            </a:r>
            <a:r>
              <a:rPr/>
              <a:t> </a:t>
            </a:r>
            <a:r>
              <a:rPr/>
              <a:t>a</a:t>
            </a:r>
            <a:r>
              <a:rPr/>
              <a:t> </a:t>
            </a:r>
            <a:r>
              <a:rPr/>
              <a:t>script</a:t>
            </a:r>
            <a:r>
              <a:rPr/>
              <a:t> </a:t>
            </a:r>
            <a:r>
              <a:rPr/>
              <a:t>and</a:t>
            </a:r>
            <a:r>
              <a:rPr/>
              <a:t> </a:t>
            </a:r>
            <a:r>
              <a:rPr/>
              <a:t>I’m</a:t>
            </a:r>
            <a:r>
              <a:rPr/>
              <a:t> </a:t>
            </a:r>
            <a:r>
              <a:rPr/>
              <a:t>going</a:t>
            </a:r>
            <a:r>
              <a:rPr/>
              <a:t> </a:t>
            </a:r>
            <a:r>
              <a:rPr/>
              <a:t>to</a:t>
            </a:r>
            <a:r>
              <a:rPr/>
              <a:t> </a:t>
            </a:r>
            <a:r>
              <a:rPr/>
              <a:t>stick</a:t>
            </a:r>
            <a:r>
              <a:rPr/>
              <a:t> </a:t>
            </a:r>
            <a:r>
              <a:rPr/>
              <a:t>with</a:t>
            </a:r>
            <a:r>
              <a:rPr/>
              <a:t> </a:t>
            </a:r>
            <a:r>
              <a:rPr/>
              <a:t>it</a:t>
            </a:r>
            <a:r>
              <a:rPr/>
              <a:t> </a:t>
            </a:r>
            <a:r>
              <a:rPr/>
              <a:t>no</a:t>
            </a:r>
            <a:r>
              <a:rPr/>
              <a:t> </a:t>
            </a:r>
            <a:r>
              <a:rPr/>
              <a:t>matter</a:t>
            </a:r>
            <a:r>
              <a:rPr/>
              <a:t> </a:t>
            </a:r>
            <a:r>
              <a:rPr/>
              <a:t>what,</a:t>
            </a:r>
            <a:r>
              <a:rPr/>
              <a:t> </a:t>
            </a:r>
            <a:r>
              <a:rPr/>
              <a:t>that</a:t>
            </a:r>
            <a:r>
              <a:rPr/>
              <a:t> </a:t>
            </a:r>
            <a:r>
              <a:rPr/>
              <a:t>strikes</a:t>
            </a:r>
            <a:r>
              <a:rPr/>
              <a:t> </a:t>
            </a:r>
            <a:r>
              <a:rPr/>
              <a:t>me</a:t>
            </a:r>
            <a:r>
              <a:rPr/>
              <a:t> </a:t>
            </a:r>
            <a:r>
              <a:rPr/>
              <a:t>as</a:t>
            </a:r>
            <a:r>
              <a:rPr/>
              <a:t> </a:t>
            </a:r>
            <a:r>
              <a:rPr/>
              <a:t>a</a:t>
            </a:r>
            <a:r>
              <a:rPr/>
              <a:t> </a:t>
            </a:r>
            <a:r>
              <a:rPr/>
              <a:t>very</a:t>
            </a:r>
            <a:r>
              <a:rPr/>
              <a:t> </a:t>
            </a:r>
            <a:r>
              <a:rPr/>
              <a:t>naïve</a:t>
            </a:r>
            <a:r>
              <a:rPr/>
              <a:t> </a:t>
            </a:r>
            <a:r>
              <a:rPr/>
              <a:t>approach</a:t>
            </a:r>
            <a:r>
              <a:rPr/>
              <a:t> </a:t>
            </a:r>
            <a:r>
              <a:rPr/>
              <a:t>to</a:t>
            </a:r>
            <a:r>
              <a:rPr/>
              <a:t> </a:t>
            </a:r>
            <a:r>
              <a:rPr/>
              <a:t>research.</a:t>
            </a:r>
          </a:p>
          <a:p>
            <a:pPr lvl="0" marL="0" indent="0">
              <a:buNone/>
            </a:pPr>
          </a:p>
          <a:p>
            <a:pPr lvl="0" marL="0" indent="0">
              <a:buNone/>
            </a:pPr>
            <a:r>
              <a:rPr/>
              <a:t>Even</a:t>
            </a:r>
            <a:r>
              <a:rPr/>
              <a:t> </a:t>
            </a:r>
            <a:r>
              <a:rPr/>
              <a:t>so,</a:t>
            </a:r>
            <a:r>
              <a:rPr/>
              <a:t> </a:t>
            </a:r>
            <a:r>
              <a:rPr/>
              <a:t>there</a:t>
            </a:r>
            <a:r>
              <a:rPr/>
              <a:t> </a:t>
            </a:r>
            <a:r>
              <a:rPr/>
              <a:t>are</a:t>
            </a:r>
            <a:r>
              <a:rPr/>
              <a:t> </a:t>
            </a:r>
            <a:r>
              <a:rPr/>
              <a:t>times</a:t>
            </a:r>
            <a:r>
              <a:rPr/>
              <a:t> </a:t>
            </a:r>
            <a:r>
              <a:rPr/>
              <a:t>when</a:t>
            </a:r>
            <a:r>
              <a:rPr/>
              <a:t> </a:t>
            </a:r>
            <a:r>
              <a:rPr/>
              <a:t>you</a:t>
            </a:r>
            <a:r>
              <a:rPr/>
              <a:t> </a:t>
            </a:r>
            <a:r>
              <a:rPr/>
              <a:t>want</a:t>
            </a:r>
            <a:r>
              <a:rPr/>
              <a:t> </a:t>
            </a:r>
            <a:r>
              <a:rPr/>
              <a:t>to</a:t>
            </a:r>
            <a:r>
              <a:rPr/>
              <a:t> </a:t>
            </a:r>
            <a:r>
              <a:rPr/>
              <a:t>use</a:t>
            </a:r>
            <a:r>
              <a:rPr/>
              <a:t> </a:t>
            </a:r>
            <a:r>
              <a:rPr/>
              <a:t>a</a:t>
            </a:r>
            <a:r>
              <a:rPr/>
              <a:t> </a:t>
            </a:r>
            <a:r>
              <a:rPr/>
              <a:t>certain</a:t>
            </a:r>
            <a:r>
              <a:rPr/>
              <a:t> </a:t>
            </a:r>
            <a:r>
              <a:rPr/>
              <a:t>questionnaire</a:t>
            </a:r>
            <a:r>
              <a:rPr/>
              <a:t> </a:t>
            </a:r>
            <a:r>
              <a:rPr/>
              <a:t>and</a:t>
            </a:r>
            <a:r>
              <a:rPr/>
              <a:t> </a:t>
            </a:r>
            <a:r>
              <a:rPr/>
              <a:t>you</a:t>
            </a:r>
            <a:r>
              <a:rPr/>
              <a:t> </a:t>
            </a:r>
            <a:r>
              <a:rPr/>
              <a:t>don’t</a:t>
            </a:r>
            <a:r>
              <a:rPr/>
              <a:t> </a:t>
            </a:r>
            <a:r>
              <a:rPr/>
              <a:t>want</a:t>
            </a:r>
            <a:r>
              <a:rPr/>
              <a:t> </a:t>
            </a:r>
            <a:r>
              <a:rPr/>
              <a:t>to</a:t>
            </a:r>
            <a:r>
              <a:rPr/>
              <a:t> </a:t>
            </a:r>
            <a:r>
              <a:rPr/>
              <a:t>deviate.</a:t>
            </a:r>
            <a:r>
              <a:rPr/>
              <a:t> </a:t>
            </a:r>
            <a:r>
              <a:rPr/>
              <a:t>So</a:t>
            </a:r>
            <a:r>
              <a:rPr/>
              <a:t> </a:t>
            </a:r>
            <a:r>
              <a:rPr/>
              <a:t>this</a:t>
            </a:r>
            <a:r>
              <a:rPr/>
              <a:t> </a:t>
            </a:r>
            <a:r>
              <a:rPr/>
              <a:t>idea</a:t>
            </a:r>
            <a:r>
              <a:rPr/>
              <a:t> </a:t>
            </a:r>
            <a:r>
              <a:rPr/>
              <a:t>quantitative</a:t>
            </a:r>
            <a:r>
              <a:rPr/>
              <a:t> </a:t>
            </a:r>
            <a:r>
              <a:rPr/>
              <a:t>is</a:t>
            </a:r>
            <a:r>
              <a:rPr/>
              <a:t> </a:t>
            </a:r>
            <a:r>
              <a:rPr/>
              <a:t>good</a:t>
            </a:r>
            <a:r>
              <a:rPr/>
              <a:t> </a:t>
            </a:r>
            <a:r>
              <a:rPr/>
              <a:t>and</a:t>
            </a:r>
            <a:r>
              <a:rPr/>
              <a:t> </a:t>
            </a:r>
            <a:r>
              <a:rPr/>
              <a:t>qualitative</a:t>
            </a:r>
            <a:r>
              <a:rPr/>
              <a:t> </a:t>
            </a:r>
            <a:r>
              <a:rPr/>
              <a:t>is</a:t>
            </a:r>
            <a:r>
              <a:rPr/>
              <a:t> </a:t>
            </a:r>
            <a:r>
              <a:rPr/>
              <a:t>bad</a:t>
            </a:r>
            <a:r>
              <a:rPr/>
              <a:t> </a:t>
            </a:r>
            <a:r>
              <a:rPr/>
              <a:t>or</a:t>
            </a:r>
            <a:r>
              <a:rPr/>
              <a:t> </a:t>
            </a:r>
            <a:r>
              <a:rPr/>
              <a:t>vice</a:t>
            </a:r>
            <a:r>
              <a:rPr/>
              <a:t> </a:t>
            </a:r>
            <a:r>
              <a:rPr/>
              <a:t>versa</a:t>
            </a:r>
            <a:r>
              <a:rPr/>
              <a:t> </a:t>
            </a:r>
            <a:r>
              <a:rPr/>
              <a:t>is</a:t>
            </a:r>
            <a:r>
              <a:rPr/>
              <a:t> </a:t>
            </a:r>
            <a:r>
              <a:rPr/>
              <a:t>wrong.</a:t>
            </a:r>
            <a:r>
              <a:rPr/>
              <a:t> </a:t>
            </a:r>
            <a:r>
              <a:rPr/>
              <a:t>I</a:t>
            </a:r>
            <a:r>
              <a:rPr/>
              <a:t> </a:t>
            </a:r>
            <a:r>
              <a:rPr/>
              <a:t>want</a:t>
            </a:r>
            <a:r>
              <a:rPr/>
              <a:t> </a:t>
            </a:r>
            <a:r>
              <a:rPr/>
              <a:t>to</a:t>
            </a:r>
            <a:r>
              <a:rPr/>
              <a:t> </a:t>
            </a:r>
            <a:r>
              <a:rPr/>
              <a:t>get</a:t>
            </a:r>
            <a:r>
              <a:rPr/>
              <a:t> </a:t>
            </a:r>
            <a:r>
              <a:rPr/>
              <a:t>you</a:t>
            </a:r>
            <a:r>
              <a:rPr/>
              <a:t> </a:t>
            </a:r>
            <a:r>
              <a:rPr/>
              <a:t>away</a:t>
            </a:r>
            <a:r>
              <a:rPr/>
              <a:t> </a:t>
            </a:r>
            <a:r>
              <a:rPr/>
              <a:t>from</a:t>
            </a:r>
            <a:r>
              <a:rPr/>
              <a:t> </a:t>
            </a:r>
            <a:r>
              <a:rPr/>
              <a:t>that</a:t>
            </a:r>
            <a:r>
              <a:rPr/>
              <a:t> </a:t>
            </a:r>
            <a:r>
              <a:rPr/>
              <a:t>narrow-mindedness.</a:t>
            </a:r>
            <a:r>
              <a:rPr/>
              <a:t> </a:t>
            </a:r>
            <a:r>
              <a:rPr/>
              <a:t>There</a:t>
            </a:r>
            <a:r>
              <a:rPr/>
              <a:t> </a:t>
            </a:r>
            <a:r>
              <a:rPr/>
              <a:t>are</a:t>
            </a:r>
            <a:r>
              <a:rPr/>
              <a:t> </a:t>
            </a:r>
            <a:r>
              <a:rPr/>
              <a:t>times</a:t>
            </a:r>
            <a:r>
              <a:rPr/>
              <a:t> </a:t>
            </a:r>
            <a:r>
              <a:rPr/>
              <a:t>when</a:t>
            </a:r>
            <a:r>
              <a:rPr/>
              <a:t> </a:t>
            </a:r>
            <a:r>
              <a:rPr/>
              <a:t>you</a:t>
            </a:r>
            <a:r>
              <a:rPr/>
              <a:t> </a:t>
            </a:r>
            <a:r>
              <a:rPr/>
              <a:t>want</a:t>
            </a:r>
            <a:r>
              <a:rPr/>
              <a:t> </a:t>
            </a:r>
            <a:r>
              <a:rPr/>
              <a:t>quantitative</a:t>
            </a:r>
            <a:r>
              <a:rPr/>
              <a:t> </a:t>
            </a:r>
            <a:r>
              <a:rPr/>
              <a:t>approach</a:t>
            </a:r>
            <a:r>
              <a:rPr/>
              <a:t> </a:t>
            </a:r>
            <a:r>
              <a:rPr/>
              <a:t>in</a:t>
            </a:r>
            <a:r>
              <a:rPr/>
              <a:t> </a:t>
            </a:r>
            <a:r>
              <a:rPr/>
              <a:t>their</a:t>
            </a:r>
            <a:r>
              <a:rPr/>
              <a:t> </a:t>
            </a:r>
            <a:r>
              <a:rPr/>
              <a:t>times</a:t>
            </a:r>
            <a:r>
              <a:rPr/>
              <a:t> </a:t>
            </a:r>
            <a:r>
              <a:rPr/>
              <a:t>and</a:t>
            </a:r>
            <a:r>
              <a:rPr/>
              <a:t> </a:t>
            </a:r>
            <a:r>
              <a:rPr/>
              <a:t>you</a:t>
            </a:r>
            <a:r>
              <a:rPr/>
              <a:t> </a:t>
            </a:r>
            <a:r>
              <a:rPr/>
              <a:t>want</a:t>
            </a:r>
            <a:r>
              <a:rPr/>
              <a:t> </a:t>
            </a:r>
            <a:r>
              <a:rPr/>
              <a:t>a</a:t>
            </a:r>
            <a:r>
              <a:rPr/>
              <a:t> </a:t>
            </a:r>
            <a:r>
              <a:rPr/>
              <a:t>qualitative</a:t>
            </a:r>
            <a:r>
              <a:rPr/>
              <a:t> </a:t>
            </a:r>
            <a:r>
              <a:rPr/>
              <a:t>approach.</a:t>
            </a:r>
          </a:p>
          <a:p>
            <a:pPr lvl="0" marL="0" indent="0">
              <a:buNone/>
            </a:pPr>
          </a:p>
          <a:p>
            <a:pPr lvl="0" marL="0" indent="0">
              <a:buNone/>
            </a:pPr>
            <a:r>
              <a:rPr/>
              <a:t>A</a:t>
            </a:r>
            <a:r>
              <a:rPr/>
              <a:t> </a:t>
            </a:r>
            <a:r>
              <a:rPr/>
              <a:t>defining</a:t>
            </a:r>
            <a:r>
              <a:rPr/>
              <a:t> </a:t>
            </a:r>
            <a:r>
              <a:rPr/>
              <a:t>characteristic</a:t>
            </a:r>
            <a:r>
              <a:rPr/>
              <a:t> </a:t>
            </a:r>
            <a:r>
              <a:rPr/>
              <a:t>of</a:t>
            </a:r>
            <a:r>
              <a:rPr/>
              <a:t> </a:t>
            </a:r>
            <a:r>
              <a:rPr/>
              <a:t>the</a:t>
            </a:r>
            <a:r>
              <a:rPr/>
              <a:t> </a:t>
            </a:r>
            <a:r>
              <a:rPr/>
              <a:t>qualitative/constructivist</a:t>
            </a:r>
            <a:r>
              <a:rPr/>
              <a:t> </a:t>
            </a:r>
            <a:r>
              <a:rPr/>
              <a:t>approach</a:t>
            </a:r>
            <a:r>
              <a:rPr/>
              <a:t> </a:t>
            </a:r>
            <a:r>
              <a:rPr/>
              <a:t>is</a:t>
            </a:r>
            <a:r>
              <a:rPr/>
              <a:t> </a:t>
            </a:r>
            <a:r>
              <a:rPr/>
              <a:t>the</a:t>
            </a:r>
            <a:r>
              <a:rPr/>
              <a:t> </a:t>
            </a:r>
            <a:r>
              <a:rPr/>
              <a:t>use</a:t>
            </a:r>
            <a:r>
              <a:rPr/>
              <a:t> </a:t>
            </a:r>
            <a:r>
              <a:rPr/>
              <a:t>of</a:t>
            </a:r>
            <a:r>
              <a:rPr/>
              <a:t> </a:t>
            </a:r>
            <a:r>
              <a:rPr/>
              <a:t>open</a:t>
            </a:r>
            <a:r>
              <a:rPr/>
              <a:t> </a:t>
            </a:r>
            <a:r>
              <a:rPr/>
              <a:t>ended</a:t>
            </a:r>
            <a:r>
              <a:rPr/>
              <a:t> </a:t>
            </a:r>
            <a:r>
              <a:rPr/>
              <a:t>questions</a:t>
            </a:r>
            <a:r>
              <a:rPr/>
              <a:t> </a:t>
            </a:r>
            <a:r>
              <a:rPr/>
              <a:t>that</a:t>
            </a:r>
            <a:r>
              <a:rPr/>
              <a:t> </a:t>
            </a:r>
            <a:r>
              <a:rPr/>
              <a:t>allow</a:t>
            </a:r>
            <a:r>
              <a:rPr/>
              <a:t> </a:t>
            </a:r>
            <a:r>
              <a:rPr/>
              <a:t>the</a:t>
            </a:r>
            <a:r>
              <a:rPr/>
              <a:t> </a:t>
            </a:r>
            <a:r>
              <a:rPr/>
              <a:t>participants</a:t>
            </a:r>
            <a:r>
              <a:rPr/>
              <a:t> </a:t>
            </a:r>
            <a:r>
              <a:rPr/>
              <a:t>to</a:t>
            </a:r>
            <a:r>
              <a:rPr/>
              <a:t> </a:t>
            </a:r>
            <a:r>
              <a:rPr/>
              <a:t>describe</a:t>
            </a:r>
            <a:r>
              <a:rPr/>
              <a:t> </a:t>
            </a:r>
            <a:r>
              <a:rPr/>
              <a:t>things</a:t>
            </a:r>
            <a:r>
              <a:rPr/>
              <a:t> </a:t>
            </a:r>
            <a:r>
              <a:rPr/>
              <a:t>from</a:t>
            </a:r>
            <a:r>
              <a:rPr/>
              <a:t> </a:t>
            </a:r>
            <a:r>
              <a:rPr/>
              <a:t>their</a:t>
            </a:r>
            <a:r>
              <a:rPr/>
              <a:t> </a:t>
            </a:r>
            <a:r>
              <a:rPr/>
              <a:t>own</a:t>
            </a:r>
            <a:r>
              <a:rPr/>
              <a:t> </a:t>
            </a:r>
            <a:r>
              <a:rPr/>
              <a:t>perspective.</a:t>
            </a:r>
          </a:p>
          <a:p>
            <a:pPr lvl="0" marL="0" indent="0">
              <a:buNone/>
            </a:pPr>
          </a:p>
          <a:p>
            <a:pPr lvl="0" marL="0" indent="0">
              <a:buNone/>
            </a:pPr>
            <a:r>
              <a:rPr/>
              <a:t>There</a:t>
            </a:r>
            <a:r>
              <a:rPr/>
              <a:t> </a:t>
            </a:r>
            <a:r>
              <a:rPr/>
              <a:t>are</a:t>
            </a:r>
            <a:r>
              <a:rPr/>
              <a:t> </a:t>
            </a:r>
            <a:r>
              <a:rPr/>
              <a:t>attempts</a:t>
            </a:r>
            <a:r>
              <a:rPr/>
              <a:t> </a:t>
            </a:r>
            <a:r>
              <a:rPr/>
              <a:t>to</a:t>
            </a:r>
            <a:r>
              <a:rPr/>
              <a:t> </a:t>
            </a:r>
            <a:r>
              <a:rPr/>
              <a:t>reconcile</a:t>
            </a:r>
            <a:r>
              <a:rPr/>
              <a:t> </a:t>
            </a:r>
            <a:r>
              <a:rPr/>
              <a:t>these</a:t>
            </a:r>
            <a:r>
              <a:rPr/>
              <a:t> </a:t>
            </a:r>
            <a:r>
              <a:rPr/>
              <a:t>two</a:t>
            </a:r>
            <a:r>
              <a:rPr/>
              <a:t> </a:t>
            </a:r>
            <a:r>
              <a:rPr/>
              <a:t>philosophies.</a:t>
            </a:r>
            <a:r>
              <a:rPr/>
              <a:t> </a:t>
            </a:r>
            <a:r>
              <a:rPr/>
              <a:t>Postpositivism</a:t>
            </a:r>
            <a:r>
              <a:rPr/>
              <a:t> </a:t>
            </a:r>
            <a:r>
              <a:rPr/>
              <a:t>(don’t</a:t>
            </a:r>
            <a:r>
              <a:rPr/>
              <a:t> </a:t>
            </a:r>
            <a:r>
              <a:rPr/>
              <a:t>you</a:t>
            </a:r>
            <a:r>
              <a:rPr/>
              <a:t> </a:t>
            </a:r>
            <a:r>
              <a:rPr/>
              <a:t>love</a:t>
            </a:r>
            <a:r>
              <a:rPr/>
              <a:t> </a:t>
            </a:r>
            <a:r>
              <a:rPr/>
              <a:t>that</a:t>
            </a:r>
            <a:r>
              <a:rPr/>
              <a:t> </a:t>
            </a:r>
            <a:r>
              <a:rPr/>
              <a:t>word)</a:t>
            </a:r>
            <a:r>
              <a:rPr/>
              <a:t> </a:t>
            </a:r>
            <a:r>
              <a:rPr/>
              <a:t>recognizes</a:t>
            </a:r>
            <a:r>
              <a:rPr/>
              <a:t> </a:t>
            </a:r>
            <a:r>
              <a:rPr/>
              <a:t>that</a:t>
            </a:r>
            <a:r>
              <a:rPr/>
              <a:t> </a:t>
            </a:r>
            <a:r>
              <a:rPr/>
              <a:t>you</a:t>
            </a:r>
            <a:r>
              <a:rPr/>
              <a:t> </a:t>
            </a:r>
            <a:r>
              <a:rPr/>
              <a:t>can’t</a:t>
            </a:r>
            <a:r>
              <a:rPr/>
              <a:t> </a:t>
            </a:r>
            <a:r>
              <a:rPr/>
              <a:t>totally</a:t>
            </a:r>
            <a:r>
              <a:rPr/>
              <a:t> </a:t>
            </a:r>
            <a:r>
              <a:rPr/>
              <a:t>remove</a:t>
            </a:r>
            <a:r>
              <a:rPr/>
              <a:t> </a:t>
            </a:r>
            <a:r>
              <a:rPr/>
              <a:t>the</a:t>
            </a:r>
            <a:r>
              <a:rPr/>
              <a:t> </a:t>
            </a:r>
            <a:r>
              <a:rPr/>
              <a:t>researcher</a:t>
            </a:r>
            <a:r>
              <a:rPr/>
              <a:t> </a:t>
            </a:r>
            <a:r>
              <a:rPr/>
              <a:t>from</a:t>
            </a:r>
            <a:r>
              <a:rPr/>
              <a:t> </a:t>
            </a:r>
            <a:r>
              <a:rPr/>
              <a:t>the</a:t>
            </a:r>
            <a:r>
              <a:rPr/>
              <a:t> </a:t>
            </a:r>
            <a:r>
              <a:rPr/>
              <a:t>data</a:t>
            </a:r>
            <a:r>
              <a:rPr/>
              <a:t> </a:t>
            </a:r>
            <a:r>
              <a:rPr/>
              <a:t>collection</a:t>
            </a:r>
            <a:r>
              <a:rPr/>
              <a:t> </a:t>
            </a:r>
            <a:r>
              <a:rPr/>
              <a:t>process</a:t>
            </a:r>
            <a:r>
              <a:rPr/>
              <a:t> </a:t>
            </a:r>
            <a:r>
              <a:rPr/>
              <a:t>but</a:t>
            </a:r>
            <a:r>
              <a:rPr/>
              <a:t> </a:t>
            </a:r>
            <a:r>
              <a:rPr/>
              <a:t>sees</a:t>
            </a:r>
            <a:r>
              <a:rPr/>
              <a:t> </a:t>
            </a:r>
            <a:r>
              <a:rPr/>
              <a:t>the</a:t>
            </a:r>
            <a:r>
              <a:rPr/>
              <a:t> </a:t>
            </a:r>
            <a:r>
              <a:rPr/>
              <a:t>quantitative</a:t>
            </a:r>
            <a:r>
              <a:rPr/>
              <a:t> </a:t>
            </a:r>
            <a:r>
              <a:rPr/>
              <a:t>philosophy</a:t>
            </a:r>
            <a:r>
              <a:rPr/>
              <a:t> </a:t>
            </a:r>
            <a:r>
              <a:rPr/>
              <a:t>as</a:t>
            </a:r>
            <a:r>
              <a:rPr/>
              <a:t> </a:t>
            </a:r>
            <a:r>
              <a:rPr/>
              <a:t>a</a:t>
            </a:r>
            <a:r>
              <a:rPr/>
              <a:t> </a:t>
            </a:r>
            <a:r>
              <a:rPr/>
              <a:t>way</a:t>
            </a:r>
            <a:r>
              <a:rPr/>
              <a:t> </a:t>
            </a:r>
            <a:r>
              <a:rPr/>
              <a:t>to</a:t>
            </a:r>
            <a:r>
              <a:rPr/>
              <a:t> </a:t>
            </a:r>
            <a:r>
              <a:rPr/>
              <a:t>minimize</a:t>
            </a:r>
            <a:r>
              <a:rPr/>
              <a:t> </a:t>
            </a:r>
            <a:r>
              <a:rPr/>
              <a:t>the</a:t>
            </a:r>
            <a:r>
              <a:rPr/>
              <a:t> </a:t>
            </a:r>
            <a:r>
              <a:rPr/>
              <a:t>unavoidable</a:t>
            </a:r>
            <a:r>
              <a:rPr/>
              <a:t> </a:t>
            </a:r>
            <a:r>
              <a:rPr/>
              <a:t>biases</a:t>
            </a:r>
            <a:r>
              <a:rPr/>
              <a:t> </a:t>
            </a:r>
            <a:r>
              <a:rPr/>
              <a:t>that</a:t>
            </a:r>
            <a:r>
              <a:rPr/>
              <a:t> </a:t>
            </a:r>
            <a:r>
              <a:rPr/>
              <a:t>all</a:t>
            </a:r>
            <a:r>
              <a:rPr/>
              <a:t> </a:t>
            </a:r>
            <a:r>
              <a:rPr/>
              <a:t>researchers</a:t>
            </a:r>
            <a:r>
              <a:rPr/>
              <a:t> </a:t>
            </a:r>
            <a:r>
              <a:rPr/>
              <a:t>have.</a:t>
            </a:r>
          </a:p>
          <a:p>
            <a:pPr lvl="0" marL="0" indent="0">
              <a:buNone/>
            </a:pPr>
          </a:p>
          <a:p>
            <a:pPr lvl="0" marL="0" indent="0">
              <a:buNone/>
            </a:pPr>
            <a:r>
              <a:rPr/>
              <a:t>Quantitative</a:t>
            </a:r>
            <a:r>
              <a:rPr/>
              <a:t> </a:t>
            </a:r>
            <a:r>
              <a:rPr/>
              <a:t>data</a:t>
            </a:r>
            <a:r>
              <a:rPr/>
              <a:t> </a:t>
            </a:r>
            <a:r>
              <a:rPr/>
              <a:t>is</a:t>
            </a:r>
            <a:r>
              <a:rPr/>
              <a:t> </a:t>
            </a:r>
            <a:r>
              <a:rPr/>
              <a:t>data</a:t>
            </a:r>
            <a:r>
              <a:rPr/>
              <a:t> </a:t>
            </a:r>
            <a:r>
              <a:rPr/>
              <a:t>that</a:t>
            </a:r>
            <a:r>
              <a:rPr/>
              <a:t> </a:t>
            </a:r>
            <a:r>
              <a:rPr/>
              <a:t>is</a:t>
            </a:r>
            <a:r>
              <a:rPr/>
              <a:t> </a:t>
            </a:r>
            <a:r>
              <a:rPr/>
              <a:t>easily</a:t>
            </a:r>
            <a:r>
              <a:rPr/>
              <a:t> </a:t>
            </a:r>
            <a:r>
              <a:rPr/>
              <a:t>reduced</a:t>
            </a:r>
            <a:r>
              <a:rPr/>
              <a:t> </a:t>
            </a:r>
            <a:r>
              <a:rPr/>
              <a:t>to</a:t>
            </a:r>
            <a:r>
              <a:rPr/>
              <a:t> </a:t>
            </a:r>
            <a:r>
              <a:rPr/>
              <a:t>a</a:t>
            </a:r>
            <a:r>
              <a:rPr/>
              <a:t> </a:t>
            </a:r>
            <a:r>
              <a:rPr/>
              <a:t>number</a:t>
            </a:r>
            <a:r>
              <a:rPr/>
              <a:t> </a:t>
            </a:r>
            <a:r>
              <a:rPr/>
              <a:t>or</a:t>
            </a:r>
            <a:r>
              <a:rPr/>
              <a:t> </a:t>
            </a:r>
            <a:r>
              <a:rPr/>
              <a:t>category,</a:t>
            </a:r>
            <a:r>
              <a:rPr/>
              <a:t> </a:t>
            </a:r>
            <a:r>
              <a:rPr/>
              <a:t>while</a:t>
            </a:r>
            <a:r>
              <a:rPr/>
              <a:t> </a:t>
            </a:r>
            <a:r>
              <a:rPr/>
              <a:t>qualitative</a:t>
            </a:r>
            <a:r>
              <a:rPr/>
              <a:t> </a:t>
            </a:r>
            <a:r>
              <a:rPr/>
              <a:t>data</a:t>
            </a:r>
            <a:r>
              <a:rPr/>
              <a:t> </a:t>
            </a:r>
            <a:r>
              <a:rPr/>
              <a:t>is</a:t>
            </a:r>
            <a:r>
              <a:rPr/>
              <a:t> </a:t>
            </a:r>
            <a:r>
              <a:rPr/>
              <a:t>not</a:t>
            </a:r>
            <a:r>
              <a:rPr/>
              <a:t> </a:t>
            </a:r>
            <a:r>
              <a:rPr/>
              <a:t>so</a:t>
            </a:r>
            <a:r>
              <a:rPr/>
              <a:t> </a:t>
            </a:r>
            <a:r>
              <a:rPr/>
              <a:t>easily</a:t>
            </a:r>
            <a:r>
              <a:rPr/>
              <a:t> </a:t>
            </a:r>
            <a:r>
              <a:rPr/>
              <a:t>reduced.</a:t>
            </a:r>
            <a:r>
              <a:rPr/>
              <a:t> </a:t>
            </a:r>
            <a:r>
              <a:rPr/>
              <a:t>This</a:t>
            </a:r>
            <a:r>
              <a:rPr/>
              <a:t> </a:t>
            </a:r>
            <a:r>
              <a:rPr/>
              <a:t>is</a:t>
            </a:r>
            <a:r>
              <a:rPr/>
              <a:t> </a:t>
            </a:r>
            <a:r>
              <a:rPr/>
              <a:t>kind</a:t>
            </a:r>
            <a:r>
              <a:rPr/>
              <a:t> </a:t>
            </a:r>
            <a:r>
              <a:rPr/>
              <a:t>of</a:t>
            </a:r>
            <a:r>
              <a:rPr/>
              <a:t> </a:t>
            </a:r>
            <a:r>
              <a:rPr/>
              <a:t>a</a:t>
            </a:r>
            <a:r>
              <a:rPr/>
              <a:t> </a:t>
            </a:r>
            <a:r>
              <a:rPr/>
              <a:t>squishy</a:t>
            </a:r>
            <a:r>
              <a:rPr/>
              <a:t> </a:t>
            </a:r>
            <a:r>
              <a:rPr/>
              <a:t>definition</a:t>
            </a:r>
            <a:r>
              <a:rPr/>
              <a:t> </a:t>
            </a:r>
            <a:r>
              <a:rPr/>
              <a:t>because</a:t>
            </a:r>
            <a:r>
              <a:rPr/>
              <a:t> </a:t>
            </a:r>
            <a:r>
              <a:rPr/>
              <a:t>you</a:t>
            </a:r>
            <a:r>
              <a:rPr/>
              <a:t> </a:t>
            </a:r>
            <a:r>
              <a:rPr/>
              <a:t>can</a:t>
            </a:r>
            <a:r>
              <a:rPr/>
              <a:t> </a:t>
            </a:r>
            <a:r>
              <a:rPr/>
              <a:t>create</a:t>
            </a:r>
            <a:r>
              <a:rPr/>
              <a:t> </a:t>
            </a:r>
            <a:r>
              <a:rPr/>
              <a:t>categories</a:t>
            </a:r>
            <a:r>
              <a:rPr/>
              <a:t> </a:t>
            </a:r>
            <a:r>
              <a:rPr/>
              <a:t>(themes)</a:t>
            </a:r>
            <a:r>
              <a:rPr/>
              <a:t> </a:t>
            </a:r>
            <a:r>
              <a:rPr/>
              <a:t>from</a:t>
            </a:r>
            <a:r>
              <a:rPr/>
              <a:t> </a:t>
            </a:r>
            <a:r>
              <a:rPr/>
              <a:t>qualitative</a:t>
            </a:r>
            <a:r>
              <a:rPr/>
              <a:t> </a:t>
            </a:r>
            <a:r>
              <a:rPr/>
              <a:t>data,</a:t>
            </a:r>
            <a:r>
              <a:rPr/>
              <a:t> </a:t>
            </a:r>
            <a:r>
              <a:rPr/>
              <a:t>but</a:t>
            </a:r>
            <a:r>
              <a:rPr/>
              <a:t> </a:t>
            </a:r>
            <a:r>
              <a:rPr/>
              <a:t>it</a:t>
            </a:r>
            <a:r>
              <a:rPr/>
              <a:t> </a:t>
            </a:r>
            <a:r>
              <a:rPr/>
              <a:t>takes</a:t>
            </a:r>
            <a:r>
              <a:rPr/>
              <a:t> </a:t>
            </a:r>
            <a:r>
              <a:rPr/>
              <a:t>a</a:t>
            </a:r>
            <a:r>
              <a:rPr/>
              <a:t> </a:t>
            </a:r>
            <a:r>
              <a:rPr/>
              <a:t>lot</a:t>
            </a:r>
            <a:r>
              <a:rPr/>
              <a:t> </a:t>
            </a:r>
            <a:r>
              <a:rPr/>
              <a:t>of</a:t>
            </a:r>
            <a:r>
              <a:rPr/>
              <a:t> </a:t>
            </a:r>
            <a:r>
              <a:rPr/>
              <a:t>effort.</a:t>
            </a:r>
          </a:p>
          <a:p>
            <a:pPr lvl="0" marL="0" indent="0">
              <a:buNone/>
            </a:pPr>
          </a:p>
          <a:p>
            <a:pPr lvl="0" marL="0" indent="0">
              <a:buNone/>
            </a:pPr>
            <a:r>
              <a:rPr/>
              <a:t>Why</a:t>
            </a:r>
            <a:r>
              <a:rPr/>
              <a:t> </a:t>
            </a:r>
            <a:r>
              <a:rPr/>
              <a:t>would</a:t>
            </a:r>
            <a:r>
              <a:rPr/>
              <a:t> </a:t>
            </a:r>
            <a:r>
              <a:rPr/>
              <a:t>you</a:t>
            </a:r>
            <a:r>
              <a:rPr/>
              <a:t> </a:t>
            </a:r>
            <a:r>
              <a:rPr/>
              <a:t>ever</a:t>
            </a:r>
            <a:r>
              <a:rPr/>
              <a:t> </a:t>
            </a:r>
            <a:r>
              <a:rPr/>
              <a:t>use</a:t>
            </a:r>
            <a:r>
              <a:rPr/>
              <a:t> </a:t>
            </a:r>
            <a:r>
              <a:rPr/>
              <a:t>qualitative</a:t>
            </a:r>
            <a:r>
              <a:rPr/>
              <a:t> </a:t>
            </a:r>
            <a:r>
              <a:rPr/>
              <a:t>data</a:t>
            </a:r>
            <a:r>
              <a:rPr/>
              <a:t> </a:t>
            </a:r>
            <a:r>
              <a:rPr/>
              <a:t>if</a:t>
            </a:r>
            <a:r>
              <a:rPr/>
              <a:t> </a:t>
            </a:r>
            <a:r>
              <a:rPr/>
              <a:t>it</a:t>
            </a:r>
            <a:r>
              <a:rPr/>
              <a:t> </a:t>
            </a:r>
            <a:r>
              <a:rPr/>
              <a:t>takes</a:t>
            </a:r>
            <a:r>
              <a:rPr/>
              <a:t> </a:t>
            </a:r>
            <a:r>
              <a:rPr/>
              <a:t>more</a:t>
            </a:r>
            <a:r>
              <a:rPr/>
              <a:t> </a:t>
            </a:r>
            <a:r>
              <a:rPr/>
              <a:t>effort?</a:t>
            </a:r>
            <a:r>
              <a:rPr/>
              <a:t> </a:t>
            </a:r>
            <a:r>
              <a:rPr/>
              <a:t>Qualitative</a:t>
            </a:r>
            <a:r>
              <a:rPr/>
              <a:t> </a:t>
            </a:r>
            <a:r>
              <a:rPr/>
              <a:t>data</a:t>
            </a:r>
            <a:r>
              <a:rPr/>
              <a:t> </a:t>
            </a:r>
            <a:r>
              <a:rPr/>
              <a:t>offers</a:t>
            </a:r>
            <a:r>
              <a:rPr/>
              <a:t> </a:t>
            </a:r>
            <a:r>
              <a:rPr/>
              <a:t>a</a:t>
            </a:r>
            <a:r>
              <a:rPr/>
              <a:t> </a:t>
            </a:r>
            <a:r>
              <a:rPr/>
              <a:t>richness</a:t>
            </a:r>
            <a:r>
              <a:rPr/>
              <a:t> </a:t>
            </a:r>
            <a:r>
              <a:rPr/>
              <a:t>that</a:t>
            </a:r>
            <a:r>
              <a:rPr/>
              <a:t> </a:t>
            </a:r>
            <a:r>
              <a:rPr/>
              <a:t>cannot</a:t>
            </a:r>
            <a:r>
              <a:rPr/>
              <a:t> </a:t>
            </a:r>
            <a:r>
              <a:rPr/>
              <a:t>often</a:t>
            </a:r>
            <a:r>
              <a:rPr/>
              <a:t> </a:t>
            </a:r>
            <a:r>
              <a:rPr/>
              <a:t>get</a:t>
            </a:r>
            <a:r>
              <a:rPr/>
              <a:t> </a:t>
            </a:r>
            <a:r>
              <a:rPr/>
              <a:t>captured</a:t>
            </a:r>
            <a:r>
              <a:rPr/>
              <a:t> </a:t>
            </a:r>
            <a:r>
              <a:rPr/>
              <a:t>by</a:t>
            </a:r>
            <a:r>
              <a:rPr/>
              <a:t> </a:t>
            </a:r>
            <a:r>
              <a:rPr/>
              <a:t>quantitative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quote</a:t>
            </a:r>
            <a:r>
              <a:rPr/>
              <a:t> </a:t>
            </a:r>
            <a:r>
              <a:rPr/>
              <a:t>that</a:t>
            </a:r>
            <a:r>
              <a:rPr/>
              <a:t> </a:t>
            </a:r>
            <a:r>
              <a:rPr/>
              <a:t>I</a:t>
            </a:r>
            <a:r>
              <a:rPr/>
              <a:t> </a:t>
            </a:r>
            <a:r>
              <a:rPr/>
              <a:t>like,</a:t>
            </a:r>
            <a:r>
              <a:rPr/>
              <a:t> </a:t>
            </a:r>
            <a:r>
              <a:rPr/>
              <a:t>though</a:t>
            </a:r>
            <a:r>
              <a:rPr/>
              <a:t> </a:t>
            </a:r>
            <a:r>
              <a:rPr/>
              <a:t>it</a:t>
            </a:r>
            <a:r>
              <a:rPr/>
              <a:t> </a:t>
            </a:r>
            <a:r>
              <a:rPr/>
              <a:t>is</a:t>
            </a:r>
            <a:r>
              <a:rPr/>
              <a:t> </a:t>
            </a:r>
            <a:r>
              <a:rPr/>
              <a:t>really</a:t>
            </a:r>
            <a:r>
              <a:rPr/>
              <a:t> </a:t>
            </a:r>
            <a:r>
              <a:rPr/>
              <a:t>too</a:t>
            </a:r>
            <a:r>
              <a:rPr/>
              <a:t> </a:t>
            </a:r>
            <a:r>
              <a:rPr/>
              <a:t>extreme.</a:t>
            </a:r>
            <a:r>
              <a:rPr/>
              <a:t> </a:t>
            </a:r>
            <a:r>
              <a:rPr/>
              <a:t>In</a:t>
            </a:r>
            <a:r>
              <a:rPr/>
              <a:t> </a:t>
            </a:r>
            <a:r>
              <a:rPr/>
              <a:t>general,</a:t>
            </a:r>
            <a:r>
              <a:rPr/>
              <a:t> </a:t>
            </a:r>
            <a:r>
              <a:rPr/>
              <a:t>I</a:t>
            </a:r>
            <a:r>
              <a:rPr/>
              <a:t> </a:t>
            </a:r>
            <a:r>
              <a:rPr/>
              <a:t>find</a:t>
            </a:r>
            <a:r>
              <a:rPr/>
              <a:t> </a:t>
            </a:r>
            <a:r>
              <a:rPr/>
              <a:t>great</a:t>
            </a:r>
            <a:r>
              <a:rPr/>
              <a:t> </a:t>
            </a:r>
            <a:r>
              <a:rPr/>
              <a:t>value</a:t>
            </a:r>
            <a:r>
              <a:rPr/>
              <a:t> </a:t>
            </a:r>
            <a:r>
              <a:rPr/>
              <a:t>in</a:t>
            </a:r>
            <a:r>
              <a:rPr/>
              <a:t> </a:t>
            </a:r>
            <a:r>
              <a:rPr/>
              <a:t>both</a:t>
            </a:r>
            <a:r>
              <a:rPr/>
              <a:t> </a:t>
            </a:r>
            <a:r>
              <a:rPr/>
              <a:t>quantitative</a:t>
            </a:r>
            <a:r>
              <a:rPr/>
              <a:t> </a:t>
            </a:r>
            <a:r>
              <a:rPr/>
              <a:t>and</a:t>
            </a:r>
            <a:r>
              <a:rPr/>
              <a:t> </a:t>
            </a:r>
            <a:r>
              <a:rPr/>
              <a:t>qualitative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uses</a:t>
            </a:r>
            <a:r>
              <a:rPr/>
              <a:t> </a:t>
            </a:r>
            <a:r>
              <a:rPr/>
              <a:t>the</a:t>
            </a:r>
            <a:r>
              <a:rPr/>
              <a:t> </a:t>
            </a:r>
            <a:r>
              <a:rPr/>
              <a:t>adjectives</a:t>
            </a:r>
            <a:r>
              <a:rPr/>
              <a:t> </a:t>
            </a:r>
            <a:r>
              <a:rPr/>
              <a:t>quantitative</a:t>
            </a:r>
            <a:r>
              <a:rPr/>
              <a:t> </a:t>
            </a:r>
            <a:r>
              <a:rPr/>
              <a:t>and</a:t>
            </a:r>
            <a:r>
              <a:rPr/>
              <a:t> </a:t>
            </a:r>
            <a:r>
              <a:rPr/>
              <a:t>qualitative</a:t>
            </a:r>
            <a:r>
              <a:rPr/>
              <a:t> </a:t>
            </a:r>
            <a:r>
              <a:rPr/>
              <a:t>yet</a:t>
            </a:r>
            <a:r>
              <a:rPr/>
              <a:t> </a:t>
            </a:r>
            <a:r>
              <a:rPr/>
              <a:t>one</a:t>
            </a:r>
            <a:r>
              <a:rPr/>
              <a:t> </a:t>
            </a:r>
            <a:r>
              <a:rPr/>
              <a:t>more</a:t>
            </a:r>
            <a:r>
              <a:rPr/>
              <a:t> </a:t>
            </a:r>
            <a:r>
              <a:rPr/>
              <a:t>time</a:t>
            </a:r>
            <a:r>
              <a:rPr/>
              <a:t> </a:t>
            </a:r>
            <a:r>
              <a:rPr/>
              <a:t>to</a:t>
            </a:r>
            <a:r>
              <a:rPr/>
              <a:t> </a:t>
            </a:r>
            <a:r>
              <a:rPr/>
              <a:t>describe</a:t>
            </a:r>
            <a:r>
              <a:rPr/>
              <a:t> </a:t>
            </a:r>
            <a:r>
              <a:rPr/>
              <a:t>the</a:t>
            </a:r>
            <a:r>
              <a:rPr/>
              <a:t> </a:t>
            </a:r>
            <a:r>
              <a:rPr/>
              <a:t>analysis.</a:t>
            </a:r>
            <a:r>
              <a:rPr/>
              <a:t> </a:t>
            </a:r>
            <a:r>
              <a:rPr/>
              <a:t>Possible</a:t>
            </a:r>
            <a:r>
              <a:rPr/>
              <a:t> </a:t>
            </a:r>
            <a:r>
              <a:rPr/>
              <a:t>synonyms</a:t>
            </a:r>
            <a:r>
              <a:rPr/>
              <a:t> </a:t>
            </a:r>
            <a:r>
              <a:rPr/>
              <a:t>for</a:t>
            </a:r>
            <a:r>
              <a:rPr/>
              <a:t> </a:t>
            </a:r>
            <a:r>
              <a:rPr/>
              <a:t>quantitative</a:t>
            </a:r>
            <a:r>
              <a:rPr/>
              <a:t> </a:t>
            </a:r>
            <a:r>
              <a:rPr/>
              <a:t>analysis</a:t>
            </a:r>
            <a:r>
              <a:rPr/>
              <a:t> </a:t>
            </a:r>
            <a:r>
              <a:rPr/>
              <a:t>are</a:t>
            </a:r>
            <a:r>
              <a:rPr/>
              <a:t> </a:t>
            </a:r>
            <a:r>
              <a:rPr/>
              <a:t>statistical</a:t>
            </a:r>
            <a:r>
              <a:rPr/>
              <a:t> </a:t>
            </a:r>
            <a:r>
              <a:rPr/>
              <a:t>analysis</a:t>
            </a:r>
            <a:r>
              <a:rPr/>
              <a:t> </a:t>
            </a:r>
            <a:r>
              <a:rPr/>
              <a:t>and</a:t>
            </a:r>
            <a:r>
              <a:rPr/>
              <a:t> </a:t>
            </a:r>
            <a:r>
              <a:rPr/>
              <a:t>inferential</a:t>
            </a:r>
            <a:r>
              <a:rPr/>
              <a:t> </a:t>
            </a:r>
            <a:r>
              <a:rPr/>
              <a:t>analysis.</a:t>
            </a:r>
            <a:r>
              <a:rPr/>
              <a:t> </a:t>
            </a:r>
            <a:r>
              <a:rPr/>
              <a:t>I</a:t>
            </a:r>
            <a:r>
              <a:rPr/>
              <a:t> </a:t>
            </a:r>
            <a:r>
              <a:rPr/>
              <a:t>dislike</a:t>
            </a:r>
            <a:r>
              <a:rPr/>
              <a:t> </a:t>
            </a:r>
            <a:r>
              <a:rPr/>
              <a:t>the</a:t>
            </a:r>
            <a:r>
              <a:rPr/>
              <a:t> </a:t>
            </a:r>
            <a:r>
              <a:rPr/>
              <a:t>term</a:t>
            </a:r>
            <a:r>
              <a:rPr/>
              <a:t> </a:t>
            </a:r>
            <a:r>
              <a:rPr/>
              <a:t>“</a:t>
            </a:r>
            <a:r>
              <a:rPr/>
              <a:t>statistical</a:t>
            </a:r>
            <a:r>
              <a:rPr/>
              <a:t> </a:t>
            </a:r>
            <a:r>
              <a:rPr/>
              <a:t>analysis</a:t>
            </a:r>
            <a:r>
              <a:rPr/>
              <a:t>”</a:t>
            </a:r>
            <a:r>
              <a:rPr/>
              <a:t> </a:t>
            </a:r>
            <a:r>
              <a:rPr/>
              <a:t>because</a:t>
            </a:r>
            <a:r>
              <a:rPr/>
              <a:t> </a:t>
            </a:r>
            <a:r>
              <a:rPr/>
              <a:t>it</a:t>
            </a:r>
            <a:r>
              <a:rPr/>
              <a:t> </a:t>
            </a:r>
            <a:r>
              <a:rPr/>
              <a:t>fails</a:t>
            </a:r>
            <a:r>
              <a:rPr/>
              <a:t> </a:t>
            </a:r>
            <a:r>
              <a:rPr/>
              <a:t>to</a:t>
            </a:r>
            <a:r>
              <a:rPr/>
              <a:t> </a:t>
            </a:r>
            <a:r>
              <a:rPr/>
              <a:t>recognize</a:t>
            </a:r>
            <a:r>
              <a:rPr/>
              <a:t> </a:t>
            </a:r>
            <a:r>
              <a:rPr/>
              <a:t>the</a:t>
            </a:r>
            <a:r>
              <a:rPr/>
              <a:t> </a:t>
            </a:r>
            <a:r>
              <a:rPr/>
              <a:t>wide</a:t>
            </a:r>
            <a:r>
              <a:rPr/>
              <a:t> </a:t>
            </a:r>
            <a:r>
              <a:rPr/>
              <a:t>range</a:t>
            </a:r>
            <a:r>
              <a:rPr/>
              <a:t> </a:t>
            </a:r>
            <a:r>
              <a:rPr/>
              <a:t>of</a:t>
            </a:r>
            <a:r>
              <a:rPr/>
              <a:t> </a:t>
            </a:r>
            <a:r>
              <a:rPr/>
              <a:t>statistical</a:t>
            </a:r>
            <a:r>
              <a:rPr/>
              <a:t> </a:t>
            </a:r>
            <a:r>
              <a:rPr/>
              <a:t>analyses</a:t>
            </a:r>
            <a:r>
              <a:rPr/>
              <a:t> </a:t>
            </a:r>
            <a:r>
              <a:rPr/>
              <a:t>that</a:t>
            </a:r>
            <a:r>
              <a:rPr/>
              <a:t> </a:t>
            </a:r>
            <a:r>
              <a:rPr/>
              <a:t>can</a:t>
            </a:r>
            <a:r>
              <a:rPr/>
              <a:t> </a:t>
            </a:r>
            <a:r>
              <a:rPr/>
              <a:t>be</a:t>
            </a:r>
            <a:r>
              <a:rPr/>
              <a:t> </a:t>
            </a:r>
            <a:r>
              <a:rPr/>
              <a:t>done.</a:t>
            </a:r>
          </a:p>
          <a:p>
            <a:pPr lvl="0" marL="0" indent="0">
              <a:buNone/>
            </a:pPr>
          </a:p>
          <a:p>
            <a:pPr lvl="0" marL="0" indent="0">
              <a:buNone/>
            </a:pPr>
            <a:r>
              <a:rPr/>
              <a:t>I</a:t>
            </a:r>
            <a:r>
              <a:rPr/>
              <a:t> </a:t>
            </a:r>
            <a:r>
              <a:rPr/>
              <a:t>tend</a:t>
            </a:r>
            <a:r>
              <a:rPr/>
              <a:t> </a:t>
            </a:r>
            <a:r>
              <a:rPr/>
              <a:t>to</a:t>
            </a:r>
            <a:r>
              <a:rPr/>
              <a:t> </a:t>
            </a:r>
            <a:r>
              <a:rPr/>
              <a:t>view</a:t>
            </a:r>
            <a:r>
              <a:rPr/>
              <a:t> </a:t>
            </a:r>
            <a:r>
              <a:rPr/>
              <a:t>this</a:t>
            </a:r>
            <a:r>
              <a:rPr/>
              <a:t> </a:t>
            </a:r>
            <a:r>
              <a:rPr/>
              <a:t>dichotomy</a:t>
            </a:r>
            <a:r>
              <a:rPr/>
              <a:t> </a:t>
            </a:r>
            <a:r>
              <a:rPr/>
              <a:t>as</a:t>
            </a:r>
            <a:r>
              <a:rPr/>
              <a:t> </a:t>
            </a:r>
            <a:r>
              <a:rPr/>
              <a:t>inferential</a:t>
            </a:r>
            <a:r>
              <a:rPr/>
              <a:t> </a:t>
            </a:r>
            <a:r>
              <a:rPr/>
              <a:t>statistics</a:t>
            </a:r>
            <a:r>
              <a:rPr/>
              <a:t> </a:t>
            </a:r>
            <a:r>
              <a:rPr/>
              <a:t>(statistics</a:t>
            </a:r>
            <a:r>
              <a:rPr/>
              <a:t> </a:t>
            </a:r>
            <a:r>
              <a:rPr/>
              <a:t>used</a:t>
            </a:r>
            <a:r>
              <a:rPr/>
              <a:t> </a:t>
            </a:r>
            <a:r>
              <a:rPr/>
              <a:t>to</a:t>
            </a:r>
            <a:r>
              <a:rPr/>
              <a:t> </a:t>
            </a:r>
            <a:r>
              <a:rPr/>
              <a:t>test</a:t>
            </a:r>
            <a:r>
              <a:rPr/>
              <a:t> </a:t>
            </a:r>
            <a:r>
              <a:rPr/>
              <a:t>a</a:t>
            </a:r>
            <a:r>
              <a:rPr/>
              <a:t> </a:t>
            </a:r>
            <a:r>
              <a:rPr/>
              <a:t>research</a:t>
            </a:r>
            <a:r>
              <a:rPr/>
              <a:t> </a:t>
            </a:r>
            <a:r>
              <a:rPr/>
              <a:t>hypothesis)</a:t>
            </a:r>
            <a:r>
              <a:rPr/>
              <a:t> </a:t>
            </a:r>
            <a:r>
              <a:rPr/>
              <a:t>versus</a:t>
            </a:r>
            <a:r>
              <a:rPr/>
              <a:t> </a:t>
            </a:r>
            <a:r>
              <a:rPr/>
              <a:t>descriptive</a:t>
            </a:r>
            <a:r>
              <a:rPr/>
              <a:t> </a:t>
            </a:r>
            <a:r>
              <a:rPr/>
              <a:t>statistics</a:t>
            </a:r>
            <a:r>
              <a:rPr/>
              <a:t> </a:t>
            </a:r>
            <a:r>
              <a:rPr/>
              <a:t>(statistics</a:t>
            </a:r>
            <a:r>
              <a:rPr/>
              <a:t> </a:t>
            </a:r>
            <a:r>
              <a:rPr/>
              <a:t>used</a:t>
            </a:r>
            <a:r>
              <a:rPr/>
              <a:t> </a:t>
            </a:r>
            <a:r>
              <a:rPr/>
              <a:t>to</a:t>
            </a:r>
            <a:r>
              <a:rPr/>
              <a:t> </a:t>
            </a:r>
            <a:r>
              <a:rPr/>
              <a:t>describe</a:t>
            </a:r>
            <a:r>
              <a:rPr/>
              <a:t> </a:t>
            </a:r>
            <a:r>
              <a:rPr/>
              <a:t>without</a:t>
            </a:r>
            <a:r>
              <a:rPr/>
              <a:t> </a:t>
            </a:r>
            <a:r>
              <a:rPr/>
              <a:t>a</a:t>
            </a:r>
            <a:r>
              <a:rPr/>
              <a:t> </a:t>
            </a:r>
            <a:r>
              <a:rPr/>
              <a:t>particular</a:t>
            </a:r>
            <a:r>
              <a:rPr/>
              <a:t> </a:t>
            </a:r>
            <a:r>
              <a:rPr/>
              <a:t>test</a:t>
            </a:r>
            <a:r>
              <a:rPr/>
              <a:t> </a:t>
            </a:r>
            <a:r>
              <a:rPr/>
              <a:t>in</a:t>
            </a:r>
            <a:r>
              <a:rPr/>
              <a:t> </a:t>
            </a:r>
            <a:r>
              <a:rPr/>
              <a:t>mind).</a:t>
            </a:r>
            <a:r>
              <a:rPr/>
              <a:t> </a:t>
            </a:r>
            <a:r>
              <a:rPr/>
              <a:t>The</a:t>
            </a:r>
            <a:r>
              <a:rPr/>
              <a:t> </a:t>
            </a:r>
            <a:r>
              <a:rPr/>
              <a:t>former</a:t>
            </a:r>
            <a:r>
              <a:rPr/>
              <a:t> </a:t>
            </a:r>
            <a:r>
              <a:rPr/>
              <a:t>includes</a:t>
            </a:r>
            <a:r>
              <a:rPr/>
              <a:t> </a:t>
            </a:r>
            <a:r>
              <a:rPr/>
              <a:t>p-values</a:t>
            </a:r>
            <a:r>
              <a:rPr/>
              <a:t> </a:t>
            </a:r>
            <a:r>
              <a:rPr/>
              <a:t>and</a:t>
            </a:r>
            <a:r>
              <a:rPr/>
              <a:t> </a:t>
            </a:r>
            <a:r>
              <a:rPr/>
              <a:t>confidence</a:t>
            </a:r>
            <a:r>
              <a:rPr/>
              <a:t> </a:t>
            </a:r>
            <a:r>
              <a:rPr/>
              <a:t>intervals,</a:t>
            </a:r>
            <a:r>
              <a:rPr/>
              <a:t> </a:t>
            </a:r>
            <a:r>
              <a:rPr/>
              <a:t>while</a:t>
            </a:r>
            <a:r>
              <a:rPr/>
              <a:t> </a:t>
            </a:r>
            <a:r>
              <a:rPr/>
              <a:t>the</a:t>
            </a:r>
            <a:r>
              <a:rPr/>
              <a:t> </a:t>
            </a:r>
            <a:r>
              <a:rPr/>
              <a:t>latter</a:t>
            </a:r>
            <a:r>
              <a:rPr/>
              <a:t> </a:t>
            </a:r>
            <a:r>
              <a:rPr/>
              <a:t>includes</a:t>
            </a:r>
            <a:r>
              <a:rPr/>
              <a:t> </a:t>
            </a:r>
            <a:r>
              <a:rPr/>
              <a:t>means,</a:t>
            </a:r>
            <a:r>
              <a:rPr/>
              <a:t> </a:t>
            </a:r>
            <a:r>
              <a:rPr/>
              <a:t>medians,</a:t>
            </a:r>
            <a:r>
              <a:rPr/>
              <a:t> </a:t>
            </a:r>
            <a:r>
              <a:rPr/>
              <a:t>ranges,</a:t>
            </a:r>
            <a:r>
              <a:rPr/>
              <a:t> </a:t>
            </a:r>
            <a:r>
              <a:rPr/>
              <a:t>standard</a:t>
            </a:r>
            <a:r>
              <a:rPr/>
              <a:t> </a:t>
            </a:r>
            <a:r>
              <a:rPr/>
              <a:t>deviations,</a:t>
            </a:r>
            <a:r>
              <a:rPr/>
              <a:t> </a:t>
            </a:r>
            <a:r>
              <a:rPr/>
              <a:t>and</a:t>
            </a:r>
            <a:r>
              <a:rPr/>
              <a:t> </a:t>
            </a:r>
            <a:r>
              <a:rPr/>
              <a:t>percentages.</a:t>
            </a:r>
          </a:p>
          <a:p>
            <a:pPr lvl="0" marL="0" indent="0">
              <a:buNone/>
            </a:pPr>
          </a:p>
          <a:p>
            <a:pPr lvl="0" marL="0" indent="0">
              <a:buNone/>
            </a:pPr>
            <a:r>
              <a:rPr/>
              <a:t>I</a:t>
            </a:r>
            <a:r>
              <a:rPr/>
              <a:t> </a:t>
            </a:r>
            <a:r>
              <a:rPr/>
              <a:t>suspect</a:t>
            </a:r>
            <a:r>
              <a:rPr/>
              <a:t> </a:t>
            </a:r>
            <a:r>
              <a:rPr/>
              <a:t>that</a:t>
            </a:r>
            <a:r>
              <a:rPr/>
              <a:t> </a:t>
            </a:r>
            <a:r>
              <a:rPr/>
              <a:t>your</a:t>
            </a:r>
            <a:r>
              <a:rPr/>
              <a:t> </a:t>
            </a:r>
            <a:r>
              <a:rPr/>
              <a:t>book</a:t>
            </a:r>
            <a:r>
              <a:rPr/>
              <a:t> </a:t>
            </a:r>
            <a:r>
              <a:rPr/>
              <a:t>would</a:t>
            </a:r>
            <a:r>
              <a:rPr/>
              <a:t> </a:t>
            </a:r>
            <a:r>
              <a:rPr/>
              <a:t>draw</a:t>
            </a:r>
            <a:r>
              <a:rPr/>
              <a:t> </a:t>
            </a:r>
            <a:r>
              <a:rPr/>
              <a:t>the</a:t>
            </a:r>
            <a:r>
              <a:rPr/>
              <a:t> </a:t>
            </a:r>
            <a:r>
              <a:rPr/>
              <a:t>line</a:t>
            </a:r>
            <a:r>
              <a:rPr/>
              <a:t> </a:t>
            </a:r>
            <a:r>
              <a:rPr/>
              <a:t>further</a:t>
            </a:r>
            <a:r>
              <a:rPr/>
              <a:t> </a:t>
            </a:r>
            <a:r>
              <a:rPr/>
              <a:t>to</a:t>
            </a:r>
            <a:r>
              <a:rPr/>
              <a:t> </a:t>
            </a:r>
            <a:r>
              <a:rPr/>
              <a:t>one</a:t>
            </a:r>
            <a:r>
              <a:rPr/>
              <a:t> </a:t>
            </a:r>
            <a:r>
              <a:rPr/>
              <a:t>side.</a:t>
            </a:r>
            <a:r>
              <a:rPr/>
              <a:t> </a:t>
            </a:r>
            <a:r>
              <a:rPr/>
              <a:t>Means</a:t>
            </a:r>
            <a:r>
              <a:rPr/>
              <a:t> </a:t>
            </a:r>
            <a:r>
              <a:rPr/>
              <a:t>and</a:t>
            </a:r>
            <a:r>
              <a:rPr/>
              <a:t> </a:t>
            </a:r>
            <a:r>
              <a:rPr/>
              <a:t>percentages</a:t>
            </a:r>
            <a:r>
              <a:rPr/>
              <a:t> </a:t>
            </a:r>
            <a:r>
              <a:rPr/>
              <a:t>are</a:t>
            </a:r>
            <a:r>
              <a:rPr/>
              <a:t> </a:t>
            </a:r>
            <a:r>
              <a:rPr/>
              <a:t>numeric</a:t>
            </a:r>
            <a:r>
              <a:rPr/>
              <a:t> </a:t>
            </a:r>
            <a:r>
              <a:rPr/>
              <a:t>summaries</a:t>
            </a:r>
            <a:r>
              <a:rPr/>
              <a:t> </a:t>
            </a:r>
            <a:r>
              <a:rPr/>
              <a:t>and</a:t>
            </a:r>
            <a:r>
              <a:rPr/>
              <a:t> </a:t>
            </a:r>
            <a:r>
              <a:rPr/>
              <a:t>are</a:t>
            </a:r>
            <a:r>
              <a:rPr/>
              <a:t> </a:t>
            </a:r>
            <a:r>
              <a:rPr/>
              <a:t>therefore</a:t>
            </a:r>
            <a:r>
              <a:rPr/>
              <a:t> </a:t>
            </a:r>
            <a:r>
              <a:rPr/>
              <a:t>part</a:t>
            </a:r>
            <a:r>
              <a:rPr/>
              <a:t> </a:t>
            </a:r>
            <a:r>
              <a:rPr/>
              <a:t>of</a:t>
            </a:r>
            <a:r>
              <a:rPr/>
              <a:t> </a:t>
            </a:r>
            <a:r>
              <a:rPr/>
              <a:t>quantitative</a:t>
            </a:r>
            <a:r>
              <a:rPr/>
              <a:t> </a:t>
            </a:r>
            <a:r>
              <a:rPr/>
              <a:t>analysis,</a:t>
            </a:r>
            <a:r>
              <a:rPr/>
              <a:t> </a:t>
            </a:r>
            <a:r>
              <a:rPr/>
              <a:t>according</a:t>
            </a:r>
            <a:r>
              <a:rPr/>
              <a:t> </a:t>
            </a:r>
            <a:r>
              <a:rPr/>
              <a:t>to</a:t>
            </a:r>
            <a:r>
              <a:rPr/>
              <a:t> </a:t>
            </a:r>
            <a:r>
              <a:rPr/>
              <a:t>your</a:t>
            </a:r>
            <a:r>
              <a:rPr/>
              <a:t> </a:t>
            </a:r>
            <a:r>
              <a:rPr/>
              <a:t>book.</a:t>
            </a:r>
            <a:r>
              <a:rPr/>
              <a:t> </a:t>
            </a:r>
            <a:r>
              <a:rPr/>
              <a:t>This</a:t>
            </a:r>
            <a:r>
              <a:rPr/>
              <a:t> </a:t>
            </a:r>
            <a:r>
              <a:rPr/>
              <a:t>limits</a:t>
            </a:r>
            <a:r>
              <a:rPr/>
              <a:t> </a:t>
            </a:r>
            <a:r>
              <a:rPr/>
              <a:t>qualitative</a:t>
            </a:r>
            <a:r>
              <a:rPr/>
              <a:t> </a:t>
            </a:r>
            <a:r>
              <a:rPr/>
              <a:t>analysis</a:t>
            </a:r>
            <a:r>
              <a:rPr/>
              <a:t> </a:t>
            </a:r>
            <a:r>
              <a:rPr/>
              <a:t>to</a:t>
            </a:r>
            <a:r>
              <a:rPr/>
              <a:t> </a:t>
            </a:r>
            <a:r>
              <a:rPr/>
              <a:t>a</a:t>
            </a:r>
            <a:r>
              <a:rPr/>
              <a:t> </a:t>
            </a:r>
            <a:r>
              <a:rPr/>
              <a:t>verbal</a:t>
            </a:r>
            <a:r>
              <a:rPr/>
              <a:t> </a:t>
            </a:r>
            <a:r>
              <a:rPr/>
              <a:t>descriptions</a:t>
            </a:r>
            <a:r>
              <a:rPr/>
              <a:t> </a:t>
            </a:r>
            <a:r>
              <a:rPr/>
              <a:t>of</a:t>
            </a:r>
            <a:r>
              <a:rPr/>
              <a:t> </a:t>
            </a:r>
            <a:r>
              <a:rPr/>
              <a:t>the</a:t>
            </a:r>
            <a:r>
              <a:rPr/>
              <a:t> </a:t>
            </a:r>
            <a:r>
              <a:rPr/>
              <a:t>data.</a:t>
            </a:r>
          </a:p>
          <a:p>
            <a:pPr lvl="0" marL="0" indent="0">
              <a:buNone/>
            </a:pPr>
          </a:p>
          <a:p>
            <a:pPr lvl="0" marL="0" indent="0">
              <a:buNone/>
            </a:pPr>
            <a:r>
              <a:rPr/>
              <a:t>I</a:t>
            </a:r>
            <a:r>
              <a:rPr/>
              <a:t> </a:t>
            </a:r>
            <a:r>
              <a:rPr/>
              <a:t>dislike</a:t>
            </a:r>
            <a:r>
              <a:rPr/>
              <a:t> </a:t>
            </a:r>
            <a:r>
              <a:rPr/>
              <a:t>this</a:t>
            </a:r>
            <a:r>
              <a:rPr/>
              <a:t> </a:t>
            </a:r>
            <a:r>
              <a:rPr/>
              <a:t>attempt</a:t>
            </a:r>
            <a:r>
              <a:rPr/>
              <a:t> </a:t>
            </a:r>
            <a:r>
              <a:rPr/>
              <a:t>to</a:t>
            </a:r>
            <a:r>
              <a:rPr/>
              <a:t> </a:t>
            </a:r>
            <a:r>
              <a:rPr/>
              <a:t>overload</a:t>
            </a:r>
            <a:r>
              <a:rPr/>
              <a:t> </a:t>
            </a:r>
            <a:r>
              <a:rPr/>
              <a:t>the</a:t>
            </a:r>
            <a:r>
              <a:rPr/>
              <a:t> </a:t>
            </a:r>
            <a:r>
              <a:rPr/>
              <a:t>words</a:t>
            </a:r>
            <a:r>
              <a:rPr/>
              <a:t> </a:t>
            </a:r>
            <a:r>
              <a:rPr/>
              <a:t>“</a:t>
            </a:r>
            <a:r>
              <a:rPr/>
              <a:t>quantitative</a:t>
            </a:r>
            <a:r>
              <a:rPr/>
              <a:t>”</a:t>
            </a:r>
            <a:r>
              <a:rPr/>
              <a:t> </a:t>
            </a:r>
            <a:r>
              <a:rPr/>
              <a:t>and</a:t>
            </a:r>
            <a:r>
              <a:rPr/>
              <a:t> </a:t>
            </a:r>
            <a:r>
              <a:rPr/>
              <a:t>“</a:t>
            </a:r>
            <a:r>
              <a:rPr/>
              <a:t>qualitative</a:t>
            </a:r>
            <a:r>
              <a:rPr/>
              <a:t>”</a:t>
            </a:r>
            <a:r>
              <a:rPr/>
              <a:t> </a:t>
            </a:r>
            <a:r>
              <a:rPr/>
              <a:t>with</a:t>
            </a:r>
            <a:r>
              <a:rPr/>
              <a:t> </a:t>
            </a:r>
            <a:r>
              <a:rPr/>
              <a:t>research</a:t>
            </a:r>
            <a:r>
              <a:rPr/>
              <a:t> </a:t>
            </a:r>
            <a:r>
              <a:rPr/>
              <a:t>approaches,</a:t>
            </a:r>
            <a:r>
              <a:rPr/>
              <a:t> </a:t>
            </a:r>
            <a:r>
              <a:rPr/>
              <a:t>data</a:t>
            </a:r>
            <a:r>
              <a:rPr/>
              <a:t> </a:t>
            </a:r>
            <a:r>
              <a:rPr/>
              <a:t>types</a:t>
            </a:r>
            <a:r>
              <a:rPr/>
              <a:t> </a:t>
            </a:r>
            <a:r>
              <a:rPr/>
              <a:t>and</a:t>
            </a:r>
            <a:r>
              <a:rPr/>
              <a:t> </a:t>
            </a:r>
            <a:r>
              <a:rPr/>
              <a:t>analysis</a:t>
            </a:r>
            <a:r>
              <a:rPr/>
              <a:t> </a:t>
            </a:r>
            <a:r>
              <a:rPr/>
              <a:t>methods.</a:t>
            </a:r>
            <a:r>
              <a:rPr/>
              <a:t> </a:t>
            </a:r>
            <a:r>
              <a:rPr/>
              <a:t>I</a:t>
            </a:r>
            <a:r>
              <a:rPr/>
              <a:t> </a:t>
            </a:r>
            <a:r>
              <a:rPr/>
              <a:t>will</a:t>
            </a:r>
            <a:r>
              <a:rPr/>
              <a:t> </a:t>
            </a:r>
            <a:r>
              <a:rPr/>
              <a:t>try</a:t>
            </a:r>
            <a:r>
              <a:rPr/>
              <a:t> </a:t>
            </a:r>
            <a:r>
              <a:rPr/>
              <a:t>to</a:t>
            </a:r>
            <a:r>
              <a:rPr/>
              <a:t> </a:t>
            </a:r>
            <a:r>
              <a:rPr/>
              <a:t>avoid</a:t>
            </a:r>
            <a:r>
              <a:rPr/>
              <a:t> </a:t>
            </a:r>
            <a:r>
              <a:rPr/>
              <a:t>these</a:t>
            </a:r>
            <a:r>
              <a:rPr/>
              <a:t> </a:t>
            </a:r>
            <a:r>
              <a:rPr/>
              <a:t>adjectives</a:t>
            </a:r>
            <a:r>
              <a:rPr/>
              <a:t> </a:t>
            </a:r>
            <a:r>
              <a:rPr/>
              <a:t>and</a:t>
            </a:r>
            <a:r>
              <a:rPr/>
              <a:t> </a:t>
            </a:r>
            <a:r>
              <a:rPr/>
              <a:t>use</a:t>
            </a:r>
            <a:r>
              <a:rPr/>
              <a:t> </a:t>
            </a:r>
            <a:r>
              <a:rPr/>
              <a:t>an</a:t>
            </a:r>
            <a:r>
              <a:rPr/>
              <a:t> </a:t>
            </a:r>
            <a:r>
              <a:rPr/>
              <a:t>appropriate</a:t>
            </a:r>
            <a:r>
              <a:rPr/>
              <a:t> </a:t>
            </a:r>
            <a:r>
              <a:rPr/>
              <a:t>synonym</a:t>
            </a:r>
            <a:r>
              <a:rPr/>
              <a:t> </a:t>
            </a:r>
            <a:r>
              <a:rPr/>
              <a:t>instead.</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important</a:t>
            </a:r>
            <a:r>
              <a:rPr/>
              <a:t> </a:t>
            </a:r>
            <a:r>
              <a:rPr/>
              <a:t>dichotomy</a:t>
            </a:r>
            <a:r>
              <a:rPr/>
              <a:t> </a:t>
            </a:r>
            <a:r>
              <a:rPr/>
              <a:t>is</a:t>
            </a:r>
            <a:r>
              <a:rPr/>
              <a:t> </a:t>
            </a:r>
            <a:r>
              <a:rPr/>
              <a:t>deductive</a:t>
            </a:r>
            <a:r>
              <a:rPr/>
              <a:t> </a:t>
            </a:r>
            <a:r>
              <a:rPr/>
              <a:t>versus</a:t>
            </a:r>
            <a:r>
              <a:rPr/>
              <a:t> </a:t>
            </a:r>
            <a:r>
              <a:rPr/>
              <a:t>inductive</a:t>
            </a:r>
            <a:r>
              <a:rPr/>
              <a:t> </a:t>
            </a:r>
            <a:r>
              <a:rPr/>
              <a:t>research.</a:t>
            </a:r>
            <a:r>
              <a:rPr/>
              <a:t> </a:t>
            </a:r>
            <a:r>
              <a:rPr/>
              <a:t>Note</a:t>
            </a:r>
            <a:r>
              <a:rPr/>
              <a:t> </a:t>
            </a:r>
            <a:r>
              <a:rPr/>
              <a:t>that</a:t>
            </a:r>
            <a:r>
              <a:rPr/>
              <a:t> </a:t>
            </a:r>
            <a:r>
              <a:rPr/>
              <a:t>this</a:t>
            </a:r>
            <a:r>
              <a:rPr/>
              <a:t> </a:t>
            </a:r>
            <a:r>
              <a:rPr/>
              <a:t>is</a:t>
            </a:r>
            <a:r>
              <a:rPr/>
              <a:t> </a:t>
            </a:r>
            <a:r>
              <a:rPr/>
              <a:t>not</a:t>
            </a:r>
            <a:r>
              <a:rPr/>
              <a:t> </a:t>
            </a:r>
            <a:r>
              <a:rPr/>
              <a:t>quite</a:t>
            </a:r>
            <a:r>
              <a:rPr/>
              <a:t> </a:t>
            </a:r>
            <a:r>
              <a:rPr/>
              <a:t>the</a:t>
            </a:r>
            <a:r>
              <a:rPr/>
              <a:t> </a:t>
            </a:r>
            <a:r>
              <a:rPr/>
              <a:t>same</a:t>
            </a:r>
            <a:r>
              <a:rPr/>
              <a:t> </a:t>
            </a:r>
            <a:r>
              <a:rPr/>
              <a:t>thing</a:t>
            </a:r>
            <a:r>
              <a:rPr/>
              <a:t> </a:t>
            </a:r>
            <a:r>
              <a:rPr/>
              <a:t>as</a:t>
            </a:r>
            <a:r>
              <a:rPr/>
              <a:t> </a:t>
            </a:r>
            <a:r>
              <a:rPr/>
              <a:t>inductive</a:t>
            </a:r>
            <a:r>
              <a:rPr/>
              <a:t> </a:t>
            </a:r>
            <a:r>
              <a:rPr/>
              <a:t>versus</a:t>
            </a:r>
            <a:r>
              <a:rPr/>
              <a:t> </a:t>
            </a:r>
            <a:r>
              <a:rPr/>
              <a:t>deductive</a:t>
            </a:r>
            <a:r>
              <a:rPr/>
              <a:t> </a:t>
            </a:r>
            <a:r>
              <a:rPr/>
              <a:t>reasoning.</a:t>
            </a:r>
          </a:p>
          <a:p>
            <a:pPr lvl="0" marL="0" indent="0">
              <a:buNone/>
            </a:pPr>
          </a:p>
          <a:p>
            <a:pPr lvl="0" marL="0" indent="0">
              <a:buNone/>
            </a:pPr>
            <a:r>
              <a:rPr/>
              <a:t>With</a:t>
            </a:r>
            <a:r>
              <a:rPr/>
              <a:t> </a:t>
            </a:r>
            <a:r>
              <a:rPr/>
              <a:t>deductive</a:t>
            </a:r>
            <a:r>
              <a:rPr/>
              <a:t> </a:t>
            </a:r>
            <a:r>
              <a:rPr/>
              <a:t>research,</a:t>
            </a:r>
            <a:r>
              <a:rPr/>
              <a:t> </a:t>
            </a:r>
            <a:r>
              <a:rPr/>
              <a:t>you</a:t>
            </a:r>
            <a:r>
              <a:rPr/>
              <a:t> </a:t>
            </a:r>
            <a:r>
              <a:rPr/>
              <a:t>rely</a:t>
            </a:r>
            <a:r>
              <a:rPr/>
              <a:t> </a:t>
            </a:r>
            <a:r>
              <a:rPr/>
              <a:t>on</a:t>
            </a:r>
            <a:r>
              <a:rPr/>
              <a:t> </a:t>
            </a:r>
            <a:r>
              <a:rPr/>
              <a:t>a</a:t>
            </a:r>
            <a:r>
              <a:rPr/>
              <a:t> </a:t>
            </a:r>
            <a:r>
              <a:rPr/>
              <a:t>broad</a:t>
            </a:r>
            <a:r>
              <a:rPr/>
              <a:t> </a:t>
            </a:r>
            <a:r>
              <a:rPr/>
              <a:t>theory</a:t>
            </a:r>
            <a:r>
              <a:rPr/>
              <a:t> </a:t>
            </a:r>
            <a:r>
              <a:rPr/>
              <a:t>to</a:t>
            </a:r>
            <a:r>
              <a:rPr/>
              <a:t> </a:t>
            </a:r>
            <a:r>
              <a:rPr/>
              <a:t>identify</a:t>
            </a:r>
            <a:r>
              <a:rPr/>
              <a:t> </a:t>
            </a:r>
            <a:r>
              <a:rPr/>
              <a:t>specific</a:t>
            </a:r>
            <a:r>
              <a:rPr/>
              <a:t> </a:t>
            </a:r>
            <a:r>
              <a:rPr/>
              <a:t>hypotheses</a:t>
            </a:r>
            <a:r>
              <a:rPr/>
              <a:t> </a:t>
            </a:r>
            <a:r>
              <a:rPr/>
              <a:t>to</a:t>
            </a:r>
            <a:r>
              <a:rPr/>
              <a:t> </a:t>
            </a:r>
            <a:r>
              <a:rPr/>
              <a:t>test.</a:t>
            </a:r>
            <a:r>
              <a:rPr/>
              <a:t> </a:t>
            </a:r>
            <a:r>
              <a:rPr/>
              <a:t>You</a:t>
            </a:r>
            <a:r>
              <a:rPr/>
              <a:t> </a:t>
            </a:r>
            <a:r>
              <a:rPr/>
              <a:t>are</a:t>
            </a:r>
            <a:r>
              <a:rPr/>
              <a:t> </a:t>
            </a:r>
            <a:r>
              <a:rPr/>
              <a:t>moving</a:t>
            </a:r>
            <a:r>
              <a:rPr/>
              <a:t> </a:t>
            </a:r>
            <a:r>
              <a:rPr/>
              <a:t>from</a:t>
            </a:r>
            <a:r>
              <a:rPr/>
              <a:t> </a:t>
            </a:r>
            <a:r>
              <a:rPr/>
              <a:t>a</a:t>
            </a:r>
            <a:r>
              <a:rPr/>
              <a:t> </a:t>
            </a:r>
            <a:r>
              <a:rPr/>
              <a:t>general</a:t>
            </a:r>
            <a:r>
              <a:rPr/>
              <a:t> </a:t>
            </a:r>
            <a:r>
              <a:rPr/>
              <a:t>knowledge</a:t>
            </a:r>
            <a:r>
              <a:rPr/>
              <a:t> </a:t>
            </a:r>
            <a:r>
              <a:rPr/>
              <a:t>base</a:t>
            </a:r>
            <a:r>
              <a:rPr/>
              <a:t> </a:t>
            </a:r>
            <a:r>
              <a:rPr/>
              <a:t>to</a:t>
            </a:r>
            <a:r>
              <a:rPr/>
              <a:t> </a:t>
            </a:r>
            <a:r>
              <a:rPr/>
              <a:t>identify</a:t>
            </a:r>
            <a:r>
              <a:rPr/>
              <a:t> </a:t>
            </a:r>
            <a:r>
              <a:rPr/>
              <a:t>and</a:t>
            </a:r>
            <a:r>
              <a:rPr/>
              <a:t> </a:t>
            </a:r>
            <a:r>
              <a:rPr/>
              <a:t>test</a:t>
            </a:r>
            <a:r>
              <a:rPr/>
              <a:t> </a:t>
            </a:r>
            <a:r>
              <a:rPr/>
              <a:t>specific</a:t>
            </a:r>
            <a:r>
              <a:rPr/>
              <a:t> </a:t>
            </a:r>
            <a:r>
              <a:rPr/>
              <a:t>hypotheses</a:t>
            </a:r>
            <a:r>
              <a:rPr/>
              <a:t> </a:t>
            </a:r>
            <a:r>
              <a:rPr/>
              <a:t>that</a:t>
            </a:r>
            <a:r>
              <a:rPr/>
              <a:t> </a:t>
            </a:r>
            <a:r>
              <a:rPr/>
              <a:t>the</a:t>
            </a:r>
            <a:r>
              <a:rPr/>
              <a:t> </a:t>
            </a:r>
            <a:r>
              <a:rPr/>
              <a:t>theory</a:t>
            </a:r>
            <a:r>
              <a:rPr/>
              <a:t> </a:t>
            </a:r>
            <a:r>
              <a:rPr/>
              <a:t>would</a:t>
            </a:r>
            <a:r>
              <a:rPr/>
              <a:t> </a:t>
            </a:r>
            <a:r>
              <a:rPr/>
              <a:t>predict.</a:t>
            </a:r>
          </a:p>
          <a:p>
            <a:pPr lvl="0" marL="0" indent="0">
              <a:buNone/>
            </a:pPr>
          </a:p>
          <a:p>
            <a:pPr lvl="0" marL="0" indent="0">
              <a:buNone/>
            </a:pPr>
            <a:r>
              <a:rPr/>
              <a:t>Inductive</a:t>
            </a:r>
            <a:r>
              <a:rPr/>
              <a:t> </a:t>
            </a:r>
            <a:r>
              <a:rPr/>
              <a:t>research</a:t>
            </a:r>
            <a:r>
              <a:rPr/>
              <a:t> </a:t>
            </a:r>
            <a:r>
              <a:rPr/>
              <a:t>collects</a:t>
            </a:r>
            <a:r>
              <a:rPr/>
              <a:t> </a:t>
            </a:r>
            <a:r>
              <a:rPr/>
              <a:t>specific</a:t>
            </a:r>
            <a:r>
              <a:rPr/>
              <a:t> </a:t>
            </a:r>
            <a:r>
              <a:rPr/>
              <a:t>facts</a:t>
            </a:r>
            <a:r>
              <a:rPr/>
              <a:t> </a:t>
            </a:r>
            <a:r>
              <a:rPr/>
              <a:t>and</a:t>
            </a:r>
            <a:r>
              <a:rPr/>
              <a:t> </a:t>
            </a:r>
            <a:r>
              <a:rPr/>
              <a:t>uses</a:t>
            </a:r>
            <a:r>
              <a:rPr/>
              <a:t> </a:t>
            </a:r>
            <a:r>
              <a:rPr/>
              <a:t>them</a:t>
            </a:r>
            <a:r>
              <a:rPr/>
              <a:t> </a:t>
            </a:r>
            <a:r>
              <a:rPr/>
              <a:t>to</a:t>
            </a:r>
            <a:r>
              <a:rPr/>
              <a:t> </a:t>
            </a:r>
            <a:r>
              <a:rPr/>
              <a:t>develop</a:t>
            </a:r>
            <a:r>
              <a:rPr/>
              <a:t> </a:t>
            </a:r>
            <a:r>
              <a:rPr/>
              <a:t>a</a:t>
            </a:r>
            <a:r>
              <a:rPr/>
              <a:t> </a:t>
            </a:r>
            <a:r>
              <a:rPr/>
              <a:t>novel</a:t>
            </a:r>
            <a:r>
              <a:rPr/>
              <a:t> </a:t>
            </a:r>
            <a:r>
              <a:rPr/>
              <a:t>theory.</a:t>
            </a:r>
            <a:r>
              <a:rPr/>
              <a:t> </a:t>
            </a:r>
            <a:r>
              <a:rPr/>
              <a:t>You</a:t>
            </a:r>
            <a:r>
              <a:rPr/>
              <a:t> </a:t>
            </a:r>
            <a:r>
              <a:rPr/>
              <a:t>are</a:t>
            </a:r>
            <a:r>
              <a:rPr/>
              <a:t> </a:t>
            </a:r>
            <a:r>
              <a:rPr/>
              <a:t>moving</a:t>
            </a:r>
            <a:r>
              <a:rPr/>
              <a:t> </a:t>
            </a:r>
            <a:r>
              <a:rPr/>
              <a:t>from</a:t>
            </a:r>
            <a:r>
              <a:rPr/>
              <a:t> </a:t>
            </a:r>
            <a:r>
              <a:rPr/>
              <a:t>the</a:t>
            </a:r>
            <a:r>
              <a:rPr/>
              <a:t> </a:t>
            </a:r>
            <a:r>
              <a:rPr/>
              <a:t>specific</a:t>
            </a:r>
            <a:r>
              <a:rPr/>
              <a:t> </a:t>
            </a:r>
            <a:r>
              <a:rPr/>
              <a:t>to</a:t>
            </a:r>
            <a:r>
              <a:rPr/>
              <a:t> </a:t>
            </a:r>
            <a:r>
              <a:rPr/>
              <a:t>the</a:t>
            </a:r>
            <a:r>
              <a:rPr/>
              <a:t> </a:t>
            </a:r>
            <a:r>
              <a:rPr/>
              <a:t>general.</a:t>
            </a:r>
            <a:r>
              <a:rPr/>
              <a:t> </a:t>
            </a:r>
            <a:r>
              <a:rPr/>
              <a:t>Often</a:t>
            </a:r>
            <a:r>
              <a:rPr/>
              <a:t> </a:t>
            </a:r>
            <a:r>
              <a:rPr/>
              <a:t>(but</a:t>
            </a:r>
            <a:r>
              <a:rPr/>
              <a:t> </a:t>
            </a:r>
            <a:r>
              <a:rPr/>
              <a:t>not</a:t>
            </a:r>
            <a:r>
              <a:rPr/>
              <a:t> </a:t>
            </a:r>
            <a:r>
              <a:rPr/>
              <a:t>always),</a:t>
            </a:r>
            <a:r>
              <a:rPr/>
              <a:t> </a:t>
            </a:r>
            <a:r>
              <a:rPr/>
              <a:t>an</a:t>
            </a:r>
            <a:r>
              <a:rPr/>
              <a:t> </a:t>
            </a:r>
            <a:r>
              <a:rPr/>
              <a:t>inductive</a:t>
            </a:r>
            <a:r>
              <a:rPr/>
              <a:t> </a:t>
            </a:r>
            <a:r>
              <a:rPr/>
              <a:t>research</a:t>
            </a:r>
            <a:r>
              <a:rPr/>
              <a:t> </a:t>
            </a:r>
            <a:r>
              <a:rPr/>
              <a:t>project</a:t>
            </a:r>
            <a:r>
              <a:rPr/>
              <a:t> </a:t>
            </a:r>
            <a:r>
              <a:rPr/>
              <a:t>relies</a:t>
            </a:r>
            <a:r>
              <a:rPr/>
              <a:t> </a:t>
            </a:r>
            <a:r>
              <a:rPr/>
              <a:t>on</a:t>
            </a:r>
            <a:r>
              <a:rPr/>
              <a:t> </a:t>
            </a:r>
            <a:r>
              <a:rPr/>
              <a:t>qualitative</a:t>
            </a:r>
            <a:r>
              <a:rPr/>
              <a:t> </a:t>
            </a:r>
            <a:r>
              <a:rPr/>
              <a:t>methods</a:t>
            </a:r>
            <a:r>
              <a:rPr/>
              <a:t> </a:t>
            </a:r>
            <a:r>
              <a:rPr/>
              <a:t>in</a:t>
            </a:r>
            <a:r>
              <a:rPr/>
              <a:t> </a:t>
            </a:r>
            <a:r>
              <a:rPr/>
              <a:t>general</a:t>
            </a:r>
            <a:r>
              <a:rPr/>
              <a:t> </a:t>
            </a:r>
            <a:r>
              <a:rPr/>
              <a:t>and</a:t>
            </a:r>
            <a:r>
              <a:rPr/>
              <a:t> </a:t>
            </a:r>
            <a:r>
              <a:rPr/>
              <a:t>a</a:t>
            </a:r>
            <a:r>
              <a:rPr/>
              <a:t> </a:t>
            </a:r>
            <a:r>
              <a:rPr/>
              <a:t>grounded</a:t>
            </a:r>
            <a:r>
              <a:rPr/>
              <a:t> </a:t>
            </a:r>
            <a:r>
              <a:rPr/>
              <a:t>theory</a:t>
            </a:r>
            <a:r>
              <a:rPr/>
              <a:t> </a:t>
            </a:r>
            <a:r>
              <a:rPr/>
              <a:t>approach.</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define</a:t>
            </a:r>
            <a:r>
              <a:rPr/>
              <a:t> </a:t>
            </a:r>
            <a:r>
              <a:rPr/>
              <a:t>the</a:t>
            </a:r>
            <a:r>
              <a:rPr/>
              <a:t> </a:t>
            </a:r>
            <a:r>
              <a:rPr/>
              <a:t>three</a:t>
            </a:r>
            <a:r>
              <a:rPr/>
              <a:t> </a:t>
            </a:r>
            <a:r>
              <a:rPr/>
              <a:t>words</a:t>
            </a:r>
            <a:r>
              <a:rPr/>
              <a:t> </a:t>
            </a:r>
            <a:r>
              <a:rPr/>
              <a:t>“</a:t>
            </a:r>
            <a:r>
              <a:rPr/>
              <a:t>clinical</a:t>
            </a:r>
            <a:r>
              <a:rPr/>
              <a:t> </a:t>
            </a:r>
            <a:r>
              <a:rPr/>
              <a:t>research</a:t>
            </a:r>
            <a:r>
              <a:rPr/>
              <a:t> </a:t>
            </a:r>
            <a:r>
              <a:rPr/>
              <a:t>methodology.</a:t>
            </a:r>
            <a:r>
              <a:rPr/>
              <a:t>”</a:t>
            </a:r>
            <a:r>
              <a:rPr/>
              <a:t> </a:t>
            </a:r>
            <a:r>
              <a:rPr/>
              <a:t>Start</a:t>
            </a:r>
            <a:r>
              <a:rPr/>
              <a:t> </a:t>
            </a:r>
            <a:r>
              <a:rPr/>
              <a:t>with</a:t>
            </a:r>
            <a:r>
              <a:rPr/>
              <a:t> </a:t>
            </a:r>
            <a:r>
              <a:rPr/>
              <a:t>“</a:t>
            </a:r>
            <a:r>
              <a:rPr/>
              <a:t>research.</a:t>
            </a:r>
            <a:r>
              <a:rPr/>
              <a:t>”</a:t>
            </a:r>
            <a:r>
              <a:rPr/>
              <a:t> </a:t>
            </a:r>
            <a:r>
              <a:rPr/>
              <a:t>I</a:t>
            </a:r>
            <a:r>
              <a:rPr/>
              <a:t> </a:t>
            </a:r>
            <a:r>
              <a:rPr/>
              <a:t>like</a:t>
            </a:r>
            <a:r>
              <a:rPr/>
              <a:t> </a:t>
            </a:r>
            <a:r>
              <a:rPr/>
              <a:t>the</a:t>
            </a:r>
            <a:r>
              <a:rPr/>
              <a:t> </a:t>
            </a:r>
            <a:r>
              <a:rPr/>
              <a:t>federal</a:t>
            </a:r>
            <a:r>
              <a:rPr/>
              <a:t> </a:t>
            </a:r>
            <a:r>
              <a:rPr/>
              <a:t>government’s</a:t>
            </a:r>
            <a:r>
              <a:rPr/>
              <a:t> </a:t>
            </a:r>
            <a:r>
              <a:rPr/>
              <a:t>definition.</a:t>
            </a:r>
            <a:r>
              <a:rPr/>
              <a:t> </a:t>
            </a:r>
            <a:r>
              <a:rPr/>
              <a:t>This</a:t>
            </a:r>
            <a:r>
              <a:rPr/>
              <a:t> </a:t>
            </a:r>
            <a:r>
              <a:rPr/>
              <a:t>comes</a:t>
            </a:r>
            <a:r>
              <a:rPr/>
              <a:t> </a:t>
            </a:r>
            <a:r>
              <a:rPr/>
              <a:t>from</a:t>
            </a:r>
            <a:r>
              <a:rPr/>
              <a:t> </a:t>
            </a:r>
            <a:r>
              <a:rPr/>
              <a:t>the</a:t>
            </a:r>
            <a:r>
              <a:rPr/>
              <a:t> </a:t>
            </a:r>
            <a:r>
              <a:rPr/>
              <a:t>Code</a:t>
            </a:r>
            <a:r>
              <a:rPr/>
              <a:t> </a:t>
            </a:r>
            <a:r>
              <a:rPr/>
              <a:t>of</a:t>
            </a:r>
            <a:r>
              <a:rPr/>
              <a:t> </a:t>
            </a:r>
            <a:r>
              <a:rPr/>
              <a:t>Federal</a:t>
            </a:r>
            <a:r>
              <a:rPr/>
              <a:t> </a:t>
            </a:r>
            <a:r>
              <a:rPr/>
              <a:t>Regulations.</a:t>
            </a:r>
            <a:r>
              <a:rPr/>
              <a:t> </a:t>
            </a:r>
            <a:r>
              <a:rPr/>
              <a:t>Basically</a:t>
            </a:r>
            <a:r>
              <a:rPr/>
              <a:t> </a:t>
            </a:r>
            <a:r>
              <a:rPr/>
              <a:t>45</a:t>
            </a:r>
            <a:r>
              <a:rPr/>
              <a:t> </a:t>
            </a:r>
            <a:r>
              <a:rPr/>
              <a:t>CFR</a:t>
            </a:r>
            <a:r>
              <a:rPr/>
              <a:t> </a:t>
            </a:r>
            <a:r>
              <a:rPr/>
              <a:t>46</a:t>
            </a:r>
            <a:r>
              <a:rPr/>
              <a:t> </a:t>
            </a:r>
            <a:r>
              <a:rPr/>
              <a:t>is</a:t>
            </a:r>
            <a:r>
              <a:rPr/>
              <a:t> </a:t>
            </a:r>
            <a:r>
              <a:rPr/>
              <a:t>the</a:t>
            </a:r>
            <a:r>
              <a:rPr/>
              <a:t> </a:t>
            </a:r>
            <a:r>
              <a:rPr/>
              <a:t>section</a:t>
            </a:r>
            <a:r>
              <a:rPr/>
              <a:t> </a:t>
            </a:r>
            <a:r>
              <a:rPr/>
              <a:t>of</a:t>
            </a:r>
            <a:r>
              <a:rPr/>
              <a:t> </a:t>
            </a:r>
            <a:r>
              <a:rPr/>
              <a:t>the</a:t>
            </a:r>
            <a:r>
              <a:rPr/>
              <a:t> </a:t>
            </a:r>
            <a:r>
              <a:rPr/>
              <a:t>Code</a:t>
            </a:r>
            <a:r>
              <a:rPr/>
              <a:t> </a:t>
            </a:r>
            <a:r>
              <a:rPr/>
              <a:t>of</a:t>
            </a:r>
            <a:r>
              <a:rPr/>
              <a:t> </a:t>
            </a:r>
            <a:r>
              <a:rPr/>
              <a:t>Federal</a:t>
            </a:r>
            <a:r>
              <a:rPr/>
              <a:t> </a:t>
            </a:r>
            <a:r>
              <a:rPr/>
              <a:t>Regulations</a:t>
            </a:r>
            <a:r>
              <a:rPr/>
              <a:t> </a:t>
            </a:r>
            <a:r>
              <a:rPr/>
              <a:t>that</a:t>
            </a:r>
            <a:r>
              <a:rPr/>
              <a:t> </a:t>
            </a:r>
            <a:r>
              <a:rPr/>
              <a:t>set</a:t>
            </a:r>
            <a:r>
              <a:rPr/>
              <a:t> </a:t>
            </a:r>
            <a:r>
              <a:rPr/>
              <a:t>up</a:t>
            </a:r>
            <a:r>
              <a:rPr/>
              <a:t> </a:t>
            </a:r>
            <a:r>
              <a:rPr/>
              <a:t>rules</a:t>
            </a:r>
            <a:r>
              <a:rPr/>
              <a:t> </a:t>
            </a:r>
            <a:r>
              <a:rPr/>
              <a:t>and</a:t>
            </a:r>
            <a:r>
              <a:rPr/>
              <a:t> </a:t>
            </a:r>
            <a:r>
              <a:rPr/>
              <a:t>regulations</a:t>
            </a:r>
            <a:r>
              <a:rPr/>
              <a:t> </a:t>
            </a:r>
            <a:r>
              <a:rPr/>
              <a:t>for</a:t>
            </a:r>
            <a:r>
              <a:rPr/>
              <a:t> </a:t>
            </a:r>
            <a:r>
              <a:rPr/>
              <a:t>ethical</a:t>
            </a:r>
            <a:r>
              <a:rPr/>
              <a:t> </a:t>
            </a:r>
            <a:r>
              <a:rPr/>
              <a:t>conduct</a:t>
            </a:r>
            <a:r>
              <a:rPr/>
              <a:t> </a:t>
            </a:r>
            <a:r>
              <a:rPr/>
              <a:t>of</a:t>
            </a:r>
            <a:r>
              <a:rPr/>
              <a:t> </a:t>
            </a:r>
            <a:r>
              <a:rPr/>
              <a:t>research.</a:t>
            </a:r>
          </a:p>
          <a:p>
            <a:pPr lvl="0" marL="0" indent="0">
              <a:buNone/>
            </a:pPr>
          </a:p>
          <a:p>
            <a:pPr lvl="0" marL="0" indent="0">
              <a:buNone/>
            </a:pPr>
            <a:r>
              <a:rPr/>
              <a:t>The</a:t>
            </a:r>
            <a:r>
              <a:rPr/>
              <a:t> </a:t>
            </a:r>
            <a:r>
              <a:rPr/>
              <a:t>key</a:t>
            </a:r>
            <a:r>
              <a:rPr/>
              <a:t> </a:t>
            </a:r>
            <a:r>
              <a:rPr/>
              <a:t>words</a:t>
            </a:r>
            <a:r>
              <a:rPr/>
              <a:t> </a:t>
            </a:r>
            <a:r>
              <a:rPr/>
              <a:t>in</a:t>
            </a:r>
            <a:r>
              <a:rPr/>
              <a:t> </a:t>
            </a:r>
            <a:r>
              <a:rPr/>
              <a:t>this</a:t>
            </a:r>
            <a:r>
              <a:rPr/>
              <a:t> </a:t>
            </a:r>
            <a:r>
              <a:rPr/>
              <a:t>definition</a:t>
            </a:r>
            <a:r>
              <a:rPr/>
              <a:t> </a:t>
            </a:r>
            <a:r>
              <a:rPr/>
              <a:t>are</a:t>
            </a:r>
            <a:r>
              <a:rPr/>
              <a:t> </a:t>
            </a:r>
            <a:r>
              <a:rPr/>
              <a:t>“</a:t>
            </a:r>
            <a:r>
              <a:rPr/>
              <a:t>generalizable</a:t>
            </a:r>
            <a:r>
              <a:rPr/>
              <a:t> </a:t>
            </a:r>
            <a:r>
              <a:rPr/>
              <a:t>knowledge.</a:t>
            </a:r>
            <a:r>
              <a:rPr/>
              <a:t>”</a:t>
            </a:r>
            <a:r>
              <a:rPr/>
              <a:t> </a:t>
            </a:r>
            <a:r>
              <a:rPr/>
              <a:t>If</a:t>
            </a:r>
            <a:r>
              <a:rPr/>
              <a:t> </a:t>
            </a:r>
            <a:r>
              <a:rPr/>
              <a:t>you</a:t>
            </a:r>
            <a:r>
              <a:rPr/>
              <a:t> </a:t>
            </a:r>
            <a:r>
              <a:rPr/>
              <a:t>don’t</a:t>
            </a:r>
            <a:r>
              <a:rPr/>
              <a:t> </a:t>
            </a:r>
            <a:r>
              <a:rPr/>
              <a:t>hope</a:t>
            </a:r>
            <a:r>
              <a:rPr/>
              <a:t> </a:t>
            </a:r>
            <a:r>
              <a:rPr/>
              <a:t>to</a:t>
            </a:r>
            <a:r>
              <a:rPr/>
              <a:t> </a:t>
            </a:r>
            <a:r>
              <a:rPr/>
              <a:t>extrapolate</a:t>
            </a:r>
            <a:r>
              <a:rPr/>
              <a:t> </a:t>
            </a:r>
            <a:r>
              <a:rPr/>
              <a:t>beyond</a:t>
            </a:r>
            <a:r>
              <a:rPr/>
              <a:t> </a:t>
            </a:r>
            <a:r>
              <a:rPr/>
              <a:t>the</a:t>
            </a:r>
            <a:r>
              <a:rPr/>
              <a:t> </a:t>
            </a:r>
            <a:r>
              <a:rPr/>
              <a:t>range</a:t>
            </a:r>
            <a:r>
              <a:rPr/>
              <a:t> </a:t>
            </a:r>
            <a:r>
              <a:rPr/>
              <a:t>of</a:t>
            </a:r>
            <a:r>
              <a:rPr/>
              <a:t> </a:t>
            </a:r>
            <a:r>
              <a:rPr/>
              <a:t>the</a:t>
            </a:r>
            <a:r>
              <a:rPr/>
              <a:t> </a:t>
            </a:r>
            <a:r>
              <a:rPr/>
              <a:t>data</a:t>
            </a:r>
            <a:r>
              <a:rPr/>
              <a:t> </a:t>
            </a:r>
            <a:r>
              <a:rPr/>
              <a:t>you</a:t>
            </a:r>
            <a:r>
              <a:rPr/>
              <a:t> </a:t>
            </a:r>
            <a:r>
              <a:rPr/>
              <a:t>collect,</a:t>
            </a:r>
            <a:r>
              <a:rPr/>
              <a:t> </a:t>
            </a:r>
            <a:r>
              <a:rPr/>
              <a:t>it</a:t>
            </a:r>
            <a:r>
              <a:rPr/>
              <a:t> </a:t>
            </a:r>
            <a:r>
              <a:rPr/>
              <a:t>isn’t</a:t>
            </a:r>
            <a:r>
              <a:rPr/>
              <a:t> </a:t>
            </a:r>
            <a:r>
              <a:rPr/>
              <a:t>research.</a:t>
            </a:r>
          </a:p>
          <a:p>
            <a:pPr lvl="0" marL="0" indent="0">
              <a:buNone/>
            </a:pPr>
          </a:p>
          <a:p>
            <a:pPr lvl="0" marL="0" indent="0">
              <a:buNone/>
            </a:pPr>
            <a:r>
              <a:rPr/>
              <a:t>There</a:t>
            </a:r>
            <a:r>
              <a:rPr/>
              <a:t> </a:t>
            </a:r>
            <a:r>
              <a:rPr/>
              <a:t>certain</a:t>
            </a:r>
            <a:r>
              <a:rPr/>
              <a:t> </a:t>
            </a:r>
            <a:r>
              <a:rPr/>
              <a:t>types</a:t>
            </a:r>
            <a:r>
              <a:rPr/>
              <a:t> </a:t>
            </a:r>
            <a:r>
              <a:rPr/>
              <a:t>of</a:t>
            </a:r>
            <a:r>
              <a:rPr/>
              <a:t> </a:t>
            </a:r>
            <a:r>
              <a:rPr/>
              <a:t>studies</a:t>
            </a:r>
            <a:r>
              <a:rPr/>
              <a:t> </a:t>
            </a:r>
            <a:r>
              <a:rPr/>
              <a:t>I</a:t>
            </a:r>
            <a:r>
              <a:rPr/>
              <a:t> </a:t>
            </a:r>
            <a:r>
              <a:rPr/>
              <a:t>like</a:t>
            </a:r>
            <a:r>
              <a:rPr/>
              <a:t> </a:t>
            </a:r>
            <a:r>
              <a:rPr/>
              <a:t>to</a:t>
            </a:r>
            <a:r>
              <a:rPr/>
              <a:t> </a:t>
            </a:r>
            <a:r>
              <a:rPr/>
              <a:t>call</a:t>
            </a:r>
            <a:r>
              <a:rPr/>
              <a:t> </a:t>
            </a:r>
            <a:r>
              <a:rPr/>
              <a:t>“</a:t>
            </a:r>
            <a:r>
              <a:rPr/>
              <a:t>warehouse</a:t>
            </a:r>
            <a:r>
              <a:rPr/>
              <a:t> </a:t>
            </a:r>
            <a:r>
              <a:rPr/>
              <a:t>studies,</a:t>
            </a:r>
            <a:r>
              <a:rPr/>
              <a:t>”</a:t>
            </a:r>
            <a:r>
              <a:rPr/>
              <a:t> </a:t>
            </a:r>
            <a:r>
              <a:rPr/>
              <a:t>which</a:t>
            </a:r>
            <a:r>
              <a:rPr/>
              <a:t> </a:t>
            </a:r>
            <a:r>
              <a:rPr/>
              <a:t>is</a:t>
            </a:r>
            <a:r>
              <a:rPr/>
              <a:t> </a:t>
            </a:r>
            <a:r>
              <a:rPr/>
              <a:t>analogous</a:t>
            </a:r>
            <a:r>
              <a:rPr/>
              <a:t> </a:t>
            </a:r>
            <a:r>
              <a:rPr/>
              <a:t>to</a:t>
            </a:r>
            <a:r>
              <a:rPr/>
              <a:t> </a:t>
            </a:r>
            <a:r>
              <a:rPr/>
              <a:t>trying</a:t>
            </a:r>
            <a:r>
              <a:rPr/>
              <a:t> </a:t>
            </a:r>
            <a:r>
              <a:rPr/>
              <a:t>to</a:t>
            </a:r>
            <a:r>
              <a:rPr/>
              <a:t> </a:t>
            </a:r>
            <a:r>
              <a:rPr/>
              <a:t>find</a:t>
            </a:r>
            <a:r>
              <a:rPr/>
              <a:t> </a:t>
            </a:r>
            <a:r>
              <a:rPr/>
              <a:t>out</a:t>
            </a:r>
            <a:r>
              <a:rPr/>
              <a:t> </a:t>
            </a:r>
            <a:r>
              <a:rPr/>
              <a:t>what</a:t>
            </a:r>
            <a:r>
              <a:rPr/>
              <a:t> </a:t>
            </a:r>
            <a:r>
              <a:rPr/>
              <a:t>is</a:t>
            </a:r>
            <a:r>
              <a:rPr/>
              <a:t> </a:t>
            </a:r>
            <a:r>
              <a:rPr/>
              <a:t>in</a:t>
            </a:r>
            <a:r>
              <a:rPr/>
              <a:t> </a:t>
            </a:r>
            <a:r>
              <a:rPr/>
              <a:t>a</a:t>
            </a:r>
            <a:r>
              <a:rPr/>
              <a:t> </a:t>
            </a:r>
            <a:r>
              <a:rPr/>
              <a:t>certain</a:t>
            </a:r>
            <a:r>
              <a:rPr/>
              <a:t> </a:t>
            </a:r>
            <a:r>
              <a:rPr/>
              <a:t>storage</a:t>
            </a:r>
            <a:r>
              <a:rPr/>
              <a:t> </a:t>
            </a:r>
            <a:r>
              <a:rPr/>
              <a:t>area.</a:t>
            </a:r>
            <a:r>
              <a:rPr/>
              <a:t> </a:t>
            </a:r>
            <a:r>
              <a:rPr/>
              <a:t>Let</a:t>
            </a:r>
            <a:r>
              <a:rPr/>
              <a:t> </a:t>
            </a:r>
            <a:r>
              <a:rPr/>
              <a:t>me</a:t>
            </a:r>
            <a:r>
              <a:rPr/>
              <a:t> </a:t>
            </a:r>
            <a:r>
              <a:rPr/>
              <a:t>give</a:t>
            </a:r>
            <a:r>
              <a:rPr/>
              <a:t> </a:t>
            </a:r>
            <a:r>
              <a:rPr/>
              <a:t>an</a:t>
            </a:r>
            <a:r>
              <a:rPr/>
              <a:t> </a:t>
            </a:r>
            <a:r>
              <a:rPr/>
              <a:t>example</a:t>
            </a:r>
            <a:r>
              <a:rPr/>
              <a:t> </a:t>
            </a:r>
            <a:r>
              <a:rPr/>
              <a:t>from</a:t>
            </a:r>
            <a:r>
              <a:rPr/>
              <a:t> </a:t>
            </a:r>
            <a:r>
              <a:rPr/>
              <a:t>the</a:t>
            </a:r>
            <a:r>
              <a:rPr/>
              <a:t> </a:t>
            </a:r>
            <a:r>
              <a:rPr/>
              <a:t>time</a:t>
            </a:r>
            <a:r>
              <a:rPr/>
              <a:t> </a:t>
            </a:r>
            <a:r>
              <a:rPr/>
              <a:t>I</a:t>
            </a:r>
            <a:r>
              <a:rPr/>
              <a:t> </a:t>
            </a:r>
            <a:r>
              <a:rPr/>
              <a:t>was</a:t>
            </a:r>
            <a:r>
              <a:rPr/>
              <a:t> </a:t>
            </a:r>
            <a:r>
              <a:rPr/>
              <a:t>at</a:t>
            </a:r>
            <a:r>
              <a:rPr/>
              <a:t> </a:t>
            </a:r>
            <a:r>
              <a:rPr/>
              <a:t>Children’s</a:t>
            </a:r>
            <a:r>
              <a:rPr/>
              <a:t> </a:t>
            </a:r>
            <a:r>
              <a:rPr/>
              <a:t>Mercy.</a:t>
            </a:r>
            <a:r>
              <a:rPr/>
              <a:t> </a:t>
            </a:r>
            <a:r>
              <a:rPr/>
              <a:t>They</a:t>
            </a:r>
            <a:r>
              <a:rPr/>
              <a:t> </a:t>
            </a:r>
            <a:r>
              <a:rPr/>
              <a:t>had</a:t>
            </a:r>
            <a:r>
              <a:rPr/>
              <a:t> </a:t>
            </a:r>
            <a:r>
              <a:rPr/>
              <a:t>a</a:t>
            </a:r>
            <a:r>
              <a:rPr/>
              <a:t> </a:t>
            </a:r>
            <a:r>
              <a:rPr/>
              <a:t>complaint</a:t>
            </a:r>
            <a:r>
              <a:rPr/>
              <a:t> </a:t>
            </a:r>
            <a:r>
              <a:rPr/>
              <a:t>about</a:t>
            </a:r>
            <a:r>
              <a:rPr/>
              <a:t> </a:t>
            </a:r>
            <a:r>
              <a:rPr/>
              <a:t>overbilling.</a:t>
            </a:r>
            <a:r>
              <a:rPr/>
              <a:t> </a:t>
            </a:r>
            <a:r>
              <a:rPr/>
              <a:t>In</a:t>
            </a:r>
            <a:r>
              <a:rPr/>
              <a:t> </a:t>
            </a:r>
            <a:r>
              <a:rPr/>
              <a:t>fairness</a:t>
            </a:r>
            <a:r>
              <a:rPr/>
              <a:t> </a:t>
            </a:r>
            <a:r>
              <a:rPr/>
              <a:t>to</a:t>
            </a:r>
            <a:r>
              <a:rPr/>
              <a:t> </a:t>
            </a:r>
            <a:r>
              <a:rPr/>
              <a:t>Children’s</a:t>
            </a:r>
            <a:r>
              <a:rPr/>
              <a:t> </a:t>
            </a:r>
            <a:r>
              <a:rPr/>
              <a:t>Mercy</a:t>
            </a:r>
            <a:r>
              <a:rPr/>
              <a:t> </a:t>
            </a:r>
            <a:r>
              <a:rPr/>
              <a:t>that’s</a:t>
            </a:r>
            <a:r>
              <a:rPr/>
              <a:t> </a:t>
            </a:r>
            <a:r>
              <a:rPr/>
              <a:t>a</a:t>
            </a:r>
            <a:r>
              <a:rPr/>
              <a:t> </a:t>
            </a:r>
            <a:r>
              <a:rPr/>
              <a:t>difficult</a:t>
            </a:r>
            <a:r>
              <a:rPr/>
              <a:t> </a:t>
            </a:r>
            <a:r>
              <a:rPr/>
              <a:t>topic.</a:t>
            </a:r>
            <a:r>
              <a:rPr/>
              <a:t> </a:t>
            </a:r>
            <a:r>
              <a:rPr/>
              <a:t>Quite</a:t>
            </a:r>
            <a:r>
              <a:rPr/>
              <a:t> </a:t>
            </a:r>
            <a:r>
              <a:rPr/>
              <a:t>honestly</a:t>
            </a:r>
            <a:r>
              <a:rPr/>
              <a:t> </a:t>
            </a:r>
            <a:r>
              <a:rPr/>
              <a:t>finding</a:t>
            </a:r>
            <a:r>
              <a:rPr/>
              <a:t> </a:t>
            </a:r>
            <a:r>
              <a:rPr/>
              <a:t>the</a:t>
            </a:r>
            <a:r>
              <a:rPr/>
              <a:t> </a:t>
            </a:r>
            <a:r>
              <a:rPr/>
              <a:t>appropriate</a:t>
            </a:r>
            <a:r>
              <a:rPr/>
              <a:t> </a:t>
            </a:r>
            <a:r>
              <a:rPr/>
              <a:t>level</a:t>
            </a:r>
            <a:r>
              <a:rPr/>
              <a:t> </a:t>
            </a:r>
            <a:r>
              <a:rPr/>
              <a:t>billing</a:t>
            </a:r>
            <a:r>
              <a:rPr/>
              <a:t> </a:t>
            </a:r>
            <a:r>
              <a:rPr/>
              <a:t>is</a:t>
            </a:r>
            <a:r>
              <a:rPr/>
              <a:t> </a:t>
            </a:r>
            <a:r>
              <a:rPr/>
              <a:t>difficult.</a:t>
            </a:r>
          </a:p>
          <a:p>
            <a:pPr lvl="0" marL="0" indent="0">
              <a:buNone/>
            </a:pPr>
          </a:p>
          <a:p>
            <a:pPr lvl="0" marL="0" indent="0">
              <a:buNone/>
            </a:pPr>
            <a:r>
              <a:rPr/>
              <a:t>There</a:t>
            </a:r>
            <a:r>
              <a:rPr/>
              <a:t> </a:t>
            </a:r>
            <a:r>
              <a:rPr/>
              <a:t>were</a:t>
            </a:r>
            <a:r>
              <a:rPr/>
              <a:t> </a:t>
            </a:r>
            <a:r>
              <a:rPr/>
              <a:t>tens</a:t>
            </a:r>
            <a:r>
              <a:rPr/>
              <a:t> </a:t>
            </a:r>
            <a:r>
              <a:rPr/>
              <a:t>of</a:t>
            </a:r>
            <a:r>
              <a:rPr/>
              <a:t> </a:t>
            </a:r>
            <a:r>
              <a:rPr/>
              <a:t>thousands</a:t>
            </a:r>
            <a:r>
              <a:rPr/>
              <a:t> </a:t>
            </a:r>
            <a:r>
              <a:rPr/>
              <a:t>of</a:t>
            </a:r>
            <a:r>
              <a:rPr/>
              <a:t> </a:t>
            </a:r>
            <a:r>
              <a:rPr/>
              <a:t>records</a:t>
            </a:r>
            <a:r>
              <a:rPr/>
              <a:t> </a:t>
            </a:r>
            <a:r>
              <a:rPr/>
              <a:t>that</a:t>
            </a:r>
            <a:r>
              <a:rPr/>
              <a:t> </a:t>
            </a:r>
            <a:r>
              <a:rPr/>
              <a:t>they</a:t>
            </a:r>
            <a:r>
              <a:rPr/>
              <a:t> </a:t>
            </a:r>
            <a:r>
              <a:rPr/>
              <a:t>had</a:t>
            </a:r>
            <a:r>
              <a:rPr/>
              <a:t> </a:t>
            </a:r>
            <a:r>
              <a:rPr/>
              <a:t>to</a:t>
            </a:r>
            <a:r>
              <a:rPr/>
              <a:t> </a:t>
            </a:r>
            <a:r>
              <a:rPr/>
              <a:t>audit</a:t>
            </a:r>
            <a:r>
              <a:rPr/>
              <a:t> </a:t>
            </a:r>
            <a:r>
              <a:rPr/>
              <a:t>they</a:t>
            </a:r>
            <a:r>
              <a:rPr/>
              <a:t> </a:t>
            </a:r>
            <a:r>
              <a:rPr/>
              <a:t>didn’t</a:t>
            </a:r>
            <a:r>
              <a:rPr/>
              <a:t> </a:t>
            </a:r>
            <a:r>
              <a:rPr/>
              <a:t>want</a:t>
            </a:r>
            <a:r>
              <a:rPr/>
              <a:t> </a:t>
            </a:r>
            <a:r>
              <a:rPr/>
              <a:t>to</a:t>
            </a:r>
            <a:r>
              <a:rPr/>
              <a:t> </a:t>
            </a:r>
            <a:r>
              <a:rPr/>
              <a:t>audit</a:t>
            </a:r>
            <a:r>
              <a:rPr/>
              <a:t> </a:t>
            </a:r>
            <a:r>
              <a:rPr/>
              <a:t>everything.</a:t>
            </a:r>
            <a:r>
              <a:rPr/>
              <a:t> </a:t>
            </a:r>
            <a:r>
              <a:rPr/>
              <a:t>Instead,</a:t>
            </a:r>
            <a:r>
              <a:rPr/>
              <a:t> </a:t>
            </a:r>
            <a:r>
              <a:rPr/>
              <a:t>we</a:t>
            </a:r>
            <a:r>
              <a:rPr/>
              <a:t> </a:t>
            </a:r>
            <a:r>
              <a:rPr/>
              <a:t>created</a:t>
            </a:r>
            <a:r>
              <a:rPr/>
              <a:t> </a:t>
            </a:r>
            <a:r>
              <a:rPr/>
              <a:t>a</a:t>
            </a:r>
            <a:r>
              <a:rPr/>
              <a:t> </a:t>
            </a:r>
            <a:r>
              <a:rPr/>
              <a:t>random</a:t>
            </a:r>
            <a:r>
              <a:rPr/>
              <a:t> </a:t>
            </a:r>
            <a:r>
              <a:rPr/>
              <a:t>sample</a:t>
            </a:r>
            <a:r>
              <a:rPr/>
              <a:t> </a:t>
            </a:r>
            <a:r>
              <a:rPr/>
              <a:t>of</a:t>
            </a:r>
            <a:r>
              <a:rPr/>
              <a:t> </a:t>
            </a:r>
            <a:r>
              <a:rPr/>
              <a:t>the</a:t>
            </a:r>
            <a:r>
              <a:rPr/>
              <a:t> </a:t>
            </a:r>
            <a:r>
              <a:rPr/>
              <a:t>records.</a:t>
            </a:r>
            <a:r>
              <a:rPr/>
              <a:t> </a:t>
            </a:r>
            <a:r>
              <a:rPr/>
              <a:t>The</a:t>
            </a:r>
            <a:r>
              <a:rPr/>
              <a:t> </a:t>
            </a:r>
            <a:r>
              <a:rPr/>
              <a:t>purpose</a:t>
            </a:r>
            <a:r>
              <a:rPr/>
              <a:t> </a:t>
            </a:r>
            <a:r>
              <a:rPr/>
              <a:t>of</a:t>
            </a:r>
            <a:r>
              <a:rPr/>
              <a:t> </a:t>
            </a:r>
            <a:r>
              <a:rPr/>
              <a:t>random</a:t>
            </a:r>
            <a:r>
              <a:rPr/>
              <a:t> </a:t>
            </a:r>
            <a:r>
              <a:rPr/>
              <a:t>samples</a:t>
            </a:r>
            <a:r>
              <a:rPr/>
              <a:t> </a:t>
            </a:r>
            <a:r>
              <a:rPr/>
              <a:t>NOT</a:t>
            </a:r>
            <a:r>
              <a:rPr/>
              <a:t> </a:t>
            </a:r>
            <a:r>
              <a:rPr/>
              <a:t>to</a:t>
            </a:r>
            <a:r>
              <a:rPr/>
              <a:t> </a:t>
            </a:r>
            <a:r>
              <a:rPr/>
              <a:t>generalize</a:t>
            </a:r>
            <a:r>
              <a:rPr/>
              <a:t> </a:t>
            </a:r>
            <a:r>
              <a:rPr/>
              <a:t>to</a:t>
            </a:r>
            <a:r>
              <a:rPr/>
              <a:t> </a:t>
            </a:r>
            <a:r>
              <a:rPr/>
              <a:t>other</a:t>
            </a:r>
            <a:r>
              <a:rPr/>
              <a:t> </a:t>
            </a:r>
            <a:r>
              <a:rPr/>
              <a:t>institutions.</a:t>
            </a:r>
            <a:r>
              <a:rPr/>
              <a:t> </a:t>
            </a:r>
            <a:r>
              <a:rPr/>
              <a:t>The</a:t>
            </a:r>
            <a:r>
              <a:rPr/>
              <a:t> </a:t>
            </a:r>
            <a:r>
              <a:rPr/>
              <a:t>whole</a:t>
            </a:r>
            <a:r>
              <a:rPr/>
              <a:t> </a:t>
            </a:r>
            <a:r>
              <a:rPr/>
              <a:t>idea</a:t>
            </a:r>
            <a:r>
              <a:rPr/>
              <a:t> </a:t>
            </a:r>
            <a:r>
              <a:rPr/>
              <a:t>was</a:t>
            </a:r>
            <a:r>
              <a:rPr/>
              <a:t> </a:t>
            </a:r>
            <a:r>
              <a:rPr/>
              <a:t>to</a:t>
            </a:r>
            <a:r>
              <a:rPr/>
              <a:t> </a:t>
            </a:r>
            <a:r>
              <a:rPr/>
              <a:t>try</a:t>
            </a:r>
            <a:r>
              <a:rPr/>
              <a:t> </a:t>
            </a:r>
            <a:r>
              <a:rPr/>
              <a:t>to</a:t>
            </a:r>
            <a:r>
              <a:rPr/>
              <a:t> </a:t>
            </a:r>
            <a:r>
              <a:rPr/>
              <a:t>find</a:t>
            </a:r>
            <a:r>
              <a:rPr/>
              <a:t> </a:t>
            </a:r>
            <a:r>
              <a:rPr/>
              <a:t>out</a:t>
            </a:r>
            <a:r>
              <a:rPr/>
              <a:t> </a:t>
            </a:r>
            <a:r>
              <a:rPr/>
              <a:t>how</a:t>
            </a:r>
            <a:r>
              <a:rPr/>
              <a:t> </a:t>
            </a:r>
            <a:r>
              <a:rPr/>
              <a:t>much</a:t>
            </a:r>
            <a:r>
              <a:rPr/>
              <a:t> </a:t>
            </a:r>
            <a:r>
              <a:rPr/>
              <a:t>Children’s</a:t>
            </a:r>
            <a:r>
              <a:rPr/>
              <a:t> </a:t>
            </a:r>
            <a:r>
              <a:rPr/>
              <a:t>Mercy</a:t>
            </a:r>
            <a:r>
              <a:rPr/>
              <a:t> </a:t>
            </a:r>
            <a:r>
              <a:rPr/>
              <a:t>overcharged,</a:t>
            </a:r>
            <a:r>
              <a:rPr/>
              <a:t> </a:t>
            </a:r>
            <a:r>
              <a:rPr/>
              <a:t>so</a:t>
            </a:r>
            <a:r>
              <a:rPr/>
              <a:t> </a:t>
            </a:r>
            <a:r>
              <a:rPr/>
              <a:t>we</a:t>
            </a:r>
            <a:r>
              <a:rPr/>
              <a:t> </a:t>
            </a:r>
            <a:r>
              <a:rPr/>
              <a:t>could</a:t>
            </a:r>
            <a:r>
              <a:rPr/>
              <a:t> </a:t>
            </a:r>
            <a:r>
              <a:rPr/>
              <a:t>properly</a:t>
            </a:r>
            <a:r>
              <a:rPr/>
              <a:t> </a:t>
            </a:r>
            <a:r>
              <a:rPr/>
              <a:t>refund</a:t>
            </a:r>
            <a:r>
              <a:rPr/>
              <a:t> </a:t>
            </a:r>
            <a:r>
              <a:rPr/>
              <a:t>the</a:t>
            </a:r>
            <a:r>
              <a:rPr/>
              <a:t> </a:t>
            </a:r>
            <a:r>
              <a:rPr/>
              <a:t>overcharges.</a:t>
            </a:r>
          </a:p>
          <a:p>
            <a:pPr lvl="0" marL="0" indent="0">
              <a:buNone/>
            </a:pPr>
          </a:p>
          <a:p>
            <a:pPr lvl="0" marL="0" indent="0">
              <a:buNone/>
            </a:pPr>
            <a:r>
              <a:rPr/>
              <a:t>This</a:t>
            </a:r>
            <a:r>
              <a:rPr/>
              <a:t> </a:t>
            </a:r>
            <a:r>
              <a:rPr/>
              <a:t>idea</a:t>
            </a:r>
            <a:r>
              <a:rPr/>
              <a:t> </a:t>
            </a:r>
            <a:r>
              <a:rPr/>
              <a:t>of</a:t>
            </a:r>
            <a:r>
              <a:rPr/>
              <a:t> </a:t>
            </a:r>
            <a:r>
              <a:rPr/>
              <a:t>generalizable</a:t>
            </a:r>
            <a:r>
              <a:rPr/>
              <a:t> </a:t>
            </a:r>
            <a:r>
              <a:rPr/>
              <a:t>knowledge</a:t>
            </a:r>
            <a:r>
              <a:rPr/>
              <a:t> </a:t>
            </a:r>
            <a:r>
              <a:rPr/>
              <a:t>is</a:t>
            </a:r>
            <a:r>
              <a:rPr/>
              <a:t> </a:t>
            </a:r>
            <a:r>
              <a:rPr/>
              <a:t>probably</a:t>
            </a:r>
            <a:r>
              <a:rPr/>
              <a:t> </a:t>
            </a:r>
            <a:r>
              <a:rPr/>
              <a:t>the</a:t>
            </a:r>
            <a:r>
              <a:rPr/>
              <a:t> </a:t>
            </a:r>
            <a:r>
              <a:rPr/>
              <a:t>dividing</a:t>
            </a:r>
            <a:r>
              <a:rPr/>
              <a:t> </a:t>
            </a:r>
            <a:r>
              <a:rPr/>
              <a:t>line</a:t>
            </a:r>
            <a:r>
              <a:rPr/>
              <a:t> </a:t>
            </a:r>
            <a:r>
              <a:rPr/>
              <a:t>between</a:t>
            </a:r>
            <a:r>
              <a:rPr/>
              <a:t> </a:t>
            </a:r>
            <a:r>
              <a:rPr/>
              <a:t>the</a:t>
            </a:r>
            <a:r>
              <a:rPr/>
              <a:t> </a:t>
            </a:r>
            <a:r>
              <a:rPr/>
              <a:t>quality</a:t>
            </a:r>
            <a:r>
              <a:rPr/>
              <a:t> </a:t>
            </a:r>
            <a:r>
              <a:rPr/>
              <a:t>improvement</a:t>
            </a:r>
            <a:r>
              <a:rPr/>
              <a:t> </a:t>
            </a:r>
            <a:r>
              <a:rPr/>
              <a:t>studies</a:t>
            </a:r>
            <a:r>
              <a:rPr/>
              <a:t> </a:t>
            </a:r>
            <a:r>
              <a:rPr/>
              <a:t>and</a:t>
            </a:r>
            <a:r>
              <a:rPr/>
              <a:t> </a:t>
            </a:r>
            <a:r>
              <a:rPr/>
              <a:t>research</a:t>
            </a:r>
            <a:r>
              <a:rPr/>
              <a:t> </a:t>
            </a:r>
            <a:r>
              <a:rPr/>
              <a:t>studies</a:t>
            </a:r>
            <a:r>
              <a:rPr/>
              <a:t> </a:t>
            </a:r>
            <a:r>
              <a:rPr/>
              <a:t>and</a:t>
            </a:r>
            <a:r>
              <a:rPr/>
              <a:t> </a:t>
            </a:r>
            <a:r>
              <a:rPr/>
              <a:t>this</a:t>
            </a:r>
            <a:r>
              <a:rPr/>
              <a:t> </a:t>
            </a:r>
            <a:r>
              <a:rPr/>
              <a:t>is</a:t>
            </a:r>
            <a:r>
              <a:rPr/>
              <a:t> </a:t>
            </a:r>
            <a:r>
              <a:rPr/>
              <a:t>very</a:t>
            </a:r>
            <a:r>
              <a:rPr/>
              <a:t> </a:t>
            </a:r>
            <a:r>
              <a:rPr/>
              <a:t>complicated.</a:t>
            </a:r>
            <a:r>
              <a:rPr/>
              <a:t> </a:t>
            </a:r>
            <a:r>
              <a:rPr/>
              <a:t>I</a:t>
            </a:r>
            <a:r>
              <a:rPr/>
              <a:t> </a:t>
            </a:r>
            <a:r>
              <a:rPr/>
              <a:t>will</a:t>
            </a:r>
            <a:r>
              <a:rPr/>
              <a:t> </a:t>
            </a:r>
            <a:r>
              <a:rPr/>
              <a:t>talk</a:t>
            </a:r>
            <a:r>
              <a:rPr/>
              <a:t> </a:t>
            </a:r>
            <a:r>
              <a:rPr/>
              <a:t>more</a:t>
            </a:r>
            <a:r>
              <a:rPr/>
              <a:t> </a:t>
            </a:r>
            <a:r>
              <a:rPr/>
              <a:t>about</a:t>
            </a:r>
            <a:r>
              <a:rPr/>
              <a:t> </a:t>
            </a:r>
            <a:r>
              <a:rPr/>
              <a:t>the</a:t>
            </a:r>
            <a:r>
              <a:rPr/>
              <a:t> </a:t>
            </a:r>
            <a:r>
              <a:rPr/>
              <a:t>later.</a:t>
            </a:r>
            <a:r>
              <a:rPr/>
              <a:t> </a:t>
            </a:r>
            <a:r>
              <a:rPr/>
              <a:t>We</a:t>
            </a:r>
            <a:r>
              <a:rPr/>
              <a:t> </a:t>
            </a:r>
            <a:r>
              <a:rPr/>
              <a:t>have</a:t>
            </a:r>
            <a:r>
              <a:rPr/>
              <a:t> </a:t>
            </a:r>
            <a:r>
              <a:rPr/>
              <a:t>a</a:t>
            </a:r>
            <a:r>
              <a:rPr/>
              <a:t> </a:t>
            </a:r>
            <a:r>
              <a:rPr/>
              <a:t>whole</a:t>
            </a:r>
            <a:r>
              <a:rPr/>
              <a:t> </a:t>
            </a:r>
            <a:r>
              <a:rPr/>
              <a:t>week</a:t>
            </a:r>
            <a:r>
              <a:rPr/>
              <a:t> </a:t>
            </a:r>
            <a:r>
              <a:rPr/>
              <a:t>dedicated</a:t>
            </a:r>
            <a:r>
              <a:rPr/>
              <a:t> </a:t>
            </a:r>
            <a:r>
              <a:rPr/>
              <a:t>to</a:t>
            </a:r>
            <a:r>
              <a:rPr/>
              <a:t> </a:t>
            </a:r>
            <a:r>
              <a:rPr/>
              <a:t>quality</a:t>
            </a:r>
            <a:r>
              <a:rPr/>
              <a:t> </a:t>
            </a:r>
            <a:r>
              <a:rPr/>
              <a:t>improvement</a:t>
            </a:r>
            <a:r>
              <a:rPr/>
              <a:t> </a:t>
            </a:r>
            <a:r>
              <a:rPr/>
              <a:t>studies.</a:t>
            </a:r>
          </a:p>
          <a:p>
            <a:pPr lvl="0" marL="0" indent="0">
              <a:buNone/>
            </a:pPr>
          </a:p>
          <a:p>
            <a:pPr lvl="0" marL="0" indent="0">
              <a:buNone/>
            </a:pPr>
            <a:r>
              <a:rPr/>
              <a:t>Gliner,</a:t>
            </a:r>
            <a:r>
              <a:rPr/>
              <a:t> </a:t>
            </a:r>
            <a:r>
              <a:rPr/>
              <a:t>Morgan,</a:t>
            </a:r>
            <a:r>
              <a:rPr/>
              <a:t> </a:t>
            </a:r>
            <a:r>
              <a:rPr/>
              <a:t>and</a:t>
            </a:r>
            <a:r>
              <a:rPr/>
              <a:t> </a:t>
            </a:r>
            <a:r>
              <a:rPr/>
              <a:t>Leech</a:t>
            </a:r>
            <a:r>
              <a:rPr/>
              <a:t> </a:t>
            </a:r>
            <a:r>
              <a:rPr/>
              <a:t>emphasize</a:t>
            </a:r>
            <a:r>
              <a:rPr/>
              <a:t> </a:t>
            </a:r>
            <a:r>
              <a:rPr/>
              <a:t>research</a:t>
            </a:r>
            <a:r>
              <a:rPr/>
              <a:t> </a:t>
            </a:r>
            <a:r>
              <a:rPr/>
              <a:t>as</a:t>
            </a:r>
            <a:r>
              <a:rPr/>
              <a:t> </a:t>
            </a:r>
            <a:r>
              <a:rPr/>
              <a:t>a</a:t>
            </a:r>
            <a:r>
              <a:rPr/>
              <a:t> </a:t>
            </a:r>
            <a:r>
              <a:rPr/>
              <a:t>disciplined</a:t>
            </a:r>
            <a:r>
              <a:rPr/>
              <a:t> </a:t>
            </a:r>
            <a:r>
              <a:rPr/>
              <a:t>method.</a:t>
            </a:r>
            <a:r>
              <a:rPr/>
              <a:t> </a:t>
            </a:r>
            <a:r>
              <a:rPr/>
              <a:t>They</a:t>
            </a:r>
            <a:r>
              <a:rPr/>
              <a:t> </a:t>
            </a:r>
            <a:r>
              <a:rPr/>
              <a:t>emphasize</a:t>
            </a:r>
            <a:r>
              <a:rPr/>
              <a:t> </a:t>
            </a:r>
            <a:r>
              <a:rPr/>
              <a:t>a</a:t>
            </a:r>
            <a:r>
              <a:rPr/>
              <a:t> </a:t>
            </a:r>
            <a:r>
              <a:rPr/>
              <a:t>dispassionate</a:t>
            </a:r>
            <a:r>
              <a:rPr/>
              <a:t> </a:t>
            </a:r>
            <a:r>
              <a:rPr/>
              <a:t>search</a:t>
            </a:r>
            <a:r>
              <a:rPr/>
              <a:t> </a:t>
            </a:r>
            <a:r>
              <a:rPr/>
              <a:t>for</a:t>
            </a:r>
            <a:r>
              <a:rPr/>
              <a:t> </a:t>
            </a:r>
            <a:r>
              <a:rPr/>
              <a:t>truth</a:t>
            </a:r>
            <a:r>
              <a:rPr/>
              <a:t> </a:t>
            </a:r>
            <a:r>
              <a:rPr/>
              <a:t>and</a:t>
            </a:r>
            <a:r>
              <a:rPr/>
              <a:t> </a:t>
            </a:r>
            <a:r>
              <a:rPr/>
              <a:t>independence</a:t>
            </a:r>
            <a:r>
              <a:rPr/>
              <a:t> </a:t>
            </a:r>
            <a:r>
              <a:rPr/>
              <a:t>from</a:t>
            </a:r>
            <a:r>
              <a:rPr/>
              <a:t> </a:t>
            </a:r>
            <a:r>
              <a:rPr/>
              <a:t>preconceived</a:t>
            </a:r>
            <a:r>
              <a:rPr/>
              <a:t> </a:t>
            </a:r>
            <a:r>
              <a:rPr/>
              <a:t>notions.</a:t>
            </a:r>
            <a:r>
              <a:rPr/>
              <a:t> </a:t>
            </a:r>
            <a:r>
              <a:rPr/>
              <a:t>A</a:t>
            </a:r>
            <a:r>
              <a:rPr/>
              <a:t> </a:t>
            </a:r>
            <a:r>
              <a:rPr/>
              <a:t>true</a:t>
            </a:r>
            <a:r>
              <a:rPr/>
              <a:t> </a:t>
            </a:r>
            <a:r>
              <a:rPr/>
              <a:t>researcher</a:t>
            </a:r>
            <a:r>
              <a:rPr/>
              <a:t> </a:t>
            </a:r>
            <a:r>
              <a:rPr/>
              <a:t>should</a:t>
            </a:r>
            <a:r>
              <a:rPr/>
              <a:t> </a:t>
            </a:r>
            <a:r>
              <a:rPr/>
              <a:t>be</a:t>
            </a:r>
            <a:r>
              <a:rPr/>
              <a:t> </a:t>
            </a:r>
            <a:r>
              <a:rPr/>
              <a:t>equally</a:t>
            </a:r>
            <a:r>
              <a:rPr/>
              <a:t> </a:t>
            </a:r>
            <a:r>
              <a:rPr/>
              <a:t>happy</a:t>
            </a:r>
            <a:r>
              <a:rPr/>
              <a:t> </a:t>
            </a:r>
            <a:r>
              <a:rPr/>
              <a:t>if</a:t>
            </a:r>
            <a:r>
              <a:rPr/>
              <a:t> </a:t>
            </a:r>
            <a:r>
              <a:rPr/>
              <a:t>they</a:t>
            </a:r>
            <a:r>
              <a:rPr/>
              <a:t> </a:t>
            </a:r>
            <a:r>
              <a:rPr/>
              <a:t>find</a:t>
            </a:r>
            <a:r>
              <a:rPr/>
              <a:t> </a:t>
            </a:r>
            <a:r>
              <a:rPr/>
              <a:t>that</a:t>
            </a:r>
            <a:r>
              <a:rPr/>
              <a:t> </a:t>
            </a:r>
            <a:r>
              <a:rPr/>
              <a:t>their</a:t>
            </a:r>
            <a:r>
              <a:rPr/>
              <a:t> </a:t>
            </a:r>
            <a:r>
              <a:rPr/>
              <a:t>hypothesis</a:t>
            </a:r>
            <a:r>
              <a:rPr/>
              <a:t> </a:t>
            </a:r>
            <a:r>
              <a:rPr/>
              <a:t>is</a:t>
            </a:r>
            <a:r>
              <a:rPr/>
              <a:t> </a:t>
            </a:r>
            <a:r>
              <a:rPr/>
              <a:t>right</a:t>
            </a:r>
            <a:r>
              <a:rPr/>
              <a:t> </a:t>
            </a:r>
            <a:r>
              <a:rPr/>
              <a:t>or</a:t>
            </a:r>
            <a:r>
              <a:rPr/>
              <a:t> </a:t>
            </a:r>
            <a:r>
              <a:rPr/>
              <a:t>wrong.</a:t>
            </a:r>
          </a:p>
          <a:p>
            <a:pPr lvl="0" marL="0" indent="0">
              <a:buNone/>
            </a:pPr>
          </a:p>
          <a:p>
            <a:pPr lvl="0" marL="0" indent="0">
              <a:buNone/>
            </a:pPr>
            <a:r>
              <a:rPr/>
              <a:t>Even</a:t>
            </a:r>
            <a:r>
              <a:rPr/>
              <a:t> </a:t>
            </a:r>
            <a:r>
              <a:rPr/>
              <a:t>though</a:t>
            </a:r>
            <a:r>
              <a:rPr/>
              <a:t> </a:t>
            </a:r>
            <a:r>
              <a:rPr/>
              <a:t>internally</a:t>
            </a:r>
            <a:r>
              <a:rPr/>
              <a:t> </a:t>
            </a:r>
            <a:r>
              <a:rPr/>
              <a:t>there</a:t>
            </a:r>
            <a:r>
              <a:rPr/>
              <a:t> </a:t>
            </a:r>
            <a:r>
              <a:rPr/>
              <a:t>may</a:t>
            </a:r>
            <a:r>
              <a:rPr/>
              <a:t> </a:t>
            </a:r>
            <a:r>
              <a:rPr/>
              <a:t>be</a:t>
            </a:r>
            <a:r>
              <a:rPr/>
              <a:t> </a:t>
            </a:r>
            <a:r>
              <a:rPr/>
              <a:t>some</a:t>
            </a:r>
            <a:r>
              <a:rPr/>
              <a:t> </a:t>
            </a:r>
            <a:r>
              <a:rPr/>
              <a:t>level</a:t>
            </a:r>
            <a:r>
              <a:rPr/>
              <a:t> </a:t>
            </a:r>
            <a:r>
              <a:rPr/>
              <a:t>of</a:t>
            </a:r>
            <a:r>
              <a:rPr/>
              <a:t> </a:t>
            </a:r>
            <a:r>
              <a:rPr/>
              <a:t>disappointment,</a:t>
            </a:r>
            <a:r>
              <a:rPr/>
              <a:t> </a:t>
            </a:r>
            <a:r>
              <a:rPr/>
              <a:t>you</a:t>
            </a:r>
            <a:r>
              <a:rPr/>
              <a:t> </a:t>
            </a:r>
            <a:r>
              <a:rPr/>
              <a:t>are</a:t>
            </a:r>
            <a:r>
              <a:rPr/>
              <a:t> </a:t>
            </a:r>
            <a:r>
              <a:rPr/>
              <a:t>happy</a:t>
            </a:r>
            <a:r>
              <a:rPr/>
              <a:t> </a:t>
            </a:r>
            <a:r>
              <a:rPr/>
              <a:t>for</a:t>
            </a:r>
            <a:r>
              <a:rPr/>
              <a:t> </a:t>
            </a:r>
            <a:r>
              <a:rPr/>
              <a:t>your</a:t>
            </a:r>
            <a:r>
              <a:rPr/>
              <a:t> </a:t>
            </a:r>
            <a:r>
              <a:rPr/>
              <a:t>patients.</a:t>
            </a:r>
            <a:r>
              <a:rPr/>
              <a:t> </a:t>
            </a:r>
            <a:r>
              <a:rPr/>
              <a:t>You’re</a:t>
            </a:r>
            <a:r>
              <a:rPr/>
              <a:t> </a:t>
            </a:r>
            <a:r>
              <a:rPr/>
              <a:t>interested</a:t>
            </a:r>
            <a:r>
              <a:rPr/>
              <a:t> </a:t>
            </a:r>
            <a:r>
              <a:rPr/>
              <a:t>not</a:t>
            </a:r>
            <a:r>
              <a:rPr/>
              <a:t> </a:t>
            </a:r>
            <a:r>
              <a:rPr/>
              <a:t>in</a:t>
            </a:r>
            <a:r>
              <a:rPr/>
              <a:t> </a:t>
            </a:r>
            <a:r>
              <a:rPr/>
              <a:t>burnishing</a:t>
            </a:r>
            <a:r>
              <a:rPr/>
              <a:t> </a:t>
            </a:r>
            <a:r>
              <a:rPr/>
              <a:t>your</a:t>
            </a:r>
            <a:r>
              <a:rPr/>
              <a:t> </a:t>
            </a:r>
            <a:r>
              <a:rPr/>
              <a:t>career.</a:t>
            </a:r>
            <a:r>
              <a:rPr/>
              <a:t> </a:t>
            </a:r>
            <a:r>
              <a:rPr/>
              <a:t>You’re</a:t>
            </a:r>
            <a:r>
              <a:rPr/>
              <a:t> </a:t>
            </a:r>
            <a:r>
              <a:rPr/>
              <a:t>interested</a:t>
            </a:r>
            <a:r>
              <a:rPr/>
              <a:t> </a:t>
            </a:r>
            <a:r>
              <a:rPr/>
              <a:t>in</a:t>
            </a:r>
            <a:r>
              <a:rPr/>
              <a:t> </a:t>
            </a:r>
            <a:r>
              <a:rPr/>
              <a:t>finding</a:t>
            </a:r>
            <a:r>
              <a:rPr/>
              <a:t> </a:t>
            </a:r>
            <a:r>
              <a:rPr/>
              <a:t>the</a:t>
            </a:r>
            <a:r>
              <a:rPr/>
              <a:t> </a:t>
            </a:r>
            <a:r>
              <a:rPr/>
              <a:t>truth.</a:t>
            </a:r>
            <a:r>
              <a:rPr/>
              <a:t> </a:t>
            </a:r>
            <a:r>
              <a:rPr/>
              <a:t>So</a:t>
            </a:r>
            <a:r>
              <a:rPr/>
              <a:t> </a:t>
            </a:r>
            <a:r>
              <a:rPr/>
              <a:t>a</a:t>
            </a:r>
            <a:r>
              <a:rPr/>
              <a:t> </a:t>
            </a:r>
            <a:r>
              <a:rPr/>
              <a:t>good</a:t>
            </a:r>
            <a:r>
              <a:rPr/>
              <a:t> </a:t>
            </a:r>
            <a:r>
              <a:rPr/>
              <a:t>researcher</a:t>
            </a:r>
            <a:r>
              <a:rPr/>
              <a:t> </a:t>
            </a:r>
            <a:r>
              <a:rPr/>
              <a:t>rejoices</a:t>
            </a:r>
            <a:r>
              <a:rPr/>
              <a:t> </a:t>
            </a:r>
            <a:r>
              <a:rPr/>
              <a:t>whenever</a:t>
            </a:r>
            <a:r>
              <a:rPr/>
              <a:t> </a:t>
            </a:r>
            <a:r>
              <a:rPr/>
              <a:t>their</a:t>
            </a:r>
            <a:r>
              <a:rPr/>
              <a:t> </a:t>
            </a:r>
            <a:r>
              <a:rPr/>
              <a:t>research</a:t>
            </a:r>
            <a:r>
              <a:rPr/>
              <a:t> </a:t>
            </a:r>
            <a:r>
              <a:rPr/>
              <a:t>hypotheses</a:t>
            </a:r>
            <a:r>
              <a:rPr/>
              <a:t> </a:t>
            </a:r>
            <a:r>
              <a:rPr/>
              <a:t>is</a:t>
            </a:r>
            <a:r>
              <a:rPr/>
              <a:t> </a:t>
            </a:r>
            <a:r>
              <a:rPr/>
              <a:t>disproven</a:t>
            </a:r>
            <a:r>
              <a:rPr/>
              <a:t> </a:t>
            </a:r>
            <a:r>
              <a:rPr/>
              <a:t>because</a:t>
            </a:r>
            <a:r>
              <a:rPr/>
              <a:t> </a:t>
            </a:r>
            <a:r>
              <a:rPr/>
              <a:t>that’s</a:t>
            </a:r>
            <a:r>
              <a:rPr/>
              <a:t> </a:t>
            </a:r>
            <a:r>
              <a:rPr/>
              <a:t>progress.</a:t>
            </a:r>
            <a:r>
              <a:rPr/>
              <a:t> </a:t>
            </a:r>
            <a:r>
              <a:rPr/>
              <a:t>You</a:t>
            </a:r>
            <a:r>
              <a:rPr/>
              <a:t> </a:t>
            </a:r>
            <a:r>
              <a:rPr/>
              <a:t>know</a:t>
            </a:r>
            <a:r>
              <a:rPr/>
              <a:t> </a:t>
            </a:r>
            <a:r>
              <a:rPr/>
              <a:t>more</a:t>
            </a:r>
            <a:r>
              <a:rPr/>
              <a:t> </a:t>
            </a:r>
            <a:r>
              <a:rPr/>
              <a:t>about</a:t>
            </a:r>
            <a:r>
              <a:rPr/>
              <a:t> </a:t>
            </a:r>
            <a:r>
              <a:rPr/>
              <a:t>what</a:t>
            </a:r>
            <a:r>
              <a:rPr/>
              <a:t> </a:t>
            </a:r>
            <a:r>
              <a:rPr/>
              <a:t>and</a:t>
            </a:r>
            <a:r>
              <a:rPr/>
              <a:t> </a:t>
            </a:r>
            <a:r>
              <a:rPr/>
              <a:t>what</a:t>
            </a:r>
            <a:r>
              <a:rPr/>
              <a:t> </a:t>
            </a:r>
            <a:r>
              <a:rPr/>
              <a:t>not</a:t>
            </a:r>
            <a:r>
              <a:rPr/>
              <a:t> </a:t>
            </a:r>
            <a:r>
              <a:rPr/>
              <a:t>to</a:t>
            </a:r>
            <a:r>
              <a:rPr/>
              <a:t> </a:t>
            </a:r>
            <a:r>
              <a:rPr/>
              <a:t>do</a:t>
            </a:r>
            <a:r>
              <a:rPr/>
              <a:t> </a:t>
            </a:r>
            <a:r>
              <a:rPr/>
              <a:t>for</a:t>
            </a:r>
            <a:r>
              <a:rPr/>
              <a:t> </a:t>
            </a:r>
            <a:r>
              <a:rPr/>
              <a:t>your</a:t>
            </a:r>
            <a:r>
              <a:rPr/>
              <a:t> </a:t>
            </a:r>
            <a:r>
              <a:rPr/>
              <a:t>patients.</a:t>
            </a:r>
            <a:r>
              <a:rPr/>
              <a:t> </a:t>
            </a:r>
            <a:r>
              <a:rPr/>
              <a:t>Negative</a:t>
            </a:r>
            <a:r>
              <a:rPr/>
              <a:t> </a:t>
            </a:r>
            <a:r>
              <a:rPr/>
              <a:t>trials</a:t>
            </a:r>
            <a:r>
              <a:rPr/>
              <a:t> </a:t>
            </a:r>
            <a:r>
              <a:rPr/>
              <a:t>are</a:t>
            </a:r>
            <a:r>
              <a:rPr/>
              <a:t> </a:t>
            </a:r>
            <a:r>
              <a:rPr/>
              <a:t>progress</a:t>
            </a:r>
            <a:r>
              <a:rPr/>
              <a:t> </a:t>
            </a:r>
            <a:r>
              <a:rPr/>
              <a:t>just</a:t>
            </a:r>
            <a:r>
              <a:rPr/>
              <a:t> </a:t>
            </a:r>
            <a:r>
              <a:rPr/>
              <a:t>as</a:t>
            </a:r>
            <a:r>
              <a:rPr/>
              <a:t> </a:t>
            </a:r>
            <a:r>
              <a:rPr/>
              <a:t>much</a:t>
            </a:r>
            <a:r>
              <a:rPr/>
              <a:t> </a:t>
            </a:r>
            <a:r>
              <a:rPr/>
              <a:t>as</a:t>
            </a:r>
            <a:r>
              <a:rPr/>
              <a:t> </a:t>
            </a:r>
            <a:r>
              <a:rPr/>
              <a:t>positive</a:t>
            </a:r>
            <a:r>
              <a:rPr/>
              <a:t> </a:t>
            </a:r>
            <a:r>
              <a:rPr/>
              <a:t>trial.</a:t>
            </a:r>
            <a:r>
              <a:rPr/>
              <a:t> </a:t>
            </a:r>
            <a:r>
              <a:rPr/>
              <a:t>I’m</a:t>
            </a:r>
            <a:r>
              <a:rPr/>
              <a:t> </a:t>
            </a:r>
            <a:r>
              <a:rPr/>
              <a:t>sure</a:t>
            </a:r>
            <a:r>
              <a:rPr/>
              <a:t> </a:t>
            </a:r>
            <a:r>
              <a:rPr/>
              <a:t>I’ll</a:t>
            </a:r>
            <a:r>
              <a:rPr/>
              <a:t> </a:t>
            </a:r>
            <a:r>
              <a:rPr/>
              <a:t>talk</a:t>
            </a:r>
            <a:r>
              <a:rPr/>
              <a:t> </a:t>
            </a:r>
            <a:r>
              <a:rPr/>
              <a:t>more</a:t>
            </a:r>
            <a:r>
              <a:rPr/>
              <a:t> </a:t>
            </a:r>
            <a:r>
              <a:rPr/>
              <a:t>about</a:t>
            </a:r>
            <a:r>
              <a:rPr/>
              <a:t> </a:t>
            </a:r>
            <a:r>
              <a:rPr/>
              <a:t>that</a:t>
            </a:r>
            <a:r>
              <a:rPr/>
              <a:t> </a:t>
            </a:r>
            <a:r>
              <a:rPr/>
              <a:t>later.</a:t>
            </a:r>
            <a:r>
              <a:rPr/>
              <a:t> </a:t>
            </a:r>
            <a:r>
              <a:rPr/>
              <a:t>If</a:t>
            </a:r>
            <a:r>
              <a:rPr/>
              <a:t> </a:t>
            </a:r>
            <a:r>
              <a:rPr/>
              <a:t>you</a:t>
            </a:r>
            <a:r>
              <a:rPr/>
              <a:t> </a:t>
            </a:r>
            <a:r>
              <a:rPr/>
              <a:t>have</a:t>
            </a:r>
            <a:r>
              <a:rPr/>
              <a:t> </a:t>
            </a:r>
            <a:r>
              <a:rPr/>
              <a:t>a</a:t>
            </a:r>
            <a:r>
              <a:rPr/>
              <a:t> </a:t>
            </a:r>
            <a:r>
              <a:rPr/>
              <a:t>dispassionate</a:t>
            </a:r>
            <a:r>
              <a:rPr/>
              <a:t> </a:t>
            </a:r>
            <a:r>
              <a:rPr/>
              <a:t>search</a:t>
            </a:r>
            <a:r>
              <a:rPr/>
              <a:t> </a:t>
            </a:r>
            <a:r>
              <a:rPr/>
              <a:t>for</a:t>
            </a:r>
            <a:r>
              <a:rPr/>
              <a:t> </a:t>
            </a:r>
            <a:r>
              <a:rPr/>
              <a:t>the</a:t>
            </a:r>
            <a:r>
              <a:rPr/>
              <a:t> </a:t>
            </a:r>
            <a:r>
              <a:rPr/>
              <a:t>truth,</a:t>
            </a:r>
            <a:r>
              <a:rPr/>
              <a:t> </a:t>
            </a:r>
            <a:r>
              <a:rPr/>
              <a:t>finding</a:t>
            </a:r>
            <a:r>
              <a:rPr/>
              <a:t> </a:t>
            </a:r>
            <a:r>
              <a:rPr/>
              <a:t>out</a:t>
            </a:r>
            <a:r>
              <a:rPr/>
              <a:t> </a:t>
            </a:r>
            <a:r>
              <a:rPr/>
              <a:t>that</a:t>
            </a:r>
            <a:r>
              <a:rPr/>
              <a:t> </a:t>
            </a:r>
            <a:r>
              <a:rPr/>
              <a:t>a</a:t>
            </a:r>
            <a:r>
              <a:rPr/>
              <a:t> </a:t>
            </a:r>
            <a:r>
              <a:rPr/>
              <a:t>certain</a:t>
            </a:r>
            <a:r>
              <a:rPr/>
              <a:t> </a:t>
            </a:r>
            <a:r>
              <a:rPr/>
              <a:t>medication</a:t>
            </a:r>
            <a:r>
              <a:rPr/>
              <a:t> </a:t>
            </a:r>
            <a:r>
              <a:rPr/>
              <a:t>or</a:t>
            </a:r>
            <a:r>
              <a:rPr/>
              <a:t> </a:t>
            </a:r>
            <a:r>
              <a:rPr/>
              <a:t>certain</a:t>
            </a:r>
            <a:r>
              <a:rPr/>
              <a:t> </a:t>
            </a:r>
            <a:r>
              <a:rPr/>
              <a:t>therapy</a:t>
            </a:r>
            <a:r>
              <a:rPr/>
              <a:t> </a:t>
            </a:r>
            <a:r>
              <a:rPr/>
              <a:t>that</a:t>
            </a:r>
            <a:r>
              <a:rPr/>
              <a:t> </a:t>
            </a:r>
            <a:r>
              <a:rPr/>
              <a:t>you</a:t>
            </a:r>
            <a:r>
              <a:rPr/>
              <a:t> </a:t>
            </a:r>
            <a:r>
              <a:rPr/>
              <a:t>think</a:t>
            </a:r>
            <a:r>
              <a:rPr/>
              <a:t> </a:t>
            </a:r>
            <a:r>
              <a:rPr/>
              <a:t>really</a:t>
            </a:r>
            <a:r>
              <a:rPr/>
              <a:t> </a:t>
            </a:r>
            <a:r>
              <a:rPr/>
              <a:t>works</a:t>
            </a:r>
            <a:r>
              <a:rPr/>
              <a:t> </a:t>
            </a:r>
            <a:r>
              <a:rPr/>
              <a:t>did</a:t>
            </a:r>
            <a:r>
              <a:rPr/>
              <a:t> </a:t>
            </a:r>
            <a:r>
              <a:rPr/>
              <a:t>not</a:t>
            </a:r>
            <a:r>
              <a:rPr/>
              <a:t> </a:t>
            </a:r>
            <a:r>
              <a:rPr/>
              <a:t>work</a:t>
            </a:r>
            <a:r>
              <a:rPr/>
              <a:t> </a:t>
            </a:r>
            <a:r>
              <a:rPr/>
              <a:t>is</a:t>
            </a:r>
            <a:r>
              <a:rPr/>
              <a:t> </a:t>
            </a:r>
            <a:r>
              <a:rPr/>
              <a:t>in</a:t>
            </a:r>
            <a:r>
              <a:rPr/>
              <a:t> </a:t>
            </a:r>
            <a:r>
              <a:rPr/>
              <a:t>the</a:t>
            </a:r>
            <a:r>
              <a:rPr/>
              <a:t> </a:t>
            </a:r>
            <a:r>
              <a:rPr/>
              <a:t>best</a:t>
            </a:r>
            <a:r>
              <a:rPr/>
              <a:t> </a:t>
            </a:r>
            <a:r>
              <a:rPr/>
              <a:t>interest</a:t>
            </a:r>
            <a:r>
              <a:rPr/>
              <a:t> </a:t>
            </a:r>
            <a:r>
              <a:rPr/>
              <a:t>of</a:t>
            </a:r>
            <a:r>
              <a:rPr/>
              <a:t> </a:t>
            </a:r>
            <a:r>
              <a:rPr/>
              <a:t>your</a:t>
            </a:r>
            <a:r>
              <a:rPr/>
              <a:t> </a:t>
            </a:r>
            <a:r>
              <a:rPr/>
              <a:t>patients.</a:t>
            </a:r>
          </a:p>
          <a:p>
            <a:pPr lvl="0" marL="0" indent="0">
              <a:buNone/>
            </a:pPr>
          </a:p>
          <a:p>
            <a:pPr lvl="0" marL="0" indent="0">
              <a:buNone/>
            </a:pPr>
            <a:r>
              <a:rPr/>
              <a:t>Both</a:t>
            </a:r>
            <a:r>
              <a:rPr/>
              <a:t> </a:t>
            </a:r>
            <a:r>
              <a:rPr/>
              <a:t>definitions</a:t>
            </a:r>
            <a:r>
              <a:rPr/>
              <a:t> </a:t>
            </a:r>
            <a:r>
              <a:rPr/>
              <a:t>are</a:t>
            </a:r>
            <a:r>
              <a:rPr/>
              <a:t> </a:t>
            </a:r>
            <a:r>
              <a:rPr/>
              <a:t>good,</a:t>
            </a:r>
            <a:r>
              <a:rPr/>
              <a:t> </a:t>
            </a:r>
            <a:r>
              <a:rPr/>
              <a:t>but</a:t>
            </a:r>
            <a:r>
              <a:rPr/>
              <a:t> </a:t>
            </a:r>
            <a:r>
              <a:rPr/>
              <a:t>I</a:t>
            </a:r>
            <a:r>
              <a:rPr/>
              <a:t> </a:t>
            </a:r>
            <a:r>
              <a:rPr/>
              <a:t>like</a:t>
            </a:r>
            <a:r>
              <a:rPr/>
              <a:t> </a:t>
            </a:r>
            <a:r>
              <a:rPr/>
              <a:t>the</a:t>
            </a:r>
            <a:r>
              <a:rPr/>
              <a:t> </a:t>
            </a:r>
            <a:r>
              <a:rPr/>
              <a:t>government</a:t>
            </a:r>
            <a:r>
              <a:rPr/>
              <a:t> </a:t>
            </a:r>
            <a:r>
              <a:rPr/>
              <a:t>definition</a:t>
            </a:r>
            <a:r>
              <a:rPr/>
              <a:t> </a:t>
            </a:r>
            <a:r>
              <a:rPr/>
              <a:t>for</a:t>
            </a:r>
            <a:r>
              <a:rPr/>
              <a:t> </a:t>
            </a:r>
            <a:r>
              <a:rPr/>
              <a:t>its</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With</a:t>
            </a:r>
            <a:r>
              <a:rPr/>
              <a:t> </a:t>
            </a:r>
            <a:r>
              <a:rPr/>
              <a:t>six</a:t>
            </a:r>
            <a:r>
              <a:rPr/>
              <a:t> </a:t>
            </a:r>
            <a:r>
              <a:rPr/>
              <a:t>dichotomies,</a:t>
            </a:r>
            <a:r>
              <a:rPr/>
              <a:t> </a:t>
            </a:r>
            <a:r>
              <a:rPr/>
              <a:t>there</a:t>
            </a:r>
            <a:r>
              <a:rPr/>
              <a:t> </a:t>
            </a:r>
            <a:r>
              <a:rPr/>
              <a:t>are</a:t>
            </a:r>
            <a:r>
              <a:rPr/>
              <a:t> </a:t>
            </a:r>
            <a:r>
              <a:rPr/>
              <a:t>two</a:t>
            </a:r>
            <a:r>
              <a:rPr/>
              <a:t> </a:t>
            </a:r>
            <a:r>
              <a:rPr/>
              <a:t>raised</a:t>
            </a:r>
            <a:r>
              <a:rPr/>
              <a:t> </a:t>
            </a:r>
            <a:r>
              <a:rPr/>
              <a:t>to</a:t>
            </a:r>
            <a:r>
              <a:rPr/>
              <a:t> </a:t>
            </a:r>
            <a:r>
              <a:rPr/>
              <a:t>the</a:t>
            </a:r>
            <a:r>
              <a:rPr/>
              <a:t> </a:t>
            </a:r>
            <a:r>
              <a:rPr/>
              <a:t>sixth</a:t>
            </a:r>
            <a:r>
              <a:rPr/>
              <a:t> </a:t>
            </a:r>
            <a:r>
              <a:rPr/>
              <a:t>power</a:t>
            </a:r>
            <a:r>
              <a:rPr/>
              <a:t> </a:t>
            </a:r>
            <a:r>
              <a:rPr/>
              <a:t>or</a:t>
            </a:r>
            <a:r>
              <a:rPr/>
              <a:t> </a:t>
            </a:r>
            <a:r>
              <a:rPr/>
              <a:t>64</a:t>
            </a:r>
            <a:r>
              <a:rPr/>
              <a:t> </a:t>
            </a:r>
            <a:r>
              <a:rPr/>
              <a:t>different</a:t>
            </a:r>
            <a:r>
              <a:rPr/>
              <a:t> </a:t>
            </a:r>
            <a:r>
              <a:rPr/>
              <a:t>types</a:t>
            </a:r>
            <a:r>
              <a:rPr/>
              <a:t> </a:t>
            </a:r>
            <a:r>
              <a:rPr/>
              <a:t>of</a:t>
            </a:r>
            <a:r>
              <a:rPr/>
              <a:t> </a:t>
            </a:r>
            <a:r>
              <a:rPr/>
              <a:t>research.</a:t>
            </a:r>
            <a:r>
              <a:rPr/>
              <a:t> </a:t>
            </a:r>
            <a:r>
              <a:rPr/>
              <a:t>But</a:t>
            </a:r>
            <a:r>
              <a:rPr/>
              <a:t> </a:t>
            </a:r>
            <a:r>
              <a:rPr/>
              <a:t>some</a:t>
            </a:r>
            <a:r>
              <a:rPr/>
              <a:t> </a:t>
            </a:r>
            <a:r>
              <a:rPr/>
              <a:t>of</a:t>
            </a:r>
            <a:r>
              <a:rPr/>
              <a:t> </a:t>
            </a:r>
            <a:r>
              <a:rPr/>
              <a:t>these</a:t>
            </a:r>
            <a:r>
              <a:rPr/>
              <a:t> </a:t>
            </a:r>
            <a:r>
              <a:rPr/>
              <a:t>dichotomies</a:t>
            </a:r>
            <a:r>
              <a:rPr/>
              <a:t> </a:t>
            </a:r>
            <a:r>
              <a:rPr/>
              <a:t>are</a:t>
            </a:r>
            <a:r>
              <a:rPr/>
              <a:t> </a:t>
            </a:r>
            <a:r>
              <a:rPr/>
              <a:t>more</a:t>
            </a:r>
            <a:r>
              <a:rPr/>
              <a:t> </a:t>
            </a:r>
            <a:r>
              <a:rPr/>
              <a:t>likely</a:t>
            </a:r>
            <a:r>
              <a:rPr/>
              <a:t> </a:t>
            </a:r>
            <a:r>
              <a:rPr/>
              <a:t>to</a:t>
            </a:r>
            <a:r>
              <a:rPr/>
              <a:t> </a:t>
            </a:r>
            <a:r>
              <a:rPr/>
              <a:t>appear</a:t>
            </a:r>
            <a:r>
              <a:rPr/>
              <a:t> </a:t>
            </a:r>
            <a:r>
              <a:rPr/>
              <a:t>together</a:t>
            </a:r>
            <a:r>
              <a:rPr/>
              <a:t> </a:t>
            </a:r>
            <a:r>
              <a:rPr/>
              <a:t>than</a:t>
            </a:r>
            <a:r>
              <a:rPr/>
              <a:t> </a:t>
            </a:r>
            <a:r>
              <a:rPr/>
              <a:t>others.</a:t>
            </a:r>
          </a:p>
          <a:p>
            <a:pPr lvl="0" marL="0" indent="0">
              <a:buNone/>
            </a:pPr>
          </a:p>
          <a:p>
            <a:pPr lvl="0" marL="0" indent="0">
              <a:buNone/>
            </a:pPr>
            <a:r>
              <a:rPr/>
              <a:t>A</a:t>
            </a:r>
            <a:r>
              <a:rPr/>
              <a:t> </a:t>
            </a:r>
            <a:r>
              <a:rPr/>
              <a:t>laboratory</a:t>
            </a:r>
            <a:r>
              <a:rPr/>
              <a:t> </a:t>
            </a:r>
            <a:r>
              <a:rPr/>
              <a:t>study,</a:t>
            </a:r>
            <a:r>
              <a:rPr/>
              <a:t> </a:t>
            </a:r>
            <a:r>
              <a:rPr/>
              <a:t>for</a:t>
            </a:r>
            <a:r>
              <a:rPr/>
              <a:t> </a:t>
            </a:r>
            <a:r>
              <a:rPr/>
              <a:t>example,</a:t>
            </a:r>
            <a:r>
              <a:rPr/>
              <a:t> </a:t>
            </a:r>
            <a:r>
              <a:rPr/>
              <a:t>is</a:t>
            </a:r>
            <a:r>
              <a:rPr/>
              <a:t> </a:t>
            </a:r>
            <a:r>
              <a:rPr/>
              <a:t>fairly</a:t>
            </a:r>
            <a:r>
              <a:rPr/>
              <a:t> </a:t>
            </a:r>
            <a:r>
              <a:rPr/>
              <a:t>likely</a:t>
            </a:r>
            <a:r>
              <a:rPr/>
              <a:t> </a:t>
            </a:r>
            <a:r>
              <a:rPr/>
              <a:t>to</a:t>
            </a:r>
            <a:r>
              <a:rPr/>
              <a:t> </a:t>
            </a:r>
            <a:r>
              <a:rPr/>
              <a:t>be</a:t>
            </a:r>
            <a:r>
              <a:rPr/>
              <a:t> </a:t>
            </a:r>
            <a:r>
              <a:rPr/>
              <a:t>a</a:t>
            </a:r>
            <a:r>
              <a:rPr/>
              <a:t> </a:t>
            </a:r>
            <a:r>
              <a:rPr/>
              <a:t>theoretical</a:t>
            </a:r>
            <a:r>
              <a:rPr/>
              <a:t> </a:t>
            </a:r>
            <a:r>
              <a:rPr/>
              <a:t>study</a:t>
            </a:r>
            <a:r>
              <a:rPr/>
              <a:t> </a:t>
            </a:r>
            <a:r>
              <a:rPr/>
              <a:t>and</a:t>
            </a:r>
            <a:r>
              <a:rPr/>
              <a:t> </a:t>
            </a:r>
            <a:r>
              <a:rPr/>
              <a:t>a</a:t>
            </a:r>
            <a:r>
              <a:rPr/>
              <a:t> </a:t>
            </a:r>
            <a:r>
              <a:rPr/>
              <a:t>field</a:t>
            </a:r>
            <a:r>
              <a:rPr/>
              <a:t> </a:t>
            </a:r>
            <a:r>
              <a:rPr/>
              <a:t>study</a:t>
            </a:r>
            <a:r>
              <a:rPr/>
              <a:t> </a:t>
            </a:r>
            <a:r>
              <a:rPr/>
              <a:t>is</a:t>
            </a:r>
            <a:r>
              <a:rPr/>
              <a:t> </a:t>
            </a:r>
            <a:r>
              <a:rPr/>
              <a:t>fairly</a:t>
            </a:r>
            <a:r>
              <a:rPr/>
              <a:t> </a:t>
            </a:r>
            <a:r>
              <a:rPr/>
              <a:t>likeloy</a:t>
            </a:r>
            <a:r>
              <a:rPr/>
              <a:t> </a:t>
            </a:r>
            <a:r>
              <a:rPr/>
              <a:t>to</a:t>
            </a:r>
            <a:r>
              <a:rPr/>
              <a:t> </a:t>
            </a:r>
            <a:r>
              <a:rPr/>
              <a:t>be</a:t>
            </a:r>
            <a:r>
              <a:rPr/>
              <a:t> </a:t>
            </a:r>
            <a:r>
              <a:rPr/>
              <a:t>an</a:t>
            </a:r>
            <a:r>
              <a:rPr/>
              <a:t> </a:t>
            </a:r>
            <a:r>
              <a:rPr/>
              <a:t>applied</a:t>
            </a:r>
            <a:r>
              <a:rPr/>
              <a:t> </a:t>
            </a:r>
            <a:r>
              <a:rPr/>
              <a:t>study.</a:t>
            </a:r>
            <a:r>
              <a:rPr/>
              <a:t> </a:t>
            </a:r>
            <a:r>
              <a:rPr/>
              <a:t>A</a:t>
            </a:r>
            <a:r>
              <a:rPr/>
              <a:t> </a:t>
            </a:r>
            <a:r>
              <a:rPr/>
              <a:t>constructivist</a:t>
            </a:r>
            <a:r>
              <a:rPr/>
              <a:t> </a:t>
            </a:r>
            <a:r>
              <a:rPr/>
              <a:t>(qualitative)</a:t>
            </a:r>
            <a:r>
              <a:rPr/>
              <a:t> </a:t>
            </a:r>
            <a:r>
              <a:rPr/>
              <a:t>approach</a:t>
            </a:r>
            <a:r>
              <a:rPr/>
              <a:t> </a:t>
            </a:r>
            <a:r>
              <a:rPr/>
              <a:t>to</a:t>
            </a:r>
            <a:r>
              <a:rPr/>
              <a:t> </a:t>
            </a:r>
            <a:r>
              <a:rPr/>
              <a:t>research</a:t>
            </a:r>
            <a:r>
              <a:rPr/>
              <a:t> </a:t>
            </a:r>
            <a:r>
              <a:rPr/>
              <a:t>is</a:t>
            </a:r>
            <a:r>
              <a:rPr/>
              <a:t> </a:t>
            </a:r>
            <a:r>
              <a:rPr/>
              <a:t>fairly</a:t>
            </a:r>
            <a:r>
              <a:rPr/>
              <a:t> </a:t>
            </a:r>
            <a:r>
              <a:rPr/>
              <a:t>likely</a:t>
            </a:r>
            <a:r>
              <a:rPr/>
              <a:t> </a:t>
            </a:r>
            <a:r>
              <a:rPr/>
              <a:t>to</a:t>
            </a:r>
            <a:r>
              <a:rPr/>
              <a:t> </a:t>
            </a:r>
            <a:r>
              <a:rPr/>
              <a:t>collect</a:t>
            </a:r>
            <a:r>
              <a:rPr/>
              <a:t> </a:t>
            </a:r>
            <a:r>
              <a:rPr/>
              <a:t>subjective</a:t>
            </a:r>
            <a:r>
              <a:rPr/>
              <a:t> </a:t>
            </a:r>
            <a:r>
              <a:rPr/>
              <a:t>(qualitative)</a:t>
            </a:r>
            <a:r>
              <a:rPr/>
              <a:t> </a:t>
            </a:r>
            <a:r>
              <a:rPr/>
              <a:t>data.</a:t>
            </a:r>
          </a:p>
          <a:p>
            <a:pPr lvl="0" marL="0" indent="0">
              <a:buNone/>
            </a:pPr>
          </a:p>
          <a:p>
            <a:pPr lvl="0" marL="0" indent="0">
              <a:buNone/>
            </a:pPr>
            <a:r>
              <a:rPr/>
              <a:t>But</a:t>
            </a:r>
            <a:r>
              <a:rPr/>
              <a:t> </a:t>
            </a:r>
            <a:r>
              <a:rPr/>
              <a:t>there</a:t>
            </a:r>
            <a:r>
              <a:rPr/>
              <a:t> </a:t>
            </a:r>
            <a:r>
              <a:rPr/>
              <a:t>are</a:t>
            </a:r>
            <a:r>
              <a:rPr/>
              <a:t> </a:t>
            </a:r>
            <a:r>
              <a:rPr/>
              <a:t>plenty</a:t>
            </a:r>
            <a:r>
              <a:rPr/>
              <a:t> </a:t>
            </a:r>
            <a:r>
              <a:rPr/>
              <a:t>of</a:t>
            </a:r>
            <a:r>
              <a:rPr/>
              <a:t> </a:t>
            </a:r>
            <a:r>
              <a:rPr/>
              <a:t>exceptions</a:t>
            </a:r>
            <a:r>
              <a:rPr/>
              <a:t> </a:t>
            </a:r>
            <a:r>
              <a:rPr/>
              <a:t>to</a:t>
            </a:r>
            <a:r>
              <a:rPr/>
              <a:t> </a:t>
            </a:r>
            <a:r>
              <a:rPr/>
              <a:t>these</a:t>
            </a:r>
            <a:r>
              <a:rPr/>
              <a:t> </a:t>
            </a:r>
            <a:r>
              <a:rPr/>
              <a:t>associations.</a:t>
            </a:r>
            <a:r>
              <a:rPr/>
              <a:t> </a:t>
            </a:r>
            <a:r>
              <a:rPr/>
              <a:t>Some</a:t>
            </a:r>
            <a:r>
              <a:rPr/>
              <a:t> </a:t>
            </a:r>
            <a:r>
              <a:rPr/>
              <a:t>field</a:t>
            </a:r>
            <a:r>
              <a:rPr/>
              <a:t> </a:t>
            </a:r>
            <a:r>
              <a:rPr/>
              <a:t>studies</a:t>
            </a:r>
            <a:r>
              <a:rPr/>
              <a:t> </a:t>
            </a:r>
            <a:r>
              <a:rPr/>
              <a:t>are</a:t>
            </a:r>
            <a:r>
              <a:rPr/>
              <a:t> </a:t>
            </a:r>
            <a:r>
              <a:rPr/>
              <a:t>theoretical</a:t>
            </a:r>
            <a:r>
              <a:rPr/>
              <a:t> </a:t>
            </a:r>
            <a:r>
              <a:rPr/>
              <a:t>and</a:t>
            </a:r>
            <a:r>
              <a:rPr/>
              <a:t> </a:t>
            </a:r>
            <a:r>
              <a:rPr/>
              <a:t>some</a:t>
            </a:r>
            <a:r>
              <a:rPr/>
              <a:t> </a:t>
            </a:r>
            <a:r>
              <a:rPr/>
              <a:t>lab</a:t>
            </a:r>
            <a:r>
              <a:rPr/>
              <a:t> </a:t>
            </a:r>
            <a:r>
              <a:rPr/>
              <a:t>studies</a:t>
            </a:r>
            <a:r>
              <a:rPr/>
              <a:t> </a:t>
            </a:r>
            <a:r>
              <a:rPr/>
              <a:t>are</a:t>
            </a:r>
            <a:r>
              <a:rPr/>
              <a:t> </a:t>
            </a:r>
            <a:r>
              <a:rPr/>
              <a:t>applied.</a:t>
            </a:r>
            <a:r>
              <a:rPr/>
              <a:t> </a:t>
            </a:r>
            <a:r>
              <a:rPr/>
              <a:t>A</a:t>
            </a:r>
            <a:r>
              <a:rPr/>
              <a:t> </a:t>
            </a:r>
            <a:r>
              <a:rPr/>
              <a:t>qualitative</a:t>
            </a:r>
            <a:r>
              <a:rPr/>
              <a:t> </a:t>
            </a:r>
            <a:r>
              <a:rPr/>
              <a:t>approach</a:t>
            </a:r>
            <a:r>
              <a:rPr/>
              <a:t> </a:t>
            </a:r>
            <a:r>
              <a:rPr/>
              <a:t>to</a:t>
            </a:r>
            <a:r>
              <a:rPr/>
              <a:t> </a:t>
            </a:r>
            <a:r>
              <a:rPr/>
              <a:t>research</a:t>
            </a:r>
            <a:r>
              <a:rPr/>
              <a:t> </a:t>
            </a:r>
            <a:r>
              <a:rPr/>
              <a:t>might</a:t>
            </a:r>
            <a:r>
              <a:rPr/>
              <a:t> </a:t>
            </a:r>
            <a:r>
              <a:rPr/>
              <a:t>often</a:t>
            </a:r>
            <a:r>
              <a:rPr/>
              <a:t> </a:t>
            </a:r>
            <a:r>
              <a:rPr/>
              <a:t>require</a:t>
            </a:r>
            <a:r>
              <a:rPr/>
              <a:t> </a:t>
            </a:r>
            <a:r>
              <a:rPr/>
              <a:t>the</a:t>
            </a:r>
            <a:r>
              <a:rPr/>
              <a:t> </a:t>
            </a:r>
            <a:r>
              <a:rPr/>
              <a:t>collection</a:t>
            </a:r>
            <a:r>
              <a:rPr/>
              <a:t> </a:t>
            </a:r>
            <a:r>
              <a:rPr/>
              <a:t>of</a:t>
            </a:r>
            <a:r>
              <a:rPr/>
              <a:t> </a:t>
            </a:r>
            <a:r>
              <a:rPr/>
              <a:t>quantitative</a:t>
            </a:r>
            <a:r>
              <a:rPr/>
              <a:t> </a:t>
            </a:r>
            <a:r>
              <a:rPr/>
              <a:t>data.</a:t>
            </a:r>
          </a:p>
          <a:p>
            <a:pPr lvl="0" marL="0" indent="0">
              <a:buNone/>
            </a:pPr>
          </a:p>
          <a:p>
            <a:pPr lvl="0" marL="0" indent="0">
              <a:buNone/>
            </a:pPr>
            <a:r>
              <a:rPr/>
              <a:t>The</a:t>
            </a:r>
            <a:r>
              <a:rPr/>
              <a:t> </a:t>
            </a:r>
            <a:r>
              <a:rPr/>
              <a:t>term</a:t>
            </a:r>
            <a:r>
              <a:rPr/>
              <a:t> </a:t>
            </a:r>
            <a:r>
              <a:rPr/>
              <a:t>mixed</a:t>
            </a:r>
            <a:r>
              <a:rPr/>
              <a:t> </a:t>
            </a:r>
            <a:r>
              <a:rPr/>
              <a:t>methods</a:t>
            </a:r>
            <a:r>
              <a:rPr/>
              <a:t> </a:t>
            </a:r>
            <a:r>
              <a:rPr/>
              <a:t>means</a:t>
            </a:r>
            <a:r>
              <a:rPr/>
              <a:t> </a:t>
            </a:r>
            <a:r>
              <a:rPr/>
              <a:t>a</a:t>
            </a:r>
            <a:r>
              <a:rPr/>
              <a:t> </a:t>
            </a:r>
            <a:r>
              <a:rPr/>
              <a:t>mixture</a:t>
            </a:r>
            <a:r>
              <a:rPr/>
              <a:t> </a:t>
            </a:r>
            <a:r>
              <a:rPr/>
              <a:t>of</a:t>
            </a:r>
            <a:r>
              <a:rPr/>
              <a:t> </a:t>
            </a:r>
            <a:r>
              <a:rPr/>
              <a:t>both</a:t>
            </a:r>
            <a:r>
              <a:rPr/>
              <a:t> </a:t>
            </a:r>
            <a:r>
              <a:rPr/>
              <a:t>ends</a:t>
            </a:r>
            <a:r>
              <a:rPr/>
              <a:t> </a:t>
            </a:r>
            <a:r>
              <a:rPr/>
              <a:t>of</a:t>
            </a:r>
            <a:r>
              <a:rPr/>
              <a:t> </a:t>
            </a:r>
            <a:r>
              <a:rPr/>
              <a:t>the</a:t>
            </a:r>
            <a:r>
              <a:rPr/>
              <a:t> </a:t>
            </a:r>
            <a:r>
              <a:rPr/>
              <a:t>dichotomy:</a:t>
            </a:r>
            <a:r>
              <a:rPr/>
              <a:t> </a:t>
            </a:r>
            <a:r>
              <a:rPr/>
              <a:t>a</a:t>
            </a:r>
            <a:r>
              <a:rPr/>
              <a:t> </a:t>
            </a:r>
            <a:r>
              <a:rPr/>
              <a:t>collection</a:t>
            </a:r>
            <a:r>
              <a:rPr/>
              <a:t> </a:t>
            </a:r>
            <a:r>
              <a:rPr/>
              <a:t>of</a:t>
            </a:r>
            <a:r>
              <a:rPr/>
              <a:t> </a:t>
            </a:r>
            <a:r>
              <a:rPr/>
              <a:t>both</a:t>
            </a:r>
            <a:r>
              <a:rPr/>
              <a:t> </a:t>
            </a:r>
            <a:r>
              <a:rPr/>
              <a:t>quantitative</a:t>
            </a:r>
            <a:r>
              <a:rPr/>
              <a:t> </a:t>
            </a:r>
            <a:r>
              <a:rPr/>
              <a:t>and</a:t>
            </a:r>
            <a:r>
              <a:rPr/>
              <a:t> </a:t>
            </a:r>
            <a:r>
              <a:rPr/>
              <a:t>qualitative</a:t>
            </a:r>
            <a:r>
              <a:rPr/>
              <a:t> </a:t>
            </a:r>
            <a:r>
              <a:rPr/>
              <a:t>data,</a:t>
            </a:r>
            <a:r>
              <a:rPr/>
              <a:t> </a:t>
            </a:r>
            <a:r>
              <a:rPr/>
              <a:t>for</a:t>
            </a:r>
            <a:r>
              <a:rPr/>
              <a:t> </a:t>
            </a:r>
            <a:r>
              <a:rPr/>
              <a:t>example.</a:t>
            </a:r>
          </a:p>
          <a:p>
            <a:pPr lvl="0" marL="0" indent="0">
              <a:buNone/>
            </a:pPr>
          </a:p>
          <a:p>
            <a:pPr lvl="0" marL="0" indent="0">
              <a:buNone/>
            </a:pPr>
            <a:r>
              <a:rPr/>
              <a:t>There</a:t>
            </a:r>
            <a:r>
              <a:rPr/>
              <a:t> </a:t>
            </a:r>
            <a:r>
              <a:rPr/>
              <a:t>is</a:t>
            </a:r>
            <a:r>
              <a:rPr/>
              <a:t> </a:t>
            </a:r>
            <a:r>
              <a:rPr/>
              <a:t>a</a:t>
            </a:r>
            <a:r>
              <a:rPr/>
              <a:t> </a:t>
            </a:r>
            <a:r>
              <a:rPr/>
              <a:t>term,</a:t>
            </a:r>
            <a:r>
              <a:rPr/>
              <a:t> </a:t>
            </a:r>
            <a:r>
              <a:rPr/>
              <a:t>triangulation,</a:t>
            </a:r>
            <a:r>
              <a:rPr/>
              <a:t> </a:t>
            </a:r>
            <a:r>
              <a:rPr/>
              <a:t>which</a:t>
            </a:r>
            <a:r>
              <a:rPr/>
              <a:t> </a:t>
            </a:r>
            <a:r>
              <a:rPr/>
              <a:t>is</a:t>
            </a:r>
            <a:r>
              <a:rPr/>
              <a:t> </a:t>
            </a:r>
            <a:r>
              <a:rPr/>
              <a:t>worth</a:t>
            </a:r>
            <a:r>
              <a:rPr/>
              <a:t> </a:t>
            </a:r>
            <a:r>
              <a:rPr/>
              <a:t>mentioning</a:t>
            </a:r>
            <a:r>
              <a:rPr/>
              <a:t> </a:t>
            </a:r>
            <a:r>
              <a:rPr/>
              <a:t>here,</a:t>
            </a:r>
            <a:r>
              <a:rPr/>
              <a:t> </a:t>
            </a:r>
            <a:r>
              <a:rPr/>
              <a:t>though</a:t>
            </a:r>
            <a:r>
              <a:rPr/>
              <a:t> </a:t>
            </a:r>
            <a:r>
              <a:rPr/>
              <a:t>it</a:t>
            </a:r>
            <a:r>
              <a:rPr/>
              <a:t> </a:t>
            </a:r>
            <a:r>
              <a:rPr/>
              <a:t>is</a:t>
            </a:r>
            <a:r>
              <a:rPr/>
              <a:t> </a:t>
            </a:r>
            <a:r>
              <a:rPr/>
              <a:t>not</a:t>
            </a:r>
            <a:r>
              <a:rPr/>
              <a:t> </a:t>
            </a:r>
            <a:r>
              <a:rPr/>
              <a:t>in</a:t>
            </a:r>
            <a:r>
              <a:rPr/>
              <a:t> </a:t>
            </a:r>
            <a:r>
              <a:rPr/>
              <a:t>your</a:t>
            </a:r>
            <a:r>
              <a:rPr/>
              <a:t> </a:t>
            </a:r>
            <a:r>
              <a:rPr/>
              <a:t>book.</a:t>
            </a:r>
            <a:r>
              <a:rPr/>
              <a:t> </a:t>
            </a:r>
            <a:r>
              <a:rPr/>
              <a:t>Have</a:t>
            </a:r>
            <a:r>
              <a:rPr/>
              <a:t> </a:t>
            </a:r>
            <a:r>
              <a:rPr/>
              <a:t>you</a:t>
            </a:r>
            <a:r>
              <a:rPr/>
              <a:t> </a:t>
            </a:r>
            <a:r>
              <a:rPr/>
              <a:t>ever</a:t>
            </a:r>
            <a:r>
              <a:rPr/>
              <a:t> </a:t>
            </a:r>
            <a:r>
              <a:rPr/>
              <a:t>wondered</a:t>
            </a:r>
            <a:r>
              <a:rPr/>
              <a:t> </a:t>
            </a:r>
            <a:r>
              <a:rPr/>
              <a:t>how</a:t>
            </a:r>
            <a:r>
              <a:rPr/>
              <a:t> </a:t>
            </a:r>
            <a:r>
              <a:rPr/>
              <a:t>a</a:t>
            </a:r>
            <a:r>
              <a:rPr/>
              <a:t> </a:t>
            </a:r>
            <a:r>
              <a:rPr/>
              <a:t>sailboat</a:t>
            </a:r>
            <a:r>
              <a:rPr/>
              <a:t> </a:t>
            </a:r>
            <a:r>
              <a:rPr/>
              <a:t>can</a:t>
            </a:r>
            <a:r>
              <a:rPr/>
              <a:t> </a:t>
            </a:r>
            <a:r>
              <a:rPr/>
              <a:t>sail</a:t>
            </a:r>
            <a:r>
              <a:rPr/>
              <a:t> </a:t>
            </a:r>
            <a:r>
              <a:rPr/>
              <a:t>into</a:t>
            </a:r>
            <a:r>
              <a:rPr/>
              <a:t> </a:t>
            </a:r>
            <a:r>
              <a:rPr/>
              <a:t>the</a:t>
            </a:r>
            <a:r>
              <a:rPr/>
              <a:t> </a:t>
            </a:r>
            <a:r>
              <a:rPr/>
              <a:t>wind?</a:t>
            </a:r>
            <a:r>
              <a:rPr/>
              <a:t> </a:t>
            </a:r>
            <a:r>
              <a:rPr/>
              <a:t>If</a:t>
            </a:r>
            <a:r>
              <a:rPr/>
              <a:t> </a:t>
            </a:r>
            <a:r>
              <a:rPr/>
              <a:t>the</a:t>
            </a:r>
            <a:r>
              <a:rPr/>
              <a:t> </a:t>
            </a:r>
            <a:r>
              <a:rPr/>
              <a:t>wind</a:t>
            </a:r>
            <a:r>
              <a:rPr/>
              <a:t> </a:t>
            </a:r>
            <a:r>
              <a:rPr/>
              <a:t>is</a:t>
            </a:r>
            <a:r>
              <a:rPr/>
              <a:t> </a:t>
            </a:r>
            <a:r>
              <a:rPr/>
              <a:t>coming</a:t>
            </a:r>
            <a:r>
              <a:rPr/>
              <a:t> </a:t>
            </a:r>
            <a:r>
              <a:rPr/>
              <a:t>from</a:t>
            </a:r>
            <a:r>
              <a:rPr/>
              <a:t> </a:t>
            </a:r>
            <a:r>
              <a:rPr/>
              <a:t>the</a:t>
            </a:r>
            <a:r>
              <a:rPr/>
              <a:t> </a:t>
            </a:r>
            <a:r>
              <a:rPr/>
              <a:t>west,</a:t>
            </a:r>
            <a:r>
              <a:rPr/>
              <a:t> </a:t>
            </a:r>
            <a:r>
              <a:rPr/>
              <a:t>how</a:t>
            </a:r>
            <a:r>
              <a:rPr/>
              <a:t> </a:t>
            </a:r>
            <a:r>
              <a:rPr/>
              <a:t>can</a:t>
            </a:r>
            <a:r>
              <a:rPr/>
              <a:t> </a:t>
            </a:r>
            <a:r>
              <a:rPr/>
              <a:t>you</a:t>
            </a:r>
            <a:r>
              <a:rPr/>
              <a:t> </a:t>
            </a:r>
            <a:r>
              <a:rPr/>
              <a:t>get</a:t>
            </a:r>
            <a:r>
              <a:rPr/>
              <a:t> </a:t>
            </a:r>
            <a:r>
              <a:rPr/>
              <a:t>a</a:t>
            </a:r>
            <a:r>
              <a:rPr/>
              <a:t> </a:t>
            </a:r>
            <a:r>
              <a:rPr/>
              <a:t>sailboat</a:t>
            </a:r>
            <a:r>
              <a:rPr/>
              <a:t> </a:t>
            </a:r>
            <a:r>
              <a:rPr/>
              <a:t>to</a:t>
            </a:r>
            <a:r>
              <a:rPr/>
              <a:t> </a:t>
            </a:r>
            <a:r>
              <a:rPr/>
              <a:t>go</a:t>
            </a:r>
            <a:r>
              <a:rPr/>
              <a:t> </a:t>
            </a:r>
            <a:r>
              <a:rPr/>
              <a:t>west?</a:t>
            </a:r>
            <a:r>
              <a:rPr/>
              <a:t> </a:t>
            </a:r>
            <a:r>
              <a:rPr/>
              <a:t>You</a:t>
            </a:r>
            <a:r>
              <a:rPr/>
              <a:t> </a:t>
            </a:r>
            <a:r>
              <a:rPr/>
              <a:t>sail</a:t>
            </a:r>
            <a:r>
              <a:rPr/>
              <a:t> </a:t>
            </a:r>
            <a:r>
              <a:rPr/>
              <a:t>for</a:t>
            </a:r>
            <a:r>
              <a:rPr/>
              <a:t> </a:t>
            </a:r>
            <a:r>
              <a:rPr/>
              <a:t>a</a:t>
            </a:r>
            <a:r>
              <a:rPr/>
              <a:t> </a:t>
            </a:r>
            <a:r>
              <a:rPr/>
              <a:t>short</a:t>
            </a:r>
            <a:r>
              <a:rPr/>
              <a:t> </a:t>
            </a:r>
            <a:r>
              <a:rPr/>
              <a:t>while</a:t>
            </a:r>
            <a:r>
              <a:rPr/>
              <a:t> </a:t>
            </a:r>
            <a:r>
              <a:rPr/>
              <a:t>to</a:t>
            </a:r>
            <a:r>
              <a:rPr/>
              <a:t> </a:t>
            </a:r>
            <a:r>
              <a:rPr/>
              <a:t>the</a:t>
            </a:r>
            <a:r>
              <a:rPr/>
              <a:t> </a:t>
            </a:r>
            <a:r>
              <a:rPr/>
              <a:t>northwest</a:t>
            </a:r>
            <a:r>
              <a:rPr/>
              <a:t> </a:t>
            </a:r>
            <a:r>
              <a:rPr/>
              <a:t>and</a:t>
            </a:r>
            <a:r>
              <a:rPr/>
              <a:t> </a:t>
            </a:r>
            <a:r>
              <a:rPr/>
              <a:t>then</a:t>
            </a:r>
            <a:r>
              <a:rPr/>
              <a:t> </a:t>
            </a:r>
            <a:r>
              <a:rPr/>
              <a:t>changes</a:t>
            </a:r>
            <a:r>
              <a:rPr/>
              <a:t> </a:t>
            </a:r>
            <a:r>
              <a:rPr/>
              <a:t>to</a:t>
            </a:r>
            <a:r>
              <a:rPr/>
              <a:t> </a:t>
            </a:r>
            <a:r>
              <a:rPr/>
              <a:t>turn</a:t>
            </a:r>
            <a:r>
              <a:rPr/>
              <a:t> </a:t>
            </a:r>
            <a:r>
              <a:rPr/>
              <a:t>southwest.</a:t>
            </a:r>
            <a:r>
              <a:rPr/>
              <a:t> </a:t>
            </a:r>
            <a:r>
              <a:rPr/>
              <a:t>Enough</a:t>
            </a:r>
            <a:r>
              <a:rPr/>
              <a:t> </a:t>
            </a:r>
            <a:r>
              <a:rPr/>
              <a:t>alternating,</a:t>
            </a:r>
            <a:r>
              <a:rPr/>
              <a:t> </a:t>
            </a:r>
            <a:r>
              <a:rPr/>
              <a:t>and</a:t>
            </a:r>
            <a:r>
              <a:rPr/>
              <a:t> </a:t>
            </a:r>
            <a:r>
              <a:rPr/>
              <a:t>you</a:t>
            </a:r>
            <a:r>
              <a:rPr/>
              <a:t> </a:t>
            </a:r>
            <a:r>
              <a:rPr/>
              <a:t>end</a:t>
            </a:r>
            <a:r>
              <a:rPr/>
              <a:t> </a:t>
            </a:r>
            <a:r>
              <a:rPr/>
              <a:t>up</a:t>
            </a:r>
            <a:r>
              <a:rPr/>
              <a:t> </a:t>
            </a:r>
            <a:r>
              <a:rPr/>
              <a:t>heading</a:t>
            </a:r>
            <a:r>
              <a:rPr/>
              <a:t> </a:t>
            </a:r>
            <a:r>
              <a:rPr/>
              <a:t>due</a:t>
            </a:r>
            <a:r>
              <a:rPr/>
              <a:t> </a:t>
            </a:r>
            <a:r>
              <a:rPr/>
              <a:t>west,</a:t>
            </a:r>
            <a:r>
              <a:rPr/>
              <a:t> </a:t>
            </a:r>
            <a:r>
              <a:rPr/>
              <a:t>not</a:t>
            </a:r>
            <a:r>
              <a:rPr/>
              <a:t> </a:t>
            </a:r>
            <a:r>
              <a:rPr/>
              <a:t>as</a:t>
            </a:r>
            <a:r>
              <a:rPr/>
              <a:t> </a:t>
            </a:r>
            <a:r>
              <a:rPr/>
              <a:t>fast</a:t>
            </a:r>
            <a:r>
              <a:rPr/>
              <a:t> </a:t>
            </a:r>
            <a:r>
              <a:rPr/>
              <a:t>as</a:t>
            </a:r>
            <a:r>
              <a:rPr/>
              <a:t> </a:t>
            </a:r>
            <a:r>
              <a:rPr/>
              <a:t>you’d</a:t>
            </a:r>
            <a:r>
              <a:rPr/>
              <a:t> </a:t>
            </a:r>
            <a:r>
              <a:rPr/>
              <a:t>like</a:t>
            </a:r>
            <a:r>
              <a:rPr/>
              <a:t> </a:t>
            </a:r>
            <a:r>
              <a:rPr/>
              <a:t>but</a:t>
            </a:r>
            <a:r>
              <a:rPr/>
              <a:t> </a:t>
            </a:r>
            <a:r>
              <a:rPr/>
              <a:t>you</a:t>
            </a:r>
            <a:r>
              <a:rPr/>
              <a:t> </a:t>
            </a:r>
            <a:r>
              <a:rPr/>
              <a:t>do</a:t>
            </a:r>
            <a:r>
              <a:rPr/>
              <a:t> </a:t>
            </a:r>
            <a:r>
              <a:rPr/>
              <a:t>end</a:t>
            </a:r>
            <a:r>
              <a:rPr/>
              <a:t> </a:t>
            </a:r>
            <a:r>
              <a:rPr/>
              <a:t>up</a:t>
            </a:r>
            <a:r>
              <a:rPr/>
              <a:t> </a:t>
            </a:r>
            <a:r>
              <a:rPr/>
              <a:t>getting</a:t>
            </a:r>
            <a:r>
              <a:rPr/>
              <a:t> </a:t>
            </a:r>
            <a:r>
              <a:rPr/>
              <a:t>there.</a:t>
            </a:r>
          </a:p>
          <a:p>
            <a:pPr lvl="0" marL="0" indent="0">
              <a:buNone/>
            </a:pPr>
          </a:p>
          <a:p>
            <a:pPr lvl="0" marL="0" indent="0">
              <a:buNone/>
            </a:pPr>
            <a:r>
              <a:rPr/>
              <a:t>Triangulation</a:t>
            </a:r>
            <a:r>
              <a:rPr/>
              <a:t> </a:t>
            </a:r>
            <a:r>
              <a:rPr/>
              <a:t>in</a:t>
            </a:r>
            <a:r>
              <a:rPr/>
              <a:t> </a:t>
            </a:r>
            <a:r>
              <a:rPr/>
              <a:t>research</a:t>
            </a:r>
            <a:r>
              <a:rPr/>
              <a:t> </a:t>
            </a:r>
            <a:r>
              <a:rPr/>
              <a:t>is</a:t>
            </a:r>
            <a:r>
              <a:rPr/>
              <a:t> </a:t>
            </a:r>
            <a:r>
              <a:rPr/>
              <a:t>alternating</a:t>
            </a:r>
            <a:r>
              <a:rPr/>
              <a:t> </a:t>
            </a:r>
            <a:r>
              <a:rPr/>
              <a:t>between</a:t>
            </a:r>
            <a:r>
              <a:rPr/>
              <a:t> </a:t>
            </a:r>
            <a:r>
              <a:rPr/>
              <a:t>a</a:t>
            </a:r>
            <a:r>
              <a:rPr/>
              <a:t> </a:t>
            </a:r>
            <a:r>
              <a:rPr/>
              <a:t>constructivist</a:t>
            </a:r>
            <a:r>
              <a:rPr/>
              <a:t> </a:t>
            </a:r>
            <a:r>
              <a:rPr/>
              <a:t>approach</a:t>
            </a:r>
            <a:r>
              <a:rPr/>
              <a:t> </a:t>
            </a:r>
            <a:r>
              <a:rPr/>
              <a:t>that</a:t>
            </a:r>
            <a:r>
              <a:rPr/>
              <a:t> </a:t>
            </a:r>
            <a:r>
              <a:rPr/>
              <a:t>generates</a:t>
            </a:r>
            <a:r>
              <a:rPr/>
              <a:t> </a:t>
            </a:r>
            <a:r>
              <a:rPr/>
              <a:t>research</a:t>
            </a:r>
            <a:r>
              <a:rPr/>
              <a:t> </a:t>
            </a:r>
            <a:r>
              <a:rPr/>
              <a:t>ideas</a:t>
            </a:r>
            <a:r>
              <a:rPr/>
              <a:t> </a:t>
            </a:r>
            <a:r>
              <a:rPr/>
              <a:t>and</a:t>
            </a:r>
            <a:r>
              <a:rPr/>
              <a:t> </a:t>
            </a:r>
            <a:r>
              <a:rPr/>
              <a:t>a</a:t>
            </a:r>
            <a:r>
              <a:rPr/>
              <a:t> </a:t>
            </a:r>
            <a:r>
              <a:rPr/>
              <a:t>positivist</a:t>
            </a:r>
            <a:r>
              <a:rPr/>
              <a:t> </a:t>
            </a:r>
            <a:r>
              <a:rPr/>
              <a:t>approach</a:t>
            </a:r>
            <a:r>
              <a:rPr/>
              <a:t> </a:t>
            </a:r>
            <a:r>
              <a:rPr/>
              <a:t>that</a:t>
            </a:r>
            <a:r>
              <a:rPr/>
              <a:t> </a:t>
            </a:r>
            <a:r>
              <a:rPr/>
              <a:t>tests</a:t>
            </a:r>
            <a:r>
              <a:rPr/>
              <a:t> </a:t>
            </a:r>
            <a:r>
              <a:rPr/>
              <a:t>these</a:t>
            </a:r>
            <a:r>
              <a:rPr/>
              <a:t> </a:t>
            </a:r>
            <a:r>
              <a:rPr/>
              <a:t>new</a:t>
            </a:r>
            <a:r>
              <a:rPr/>
              <a:t> </a:t>
            </a:r>
            <a:r>
              <a:rPr/>
              <a:t>ideas.</a:t>
            </a:r>
            <a:r>
              <a:rPr/>
              <a:t> </a:t>
            </a:r>
            <a:r>
              <a:rPr/>
              <a:t>This</a:t>
            </a:r>
            <a:r>
              <a:rPr/>
              <a:t> </a:t>
            </a:r>
            <a:r>
              <a:rPr/>
              <a:t>leads</a:t>
            </a:r>
            <a:r>
              <a:rPr/>
              <a:t> </a:t>
            </a:r>
            <a:r>
              <a:rPr/>
              <a:t>to</a:t>
            </a:r>
            <a:r>
              <a:rPr/>
              <a:t> </a:t>
            </a:r>
            <a:r>
              <a:rPr/>
              <a:t>an</a:t>
            </a:r>
            <a:r>
              <a:rPr/>
              <a:t> </a:t>
            </a:r>
            <a:r>
              <a:rPr/>
              <a:t>exploration</a:t>
            </a:r>
            <a:r>
              <a:rPr/>
              <a:t> </a:t>
            </a:r>
            <a:r>
              <a:rPr/>
              <a:t>of</a:t>
            </a:r>
            <a:r>
              <a:rPr/>
              <a:t> </a:t>
            </a:r>
            <a:r>
              <a:rPr/>
              <a:t>more</a:t>
            </a:r>
            <a:r>
              <a:rPr/>
              <a:t> </a:t>
            </a:r>
            <a:r>
              <a:rPr/>
              <a:t>research</a:t>
            </a:r>
            <a:r>
              <a:rPr/>
              <a:t> </a:t>
            </a:r>
            <a:r>
              <a:rPr/>
              <a:t>ideas,</a:t>
            </a:r>
            <a:r>
              <a:rPr/>
              <a:t> </a:t>
            </a:r>
            <a:r>
              <a:rPr/>
              <a:t>more</a:t>
            </a:r>
            <a:r>
              <a:rPr/>
              <a:t> </a:t>
            </a:r>
            <a:r>
              <a:rPr/>
              <a:t>tests</a:t>
            </a:r>
            <a:r>
              <a:rPr/>
              <a:t> </a:t>
            </a:r>
            <a:r>
              <a:rPr/>
              <a:t>of</a:t>
            </a:r>
            <a:r>
              <a:rPr/>
              <a:t> </a:t>
            </a:r>
            <a:r>
              <a:rPr/>
              <a:t>those</a:t>
            </a:r>
            <a:r>
              <a:rPr/>
              <a:t> </a:t>
            </a:r>
            <a:r>
              <a:rPr/>
              <a:t>ideas,</a:t>
            </a:r>
            <a:r>
              <a:rPr/>
              <a:t> </a:t>
            </a:r>
            <a:r>
              <a:rPr/>
              <a:t>and</a:t>
            </a:r>
            <a:r>
              <a:rPr/>
              <a:t> </a:t>
            </a:r>
            <a:r>
              <a:rPr/>
              <a:t>so</a:t>
            </a:r>
            <a:r>
              <a:rPr/>
              <a:t> </a:t>
            </a:r>
            <a:r>
              <a:rPr/>
              <a:t>forth.</a:t>
            </a:r>
          </a:p>
          <a:p>
            <a:pPr lvl="0" marL="0" indent="0">
              <a:buNone/>
            </a:pPr>
          </a:p>
          <a:p>
            <a:pPr lvl="0" marL="0" indent="0">
              <a:buNone/>
            </a:pPr>
            <a:r>
              <a:rPr/>
              <a:t>At</a:t>
            </a:r>
            <a:r>
              <a:rPr/>
              <a:t> </a:t>
            </a:r>
            <a:r>
              <a:rPr/>
              <a:t>the</a:t>
            </a:r>
            <a:r>
              <a:rPr/>
              <a:t> </a:t>
            </a:r>
            <a:r>
              <a:rPr/>
              <a:t>end</a:t>
            </a:r>
            <a:r>
              <a:rPr/>
              <a:t> </a:t>
            </a:r>
            <a:r>
              <a:rPr/>
              <a:t>of</a:t>
            </a:r>
            <a:r>
              <a:rPr/>
              <a:t> </a:t>
            </a:r>
            <a:r>
              <a:rPr/>
              <a:t>the</a:t>
            </a:r>
            <a:r>
              <a:rPr/>
              <a:t> </a:t>
            </a:r>
            <a:r>
              <a:rPr/>
              <a:t>chapter,</a:t>
            </a:r>
            <a:r>
              <a:rPr/>
              <a:t> </a:t>
            </a:r>
            <a:r>
              <a:rPr/>
              <a:t>your</a:t>
            </a:r>
            <a:r>
              <a:rPr/>
              <a:t> </a:t>
            </a:r>
            <a:r>
              <a:rPr/>
              <a:t>book</a:t>
            </a:r>
            <a:r>
              <a:rPr/>
              <a:t> </a:t>
            </a:r>
            <a:r>
              <a:rPr/>
              <a:t>offers</a:t>
            </a:r>
            <a:r>
              <a:rPr/>
              <a:t> </a:t>
            </a:r>
            <a:r>
              <a:rPr/>
              <a:t>what</a:t>
            </a:r>
            <a:r>
              <a:rPr/>
              <a:t> </a:t>
            </a:r>
            <a:r>
              <a:rPr/>
              <a:t>I</a:t>
            </a:r>
            <a:r>
              <a:rPr/>
              <a:t> </a:t>
            </a:r>
            <a:r>
              <a:rPr/>
              <a:t>think</a:t>
            </a:r>
            <a:r>
              <a:rPr/>
              <a:t> </a:t>
            </a:r>
            <a:r>
              <a:rPr/>
              <a:t>is</a:t>
            </a:r>
            <a:r>
              <a:rPr/>
              <a:t> </a:t>
            </a:r>
            <a:r>
              <a:rPr/>
              <a:t>a</a:t>
            </a:r>
            <a:r>
              <a:rPr/>
              <a:t> </a:t>
            </a:r>
            <a:r>
              <a:rPr/>
              <a:t>thoughtful</a:t>
            </a:r>
            <a:r>
              <a:rPr/>
              <a:t> </a:t>
            </a:r>
            <a:r>
              <a:rPr/>
              <a:t>choice:</a:t>
            </a:r>
            <a:r>
              <a:rPr/>
              <a:t> </a:t>
            </a:r>
            <a:r>
              <a:rPr/>
              <a:t>the</a:t>
            </a:r>
            <a:r>
              <a:rPr/>
              <a:t> </a:t>
            </a:r>
            <a:r>
              <a:rPr/>
              <a:t>pragmatic</a:t>
            </a:r>
            <a:r>
              <a:rPr/>
              <a:t> </a:t>
            </a:r>
            <a:r>
              <a:rPr/>
              <a:t>approach.</a:t>
            </a:r>
            <a:r>
              <a:rPr/>
              <a:t> </a:t>
            </a:r>
            <a:r>
              <a:rPr/>
              <a:t>A</a:t>
            </a:r>
            <a:r>
              <a:rPr/>
              <a:t> </a:t>
            </a:r>
            <a:r>
              <a:rPr/>
              <a:t>good</a:t>
            </a:r>
            <a:r>
              <a:rPr/>
              <a:t> </a:t>
            </a:r>
            <a:r>
              <a:rPr/>
              <a:t>researcher</a:t>
            </a:r>
            <a:r>
              <a:rPr/>
              <a:t> </a:t>
            </a:r>
            <a:r>
              <a:rPr/>
              <a:t>does</a:t>
            </a:r>
            <a:r>
              <a:rPr/>
              <a:t> </a:t>
            </a:r>
            <a:r>
              <a:rPr/>
              <a:t>not</a:t>
            </a:r>
            <a:r>
              <a:rPr/>
              <a:t> </a:t>
            </a:r>
            <a:r>
              <a:rPr/>
              <a:t>specialize</a:t>
            </a:r>
            <a:r>
              <a:rPr/>
              <a:t> </a:t>
            </a:r>
            <a:r>
              <a:rPr/>
              <a:t>in</a:t>
            </a:r>
            <a:r>
              <a:rPr/>
              <a:t> </a:t>
            </a:r>
            <a:r>
              <a:rPr/>
              <a:t>one</a:t>
            </a:r>
            <a:r>
              <a:rPr/>
              <a:t> </a:t>
            </a:r>
            <a:r>
              <a:rPr/>
              <a:t>particular</a:t>
            </a:r>
            <a:r>
              <a:rPr/>
              <a:t> </a:t>
            </a:r>
            <a:r>
              <a:rPr/>
              <a:t>type</a:t>
            </a:r>
            <a:r>
              <a:rPr/>
              <a:t> </a:t>
            </a:r>
            <a:r>
              <a:rPr/>
              <a:t>of</a:t>
            </a:r>
            <a:r>
              <a:rPr/>
              <a:t> </a:t>
            </a:r>
            <a:r>
              <a:rPr/>
              <a:t>research,</a:t>
            </a:r>
            <a:r>
              <a:rPr/>
              <a:t> </a:t>
            </a:r>
            <a:r>
              <a:rPr/>
              <a:t>but</a:t>
            </a:r>
            <a:r>
              <a:rPr/>
              <a:t> </a:t>
            </a:r>
            <a:r>
              <a:rPr/>
              <a:t>uses</a:t>
            </a:r>
            <a:r>
              <a:rPr/>
              <a:t> </a:t>
            </a:r>
            <a:r>
              <a:rPr/>
              <a:t>whatever</a:t>
            </a:r>
            <a:r>
              <a:rPr/>
              <a:t> </a:t>
            </a:r>
            <a:r>
              <a:rPr/>
              <a:t>approach</a:t>
            </a:r>
            <a:r>
              <a:rPr/>
              <a:t> </a:t>
            </a:r>
            <a:r>
              <a:rPr/>
              <a:t>is</a:t>
            </a:r>
            <a:r>
              <a:rPr/>
              <a:t> </a:t>
            </a:r>
            <a:r>
              <a:rPr/>
              <a:t>best</a:t>
            </a:r>
            <a:r>
              <a:rPr/>
              <a:t> </a:t>
            </a:r>
            <a:r>
              <a:rPr/>
              <a:t>for</a:t>
            </a:r>
            <a:r>
              <a:rPr/>
              <a:t> </a:t>
            </a:r>
            <a:r>
              <a:rPr/>
              <a:t>the</a:t>
            </a:r>
            <a:r>
              <a:rPr/>
              <a:t> </a:t>
            </a:r>
            <a:r>
              <a:rPr/>
              <a:t>particular</a:t>
            </a:r>
            <a:r>
              <a:rPr/>
              <a:t> </a:t>
            </a:r>
            <a:r>
              <a:rPr/>
              <a:t>research</a:t>
            </a:r>
            <a:r>
              <a:rPr/>
              <a:t> </a:t>
            </a:r>
            <a:r>
              <a:rPr/>
              <a:t>question.</a:t>
            </a:r>
          </a:p>
          <a:p>
            <a:pPr lvl="0" marL="0" indent="0">
              <a:buNone/>
            </a:pPr>
          </a:p>
          <a:p>
            <a:pPr lvl="0" marL="0" indent="0">
              <a:buNone/>
            </a:pPr>
            <a:r>
              <a:rPr/>
              <a:t>I</a:t>
            </a:r>
            <a:r>
              <a:rPr/>
              <a:t> </a:t>
            </a:r>
            <a:r>
              <a:rPr/>
              <a:t>need</a:t>
            </a:r>
            <a:r>
              <a:rPr/>
              <a:t> </a:t>
            </a:r>
            <a:r>
              <a:rPr/>
              <a:t>to</a:t>
            </a:r>
            <a:r>
              <a:rPr/>
              <a:t> </a:t>
            </a:r>
            <a:r>
              <a:rPr/>
              <a:t>emphasize</a:t>
            </a:r>
            <a:r>
              <a:rPr/>
              <a:t> </a:t>
            </a:r>
            <a:r>
              <a:rPr/>
              <a:t>again</a:t>
            </a:r>
            <a:r>
              <a:rPr/>
              <a:t> </a:t>
            </a:r>
            <a:r>
              <a:rPr/>
              <a:t>that</a:t>
            </a:r>
            <a:r>
              <a:rPr/>
              <a:t> </a:t>
            </a:r>
            <a:r>
              <a:rPr/>
              <a:t>you</a:t>
            </a:r>
            <a:r>
              <a:rPr/>
              <a:t> </a:t>
            </a:r>
            <a:r>
              <a:rPr/>
              <a:t>never</a:t>
            </a:r>
            <a:r>
              <a:rPr/>
              <a:t> </a:t>
            </a:r>
            <a:r>
              <a:rPr/>
              <a:t>stand</a:t>
            </a:r>
            <a:r>
              <a:rPr/>
              <a:t> </a:t>
            </a:r>
            <a:r>
              <a:rPr/>
              <a:t>at</a:t>
            </a:r>
            <a:r>
              <a:rPr/>
              <a:t> </a:t>
            </a:r>
            <a:r>
              <a:rPr/>
              <a:t>one</a:t>
            </a:r>
            <a:r>
              <a:rPr/>
              <a:t> </a:t>
            </a:r>
            <a:r>
              <a:rPr/>
              <a:t>end</a:t>
            </a:r>
            <a:r>
              <a:rPr/>
              <a:t> </a:t>
            </a:r>
            <a:r>
              <a:rPr/>
              <a:t>of</a:t>
            </a:r>
            <a:r>
              <a:rPr/>
              <a:t> </a:t>
            </a:r>
            <a:r>
              <a:rPr/>
              <a:t>a</a:t>
            </a:r>
            <a:r>
              <a:rPr/>
              <a:t> </a:t>
            </a:r>
            <a:r>
              <a:rPr/>
              <a:t>dichotomy</a:t>
            </a:r>
            <a:r>
              <a:rPr/>
              <a:t> </a:t>
            </a:r>
            <a:r>
              <a:rPr/>
              <a:t>and</a:t>
            </a:r>
            <a:r>
              <a:rPr/>
              <a:t> </a:t>
            </a:r>
            <a:r>
              <a:rPr/>
              <a:t>criticize</a:t>
            </a:r>
            <a:r>
              <a:rPr/>
              <a:t> </a:t>
            </a:r>
            <a:r>
              <a:rPr/>
              <a:t>the</a:t>
            </a:r>
            <a:r>
              <a:rPr/>
              <a:t> </a:t>
            </a:r>
            <a:r>
              <a:rPr/>
              <a:t>other</a:t>
            </a:r>
            <a:r>
              <a:rPr/>
              <a:t> </a:t>
            </a:r>
            <a:r>
              <a:rPr/>
              <a:t>end.</a:t>
            </a:r>
            <a:r>
              <a:rPr/>
              <a:t> </a:t>
            </a:r>
            <a:r>
              <a:rPr/>
              <a:t>Don’t</a:t>
            </a:r>
            <a:r>
              <a:rPr/>
              <a:t> </a:t>
            </a:r>
            <a:r>
              <a:rPr/>
              <a:t>be</a:t>
            </a:r>
            <a:r>
              <a:rPr/>
              <a:t> </a:t>
            </a:r>
            <a:r>
              <a:rPr/>
              <a:t>an</a:t>
            </a:r>
            <a:r>
              <a:rPr/>
              <a:t> </a:t>
            </a:r>
            <a:r>
              <a:rPr/>
              <a:t>applied</a:t>
            </a:r>
            <a:r>
              <a:rPr/>
              <a:t> </a:t>
            </a:r>
            <a:r>
              <a:rPr/>
              <a:t>researcher</a:t>
            </a:r>
            <a:r>
              <a:rPr/>
              <a:t> </a:t>
            </a:r>
            <a:r>
              <a:rPr/>
              <a:t>who</a:t>
            </a:r>
            <a:r>
              <a:rPr/>
              <a:t> </a:t>
            </a:r>
            <a:r>
              <a:rPr/>
              <a:t>sneers</a:t>
            </a:r>
            <a:r>
              <a:rPr/>
              <a:t> </a:t>
            </a:r>
            <a:r>
              <a:rPr/>
              <a:t>at</a:t>
            </a:r>
            <a:r>
              <a:rPr/>
              <a:t> </a:t>
            </a:r>
            <a:r>
              <a:rPr/>
              <a:t>theoretical</a:t>
            </a:r>
            <a:r>
              <a:rPr/>
              <a:t> </a:t>
            </a:r>
            <a:r>
              <a:rPr/>
              <a:t>research.</a:t>
            </a:r>
            <a:r>
              <a:rPr/>
              <a:t> </a:t>
            </a:r>
            <a:r>
              <a:rPr/>
              <a:t>Don’t</a:t>
            </a:r>
            <a:r>
              <a:rPr/>
              <a:t> </a:t>
            </a:r>
            <a:r>
              <a:rPr/>
              <a:t>be</a:t>
            </a:r>
            <a:r>
              <a:rPr/>
              <a:t> </a:t>
            </a:r>
            <a:r>
              <a:rPr/>
              <a:t>a</a:t>
            </a:r>
            <a:r>
              <a:rPr/>
              <a:t> </a:t>
            </a:r>
            <a:r>
              <a:rPr/>
              <a:t>qualitative</a:t>
            </a:r>
            <a:r>
              <a:rPr/>
              <a:t> </a:t>
            </a:r>
            <a:r>
              <a:rPr/>
              <a:t>researcher</a:t>
            </a:r>
            <a:r>
              <a:rPr/>
              <a:t> </a:t>
            </a:r>
            <a:r>
              <a:rPr/>
              <a:t>who</a:t>
            </a:r>
            <a:r>
              <a:rPr/>
              <a:t> </a:t>
            </a:r>
            <a:r>
              <a:rPr/>
              <a:t>sneers</a:t>
            </a:r>
            <a:r>
              <a:rPr/>
              <a:t> </a:t>
            </a:r>
            <a:r>
              <a:rPr/>
              <a:t>at</a:t>
            </a:r>
            <a:r>
              <a:rPr/>
              <a:t> </a:t>
            </a:r>
            <a:r>
              <a:rPr/>
              <a:t>a</a:t>
            </a:r>
            <a:r>
              <a:rPr/>
              <a:t> </a:t>
            </a:r>
            <a:r>
              <a:rPr/>
              <a:t>quantitative</a:t>
            </a:r>
            <a:r>
              <a:rPr/>
              <a:t> </a:t>
            </a:r>
            <a:r>
              <a:rPr/>
              <a:t>approach.</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that</a:t>
            </a:r>
            <a:r>
              <a:rPr/>
              <a:t> </a:t>
            </a:r>
            <a:r>
              <a:rPr/>
              <a:t>diagram</a:t>
            </a:r>
            <a:r>
              <a:rPr/>
              <a:t> </a:t>
            </a:r>
            <a:r>
              <a:rPr/>
              <a:t>again.</a:t>
            </a:r>
            <a:r>
              <a:rPr/>
              <a:t> </a:t>
            </a:r>
            <a:r>
              <a:rPr/>
              <a:t>The</a:t>
            </a:r>
            <a:r>
              <a:rPr/>
              <a:t> </a:t>
            </a:r>
            <a:r>
              <a:rPr/>
              <a:t>“</a:t>
            </a:r>
            <a:r>
              <a:rPr/>
              <a:t>quantitative</a:t>
            </a:r>
            <a:r>
              <a:rPr/>
              <a:t>”</a:t>
            </a:r>
            <a:r>
              <a:rPr/>
              <a:t> </a:t>
            </a:r>
            <a:r>
              <a:rPr/>
              <a:t>parts</a:t>
            </a:r>
            <a:r>
              <a:rPr/>
              <a:t> </a:t>
            </a:r>
            <a:r>
              <a:rPr/>
              <a:t>of</a:t>
            </a:r>
            <a:r>
              <a:rPr/>
              <a:t> </a:t>
            </a:r>
            <a:r>
              <a:rPr/>
              <a:t>the</a:t>
            </a:r>
            <a:r>
              <a:rPr/>
              <a:t> </a:t>
            </a:r>
            <a:r>
              <a:rPr/>
              <a:t>dichotomy</a:t>
            </a:r>
            <a:r>
              <a:rPr/>
              <a:t> </a:t>
            </a:r>
            <a:r>
              <a:rPr/>
              <a:t>(positivist</a:t>
            </a:r>
            <a:r>
              <a:rPr/>
              <a:t> </a:t>
            </a:r>
            <a:r>
              <a:rPr/>
              <a:t>approach,</a:t>
            </a:r>
            <a:r>
              <a:rPr/>
              <a:t> </a:t>
            </a:r>
            <a:r>
              <a:rPr/>
              <a:t>objective</a:t>
            </a:r>
            <a:r>
              <a:rPr/>
              <a:t> </a:t>
            </a:r>
            <a:r>
              <a:rPr/>
              <a:t>data,</a:t>
            </a:r>
            <a:r>
              <a:rPr/>
              <a:t> </a:t>
            </a:r>
            <a:r>
              <a:rPr/>
              <a:t>and</a:t>
            </a:r>
            <a:r>
              <a:rPr/>
              <a:t> </a:t>
            </a:r>
            <a:r>
              <a:rPr/>
              <a:t>inferential</a:t>
            </a:r>
            <a:r>
              <a:rPr/>
              <a:t> </a:t>
            </a:r>
            <a:r>
              <a:rPr/>
              <a:t>statistics)</a:t>
            </a:r>
            <a:r>
              <a:rPr/>
              <a:t> </a:t>
            </a:r>
            <a:r>
              <a:rPr/>
              <a:t>tend</a:t>
            </a:r>
            <a:r>
              <a:rPr/>
              <a:t> </a:t>
            </a:r>
            <a:r>
              <a:rPr/>
              <a:t>to</a:t>
            </a:r>
            <a:r>
              <a:rPr/>
              <a:t> </a:t>
            </a:r>
            <a:r>
              <a:rPr/>
              <a:t>congregate</a:t>
            </a:r>
            <a:r>
              <a:rPr/>
              <a:t> </a:t>
            </a:r>
            <a:r>
              <a:rPr/>
              <a:t>on</a:t>
            </a:r>
            <a:r>
              <a:rPr/>
              <a:t> </a:t>
            </a:r>
            <a:r>
              <a:rPr/>
              <a:t>the</a:t>
            </a:r>
            <a:r>
              <a:rPr/>
              <a:t> </a:t>
            </a:r>
            <a:r>
              <a:rPr/>
              <a:t>left</a:t>
            </a:r>
            <a:r>
              <a:rPr/>
              <a:t> </a:t>
            </a:r>
            <a:r>
              <a:rPr/>
              <a:t>side</a:t>
            </a:r>
            <a:r>
              <a:rPr/>
              <a:t> </a:t>
            </a:r>
            <a:r>
              <a:rPr/>
              <a:t>of</a:t>
            </a:r>
            <a:r>
              <a:rPr/>
              <a:t> </a:t>
            </a:r>
            <a:r>
              <a:rPr/>
              <a:t>this</a:t>
            </a:r>
            <a:r>
              <a:rPr/>
              <a:t> </a:t>
            </a:r>
            <a:r>
              <a:rPr/>
              <a:t>chart</a:t>
            </a:r>
            <a:r>
              <a:rPr/>
              <a:t> </a:t>
            </a:r>
            <a:r>
              <a:rPr/>
              <a:t>and</a:t>
            </a:r>
            <a:r>
              <a:rPr/>
              <a:t> </a:t>
            </a:r>
            <a:r>
              <a:rPr/>
              <a:t>the</a:t>
            </a:r>
            <a:r>
              <a:rPr/>
              <a:t> </a:t>
            </a:r>
            <a:r>
              <a:rPr/>
              <a:t>“</a:t>
            </a:r>
            <a:r>
              <a:rPr/>
              <a:t>qualitative</a:t>
            </a:r>
            <a:r>
              <a:rPr/>
              <a:t>”</a:t>
            </a:r>
            <a:r>
              <a:rPr/>
              <a:t> </a:t>
            </a:r>
            <a:r>
              <a:rPr/>
              <a:t>parts</a:t>
            </a:r>
            <a:r>
              <a:rPr/>
              <a:t> </a:t>
            </a:r>
            <a:r>
              <a:rPr/>
              <a:t>of</a:t>
            </a:r>
            <a:r>
              <a:rPr/>
              <a:t> </a:t>
            </a:r>
            <a:r>
              <a:rPr/>
              <a:t>the</a:t>
            </a:r>
            <a:r>
              <a:rPr/>
              <a:t> </a:t>
            </a:r>
            <a:r>
              <a:rPr/>
              <a:t>dichotomy</a:t>
            </a:r>
            <a:r>
              <a:rPr/>
              <a:t> </a:t>
            </a:r>
            <a:r>
              <a:rPr/>
              <a:t>(constructivist</a:t>
            </a:r>
            <a:r>
              <a:rPr/>
              <a:t> </a:t>
            </a:r>
            <a:r>
              <a:rPr/>
              <a:t>approach,</a:t>
            </a:r>
            <a:r>
              <a:rPr/>
              <a:t> </a:t>
            </a:r>
            <a:r>
              <a:rPr/>
              <a:t>subjective</a:t>
            </a:r>
            <a:r>
              <a:rPr/>
              <a:t> </a:t>
            </a:r>
            <a:r>
              <a:rPr/>
              <a:t>data,</a:t>
            </a:r>
            <a:r>
              <a:rPr/>
              <a:t> </a:t>
            </a:r>
            <a:r>
              <a:rPr/>
              <a:t>and</a:t>
            </a:r>
            <a:r>
              <a:rPr/>
              <a:t> </a:t>
            </a:r>
            <a:r>
              <a:rPr/>
              <a:t>descriptive</a:t>
            </a:r>
            <a:r>
              <a:rPr/>
              <a:t> </a:t>
            </a:r>
            <a:r>
              <a:rPr/>
              <a:t>statistics)</a:t>
            </a:r>
            <a:r>
              <a:rPr/>
              <a:t> </a:t>
            </a:r>
            <a:r>
              <a:rPr/>
              <a:t>tend</a:t>
            </a:r>
            <a:r>
              <a:rPr/>
              <a:t> </a:t>
            </a:r>
            <a:r>
              <a:rPr/>
              <a:t>to</a:t>
            </a:r>
            <a:r>
              <a:rPr/>
              <a:t> </a:t>
            </a:r>
            <a:r>
              <a:rPr/>
              <a:t>congregate</a:t>
            </a:r>
            <a:r>
              <a:rPr/>
              <a:t> </a:t>
            </a:r>
            <a:r>
              <a:rPr/>
              <a:t>on</a:t>
            </a:r>
            <a:r>
              <a:rPr/>
              <a:t> </a:t>
            </a:r>
            <a:r>
              <a:rPr/>
              <a:t>the</a:t>
            </a:r>
            <a:r>
              <a:rPr/>
              <a:t> </a:t>
            </a:r>
            <a:r>
              <a:rPr/>
              <a:t>right</a:t>
            </a:r>
            <a:r>
              <a:rPr/>
              <a:t> </a:t>
            </a:r>
            <a:r>
              <a:rPr/>
              <a:t>side</a:t>
            </a:r>
            <a:r>
              <a:rPr/>
              <a:t> </a:t>
            </a:r>
            <a:r>
              <a:rPr/>
              <a:t>of</a:t>
            </a:r>
            <a:r>
              <a:rPr/>
              <a:t> </a:t>
            </a:r>
            <a:r>
              <a:rPr/>
              <a:t>this</a:t>
            </a:r>
            <a:r>
              <a:rPr/>
              <a:t> </a:t>
            </a:r>
            <a:r>
              <a:rPr/>
              <a:t>chart.</a:t>
            </a:r>
          </a:p>
          <a:p>
            <a:pPr lvl="0" marL="0" indent="0">
              <a:buNone/>
            </a:pPr>
          </a:p>
          <a:p>
            <a:pPr lvl="0" marL="0" indent="0">
              <a:buNone/>
            </a:pPr>
            <a:r>
              <a:rPr/>
              <a:t>Don’t</a:t>
            </a:r>
            <a:r>
              <a:rPr/>
              <a:t> </a:t>
            </a:r>
            <a:r>
              <a:rPr/>
              <a:t>take</a:t>
            </a:r>
            <a:r>
              <a:rPr/>
              <a:t> </a:t>
            </a:r>
            <a:r>
              <a:rPr/>
              <a:t>this</a:t>
            </a:r>
            <a:r>
              <a:rPr/>
              <a:t> </a:t>
            </a:r>
            <a:r>
              <a:rPr/>
              <a:t>chart</a:t>
            </a:r>
            <a:r>
              <a:rPr/>
              <a:t> </a:t>
            </a:r>
            <a:r>
              <a:rPr/>
              <a:t>as</a:t>
            </a:r>
            <a:r>
              <a:rPr/>
              <a:t> </a:t>
            </a:r>
            <a:r>
              <a:rPr/>
              <a:t>a</a:t>
            </a:r>
            <a:r>
              <a:rPr/>
              <a:t> </a:t>
            </a:r>
            <a:r>
              <a:rPr/>
              <a:t>mandate,</a:t>
            </a:r>
            <a:r>
              <a:rPr/>
              <a:t> </a:t>
            </a:r>
            <a:r>
              <a:rPr/>
              <a:t>and</a:t>
            </a:r>
            <a:r>
              <a:rPr/>
              <a:t> </a:t>
            </a:r>
            <a:r>
              <a:rPr/>
              <a:t>certain</a:t>
            </a:r>
            <a:r>
              <a:rPr/>
              <a:t> </a:t>
            </a:r>
            <a:r>
              <a:rPr/>
              <a:t>research</a:t>
            </a:r>
            <a:r>
              <a:rPr/>
              <a:t> </a:t>
            </a:r>
            <a:r>
              <a:rPr/>
              <a:t>approaches</a:t>
            </a:r>
            <a:r>
              <a:rPr/>
              <a:t> </a:t>
            </a:r>
            <a:r>
              <a:rPr/>
              <a:t>are</a:t>
            </a:r>
            <a:r>
              <a:rPr/>
              <a:t> </a:t>
            </a:r>
            <a:r>
              <a:rPr/>
              <a:t>not</a:t>
            </a:r>
            <a:r>
              <a:rPr/>
              <a:t> </a:t>
            </a:r>
            <a:r>
              <a:rPr/>
              <a:t>confined</a:t>
            </a:r>
            <a:r>
              <a:rPr/>
              <a:t> </a:t>
            </a:r>
            <a:r>
              <a:rPr/>
              <a:t>unfailingly</a:t>
            </a:r>
            <a:r>
              <a:rPr/>
              <a:t> </a:t>
            </a:r>
            <a:r>
              <a:rPr/>
              <a:t>to</a:t>
            </a:r>
            <a:r>
              <a:rPr/>
              <a:t> </a:t>
            </a:r>
            <a:r>
              <a:rPr/>
              <a:t>one</a:t>
            </a:r>
            <a:r>
              <a:rPr/>
              <a:t> </a:t>
            </a:r>
            <a:r>
              <a:rPr/>
              <a:t>region</a:t>
            </a:r>
            <a:r>
              <a:rPr/>
              <a:t> </a:t>
            </a:r>
            <a:r>
              <a:rPr/>
              <a:t>or</a:t>
            </a:r>
            <a:r>
              <a:rPr/>
              <a:t> </a:t>
            </a:r>
            <a:r>
              <a:rPr/>
              <a:t>one</a:t>
            </a:r>
            <a:r>
              <a:rPr/>
              <a:t> </a:t>
            </a:r>
            <a:r>
              <a:rPr/>
              <a:t>path</a:t>
            </a:r>
            <a:r>
              <a:rPr/>
              <a:t> </a:t>
            </a:r>
            <a:r>
              <a:rPr/>
              <a:t>on</a:t>
            </a:r>
            <a:r>
              <a:rPr/>
              <a:t> </a:t>
            </a:r>
            <a:r>
              <a:rPr/>
              <a:t>this</a:t>
            </a:r>
            <a:r>
              <a:rPr/>
              <a:t> </a:t>
            </a:r>
            <a:r>
              <a:rPr/>
              <a:t>diagram.</a:t>
            </a:r>
            <a:r>
              <a:rPr/>
              <a:t> </a:t>
            </a:r>
            <a:r>
              <a:rPr/>
              <a:t>But</a:t>
            </a:r>
            <a:r>
              <a:rPr/>
              <a:t> </a:t>
            </a:r>
            <a:r>
              <a:rPr/>
              <a:t>when</a:t>
            </a:r>
            <a:r>
              <a:rPr/>
              <a:t> </a:t>
            </a:r>
            <a:r>
              <a:rPr/>
              <a:t>the</a:t>
            </a:r>
            <a:r>
              <a:rPr/>
              <a:t> </a:t>
            </a:r>
            <a:r>
              <a:rPr/>
              <a:t>seemingly</a:t>
            </a:r>
            <a:r>
              <a:rPr/>
              <a:t> </a:t>
            </a:r>
            <a:r>
              <a:rPr/>
              <a:t>infinite</a:t>
            </a:r>
            <a:r>
              <a:rPr/>
              <a:t> </a:t>
            </a:r>
            <a:r>
              <a:rPr/>
              <a:t>number</a:t>
            </a:r>
            <a:r>
              <a:rPr/>
              <a:t> </a:t>
            </a:r>
            <a:r>
              <a:rPr/>
              <a:t>of</a:t>
            </a:r>
            <a:r>
              <a:rPr/>
              <a:t> </a:t>
            </a:r>
            <a:r>
              <a:rPr/>
              <a:t>choices</a:t>
            </a:r>
            <a:r>
              <a:rPr/>
              <a:t> </a:t>
            </a:r>
            <a:r>
              <a:rPr/>
              <a:t>that</a:t>
            </a:r>
            <a:r>
              <a:rPr/>
              <a:t> </a:t>
            </a:r>
            <a:r>
              <a:rPr/>
              <a:t>you</a:t>
            </a:r>
            <a:r>
              <a:rPr/>
              <a:t> </a:t>
            </a:r>
            <a:r>
              <a:rPr/>
              <a:t>face</a:t>
            </a:r>
            <a:r>
              <a:rPr/>
              <a:t> </a:t>
            </a:r>
            <a:r>
              <a:rPr/>
              <a:t>in</a:t>
            </a:r>
            <a:r>
              <a:rPr/>
              <a:t> </a:t>
            </a:r>
            <a:r>
              <a:rPr/>
              <a:t>designing</a:t>
            </a:r>
            <a:r>
              <a:rPr/>
              <a:t> </a:t>
            </a:r>
            <a:r>
              <a:rPr/>
              <a:t>a</a:t>
            </a:r>
            <a:r>
              <a:rPr/>
              <a:t> </a:t>
            </a:r>
            <a:r>
              <a:rPr/>
              <a:t>research</a:t>
            </a:r>
            <a:r>
              <a:rPr/>
              <a:t> </a:t>
            </a:r>
            <a:r>
              <a:rPr/>
              <a:t>study</a:t>
            </a:r>
            <a:r>
              <a:rPr/>
              <a:t> </a:t>
            </a:r>
            <a:r>
              <a:rPr/>
              <a:t>can</a:t>
            </a:r>
            <a:r>
              <a:rPr/>
              <a:t> </a:t>
            </a:r>
            <a:r>
              <a:rPr/>
              <a:t>lead</a:t>
            </a:r>
            <a:r>
              <a:rPr/>
              <a:t> </a:t>
            </a:r>
            <a:r>
              <a:rPr/>
              <a:t>you</a:t>
            </a:r>
            <a:r>
              <a:rPr/>
              <a:t> </a:t>
            </a:r>
            <a:r>
              <a:rPr/>
              <a:t>to</a:t>
            </a:r>
            <a:r>
              <a:rPr/>
              <a:t> </a:t>
            </a:r>
            <a:r>
              <a:rPr/>
              <a:t>despair,</a:t>
            </a:r>
            <a:r>
              <a:rPr/>
              <a:t> </a:t>
            </a:r>
            <a:r>
              <a:rPr/>
              <a:t>the</a:t>
            </a:r>
            <a:r>
              <a:rPr/>
              <a:t> </a:t>
            </a:r>
            <a:r>
              <a:rPr/>
              <a:t>ability</a:t>
            </a:r>
            <a:r>
              <a:rPr/>
              <a:t> </a:t>
            </a:r>
            <a:r>
              <a:rPr/>
              <a:t>to</a:t>
            </a:r>
            <a:r>
              <a:rPr/>
              <a:t> </a:t>
            </a:r>
            <a:r>
              <a:rPr/>
              <a:t>focus</a:t>
            </a:r>
            <a:r>
              <a:rPr/>
              <a:t> </a:t>
            </a:r>
            <a:r>
              <a:rPr/>
              <a:t>on</a:t>
            </a:r>
            <a:r>
              <a:rPr/>
              <a:t> </a:t>
            </a:r>
            <a:r>
              <a:rPr/>
              <a:t>a</a:t>
            </a:r>
            <a:r>
              <a:rPr/>
              <a:t> </a:t>
            </a:r>
            <a:r>
              <a:rPr/>
              <a:t>smaller</a:t>
            </a:r>
            <a:r>
              <a:rPr/>
              <a:t> </a:t>
            </a:r>
            <a:r>
              <a:rPr/>
              <a:t>number</a:t>
            </a:r>
            <a:r>
              <a:rPr/>
              <a:t> </a:t>
            </a:r>
            <a:r>
              <a:rPr/>
              <a:t>of</a:t>
            </a:r>
            <a:r>
              <a:rPr/>
              <a:t> </a:t>
            </a:r>
            <a:r>
              <a:rPr/>
              <a:t>choices</a:t>
            </a:r>
            <a:r>
              <a:rPr/>
              <a:t> </a:t>
            </a:r>
            <a:r>
              <a:rPr/>
              <a:t>can</a:t>
            </a:r>
            <a:r>
              <a:rPr/>
              <a:t> </a:t>
            </a:r>
            <a:r>
              <a:rPr/>
              <a:t>help</a:t>
            </a:r>
            <a:r>
              <a:rPr/>
              <a:t> </a:t>
            </a:r>
            <a:r>
              <a:rPr/>
              <a:t>a</a:t>
            </a:r>
            <a:r>
              <a:rPr/>
              <a:t> </a:t>
            </a:r>
            <a:r>
              <a:rPr/>
              <a:t>lot.</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classic</a:t>
            </a:r>
            <a:r>
              <a:rPr/>
              <a:t> </a:t>
            </a:r>
            <a:r>
              <a:rPr/>
              <a:t>dictionary</a:t>
            </a:r>
            <a:r>
              <a:rPr/>
              <a:t> </a:t>
            </a:r>
            <a:r>
              <a:rPr/>
              <a:t>definitions</a:t>
            </a:r>
            <a:r>
              <a:rPr/>
              <a:t> </a:t>
            </a:r>
            <a:r>
              <a:rPr/>
              <a:t>for</a:t>
            </a:r>
            <a:r>
              <a:rPr/>
              <a:t> </a:t>
            </a:r>
            <a:r>
              <a:rPr/>
              <a:t>“</a:t>
            </a:r>
            <a:r>
              <a:rPr/>
              <a:t>clinical</a:t>
            </a:r>
            <a:r>
              <a:rPr/>
              <a:t>”</a:t>
            </a:r>
            <a:r>
              <a:rPr/>
              <a:t> </a:t>
            </a:r>
            <a:r>
              <a:rPr/>
              <a:t>and</a:t>
            </a:r>
            <a:r>
              <a:rPr/>
              <a:t> </a:t>
            </a:r>
            <a:r>
              <a:rPr/>
              <a:t>“</a:t>
            </a:r>
            <a:r>
              <a:rPr/>
              <a:t>methodology</a:t>
            </a:r>
            <a:r>
              <a:rPr/>
              <a:t>”</a:t>
            </a:r>
            <a:r>
              <a:rPr/>
              <a:t> </a:t>
            </a:r>
            <a:r>
              <a:rPr/>
              <a:t>work</a:t>
            </a:r>
            <a:r>
              <a:rPr/>
              <a:t> </a:t>
            </a:r>
            <a:r>
              <a:rPr/>
              <a:t>just</a:t>
            </a:r>
            <a:r>
              <a:rPr/>
              <a:t> </a:t>
            </a:r>
            <a:r>
              <a:rPr/>
              <a:t>fine.</a:t>
            </a:r>
            <a:r>
              <a:rPr/>
              <a:t> </a:t>
            </a:r>
            <a:r>
              <a:rPr/>
              <a:t>“</a:t>
            </a:r>
            <a:r>
              <a:rPr/>
              <a:t>Clinical</a:t>
            </a:r>
            <a:r>
              <a:rPr/>
              <a:t>”</a:t>
            </a:r>
            <a:r>
              <a:rPr/>
              <a:t> </a:t>
            </a:r>
            <a:r>
              <a:rPr/>
              <a:t>places</a:t>
            </a:r>
            <a:r>
              <a:rPr/>
              <a:t> </a:t>
            </a:r>
            <a:r>
              <a:rPr/>
              <a:t>the</a:t>
            </a:r>
            <a:r>
              <a:rPr/>
              <a:t> </a:t>
            </a:r>
            <a:r>
              <a:rPr/>
              <a:t>emphasis</a:t>
            </a:r>
            <a:r>
              <a:rPr/>
              <a:t> </a:t>
            </a:r>
            <a:r>
              <a:rPr/>
              <a:t>on</a:t>
            </a:r>
            <a:r>
              <a:rPr/>
              <a:t> </a:t>
            </a:r>
            <a:r>
              <a:rPr/>
              <a:t>patients</a:t>
            </a:r>
            <a:r>
              <a:rPr/>
              <a:t> </a:t>
            </a:r>
            <a:r>
              <a:rPr/>
              <a:t>and</a:t>
            </a:r>
            <a:r>
              <a:rPr/>
              <a:t> </a:t>
            </a:r>
            <a:r>
              <a:rPr/>
              <a:t>methodology</a:t>
            </a:r>
            <a:r>
              <a:rPr/>
              <a:t> </a:t>
            </a:r>
            <a:r>
              <a:rPr/>
              <a:t>is</a:t>
            </a:r>
            <a:r>
              <a:rPr/>
              <a:t> </a:t>
            </a:r>
            <a:r>
              <a:rPr/>
              <a:t>a</a:t>
            </a:r>
            <a:r>
              <a:rPr/>
              <a:t> </a:t>
            </a:r>
            <a:r>
              <a:rPr/>
              <a:t>body</a:t>
            </a:r>
            <a:r>
              <a:rPr/>
              <a:t> </a:t>
            </a:r>
            <a:r>
              <a:rPr/>
              <a:t>of</a:t>
            </a:r>
            <a:r>
              <a:rPr/>
              <a:t> </a:t>
            </a:r>
            <a:r>
              <a:rPr/>
              <a:t>rules.</a:t>
            </a:r>
          </a:p>
          <a:p>
            <a:pPr lvl="0" marL="0" indent="0">
              <a:buNone/>
            </a:pPr>
          </a:p>
          <a:p>
            <a:pPr lvl="0" marL="0" indent="0">
              <a:buNone/>
            </a:pPr>
            <a:r>
              <a:rPr/>
              <a:t>Now</a:t>
            </a:r>
            <a:r>
              <a:rPr/>
              <a:t> </a:t>
            </a:r>
            <a:r>
              <a:rPr/>
              <a:t>some</a:t>
            </a:r>
            <a:r>
              <a:rPr/>
              <a:t> </a:t>
            </a:r>
            <a:r>
              <a:rPr/>
              <a:t>of</a:t>
            </a:r>
            <a:r>
              <a:rPr/>
              <a:t> </a:t>
            </a:r>
            <a:r>
              <a:rPr/>
              <a:t>you</a:t>
            </a:r>
            <a:r>
              <a:rPr/>
              <a:t> </a:t>
            </a:r>
            <a:r>
              <a:rPr/>
              <a:t>may</a:t>
            </a:r>
            <a:r>
              <a:rPr/>
              <a:t> </a:t>
            </a:r>
            <a:r>
              <a:rPr/>
              <a:t>be</a:t>
            </a:r>
            <a:r>
              <a:rPr/>
              <a:t> </a:t>
            </a:r>
            <a:r>
              <a:rPr/>
              <a:t>interested</a:t>
            </a:r>
            <a:r>
              <a:rPr/>
              <a:t> </a:t>
            </a:r>
            <a:r>
              <a:rPr/>
              <a:t>in</a:t>
            </a:r>
            <a:r>
              <a:rPr/>
              <a:t> </a:t>
            </a:r>
            <a:r>
              <a:rPr/>
              <a:t>non-clinical</a:t>
            </a:r>
            <a:r>
              <a:rPr/>
              <a:t> </a:t>
            </a:r>
            <a:r>
              <a:rPr/>
              <a:t>research,</a:t>
            </a:r>
            <a:r>
              <a:rPr/>
              <a:t> </a:t>
            </a:r>
            <a:r>
              <a:rPr/>
              <a:t>such</a:t>
            </a:r>
            <a:r>
              <a:rPr/>
              <a:t> </a:t>
            </a:r>
            <a:r>
              <a:rPr/>
              <a:t>as</a:t>
            </a:r>
            <a:r>
              <a:rPr/>
              <a:t> </a:t>
            </a:r>
            <a:r>
              <a:rPr/>
              <a:t>animal</a:t>
            </a:r>
            <a:r>
              <a:rPr/>
              <a:t> </a:t>
            </a:r>
            <a:r>
              <a:rPr/>
              <a:t>studies</a:t>
            </a:r>
            <a:r>
              <a:rPr/>
              <a:t> </a:t>
            </a:r>
            <a:r>
              <a:rPr/>
              <a:t>or</a:t>
            </a:r>
            <a:r>
              <a:rPr/>
              <a:t> </a:t>
            </a:r>
            <a:r>
              <a:rPr/>
              <a:t>computer</a:t>
            </a:r>
            <a:r>
              <a:rPr/>
              <a:t> </a:t>
            </a:r>
            <a:r>
              <a:rPr/>
              <a:t>simulations.</a:t>
            </a:r>
            <a:r>
              <a:rPr/>
              <a:t> </a:t>
            </a:r>
            <a:r>
              <a:rPr/>
              <a:t>These</a:t>
            </a:r>
            <a:r>
              <a:rPr/>
              <a:t> </a:t>
            </a:r>
            <a:r>
              <a:rPr/>
              <a:t>types</a:t>
            </a:r>
            <a:r>
              <a:rPr/>
              <a:t> </a:t>
            </a:r>
            <a:r>
              <a:rPr/>
              <a:t>of</a:t>
            </a:r>
            <a:r>
              <a:rPr/>
              <a:t> </a:t>
            </a:r>
            <a:r>
              <a:rPr/>
              <a:t>research</a:t>
            </a:r>
            <a:r>
              <a:rPr/>
              <a:t> </a:t>
            </a:r>
            <a:r>
              <a:rPr/>
              <a:t>will</a:t>
            </a:r>
            <a:r>
              <a:rPr/>
              <a:t> </a:t>
            </a:r>
            <a:r>
              <a:rPr/>
              <a:t>not</a:t>
            </a:r>
            <a:r>
              <a:rPr/>
              <a:t> </a:t>
            </a:r>
            <a:r>
              <a:rPr/>
              <a:t>be</a:t>
            </a:r>
            <a:r>
              <a:rPr/>
              <a:t> </a:t>
            </a:r>
            <a:r>
              <a:rPr/>
              <a:t>covered</a:t>
            </a:r>
            <a:r>
              <a:rPr/>
              <a:t> </a:t>
            </a:r>
            <a:r>
              <a:rPr/>
              <a:t>explicitly</a:t>
            </a:r>
            <a:r>
              <a:rPr/>
              <a:t> </a:t>
            </a:r>
            <a:r>
              <a:rPr/>
              <a:t>in</a:t>
            </a:r>
            <a:r>
              <a:rPr/>
              <a:t> </a:t>
            </a:r>
            <a:r>
              <a:rPr/>
              <a:t>this</a:t>
            </a:r>
            <a:r>
              <a:rPr/>
              <a:t> </a:t>
            </a:r>
            <a:r>
              <a:rPr/>
              <a:t>course,</a:t>
            </a:r>
            <a:r>
              <a:rPr/>
              <a:t> </a:t>
            </a:r>
            <a:r>
              <a:rPr/>
              <a:t>but</a:t>
            </a:r>
            <a:r>
              <a:rPr/>
              <a:t> </a:t>
            </a:r>
            <a:r>
              <a:rPr/>
              <a:t>there</a:t>
            </a:r>
            <a:r>
              <a:rPr/>
              <a:t> </a:t>
            </a:r>
            <a:r>
              <a:rPr/>
              <a:t>is</a:t>
            </a:r>
            <a:r>
              <a:rPr/>
              <a:t> </a:t>
            </a:r>
            <a:r>
              <a:rPr/>
              <a:t>enough</a:t>
            </a:r>
            <a:r>
              <a:rPr/>
              <a:t> </a:t>
            </a:r>
            <a:r>
              <a:rPr/>
              <a:t>commonality</a:t>
            </a:r>
            <a:r>
              <a:rPr/>
              <a:t> </a:t>
            </a:r>
            <a:r>
              <a:rPr/>
              <a:t>that</a:t>
            </a:r>
            <a:r>
              <a:rPr/>
              <a:t> </a:t>
            </a:r>
            <a:r>
              <a:rPr/>
              <a:t>you</a:t>
            </a:r>
            <a:r>
              <a:rPr/>
              <a:t> </a:t>
            </a:r>
            <a:r>
              <a:rPr/>
              <a:t>can</a:t>
            </a:r>
            <a:r>
              <a:rPr/>
              <a:t> </a:t>
            </a:r>
            <a:r>
              <a:rPr/>
              <a:t>still</a:t>
            </a:r>
            <a:r>
              <a:rPr/>
              <a:t> </a:t>
            </a:r>
            <a:r>
              <a:rPr/>
              <a:t>learn</a:t>
            </a:r>
            <a:r>
              <a:rPr/>
              <a:t> </a:t>
            </a:r>
            <a:r>
              <a:rPr/>
              <a:t>a</a:t>
            </a:r>
            <a:r>
              <a:rPr/>
              <a:t> </a:t>
            </a:r>
            <a:r>
              <a:rPr/>
              <a:t>lot</a:t>
            </a:r>
            <a:r>
              <a:rPr/>
              <a:t> </a:t>
            </a:r>
            <a:r>
              <a:rPr/>
              <a:t>of</a:t>
            </a:r>
            <a:r>
              <a:rPr/>
              <a:t> </a:t>
            </a:r>
            <a:r>
              <a:rPr/>
              <a:t>things</a:t>
            </a:r>
            <a:r>
              <a:rPr/>
              <a:t> </a:t>
            </a:r>
            <a:r>
              <a:rPr/>
              <a:t>that</a:t>
            </a:r>
            <a:r>
              <a:rPr/>
              <a:t> </a:t>
            </a:r>
            <a:r>
              <a:rPr/>
              <a:t>will</a:t>
            </a:r>
            <a:r>
              <a:rPr/>
              <a:t> </a:t>
            </a:r>
            <a:r>
              <a:rPr/>
              <a:t>help</a:t>
            </a:r>
            <a:r>
              <a:rPr/>
              <a:t> </a:t>
            </a:r>
            <a:r>
              <a:rPr/>
              <a:t>you</a:t>
            </a:r>
            <a:r>
              <a:rPr/>
              <a:t> </a:t>
            </a:r>
            <a:r>
              <a:rPr/>
              <a:t>in</a:t>
            </a:r>
            <a:r>
              <a:rPr/>
              <a:t> </a:t>
            </a:r>
            <a:r>
              <a:rPr/>
              <a:t>your</a:t>
            </a:r>
            <a:r>
              <a:rPr/>
              <a:t> </a:t>
            </a:r>
            <a:r>
              <a:rPr/>
              <a:t>research</a:t>
            </a:r>
            <a:r>
              <a:rPr/>
              <a:t> </a:t>
            </a:r>
            <a:r>
              <a:rPr/>
              <a:t>career.</a:t>
            </a:r>
            <a:r>
              <a:rPr/>
              <a:t> </a:t>
            </a:r>
            <a:r>
              <a:rPr/>
              <a:t>This</a:t>
            </a:r>
            <a:r>
              <a:rPr/>
              <a:t> </a:t>
            </a:r>
            <a:r>
              <a:rPr/>
              <a:t>also</a:t>
            </a:r>
            <a:r>
              <a:rPr/>
              <a:t> </a:t>
            </a:r>
            <a:r>
              <a:rPr/>
              <a:t>means</a:t>
            </a:r>
            <a:r>
              <a:rPr/>
              <a:t> </a:t>
            </a:r>
            <a:r>
              <a:rPr/>
              <a:t>that</a:t>
            </a:r>
            <a:r>
              <a:rPr/>
              <a:t> </a:t>
            </a:r>
            <a:r>
              <a:rPr/>
              <a:t>all</a:t>
            </a:r>
            <a:r>
              <a:rPr/>
              <a:t> </a:t>
            </a:r>
            <a:r>
              <a:rPr/>
              <a:t>of</a:t>
            </a:r>
            <a:r>
              <a:rPr/>
              <a:t> </a:t>
            </a:r>
            <a:r>
              <a:rPr/>
              <a:t>my</a:t>
            </a:r>
            <a:r>
              <a:rPr/>
              <a:t> </a:t>
            </a:r>
            <a:r>
              <a:rPr/>
              <a:t>examples</a:t>
            </a:r>
            <a:r>
              <a:rPr/>
              <a:t> </a:t>
            </a:r>
            <a:r>
              <a:rPr/>
              <a:t>will</a:t>
            </a:r>
            <a:r>
              <a:rPr/>
              <a:t> </a:t>
            </a:r>
            <a:r>
              <a:rPr/>
              <a:t>be</a:t>
            </a:r>
            <a:r>
              <a:rPr/>
              <a:t> </a:t>
            </a:r>
            <a:r>
              <a:rPr/>
              <a:t>oriented</a:t>
            </a:r>
            <a:r>
              <a:rPr/>
              <a:t> </a:t>
            </a:r>
            <a:r>
              <a:rPr/>
              <a:t>to</a:t>
            </a:r>
            <a:r>
              <a:rPr/>
              <a:t> </a:t>
            </a:r>
            <a:r>
              <a:rPr/>
              <a:t>medicine.</a:t>
            </a:r>
            <a:r>
              <a:rPr/>
              <a:t> </a:t>
            </a:r>
            <a:r>
              <a:rPr/>
              <a:t>There</a:t>
            </a:r>
            <a:r>
              <a:rPr/>
              <a:t> </a:t>
            </a:r>
            <a:r>
              <a:rPr/>
              <a:t>are</a:t>
            </a:r>
            <a:r>
              <a:rPr/>
              <a:t> </a:t>
            </a:r>
            <a:r>
              <a:rPr/>
              <a:t>people</a:t>
            </a:r>
            <a:r>
              <a:rPr/>
              <a:t> </a:t>
            </a:r>
            <a:r>
              <a:rPr/>
              <a:t>who</a:t>
            </a:r>
            <a:r>
              <a:rPr/>
              <a:t> </a:t>
            </a:r>
            <a:r>
              <a:rPr/>
              <a:t>come</a:t>
            </a:r>
            <a:r>
              <a:rPr/>
              <a:t> </a:t>
            </a:r>
            <a:r>
              <a:rPr/>
              <a:t>from</a:t>
            </a:r>
            <a:r>
              <a:rPr/>
              <a:t> </a:t>
            </a:r>
            <a:r>
              <a:rPr/>
              <a:t>outside</a:t>
            </a:r>
            <a:r>
              <a:rPr/>
              <a:t> </a:t>
            </a:r>
            <a:r>
              <a:rPr/>
              <a:t>of</a:t>
            </a:r>
            <a:r>
              <a:rPr/>
              <a:t> </a:t>
            </a:r>
            <a:r>
              <a:rPr/>
              <a:t>the</a:t>
            </a:r>
            <a:r>
              <a:rPr/>
              <a:t> </a:t>
            </a:r>
            <a:r>
              <a:rPr/>
              <a:t>medical</a:t>
            </a:r>
            <a:r>
              <a:rPr/>
              <a:t> </a:t>
            </a:r>
            <a:r>
              <a:rPr/>
              <a:t>field</a:t>
            </a:r>
            <a:r>
              <a:rPr/>
              <a:t> </a:t>
            </a:r>
            <a:r>
              <a:rPr/>
              <a:t>who</a:t>
            </a:r>
            <a:r>
              <a:rPr/>
              <a:t> </a:t>
            </a:r>
            <a:r>
              <a:rPr/>
              <a:t>take</a:t>
            </a:r>
            <a:r>
              <a:rPr/>
              <a:t> </a:t>
            </a:r>
            <a:r>
              <a:rPr/>
              <a:t>this</a:t>
            </a:r>
            <a:r>
              <a:rPr/>
              <a:t> </a:t>
            </a:r>
            <a:r>
              <a:rPr/>
              <a:t>class</a:t>
            </a:r>
            <a:r>
              <a:rPr/>
              <a:t> </a:t>
            </a:r>
            <a:r>
              <a:rPr/>
              <a:t>and</a:t>
            </a:r>
            <a:r>
              <a:rPr/>
              <a:t> </a:t>
            </a:r>
            <a:r>
              <a:rPr/>
              <a:t>they</a:t>
            </a:r>
            <a:r>
              <a:rPr/>
              <a:t> </a:t>
            </a:r>
            <a:r>
              <a:rPr/>
              <a:t>still</a:t>
            </a:r>
            <a:r>
              <a:rPr/>
              <a:t> </a:t>
            </a:r>
            <a:r>
              <a:rPr/>
              <a:t>a</a:t>
            </a:r>
            <a:r>
              <a:rPr/>
              <a:t> </a:t>
            </a:r>
            <a:r>
              <a:rPr/>
              <a:t>lot</a:t>
            </a:r>
            <a:r>
              <a:rPr/>
              <a:t> </a:t>
            </a:r>
            <a:r>
              <a:rPr/>
              <a:t>that</a:t>
            </a:r>
            <a:r>
              <a:rPr/>
              <a:t> </a:t>
            </a:r>
            <a:r>
              <a:rPr/>
              <a:t>can</a:t>
            </a:r>
            <a:r>
              <a:rPr/>
              <a:t> </a:t>
            </a:r>
            <a:r>
              <a:rPr/>
              <a:t>be</a:t>
            </a:r>
            <a:r>
              <a:rPr/>
              <a:t> </a:t>
            </a:r>
            <a:r>
              <a:rPr/>
              <a:t>gotten</a:t>
            </a:r>
            <a:r>
              <a:rPr/>
              <a:t> </a:t>
            </a:r>
            <a:r>
              <a:rPr/>
              <a:t>out</a:t>
            </a:r>
            <a:r>
              <a:rPr/>
              <a:t> </a:t>
            </a:r>
            <a:r>
              <a:rPr/>
              <a:t>of</a:t>
            </a:r>
            <a:r>
              <a:rPr/>
              <a:t> </a:t>
            </a:r>
            <a:r>
              <a:rPr/>
              <a:t>this</a:t>
            </a:r>
            <a:r>
              <a:rPr/>
              <a:t> </a:t>
            </a:r>
            <a:r>
              <a:rPr/>
              <a:t>class.</a:t>
            </a:r>
            <a:r>
              <a:rPr/>
              <a:t> </a:t>
            </a:r>
            <a:r>
              <a:rPr/>
              <a:t>Maybe</a:t>
            </a:r>
            <a:r>
              <a:rPr/>
              <a:t> </a:t>
            </a:r>
            <a:r>
              <a:rPr/>
              <a:t>75%</a:t>
            </a:r>
            <a:r>
              <a:rPr/>
              <a:t> </a:t>
            </a:r>
            <a:r>
              <a:rPr/>
              <a:t>or</a:t>
            </a:r>
            <a:r>
              <a:rPr/>
              <a:t> </a:t>
            </a:r>
            <a:r>
              <a:rPr/>
              <a:t>more</a:t>
            </a:r>
            <a:r>
              <a:rPr/>
              <a:t> </a:t>
            </a:r>
            <a:r>
              <a:rPr/>
              <a:t>of</a:t>
            </a:r>
            <a:r>
              <a:rPr/>
              <a:t> </a:t>
            </a:r>
            <a:r>
              <a:rPr/>
              <a:t>the</a:t>
            </a:r>
            <a:r>
              <a:rPr/>
              <a:t> </a:t>
            </a:r>
            <a:r>
              <a:rPr/>
              <a:t>content</a:t>
            </a:r>
            <a:r>
              <a:rPr/>
              <a:t> </a:t>
            </a:r>
            <a:r>
              <a:rPr/>
              <a:t>is</a:t>
            </a:r>
            <a:r>
              <a:rPr/>
              <a:t> </a:t>
            </a:r>
            <a:r>
              <a:rPr/>
              <a:t>still</a:t>
            </a:r>
            <a:r>
              <a:rPr/>
              <a:t> </a:t>
            </a:r>
            <a:r>
              <a:rPr/>
              <a:t>relevant,</a:t>
            </a:r>
            <a:r>
              <a:rPr/>
              <a:t> </a:t>
            </a:r>
            <a:r>
              <a:rPr/>
              <a:t>but</a:t>
            </a:r>
            <a:r>
              <a:rPr/>
              <a:t> </a:t>
            </a:r>
            <a:r>
              <a:rPr/>
              <a:t>you</a:t>
            </a:r>
            <a:r>
              <a:rPr/>
              <a:t> </a:t>
            </a:r>
            <a:r>
              <a:rPr/>
              <a:t>just</a:t>
            </a:r>
            <a:r>
              <a:rPr/>
              <a:t> </a:t>
            </a:r>
            <a:r>
              <a:rPr/>
              <a:t>have</a:t>
            </a:r>
            <a:r>
              <a:rPr/>
              <a:t> </a:t>
            </a:r>
            <a:r>
              <a:rPr/>
              <a:t>to</a:t>
            </a:r>
            <a:r>
              <a:rPr/>
              <a:t> </a:t>
            </a:r>
            <a:r>
              <a:rPr/>
              <a:t>live</a:t>
            </a:r>
            <a:r>
              <a:rPr/>
              <a:t> </a:t>
            </a:r>
            <a:r>
              <a:rPr/>
              <a:t>with</a:t>
            </a:r>
            <a:r>
              <a:rPr/>
              <a:t> </a:t>
            </a:r>
            <a:r>
              <a:rPr/>
              <a:t>the</a:t>
            </a:r>
            <a:r>
              <a:rPr/>
              <a:t> </a:t>
            </a:r>
            <a:r>
              <a:rPr/>
              <a:t>fact</a:t>
            </a:r>
            <a:r>
              <a:rPr/>
              <a:t> </a:t>
            </a:r>
            <a:r>
              <a:rPr/>
              <a:t>that</a:t>
            </a:r>
            <a:r>
              <a:rPr/>
              <a:t> </a:t>
            </a:r>
            <a:r>
              <a:rPr/>
              <a:t>all</a:t>
            </a:r>
            <a:r>
              <a:rPr/>
              <a:t> </a:t>
            </a:r>
            <a:r>
              <a:rPr/>
              <a:t>the</a:t>
            </a:r>
            <a:r>
              <a:rPr/>
              <a:t> </a:t>
            </a:r>
            <a:r>
              <a:rPr/>
              <a:t>examples</a:t>
            </a:r>
            <a:r>
              <a:rPr/>
              <a:t> </a:t>
            </a:r>
            <a:r>
              <a:rPr/>
              <a:t>I</a:t>
            </a:r>
            <a:r>
              <a:rPr/>
              <a:t> </a:t>
            </a:r>
            <a:r>
              <a:rPr/>
              <a:t>talked</a:t>
            </a:r>
            <a:r>
              <a:rPr/>
              <a:t> </a:t>
            </a:r>
            <a:r>
              <a:rPr/>
              <a:t>about</a:t>
            </a:r>
            <a:r>
              <a:rPr/>
              <a:t> </a:t>
            </a:r>
            <a:r>
              <a:rPr/>
              <a:t>will</a:t>
            </a:r>
            <a:r>
              <a:rPr/>
              <a:t> </a:t>
            </a:r>
            <a:r>
              <a:rPr/>
              <a:t>be</a:t>
            </a:r>
            <a:r>
              <a:rPr/>
              <a:t> </a:t>
            </a:r>
            <a:r>
              <a:rPr/>
              <a:t>medical</a:t>
            </a:r>
            <a:r>
              <a:rPr/>
              <a:t> </a:t>
            </a:r>
            <a:r>
              <a:rPr/>
              <a:t>examples.</a:t>
            </a:r>
          </a:p>
          <a:p>
            <a:pPr lvl="0" marL="0" indent="0">
              <a:buNone/>
            </a:pPr>
          </a:p>
          <a:p>
            <a:pPr lvl="0" marL="0" indent="0">
              <a:buNone/>
            </a:pPr>
            <a:r>
              <a:rPr/>
              <a:t>So</a:t>
            </a:r>
            <a:r>
              <a:rPr/>
              <a:t> </a:t>
            </a:r>
            <a:r>
              <a:rPr/>
              <a:t>if</a:t>
            </a:r>
            <a:r>
              <a:rPr/>
              <a:t> </a:t>
            </a:r>
            <a:r>
              <a:rPr/>
              <a:t>you’re</a:t>
            </a:r>
            <a:r>
              <a:rPr/>
              <a:t> </a:t>
            </a:r>
            <a:r>
              <a:rPr/>
              <a:t>in</a:t>
            </a:r>
            <a:r>
              <a:rPr/>
              <a:t> </a:t>
            </a:r>
            <a:r>
              <a:rPr/>
              <a:t>this</a:t>
            </a:r>
            <a:r>
              <a:rPr/>
              <a:t> </a:t>
            </a:r>
            <a:r>
              <a:rPr/>
              <a:t>class</a:t>
            </a:r>
            <a:r>
              <a:rPr/>
              <a:t> </a:t>
            </a:r>
            <a:r>
              <a:rPr/>
              <a:t>and</a:t>
            </a:r>
            <a:r>
              <a:rPr/>
              <a:t> </a:t>
            </a:r>
            <a:r>
              <a:rPr/>
              <a:t>you’re</a:t>
            </a:r>
            <a:r>
              <a:rPr/>
              <a:t> </a:t>
            </a:r>
            <a:r>
              <a:rPr/>
              <a:t>not</a:t>
            </a:r>
            <a:r>
              <a:rPr/>
              <a:t> </a:t>
            </a:r>
            <a:r>
              <a:rPr/>
              <a:t>a</a:t>
            </a:r>
            <a:r>
              <a:rPr/>
              <a:t> </a:t>
            </a:r>
            <a:r>
              <a:rPr/>
              <a:t>clinician,</a:t>
            </a:r>
            <a:r>
              <a:rPr/>
              <a:t> </a:t>
            </a:r>
            <a:r>
              <a:rPr/>
              <a:t>that’s</a:t>
            </a:r>
            <a:r>
              <a:rPr/>
              <a:t> </a:t>
            </a:r>
            <a:r>
              <a:rPr/>
              <a:t>fine.</a:t>
            </a:r>
            <a:r>
              <a:rPr/>
              <a:t> </a:t>
            </a:r>
            <a:r>
              <a:rPr/>
              <a:t>If</a:t>
            </a:r>
            <a:r>
              <a:rPr/>
              <a:t> </a:t>
            </a:r>
            <a:r>
              <a:rPr/>
              <a:t>you</a:t>
            </a:r>
            <a:r>
              <a:rPr/>
              <a:t> </a:t>
            </a:r>
            <a:r>
              <a:rPr/>
              <a:t>animal</a:t>
            </a:r>
            <a:r>
              <a:rPr/>
              <a:t> </a:t>
            </a:r>
            <a:r>
              <a:rPr/>
              <a:t>studies,</a:t>
            </a:r>
            <a:r>
              <a:rPr/>
              <a:t> </a:t>
            </a:r>
            <a:r>
              <a:rPr/>
              <a:t>that’s</a:t>
            </a:r>
            <a:r>
              <a:rPr/>
              <a:t> </a:t>
            </a:r>
            <a:r>
              <a:rPr/>
              <a:t>fine.</a:t>
            </a:r>
            <a:r>
              <a:rPr/>
              <a:t> </a:t>
            </a:r>
            <a:r>
              <a:rPr/>
              <a:t>If</a:t>
            </a:r>
            <a:r>
              <a:rPr/>
              <a:t> </a:t>
            </a:r>
            <a:r>
              <a:rPr/>
              <a:t>you</a:t>
            </a:r>
            <a:r>
              <a:rPr/>
              <a:t> </a:t>
            </a:r>
            <a:r>
              <a:rPr/>
              <a:t>do</a:t>
            </a:r>
            <a:r>
              <a:rPr/>
              <a:t> </a:t>
            </a:r>
            <a:r>
              <a:rPr/>
              <a:t>marketing</a:t>
            </a:r>
            <a:r>
              <a:rPr/>
              <a:t> </a:t>
            </a:r>
            <a:r>
              <a:rPr/>
              <a:t>research</a:t>
            </a:r>
            <a:r>
              <a:rPr/>
              <a:t> </a:t>
            </a:r>
            <a:r>
              <a:rPr/>
              <a:t>that’s</a:t>
            </a:r>
            <a:r>
              <a:rPr/>
              <a:t> </a:t>
            </a:r>
            <a:r>
              <a:rPr/>
              <a:t>fine.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just</a:t>
            </a:r>
            <a:r>
              <a:rPr/>
              <a:t> </a:t>
            </a:r>
            <a:r>
              <a:rPr/>
              <a:t>added</a:t>
            </a:r>
            <a:r>
              <a:rPr/>
              <a:t> </a:t>
            </a:r>
            <a:r>
              <a:rPr/>
              <a:t>this</a:t>
            </a:r>
            <a:r>
              <a:rPr/>
              <a:t> </a:t>
            </a:r>
            <a:r>
              <a:rPr/>
              <a:t>slide</a:t>
            </a:r>
            <a:r>
              <a:rPr/>
              <a:t> </a:t>
            </a:r>
            <a:r>
              <a:rPr/>
              <a:t>because</a:t>
            </a:r>
            <a:r>
              <a:rPr/>
              <a:t> </a:t>
            </a:r>
            <a:r>
              <a:rPr/>
              <a:t>I’ve</a:t>
            </a:r>
            <a:r>
              <a:rPr/>
              <a:t> </a:t>
            </a:r>
            <a:r>
              <a:rPr/>
              <a:t>always</a:t>
            </a:r>
            <a:r>
              <a:rPr/>
              <a:t> </a:t>
            </a:r>
            <a:r>
              <a:rPr/>
              <a:t>had</a:t>
            </a:r>
            <a:r>
              <a:rPr/>
              <a:t> </a:t>
            </a:r>
            <a:r>
              <a:rPr/>
              <a:t>trouble</a:t>
            </a:r>
            <a:r>
              <a:rPr/>
              <a:t> </a:t>
            </a:r>
            <a:r>
              <a:rPr/>
              <a:t>with</a:t>
            </a:r>
            <a:r>
              <a:rPr/>
              <a:t> </a:t>
            </a:r>
            <a:r>
              <a:rPr/>
              <a:t>this.</a:t>
            </a:r>
            <a:r>
              <a:rPr/>
              <a:t> </a:t>
            </a:r>
            <a:r>
              <a:rPr/>
              <a:t>I</a:t>
            </a:r>
            <a:r>
              <a:rPr/>
              <a:t> </a:t>
            </a:r>
            <a:r>
              <a:rPr/>
              <a:t>ask</a:t>
            </a:r>
            <a:r>
              <a:rPr/>
              <a:t> </a:t>
            </a:r>
            <a:r>
              <a:rPr/>
              <a:t>people</a:t>
            </a:r>
            <a:r>
              <a:rPr/>
              <a:t> </a:t>
            </a:r>
            <a:r>
              <a:rPr/>
              <a:t>what</a:t>
            </a:r>
            <a:r>
              <a:rPr/>
              <a:t> </a:t>
            </a:r>
            <a:r>
              <a:rPr/>
              <a:t>you</a:t>
            </a:r>
            <a:r>
              <a:rPr/>
              <a:t> </a:t>
            </a:r>
            <a:r>
              <a:rPr/>
              <a:t>are</a:t>
            </a:r>
            <a:r>
              <a:rPr/>
              <a:t> </a:t>
            </a:r>
            <a:r>
              <a:rPr/>
              <a:t>researching</a:t>
            </a:r>
            <a:r>
              <a:rPr/>
              <a:t> </a:t>
            </a:r>
            <a:r>
              <a:rPr/>
              <a:t>and</a:t>
            </a:r>
            <a:r>
              <a:rPr/>
              <a:t> </a:t>
            </a:r>
            <a:r>
              <a:rPr/>
              <a:t>I</a:t>
            </a:r>
            <a:r>
              <a:rPr/>
              <a:t> </a:t>
            </a:r>
            <a:r>
              <a:rPr/>
              <a:t>don’t</a:t>
            </a:r>
            <a:r>
              <a:rPr/>
              <a:t> </a:t>
            </a:r>
            <a:r>
              <a:rPr/>
              <a:t>know</a:t>
            </a:r>
            <a:r>
              <a:rPr/>
              <a:t> </a:t>
            </a:r>
            <a:r>
              <a:rPr/>
              <a:t>what</a:t>
            </a:r>
            <a:r>
              <a:rPr/>
              <a:t> </a:t>
            </a:r>
            <a:r>
              <a:rPr/>
              <a:t>proper</a:t>
            </a:r>
            <a:r>
              <a:rPr/>
              <a:t> </a:t>
            </a:r>
            <a:r>
              <a:rPr/>
              <a:t>noun</a:t>
            </a:r>
            <a:r>
              <a:rPr/>
              <a:t> </a:t>
            </a:r>
            <a:r>
              <a:rPr/>
              <a:t>is.</a:t>
            </a:r>
            <a:r>
              <a:rPr/>
              <a:t> </a:t>
            </a:r>
            <a:r>
              <a:rPr/>
              <a:t>is</a:t>
            </a:r>
            <a:r>
              <a:rPr/>
              <a:t> </a:t>
            </a:r>
            <a:r>
              <a:rPr/>
              <a:t>it</a:t>
            </a:r>
            <a:r>
              <a:rPr/>
              <a:t> </a:t>
            </a:r>
            <a:r>
              <a:rPr/>
              <a:t>a</a:t>
            </a:r>
            <a:r>
              <a:rPr/>
              <a:t> </a:t>
            </a:r>
            <a:r>
              <a:rPr/>
              <a:t>research</a:t>
            </a:r>
            <a:r>
              <a:rPr/>
              <a:t> </a:t>
            </a:r>
            <a:r>
              <a:rPr/>
              <a:t>aim,</a:t>
            </a:r>
            <a:r>
              <a:rPr/>
              <a:t> </a:t>
            </a:r>
            <a:r>
              <a:rPr/>
              <a:t>research</a:t>
            </a:r>
            <a:r>
              <a:rPr/>
              <a:t> </a:t>
            </a:r>
            <a:r>
              <a:rPr/>
              <a:t>approach,</a:t>
            </a:r>
            <a:r>
              <a:rPr/>
              <a:t> </a:t>
            </a:r>
            <a:r>
              <a:rPr/>
              <a:t>research</a:t>
            </a:r>
            <a:r>
              <a:rPr/>
              <a:t> </a:t>
            </a:r>
            <a:r>
              <a:rPr/>
              <a:t>goal,</a:t>
            </a:r>
            <a:r>
              <a:rPr/>
              <a:t> </a:t>
            </a:r>
            <a:r>
              <a:rPr/>
              <a:t>research</a:t>
            </a:r>
            <a:r>
              <a:rPr/>
              <a:t> </a:t>
            </a:r>
            <a:r>
              <a:rPr/>
              <a:t>hypothesis,</a:t>
            </a:r>
            <a:r>
              <a:rPr/>
              <a:t> </a:t>
            </a:r>
            <a:r>
              <a:rPr/>
              <a:t>research</a:t>
            </a:r>
            <a:r>
              <a:rPr/>
              <a:t> </a:t>
            </a:r>
            <a:r>
              <a:rPr/>
              <a:t>question</a:t>
            </a:r>
            <a:r>
              <a:rPr/>
              <a:t> </a:t>
            </a:r>
            <a:r>
              <a:rPr/>
              <a:t>or</a:t>
            </a:r>
            <a:r>
              <a:rPr/>
              <a:t> </a:t>
            </a:r>
            <a:r>
              <a:rPr/>
              <a:t>research</a:t>
            </a:r>
            <a:r>
              <a:rPr/>
              <a:t> </a:t>
            </a:r>
            <a:r>
              <a:rPr/>
              <a:t>topic.</a:t>
            </a:r>
            <a:r>
              <a:rPr/>
              <a:t> </a:t>
            </a:r>
            <a:r>
              <a:rPr/>
              <a:t>There</a:t>
            </a:r>
            <a:r>
              <a:rPr/>
              <a:t> </a:t>
            </a:r>
            <a:r>
              <a:rPr/>
              <a:t>are</a:t>
            </a:r>
            <a:r>
              <a:rPr/>
              <a:t> </a:t>
            </a:r>
            <a:r>
              <a:rPr/>
              <a:t>slight</a:t>
            </a:r>
            <a:r>
              <a:rPr/>
              <a:t> </a:t>
            </a:r>
            <a:r>
              <a:rPr/>
              <a:t>and</a:t>
            </a:r>
            <a:r>
              <a:rPr/>
              <a:t> </a:t>
            </a:r>
            <a:r>
              <a:rPr/>
              <a:t>subtle</a:t>
            </a:r>
            <a:r>
              <a:rPr/>
              <a:t> </a:t>
            </a:r>
            <a:r>
              <a:rPr/>
              <a:t>differences</a:t>
            </a:r>
            <a:r>
              <a:rPr/>
              <a:t> </a:t>
            </a:r>
            <a:r>
              <a:rPr/>
              <a:t>among</a:t>
            </a:r>
            <a:r>
              <a:rPr/>
              <a:t> </a:t>
            </a:r>
            <a:r>
              <a:rPr/>
              <a:t>these</a:t>
            </a:r>
            <a:r>
              <a:rPr/>
              <a:t> </a:t>
            </a:r>
            <a:r>
              <a:rPr/>
              <a:t>terms,</a:t>
            </a:r>
            <a:r>
              <a:rPr/>
              <a:t> </a:t>
            </a:r>
            <a:r>
              <a:rPr/>
              <a:t>but</a:t>
            </a:r>
            <a:r>
              <a:rPr/>
              <a:t> </a:t>
            </a:r>
            <a:r>
              <a:rPr/>
              <a:t>I</a:t>
            </a:r>
            <a:r>
              <a:rPr/>
              <a:t> </a:t>
            </a:r>
            <a:r>
              <a:rPr/>
              <a:t>use</a:t>
            </a:r>
            <a:r>
              <a:rPr/>
              <a:t> </a:t>
            </a:r>
            <a:r>
              <a:rPr/>
              <a:t>them</a:t>
            </a:r>
            <a:r>
              <a:rPr/>
              <a:t> </a:t>
            </a:r>
            <a:r>
              <a:rPr/>
              <a:t>more</a:t>
            </a:r>
            <a:r>
              <a:rPr/>
              <a:t> </a:t>
            </a:r>
            <a:r>
              <a:rPr/>
              <a:t>or</a:t>
            </a:r>
            <a:r>
              <a:rPr/>
              <a:t> </a:t>
            </a:r>
            <a:r>
              <a:rPr/>
              <a:t>less</a:t>
            </a:r>
            <a:r>
              <a:rPr/>
              <a:t> </a:t>
            </a:r>
            <a:r>
              <a:rPr/>
              <a:t>interchangeably.</a:t>
            </a:r>
          </a:p>
          <a:p>
            <a:pPr lvl="0" marL="0" indent="0">
              <a:buNone/>
            </a:pPr>
          </a:p>
          <a:p>
            <a:pPr lvl="0" marL="0" indent="0">
              <a:buNone/>
            </a:pPr>
            <a:r>
              <a:rPr/>
              <a:t>A</a:t>
            </a:r>
            <a:r>
              <a:rPr/>
              <a:t> </a:t>
            </a:r>
            <a:r>
              <a:rPr/>
              <a:t>research</a:t>
            </a:r>
            <a:r>
              <a:rPr/>
              <a:t> </a:t>
            </a:r>
            <a:r>
              <a:rPr/>
              <a:t>aim</a:t>
            </a:r>
            <a:r>
              <a:rPr/>
              <a:t> </a:t>
            </a:r>
            <a:r>
              <a:rPr/>
              <a:t>is</a:t>
            </a:r>
            <a:r>
              <a:rPr/>
              <a:t> </a:t>
            </a:r>
            <a:r>
              <a:rPr/>
              <a:t>a</a:t>
            </a:r>
            <a:r>
              <a:rPr/>
              <a:t> </a:t>
            </a:r>
            <a:r>
              <a:rPr/>
              <a:t>highly</a:t>
            </a:r>
            <a:r>
              <a:rPr/>
              <a:t> </a:t>
            </a:r>
            <a:r>
              <a:rPr/>
              <a:t>focused</a:t>
            </a:r>
            <a:r>
              <a:rPr/>
              <a:t> </a:t>
            </a:r>
            <a:r>
              <a:rPr/>
              <a:t>aspect</a:t>
            </a:r>
            <a:r>
              <a:rPr/>
              <a:t> </a:t>
            </a:r>
            <a:r>
              <a:rPr/>
              <a:t>of</a:t>
            </a:r>
            <a:r>
              <a:rPr/>
              <a:t> </a:t>
            </a:r>
            <a:r>
              <a:rPr/>
              <a:t>the</a:t>
            </a:r>
            <a:r>
              <a:rPr/>
              <a:t> </a:t>
            </a:r>
            <a:r>
              <a:rPr/>
              <a:t>research</a:t>
            </a:r>
            <a:r>
              <a:rPr/>
              <a:t> </a:t>
            </a:r>
            <a:r>
              <a:rPr/>
              <a:t>protocol</a:t>
            </a:r>
            <a:r>
              <a:rPr/>
              <a:t> </a:t>
            </a:r>
            <a:r>
              <a:rPr/>
              <a:t>or</a:t>
            </a:r>
            <a:r>
              <a:rPr/>
              <a:t> </a:t>
            </a:r>
            <a:r>
              <a:rPr/>
              <a:t>research</a:t>
            </a:r>
            <a:r>
              <a:rPr/>
              <a:t> </a:t>
            </a:r>
            <a:r>
              <a:rPr/>
              <a:t>grant.</a:t>
            </a:r>
            <a:r>
              <a:rPr/>
              <a:t> </a:t>
            </a:r>
            <a:r>
              <a:rPr/>
              <a:t>It</a:t>
            </a:r>
            <a:r>
              <a:rPr/>
              <a:t> </a:t>
            </a:r>
            <a:r>
              <a:rPr/>
              <a:t>tends</a:t>
            </a:r>
            <a:r>
              <a:rPr/>
              <a:t> </a:t>
            </a:r>
            <a:r>
              <a:rPr/>
              <a:t>to</a:t>
            </a:r>
            <a:r>
              <a:rPr/>
              <a:t> </a:t>
            </a:r>
            <a:r>
              <a:rPr/>
              <a:t>have</a:t>
            </a:r>
            <a:r>
              <a:rPr/>
              <a:t> </a:t>
            </a:r>
            <a:r>
              <a:rPr/>
              <a:t>a</a:t>
            </a:r>
            <a:r>
              <a:rPr/>
              <a:t> </a:t>
            </a:r>
            <a:r>
              <a:rPr/>
              <a:t>very</a:t>
            </a:r>
            <a:r>
              <a:rPr/>
              <a:t> </a:t>
            </a:r>
            <a:r>
              <a:rPr/>
              <a:t>narrow</a:t>
            </a:r>
            <a:r>
              <a:rPr/>
              <a:t> </a:t>
            </a:r>
            <a:r>
              <a:rPr/>
              <a:t>focus.</a:t>
            </a:r>
          </a:p>
          <a:p>
            <a:pPr lvl="0" marL="0" indent="0">
              <a:buNone/>
            </a:pPr>
          </a:p>
          <a:p>
            <a:pPr lvl="0" marL="0" indent="0">
              <a:buNone/>
            </a:pPr>
            <a:r>
              <a:rPr/>
              <a:t>A</a:t>
            </a:r>
            <a:r>
              <a:rPr/>
              <a:t> </a:t>
            </a:r>
            <a:r>
              <a:rPr/>
              <a:t>research</a:t>
            </a:r>
            <a:r>
              <a:rPr/>
              <a:t> </a:t>
            </a:r>
            <a:r>
              <a:rPr/>
              <a:t>approach</a:t>
            </a:r>
            <a:r>
              <a:rPr/>
              <a:t> </a:t>
            </a:r>
            <a:r>
              <a:rPr/>
              <a:t>is</a:t>
            </a:r>
            <a:r>
              <a:rPr/>
              <a:t> </a:t>
            </a:r>
            <a:r>
              <a:rPr/>
              <a:t>really</a:t>
            </a:r>
            <a:r>
              <a:rPr/>
              <a:t> </a:t>
            </a:r>
            <a:r>
              <a:rPr/>
              <a:t>talking</a:t>
            </a:r>
            <a:r>
              <a:rPr/>
              <a:t> </a:t>
            </a:r>
            <a:r>
              <a:rPr/>
              <a:t>about</a:t>
            </a:r>
            <a:r>
              <a:rPr/>
              <a:t> </a:t>
            </a:r>
            <a:r>
              <a:rPr/>
              <a:t>the</a:t>
            </a:r>
            <a:r>
              <a:rPr/>
              <a:t> </a:t>
            </a:r>
            <a:r>
              <a:rPr/>
              <a:t>methods</a:t>
            </a:r>
            <a:r>
              <a:rPr/>
              <a:t> </a:t>
            </a:r>
            <a:r>
              <a:rPr/>
              <a:t>that</a:t>
            </a:r>
            <a:r>
              <a:rPr/>
              <a:t> </a:t>
            </a:r>
            <a:r>
              <a:rPr/>
              <a:t>you</a:t>
            </a:r>
            <a:r>
              <a:rPr/>
              <a:t> </a:t>
            </a:r>
            <a:r>
              <a:rPr/>
              <a:t>going</a:t>
            </a:r>
            <a:r>
              <a:rPr/>
              <a:t> </a:t>
            </a:r>
            <a:r>
              <a:rPr/>
              <a:t>to</a:t>
            </a:r>
            <a:r>
              <a:rPr/>
              <a:t> </a:t>
            </a:r>
            <a:r>
              <a:rPr/>
              <a:t>use.</a:t>
            </a:r>
          </a:p>
          <a:p>
            <a:pPr lvl="0" marL="0" indent="0">
              <a:buNone/>
            </a:pPr>
          </a:p>
          <a:p>
            <a:pPr lvl="0" marL="0" indent="0">
              <a:buNone/>
            </a:pPr>
            <a:r>
              <a:rPr/>
              <a:t>A</a:t>
            </a:r>
            <a:r>
              <a:rPr/>
              <a:t> </a:t>
            </a:r>
            <a:r>
              <a:rPr/>
              <a:t>research</a:t>
            </a:r>
            <a:r>
              <a:rPr/>
              <a:t> </a:t>
            </a:r>
            <a:r>
              <a:rPr/>
              <a:t>goal</a:t>
            </a:r>
            <a:r>
              <a:rPr/>
              <a:t> </a:t>
            </a:r>
            <a:r>
              <a:rPr/>
              <a:t>is</a:t>
            </a:r>
            <a:r>
              <a:rPr/>
              <a:t> </a:t>
            </a:r>
            <a:r>
              <a:rPr/>
              <a:t>larger</a:t>
            </a:r>
            <a:r>
              <a:rPr/>
              <a:t> </a:t>
            </a:r>
            <a:r>
              <a:rPr/>
              <a:t>in</a:t>
            </a:r>
            <a:r>
              <a:rPr/>
              <a:t> </a:t>
            </a:r>
            <a:r>
              <a:rPr/>
              <a:t>scope</a:t>
            </a:r>
            <a:r>
              <a:rPr/>
              <a:t> </a:t>
            </a:r>
            <a:r>
              <a:rPr/>
              <a:t>than</a:t>
            </a:r>
            <a:r>
              <a:rPr/>
              <a:t> </a:t>
            </a:r>
            <a:r>
              <a:rPr/>
              <a:t>a</a:t>
            </a:r>
            <a:r>
              <a:rPr/>
              <a:t> </a:t>
            </a:r>
            <a:r>
              <a:rPr/>
              <a:t>research</a:t>
            </a:r>
            <a:r>
              <a:rPr/>
              <a:t> </a:t>
            </a:r>
            <a:r>
              <a:rPr/>
              <a:t>aim.</a:t>
            </a:r>
          </a:p>
          <a:p>
            <a:pPr lvl="0" marL="0" indent="0">
              <a:buNone/>
            </a:pPr>
          </a:p>
          <a:p>
            <a:pPr lvl="0" marL="0" indent="0">
              <a:buNone/>
            </a:pPr>
            <a:r>
              <a:rPr/>
              <a:t>A</a:t>
            </a:r>
            <a:r>
              <a:rPr/>
              <a:t> </a:t>
            </a:r>
            <a:r>
              <a:rPr/>
              <a:t>research</a:t>
            </a:r>
            <a:r>
              <a:rPr/>
              <a:t> </a:t>
            </a:r>
            <a:r>
              <a:rPr/>
              <a:t>hypothesis</a:t>
            </a:r>
            <a:r>
              <a:rPr/>
              <a:t> </a:t>
            </a:r>
            <a:r>
              <a:rPr/>
              <a:t>is</a:t>
            </a:r>
            <a:r>
              <a:rPr/>
              <a:t> </a:t>
            </a:r>
            <a:r>
              <a:rPr/>
              <a:t>a</a:t>
            </a:r>
            <a:r>
              <a:rPr/>
              <a:t> </a:t>
            </a:r>
            <a:r>
              <a:rPr/>
              <a:t>term</a:t>
            </a:r>
            <a:r>
              <a:rPr/>
              <a:t> </a:t>
            </a:r>
            <a:r>
              <a:rPr/>
              <a:t>that</a:t>
            </a:r>
            <a:r>
              <a:rPr/>
              <a:t> </a:t>
            </a:r>
            <a:r>
              <a:rPr/>
              <a:t>I</a:t>
            </a:r>
            <a:r>
              <a:rPr/>
              <a:t> </a:t>
            </a:r>
            <a:r>
              <a:rPr/>
              <a:t>use</a:t>
            </a:r>
            <a:r>
              <a:rPr/>
              <a:t> </a:t>
            </a:r>
            <a:r>
              <a:rPr/>
              <a:t>more</a:t>
            </a:r>
            <a:r>
              <a:rPr/>
              <a:t> </a:t>
            </a:r>
            <a:r>
              <a:rPr/>
              <a:t>often</a:t>
            </a:r>
            <a:r>
              <a:rPr/>
              <a:t> </a:t>
            </a:r>
            <a:r>
              <a:rPr/>
              <a:t>than</a:t>
            </a:r>
            <a:r>
              <a:rPr/>
              <a:t> </a:t>
            </a:r>
            <a:r>
              <a:rPr/>
              <a:t>anything,</a:t>
            </a:r>
            <a:r>
              <a:rPr/>
              <a:t> </a:t>
            </a:r>
            <a:r>
              <a:rPr/>
              <a:t>but</a:t>
            </a:r>
            <a:r>
              <a:rPr/>
              <a:t> </a:t>
            </a:r>
            <a:r>
              <a:rPr/>
              <a:t>quite</a:t>
            </a:r>
            <a:r>
              <a:rPr/>
              <a:t> </a:t>
            </a:r>
            <a:r>
              <a:rPr/>
              <a:t>honestly</a:t>
            </a:r>
            <a:r>
              <a:rPr/>
              <a:t> </a:t>
            </a:r>
            <a:r>
              <a:rPr/>
              <a:t>a</a:t>
            </a:r>
            <a:r>
              <a:rPr/>
              <a:t> </a:t>
            </a:r>
            <a:r>
              <a:rPr/>
              <a:t>lot</a:t>
            </a:r>
            <a:r>
              <a:rPr/>
              <a:t> </a:t>
            </a:r>
            <a:r>
              <a:rPr/>
              <a:t>of</a:t>
            </a:r>
            <a:r>
              <a:rPr/>
              <a:t> </a:t>
            </a:r>
            <a:r>
              <a:rPr/>
              <a:t>research</a:t>
            </a:r>
            <a:r>
              <a:rPr/>
              <a:t> </a:t>
            </a:r>
            <a:r>
              <a:rPr/>
              <a:t>does</a:t>
            </a:r>
            <a:r>
              <a:rPr/>
              <a:t> </a:t>
            </a:r>
            <a:r>
              <a:rPr/>
              <a:t>not</a:t>
            </a:r>
            <a:r>
              <a:rPr/>
              <a:t> </a:t>
            </a:r>
            <a:r>
              <a:rPr/>
              <a:t>have</a:t>
            </a:r>
            <a:r>
              <a:rPr/>
              <a:t> </a:t>
            </a:r>
            <a:r>
              <a:rPr/>
              <a:t>a</a:t>
            </a:r>
            <a:r>
              <a:rPr/>
              <a:t> </a:t>
            </a:r>
            <a:r>
              <a:rPr/>
              <a:t>hypothesis.</a:t>
            </a:r>
            <a:r>
              <a:rPr/>
              <a:t> </a:t>
            </a:r>
            <a:r>
              <a:rPr/>
              <a:t>We</a:t>
            </a:r>
            <a:r>
              <a:rPr/>
              <a:t> </a:t>
            </a:r>
            <a:r>
              <a:rPr/>
              <a:t>need</a:t>
            </a:r>
            <a:r>
              <a:rPr/>
              <a:t> </a:t>
            </a:r>
            <a:r>
              <a:rPr/>
              <a:t>to</a:t>
            </a:r>
            <a:r>
              <a:rPr/>
              <a:t> </a:t>
            </a:r>
            <a:r>
              <a:rPr/>
              <a:t>get</a:t>
            </a:r>
            <a:r>
              <a:rPr/>
              <a:t> </a:t>
            </a:r>
            <a:r>
              <a:rPr/>
              <a:t>past</a:t>
            </a:r>
            <a:r>
              <a:rPr/>
              <a:t> </a:t>
            </a:r>
            <a:r>
              <a:rPr/>
              <a:t>that</a:t>
            </a:r>
            <a:r>
              <a:rPr/>
              <a:t> </a:t>
            </a:r>
            <a:r>
              <a:rPr/>
              <a:t>belief</a:t>
            </a:r>
            <a:r>
              <a:rPr/>
              <a:t> </a:t>
            </a:r>
            <a:r>
              <a:rPr/>
              <a:t>that</a:t>
            </a:r>
            <a:r>
              <a:rPr/>
              <a:t> </a:t>
            </a:r>
            <a:r>
              <a:rPr/>
              <a:t>if</a:t>
            </a:r>
            <a:r>
              <a:rPr/>
              <a:t> </a:t>
            </a:r>
            <a:r>
              <a:rPr/>
              <a:t>you</a:t>
            </a:r>
            <a:r>
              <a:rPr/>
              <a:t> </a:t>
            </a:r>
            <a:r>
              <a:rPr/>
              <a:t>don’t</a:t>
            </a:r>
            <a:r>
              <a:rPr/>
              <a:t> </a:t>
            </a:r>
            <a:r>
              <a:rPr/>
              <a:t>have</a:t>
            </a:r>
            <a:r>
              <a:rPr/>
              <a:t> </a:t>
            </a:r>
            <a:r>
              <a:rPr/>
              <a:t>a</a:t>
            </a:r>
            <a:r>
              <a:rPr/>
              <a:t> </a:t>
            </a:r>
            <a:r>
              <a:rPr/>
              <a:t>hypothesis,</a:t>
            </a:r>
            <a:r>
              <a:rPr/>
              <a:t> </a:t>
            </a:r>
            <a:r>
              <a:rPr/>
              <a:t>you</a:t>
            </a:r>
            <a:r>
              <a:rPr/>
              <a:t> </a:t>
            </a:r>
            <a:r>
              <a:rPr/>
              <a:t>don’t</a:t>
            </a:r>
            <a:r>
              <a:rPr/>
              <a:t> </a:t>
            </a:r>
            <a:r>
              <a:rPr/>
              <a:t>have</a:t>
            </a:r>
            <a:r>
              <a:rPr/>
              <a:t> </a:t>
            </a:r>
            <a:r>
              <a:rPr/>
              <a:t>research.</a:t>
            </a:r>
            <a:r>
              <a:rPr/>
              <a:t> </a:t>
            </a:r>
            <a:r>
              <a:rPr/>
              <a:t>A</a:t>
            </a:r>
            <a:r>
              <a:rPr/>
              <a:t> </a:t>
            </a:r>
            <a:r>
              <a:rPr/>
              <a:t>research</a:t>
            </a:r>
            <a:r>
              <a:rPr/>
              <a:t> </a:t>
            </a:r>
            <a:r>
              <a:rPr/>
              <a:t>hypothesis</a:t>
            </a:r>
            <a:r>
              <a:rPr/>
              <a:t> </a:t>
            </a:r>
            <a:r>
              <a:rPr/>
              <a:t>is</a:t>
            </a:r>
            <a:r>
              <a:rPr/>
              <a:t> </a:t>
            </a:r>
            <a:r>
              <a:rPr/>
              <a:t>something</a:t>
            </a:r>
            <a:r>
              <a:rPr/>
              <a:t> </a:t>
            </a:r>
            <a:r>
              <a:rPr/>
              <a:t>you</a:t>
            </a:r>
            <a:r>
              <a:rPr/>
              <a:t> </a:t>
            </a:r>
            <a:r>
              <a:rPr/>
              <a:t>postulated</a:t>
            </a:r>
            <a:r>
              <a:rPr/>
              <a:t> </a:t>
            </a:r>
            <a:r>
              <a:rPr/>
              <a:t>based</a:t>
            </a:r>
            <a:r>
              <a:rPr/>
              <a:t> </a:t>
            </a:r>
            <a:r>
              <a:rPr/>
              <a:t>on</a:t>
            </a:r>
            <a:r>
              <a:rPr/>
              <a:t> </a:t>
            </a:r>
            <a:r>
              <a:rPr/>
              <a:t>your</a:t>
            </a:r>
            <a:r>
              <a:rPr/>
              <a:t> </a:t>
            </a:r>
            <a:r>
              <a:rPr/>
              <a:t>understanding</a:t>
            </a:r>
            <a:r>
              <a:rPr/>
              <a:t> </a:t>
            </a:r>
            <a:r>
              <a:rPr/>
              <a:t>of</a:t>
            </a:r>
            <a:r>
              <a:rPr/>
              <a:t> </a:t>
            </a:r>
            <a:r>
              <a:rPr/>
              <a:t>the</a:t>
            </a:r>
            <a:r>
              <a:rPr/>
              <a:t> </a:t>
            </a:r>
            <a:r>
              <a:rPr/>
              <a:t>theory</a:t>
            </a:r>
            <a:r>
              <a:rPr/>
              <a:t> </a:t>
            </a:r>
            <a:r>
              <a:rPr/>
              <a:t>of</a:t>
            </a:r>
            <a:r>
              <a:rPr/>
              <a:t> </a:t>
            </a:r>
            <a:r>
              <a:rPr/>
              <a:t>medicine</a:t>
            </a:r>
            <a:r>
              <a:rPr/>
              <a:t> </a:t>
            </a:r>
            <a:r>
              <a:rPr/>
              <a:t>that</a:t>
            </a:r>
            <a:r>
              <a:rPr/>
              <a:t> </a:t>
            </a:r>
            <a:r>
              <a:rPr/>
              <a:t>you</a:t>
            </a:r>
            <a:r>
              <a:rPr/>
              <a:t> </a:t>
            </a:r>
            <a:r>
              <a:rPr/>
              <a:t>want</a:t>
            </a:r>
            <a:r>
              <a:rPr/>
              <a:t> </a:t>
            </a:r>
            <a:r>
              <a:rPr/>
              <a:t>to</a:t>
            </a:r>
            <a:r>
              <a:rPr/>
              <a:t> </a:t>
            </a:r>
            <a:r>
              <a:rPr/>
              <a:t>prove</a:t>
            </a:r>
            <a:r>
              <a:rPr/>
              <a:t> </a:t>
            </a:r>
            <a:r>
              <a:rPr/>
              <a:t>or</a:t>
            </a:r>
            <a:r>
              <a:rPr/>
              <a:t> </a:t>
            </a:r>
            <a:r>
              <a:rPr/>
              <a:t>disprove</a:t>
            </a:r>
            <a:r>
              <a:rPr/>
              <a:t> </a:t>
            </a:r>
            <a:r>
              <a:rPr/>
              <a:t>by</a:t>
            </a:r>
            <a:r>
              <a:rPr/>
              <a:t> </a:t>
            </a:r>
            <a:r>
              <a:rPr/>
              <a:t>collecting</a:t>
            </a:r>
            <a:r>
              <a:rPr/>
              <a:t> </a:t>
            </a:r>
            <a:r>
              <a:rPr/>
              <a:t>data.</a:t>
            </a:r>
          </a:p>
          <a:p>
            <a:pPr lvl="0" marL="0" indent="0">
              <a:buNone/>
            </a:pPr>
          </a:p>
          <a:p>
            <a:pPr lvl="0" marL="0" indent="0">
              <a:buNone/>
            </a:pPr>
            <a:r>
              <a:rPr/>
              <a:t>Research</a:t>
            </a:r>
            <a:r>
              <a:rPr/>
              <a:t> </a:t>
            </a:r>
            <a:r>
              <a:rPr/>
              <a:t>hypotheses</a:t>
            </a:r>
            <a:r>
              <a:rPr/>
              <a:t> </a:t>
            </a:r>
            <a:r>
              <a:rPr/>
              <a:t>tend</a:t>
            </a:r>
            <a:r>
              <a:rPr/>
              <a:t> </a:t>
            </a:r>
            <a:r>
              <a:rPr/>
              <a:t>to</a:t>
            </a:r>
            <a:r>
              <a:rPr/>
              <a:t> </a:t>
            </a:r>
            <a:r>
              <a:rPr/>
              <a:t>be</a:t>
            </a:r>
            <a:r>
              <a:rPr/>
              <a:t> </a:t>
            </a:r>
            <a:r>
              <a:rPr/>
              <a:t>black</a:t>
            </a:r>
            <a:r>
              <a:rPr/>
              <a:t> </a:t>
            </a:r>
            <a:r>
              <a:rPr/>
              <a:t>and</a:t>
            </a:r>
            <a:r>
              <a:rPr/>
              <a:t> </a:t>
            </a:r>
            <a:r>
              <a:rPr/>
              <a:t>white</a:t>
            </a:r>
            <a:r>
              <a:rPr/>
              <a:t> </a:t>
            </a:r>
            <a:r>
              <a:rPr/>
              <a:t>and</a:t>
            </a:r>
            <a:r>
              <a:rPr/>
              <a:t> </a:t>
            </a:r>
            <a:r>
              <a:rPr/>
              <a:t>I</a:t>
            </a:r>
            <a:r>
              <a:rPr/>
              <a:t> </a:t>
            </a:r>
            <a:r>
              <a:rPr/>
              <a:t>think</a:t>
            </a:r>
            <a:r>
              <a:rPr/>
              <a:t> </a:t>
            </a:r>
            <a:r>
              <a:rPr/>
              <a:t>sometimes</a:t>
            </a:r>
            <a:r>
              <a:rPr/>
              <a:t> </a:t>
            </a:r>
            <a:r>
              <a:rPr/>
              <a:t>it’s</a:t>
            </a:r>
            <a:r>
              <a:rPr/>
              <a:t> </a:t>
            </a:r>
            <a:r>
              <a:rPr/>
              <a:t>good</a:t>
            </a:r>
            <a:r>
              <a:rPr/>
              <a:t> </a:t>
            </a:r>
            <a:r>
              <a:rPr/>
              <a:t>to</a:t>
            </a:r>
            <a:r>
              <a:rPr/>
              <a:t> </a:t>
            </a:r>
            <a:r>
              <a:rPr/>
              <a:t>think</a:t>
            </a:r>
            <a:r>
              <a:rPr/>
              <a:t> </a:t>
            </a:r>
            <a:r>
              <a:rPr/>
              <a:t>in</a:t>
            </a:r>
            <a:r>
              <a:rPr/>
              <a:t> </a:t>
            </a:r>
            <a:r>
              <a:rPr/>
              <a:t>black-and-white</a:t>
            </a:r>
            <a:r>
              <a:rPr/>
              <a:t> </a:t>
            </a:r>
            <a:r>
              <a:rPr/>
              <a:t>terms.</a:t>
            </a:r>
            <a:r>
              <a:rPr/>
              <a:t> </a:t>
            </a:r>
            <a:r>
              <a:rPr/>
              <a:t>Sometimes,</a:t>
            </a:r>
            <a:r>
              <a:rPr/>
              <a:t> </a:t>
            </a:r>
            <a:r>
              <a:rPr/>
              <a:t>though,</a:t>
            </a:r>
            <a:r>
              <a:rPr/>
              <a:t> </a:t>
            </a:r>
            <a:r>
              <a:rPr/>
              <a:t>trying</a:t>
            </a:r>
            <a:r>
              <a:rPr/>
              <a:t> </a:t>
            </a:r>
            <a:r>
              <a:rPr/>
              <a:t>to</a:t>
            </a:r>
            <a:r>
              <a:rPr/>
              <a:t> </a:t>
            </a:r>
            <a:r>
              <a:rPr/>
              <a:t>choose</a:t>
            </a:r>
            <a:r>
              <a:rPr/>
              <a:t> </a:t>
            </a:r>
            <a:r>
              <a:rPr/>
              <a:t>between</a:t>
            </a:r>
            <a:r>
              <a:rPr/>
              <a:t> </a:t>
            </a:r>
            <a:r>
              <a:rPr/>
              <a:t>only</a:t>
            </a:r>
            <a:r>
              <a:rPr/>
              <a:t> </a:t>
            </a:r>
            <a:r>
              <a:rPr/>
              <a:t>two</a:t>
            </a:r>
            <a:r>
              <a:rPr/>
              <a:t> </a:t>
            </a:r>
            <a:r>
              <a:rPr/>
              <a:t>alternatives</a:t>
            </a:r>
            <a:r>
              <a:rPr/>
              <a:t> </a:t>
            </a:r>
            <a:r>
              <a:rPr/>
              <a:t>is</a:t>
            </a:r>
            <a:r>
              <a:rPr/>
              <a:t> </a:t>
            </a:r>
            <a:r>
              <a:rPr/>
              <a:t>not</a:t>
            </a:r>
            <a:r>
              <a:rPr/>
              <a:t> </a:t>
            </a:r>
            <a:r>
              <a:rPr/>
              <a:t>a</a:t>
            </a:r>
            <a:r>
              <a:rPr/>
              <a:t> </a:t>
            </a:r>
            <a:r>
              <a:rPr/>
              <a:t>good</a:t>
            </a:r>
            <a:r>
              <a:rPr/>
              <a:t> </a:t>
            </a:r>
            <a:r>
              <a:rPr/>
              <a:t>approach</a:t>
            </a:r>
            <a:r>
              <a:rPr/>
              <a:t> </a:t>
            </a:r>
            <a:r>
              <a:rPr/>
              <a:t>to</a:t>
            </a:r>
            <a:r>
              <a:rPr/>
              <a:t> </a:t>
            </a:r>
            <a:r>
              <a:rPr/>
              <a:t>research</a:t>
            </a:r>
          </a:p>
          <a:p>
            <a:pPr lvl="0" marL="0" indent="0">
              <a:buNone/>
            </a:pPr>
          </a:p>
          <a:p>
            <a:pPr lvl="0" marL="0" indent="0">
              <a:buNone/>
            </a:pPr>
            <a:r>
              <a:rPr/>
              <a:t>I</a:t>
            </a:r>
            <a:r>
              <a:rPr/>
              <a:t> </a:t>
            </a:r>
            <a:r>
              <a:rPr/>
              <a:t>need</a:t>
            </a:r>
            <a:r>
              <a:rPr/>
              <a:t> </a:t>
            </a:r>
            <a:r>
              <a:rPr/>
              <a:t>to</a:t>
            </a:r>
            <a:r>
              <a:rPr/>
              <a:t> </a:t>
            </a:r>
            <a:r>
              <a:rPr/>
              <a:t>warn</a:t>
            </a:r>
            <a:r>
              <a:rPr/>
              <a:t> </a:t>
            </a:r>
            <a:r>
              <a:rPr/>
              <a:t>you</a:t>
            </a:r>
            <a:r>
              <a:rPr/>
              <a:t> </a:t>
            </a:r>
            <a:r>
              <a:rPr/>
              <a:t>about</a:t>
            </a:r>
            <a:r>
              <a:rPr/>
              <a:t> </a:t>
            </a:r>
            <a:r>
              <a:rPr/>
              <a:t>this.</a:t>
            </a:r>
            <a:r>
              <a:rPr/>
              <a:t> </a:t>
            </a:r>
            <a:r>
              <a:rPr/>
              <a:t>If</a:t>
            </a:r>
            <a:r>
              <a:rPr/>
              <a:t> </a:t>
            </a:r>
            <a:r>
              <a:rPr/>
              <a:t>I</a:t>
            </a:r>
            <a:r>
              <a:rPr/>
              <a:t> </a:t>
            </a:r>
            <a:r>
              <a:rPr/>
              <a:t>ask</a:t>
            </a:r>
            <a:r>
              <a:rPr/>
              <a:t> </a:t>
            </a:r>
            <a:r>
              <a:rPr/>
              <a:t>you</a:t>
            </a:r>
            <a:r>
              <a:rPr/>
              <a:t> </a:t>
            </a:r>
            <a:r>
              <a:rPr/>
              <a:t>what</a:t>
            </a:r>
            <a:r>
              <a:rPr/>
              <a:t> </a:t>
            </a:r>
            <a:r>
              <a:rPr/>
              <a:t>you</a:t>
            </a:r>
            <a:r>
              <a:rPr/>
              <a:t> </a:t>
            </a:r>
            <a:r>
              <a:rPr/>
              <a:t>research</a:t>
            </a:r>
            <a:r>
              <a:rPr/>
              <a:t> </a:t>
            </a:r>
            <a:r>
              <a:rPr/>
              <a:t>hypothesis</a:t>
            </a:r>
            <a:r>
              <a:rPr/>
              <a:t> </a:t>
            </a:r>
            <a:r>
              <a:rPr/>
              <a:t>and</a:t>
            </a:r>
            <a:r>
              <a:rPr/>
              <a:t> </a:t>
            </a:r>
            <a:r>
              <a:rPr/>
              <a:t>you</a:t>
            </a:r>
            <a:r>
              <a:rPr/>
              <a:t> </a:t>
            </a:r>
            <a:r>
              <a:rPr/>
              <a:t>have</a:t>
            </a:r>
            <a:r>
              <a:rPr/>
              <a:t> </a:t>
            </a:r>
            <a:r>
              <a:rPr/>
              <a:t>a</a:t>
            </a:r>
            <a:r>
              <a:rPr/>
              <a:t> </a:t>
            </a:r>
            <a:r>
              <a:rPr/>
              <a:t>research</a:t>
            </a:r>
            <a:r>
              <a:rPr/>
              <a:t> </a:t>
            </a:r>
            <a:r>
              <a:rPr/>
              <a:t>questions,</a:t>
            </a:r>
            <a:r>
              <a:rPr/>
              <a:t> </a:t>
            </a:r>
            <a:r>
              <a:rPr/>
              <a:t>don’t</a:t>
            </a:r>
            <a:r>
              <a:rPr/>
              <a:t> </a:t>
            </a:r>
            <a:r>
              <a:rPr/>
              <a:t>go</a:t>
            </a:r>
            <a:r>
              <a:rPr/>
              <a:t> </a:t>
            </a:r>
            <a:r>
              <a:rPr/>
              <a:t>all</a:t>
            </a:r>
            <a:r>
              <a:rPr/>
              <a:t> </a:t>
            </a:r>
            <a:r>
              <a:rPr/>
              <a:t>huffy</a:t>
            </a:r>
            <a:r>
              <a:rPr/>
              <a:t> </a:t>
            </a:r>
            <a:r>
              <a:rPr/>
              <a:t>on</a:t>
            </a:r>
            <a:r>
              <a:rPr/>
              <a:t> </a:t>
            </a:r>
            <a:r>
              <a:rPr/>
              <a:t>me.</a:t>
            </a:r>
            <a:r>
              <a:rPr/>
              <a:t> </a:t>
            </a:r>
            <a:r>
              <a:rPr/>
              <a:t>I</a:t>
            </a:r>
            <a:r>
              <a:rPr/>
              <a:t> </a:t>
            </a:r>
            <a:r>
              <a:rPr/>
              <a:t>use</a:t>
            </a:r>
            <a:r>
              <a:rPr/>
              <a:t> </a:t>
            </a:r>
            <a:r>
              <a:rPr/>
              <a:t>these</a:t>
            </a:r>
            <a:r>
              <a:rPr/>
              <a:t> </a:t>
            </a:r>
            <a:r>
              <a:rPr/>
              <a:t>interchangeably.</a:t>
            </a:r>
            <a:r>
              <a:rPr/>
              <a:t> </a:t>
            </a:r>
            <a:r>
              <a:rPr/>
              <a:t>I</a:t>
            </a:r>
            <a:r>
              <a:rPr/>
              <a:t> </a:t>
            </a:r>
            <a:r>
              <a:rPr/>
              <a:t>shouldn’t</a:t>
            </a:r>
            <a:r>
              <a:rPr/>
              <a:t> </a:t>
            </a:r>
            <a:r>
              <a:rPr/>
              <a:t>but</a:t>
            </a:r>
            <a:r>
              <a:rPr/>
              <a:t> </a:t>
            </a:r>
            <a:r>
              <a:rPr/>
              <a:t>I</a:t>
            </a:r>
            <a:r>
              <a:rPr/>
              <a:t> </a:t>
            </a:r>
            <a:r>
              <a:rPr/>
              <a:t>do.</a:t>
            </a:r>
            <a:r>
              <a:rPr/>
              <a:t> </a:t>
            </a:r>
            <a:r>
              <a:rPr/>
              <a:t>I’ll</a:t>
            </a:r>
            <a:r>
              <a:rPr/>
              <a:t> </a:t>
            </a:r>
            <a:r>
              <a:rPr/>
              <a:t>be</a:t>
            </a:r>
            <a:r>
              <a:rPr/>
              <a:t> </a:t>
            </a:r>
            <a:r>
              <a:rPr/>
              <a:t>honest:</a:t>
            </a:r>
            <a:r>
              <a:rPr/>
              <a:t> </a:t>
            </a:r>
            <a:r>
              <a:rPr/>
              <a:t>I</a:t>
            </a:r>
            <a:r>
              <a:rPr/>
              <a:t> </a:t>
            </a:r>
            <a:r>
              <a:rPr/>
              <a:t>am</a:t>
            </a:r>
            <a:r>
              <a:rPr/>
              <a:t> </a:t>
            </a:r>
            <a:r>
              <a:rPr/>
              <a:t>usually</a:t>
            </a:r>
            <a:r>
              <a:rPr/>
              <a:t> </a:t>
            </a:r>
            <a:r>
              <a:rPr/>
              <a:t>not</a:t>
            </a:r>
            <a:r>
              <a:rPr/>
              <a:t> </a:t>
            </a:r>
            <a:r>
              <a:rPr/>
              <a:t>sloppy</a:t>
            </a:r>
            <a:r>
              <a:rPr/>
              <a:t> </a:t>
            </a:r>
            <a:r>
              <a:rPr/>
              <a:t>with</a:t>
            </a:r>
            <a:r>
              <a:rPr/>
              <a:t> </a:t>
            </a:r>
            <a:r>
              <a:rPr/>
              <a:t>terminology.</a:t>
            </a:r>
            <a:r>
              <a:rPr/>
              <a:t> </a:t>
            </a:r>
            <a:r>
              <a:rPr/>
              <a:t>I</a:t>
            </a:r>
            <a:r>
              <a:rPr/>
              <a:t> </a:t>
            </a:r>
            <a:r>
              <a:rPr/>
              <a:t>am</a:t>
            </a:r>
            <a:r>
              <a:rPr/>
              <a:t> </a:t>
            </a:r>
            <a:r>
              <a:rPr/>
              <a:t>usually</a:t>
            </a:r>
            <a:r>
              <a:rPr/>
              <a:t> </a:t>
            </a:r>
            <a:r>
              <a:rPr/>
              <a:t>very</a:t>
            </a:r>
            <a:r>
              <a:rPr/>
              <a:t> </a:t>
            </a:r>
            <a:r>
              <a:rPr/>
              <a:t>precise</a:t>
            </a:r>
            <a:r>
              <a:rPr/>
              <a:t> </a:t>
            </a:r>
            <a:r>
              <a:rPr/>
              <a:t>with</a:t>
            </a:r>
            <a:r>
              <a:rPr/>
              <a:t> </a:t>
            </a:r>
            <a:r>
              <a:rPr/>
              <a:t>my</a:t>
            </a:r>
            <a:r>
              <a:rPr/>
              <a:t> </a:t>
            </a:r>
            <a:r>
              <a:rPr/>
              <a:t>words</a:t>
            </a:r>
            <a:r>
              <a:rPr/>
              <a:t> </a:t>
            </a:r>
            <a:r>
              <a:rPr/>
              <a:t>but</a:t>
            </a:r>
            <a:r>
              <a:rPr/>
              <a:t> </a:t>
            </a:r>
            <a:r>
              <a:rPr/>
              <a:t>this</a:t>
            </a:r>
            <a:r>
              <a:rPr/>
              <a:t> </a:t>
            </a:r>
            <a:r>
              <a:rPr/>
              <a:t>is</a:t>
            </a:r>
            <a:r>
              <a:rPr/>
              <a:t> </a:t>
            </a:r>
            <a:r>
              <a:rPr/>
              <a:t>one</a:t>
            </a:r>
            <a:r>
              <a:rPr/>
              <a:t> </a:t>
            </a:r>
            <a:r>
              <a:rPr/>
              <a:t>exception.</a:t>
            </a:r>
          </a:p>
          <a:p>
            <a:pPr lvl="0" marL="0" indent="0">
              <a:buNone/>
            </a:pPr>
          </a:p>
          <a:p>
            <a:pPr lvl="0" marL="0" indent="0">
              <a:buNone/>
            </a:pPr>
            <a:r>
              <a:rPr/>
              <a:t>A</a:t>
            </a:r>
            <a:r>
              <a:rPr/>
              <a:t> </a:t>
            </a:r>
            <a:r>
              <a:rPr/>
              <a:t>research</a:t>
            </a:r>
            <a:r>
              <a:rPr/>
              <a:t> </a:t>
            </a:r>
            <a:r>
              <a:rPr/>
              <a:t>question</a:t>
            </a:r>
            <a:r>
              <a:rPr/>
              <a:t> </a:t>
            </a:r>
            <a:r>
              <a:rPr/>
              <a:t>is</a:t>
            </a:r>
            <a:r>
              <a:rPr/>
              <a:t> </a:t>
            </a:r>
            <a:r>
              <a:rPr/>
              <a:t>a</a:t>
            </a:r>
            <a:r>
              <a:rPr/>
              <a:t> </a:t>
            </a:r>
            <a:r>
              <a:rPr/>
              <a:t>term</a:t>
            </a:r>
            <a:r>
              <a:rPr/>
              <a:t> </a:t>
            </a:r>
            <a:r>
              <a:rPr/>
              <a:t>often</a:t>
            </a:r>
            <a:r>
              <a:rPr/>
              <a:t> </a:t>
            </a:r>
            <a:r>
              <a:rPr/>
              <a:t>used</a:t>
            </a:r>
            <a:r>
              <a:rPr/>
              <a:t> </a:t>
            </a:r>
            <a:r>
              <a:rPr/>
              <a:t>when</a:t>
            </a:r>
            <a:r>
              <a:rPr/>
              <a:t> </a:t>
            </a:r>
            <a:r>
              <a:rPr/>
              <a:t>a</a:t>
            </a:r>
            <a:r>
              <a:rPr/>
              <a:t> </a:t>
            </a:r>
            <a:r>
              <a:rPr/>
              <a:t>research</a:t>
            </a:r>
            <a:r>
              <a:rPr/>
              <a:t> </a:t>
            </a:r>
            <a:r>
              <a:rPr/>
              <a:t>study</a:t>
            </a:r>
            <a:r>
              <a:rPr/>
              <a:t> </a:t>
            </a:r>
            <a:r>
              <a:rPr/>
              <a:t>does</a:t>
            </a:r>
            <a:r>
              <a:rPr/>
              <a:t> </a:t>
            </a:r>
            <a:r>
              <a:rPr/>
              <a:t>not</a:t>
            </a:r>
            <a:r>
              <a:rPr/>
              <a:t> </a:t>
            </a:r>
            <a:r>
              <a:rPr/>
              <a:t>have</a:t>
            </a:r>
            <a:r>
              <a:rPr/>
              <a:t> </a:t>
            </a:r>
            <a:r>
              <a:rPr/>
              <a:t>a</a:t>
            </a:r>
            <a:r>
              <a:rPr/>
              <a:t> </a:t>
            </a:r>
            <a:r>
              <a:rPr/>
              <a:t>hypothesis.</a:t>
            </a:r>
            <a:r>
              <a:rPr/>
              <a:t> </a:t>
            </a:r>
            <a:r>
              <a:rPr/>
              <a:t>Here’s</a:t>
            </a:r>
            <a:r>
              <a:rPr/>
              <a:t> </a:t>
            </a:r>
            <a:r>
              <a:rPr/>
              <a:t>a</a:t>
            </a:r>
            <a:r>
              <a:rPr/>
              <a:t> </a:t>
            </a:r>
            <a:r>
              <a:rPr/>
              <a:t>research</a:t>
            </a:r>
            <a:r>
              <a:rPr/>
              <a:t> </a:t>
            </a:r>
            <a:r>
              <a:rPr/>
              <a:t>question.</a:t>
            </a:r>
            <a:r>
              <a:rPr/>
              <a:t> </a:t>
            </a:r>
            <a:r>
              <a:rPr/>
              <a:t>How</a:t>
            </a:r>
            <a:r>
              <a:rPr/>
              <a:t> </a:t>
            </a:r>
            <a:r>
              <a:rPr/>
              <a:t>do</a:t>
            </a:r>
            <a:r>
              <a:rPr/>
              <a:t> </a:t>
            </a:r>
            <a:r>
              <a:rPr/>
              <a:t>children</a:t>
            </a:r>
            <a:r>
              <a:rPr/>
              <a:t> </a:t>
            </a:r>
            <a:r>
              <a:rPr/>
              <a:t>who</a:t>
            </a:r>
            <a:r>
              <a:rPr/>
              <a:t> </a:t>
            </a:r>
            <a:r>
              <a:rPr/>
              <a:t>have</a:t>
            </a:r>
            <a:r>
              <a:rPr/>
              <a:t> </a:t>
            </a:r>
            <a:r>
              <a:rPr/>
              <a:t>siblings</a:t>
            </a:r>
            <a:r>
              <a:rPr/>
              <a:t> </a:t>
            </a:r>
            <a:r>
              <a:rPr/>
              <a:t>with</a:t>
            </a:r>
            <a:r>
              <a:rPr/>
              <a:t> </a:t>
            </a:r>
            <a:r>
              <a:rPr/>
              <a:t>the</a:t>
            </a:r>
            <a:r>
              <a:rPr/>
              <a:t> </a:t>
            </a:r>
            <a:r>
              <a:rPr/>
              <a:t>chronic</a:t>
            </a:r>
            <a:r>
              <a:rPr/>
              <a:t> </a:t>
            </a:r>
            <a:r>
              <a:rPr/>
              <a:t>disease</a:t>
            </a:r>
            <a:r>
              <a:rPr/>
              <a:t> </a:t>
            </a:r>
            <a:r>
              <a:rPr/>
              <a:t>cope.</a:t>
            </a:r>
            <a:r>
              <a:rPr/>
              <a:t> </a:t>
            </a:r>
            <a:r>
              <a:rPr/>
              <a:t>The</a:t>
            </a:r>
            <a:r>
              <a:rPr/>
              <a:t> </a:t>
            </a:r>
            <a:r>
              <a:rPr/>
              <a:t>child</a:t>
            </a:r>
            <a:r>
              <a:rPr/>
              <a:t> </a:t>
            </a:r>
            <a:r>
              <a:rPr/>
              <a:t>that</a:t>
            </a:r>
            <a:r>
              <a:rPr/>
              <a:t> </a:t>
            </a:r>
            <a:r>
              <a:rPr/>
              <a:t>has</a:t>
            </a:r>
            <a:r>
              <a:rPr/>
              <a:t> </a:t>
            </a:r>
            <a:r>
              <a:rPr/>
              <a:t>a</a:t>
            </a:r>
            <a:r>
              <a:rPr/>
              <a:t> </a:t>
            </a:r>
            <a:r>
              <a:rPr/>
              <a:t>chronic</a:t>
            </a:r>
            <a:r>
              <a:rPr/>
              <a:t> </a:t>
            </a:r>
            <a:r>
              <a:rPr/>
              <a:t>disease</a:t>
            </a:r>
            <a:r>
              <a:rPr/>
              <a:t> </a:t>
            </a:r>
            <a:r>
              <a:rPr/>
              <a:t>get</a:t>
            </a:r>
            <a:r>
              <a:rPr/>
              <a:t> </a:t>
            </a:r>
            <a:r>
              <a:rPr/>
              <a:t>a</a:t>
            </a:r>
            <a:r>
              <a:rPr/>
              <a:t> </a:t>
            </a:r>
            <a:r>
              <a:rPr/>
              <a:t>lot</a:t>
            </a:r>
            <a:r>
              <a:rPr/>
              <a:t> </a:t>
            </a:r>
            <a:r>
              <a:rPr/>
              <a:t>more</a:t>
            </a:r>
            <a:r>
              <a:rPr/>
              <a:t> </a:t>
            </a:r>
            <a:r>
              <a:rPr/>
              <a:t>attention,</a:t>
            </a:r>
            <a:r>
              <a:rPr/>
              <a:t> </a:t>
            </a:r>
            <a:r>
              <a:rPr/>
              <a:t>has</a:t>
            </a:r>
            <a:r>
              <a:rPr/>
              <a:t> </a:t>
            </a:r>
            <a:r>
              <a:rPr/>
              <a:t>a</a:t>
            </a:r>
            <a:r>
              <a:rPr/>
              <a:t> </a:t>
            </a:r>
            <a:r>
              <a:rPr/>
              <a:t>lot</a:t>
            </a:r>
            <a:r>
              <a:rPr/>
              <a:t> </a:t>
            </a:r>
            <a:r>
              <a:rPr/>
              <a:t>of</a:t>
            </a:r>
            <a:r>
              <a:rPr/>
              <a:t> </a:t>
            </a:r>
            <a:r>
              <a:rPr/>
              <a:t>crises</a:t>
            </a:r>
            <a:r>
              <a:rPr/>
              <a:t> </a:t>
            </a:r>
            <a:r>
              <a:rPr/>
              <a:t>that</a:t>
            </a:r>
            <a:r>
              <a:rPr/>
              <a:t> </a:t>
            </a:r>
            <a:r>
              <a:rPr/>
              <a:t>can</a:t>
            </a:r>
            <a:r>
              <a:rPr/>
              <a:t> </a:t>
            </a:r>
            <a:r>
              <a:rPr/>
              <a:t>provoke</a:t>
            </a:r>
            <a:r>
              <a:rPr/>
              <a:t> </a:t>
            </a:r>
            <a:r>
              <a:rPr/>
              <a:t>fear</a:t>
            </a:r>
            <a:r>
              <a:rPr/>
              <a:t> </a:t>
            </a:r>
            <a:r>
              <a:rPr/>
              <a:t>and</a:t>
            </a:r>
            <a:r>
              <a:rPr/>
              <a:t> </a:t>
            </a:r>
            <a:r>
              <a:rPr/>
              <a:t>anxiety</a:t>
            </a:r>
            <a:r>
              <a:rPr/>
              <a:t> </a:t>
            </a:r>
            <a:r>
              <a:rPr/>
              <a:t>in</a:t>
            </a:r>
            <a:r>
              <a:rPr/>
              <a:t> </a:t>
            </a:r>
            <a:r>
              <a:rPr/>
              <a:t>the</a:t>
            </a:r>
            <a:r>
              <a:rPr/>
              <a:t> </a:t>
            </a:r>
            <a:r>
              <a:rPr/>
              <a:t>family,</a:t>
            </a:r>
            <a:r>
              <a:rPr/>
              <a:t> </a:t>
            </a:r>
            <a:r>
              <a:rPr/>
              <a:t>and</a:t>
            </a:r>
            <a:r>
              <a:rPr/>
              <a:t> </a:t>
            </a:r>
            <a:r>
              <a:rPr/>
              <a:t>so</a:t>
            </a:r>
            <a:r>
              <a:rPr/>
              <a:t> </a:t>
            </a:r>
            <a:r>
              <a:rPr/>
              <a:t>forth.</a:t>
            </a:r>
            <a:r>
              <a:rPr/>
              <a:t> </a:t>
            </a:r>
            <a:r>
              <a:rPr/>
              <a:t>There’s</a:t>
            </a:r>
            <a:r>
              <a:rPr/>
              <a:t> </a:t>
            </a:r>
            <a:r>
              <a:rPr/>
              <a:t>no</a:t>
            </a:r>
            <a:r>
              <a:rPr/>
              <a:t> </a:t>
            </a:r>
            <a:r>
              <a:rPr/>
              <a:t>hypothesis</a:t>
            </a:r>
            <a:r>
              <a:rPr/>
              <a:t> </a:t>
            </a:r>
            <a:r>
              <a:rPr/>
              <a:t>here</a:t>
            </a:r>
            <a:r>
              <a:rPr/>
              <a:t> </a:t>
            </a:r>
            <a:r>
              <a:rPr/>
              <a:t>at</a:t>
            </a:r>
            <a:r>
              <a:rPr/>
              <a:t> </a:t>
            </a:r>
            <a:r>
              <a:rPr/>
              <a:t>all.</a:t>
            </a:r>
            <a:r>
              <a:rPr/>
              <a:t> </a:t>
            </a:r>
            <a:r>
              <a:rPr/>
              <a:t>There’s</a:t>
            </a:r>
            <a:r>
              <a:rPr/>
              <a:t> </a:t>
            </a:r>
            <a:r>
              <a:rPr/>
              <a:t>no</a:t>
            </a:r>
            <a:r>
              <a:rPr/>
              <a:t> </a:t>
            </a:r>
            <a:r>
              <a:rPr/>
              <a:t>this</a:t>
            </a:r>
            <a:r>
              <a:rPr/>
              <a:t> </a:t>
            </a:r>
            <a:r>
              <a:rPr/>
              <a:t>mean</a:t>
            </a:r>
            <a:r>
              <a:rPr/>
              <a:t> </a:t>
            </a:r>
            <a:r>
              <a:rPr/>
              <a:t>is</a:t>
            </a:r>
            <a:r>
              <a:rPr/>
              <a:t> </a:t>
            </a:r>
            <a:r>
              <a:rPr/>
              <a:t>bigger</a:t>
            </a:r>
            <a:r>
              <a:rPr/>
              <a:t> </a:t>
            </a:r>
            <a:r>
              <a:rPr/>
              <a:t>than</a:t>
            </a:r>
            <a:r>
              <a:rPr/>
              <a:t> </a:t>
            </a:r>
            <a:r>
              <a:rPr/>
              <a:t>that</a:t>
            </a:r>
            <a:r>
              <a:rPr/>
              <a:t> </a:t>
            </a:r>
            <a:r>
              <a:rPr/>
              <a:t>mean,</a:t>
            </a:r>
            <a:r>
              <a:rPr/>
              <a:t> </a:t>
            </a:r>
            <a:r>
              <a:rPr/>
              <a:t>no</a:t>
            </a:r>
            <a:r>
              <a:rPr/>
              <a:t> </a:t>
            </a:r>
            <a:r>
              <a:rPr/>
              <a:t>this</a:t>
            </a:r>
            <a:r>
              <a:rPr/>
              <a:t> </a:t>
            </a:r>
            <a:r>
              <a:rPr/>
              <a:t>proportion</a:t>
            </a:r>
            <a:r>
              <a:rPr/>
              <a:t> </a:t>
            </a:r>
            <a:r>
              <a:rPr/>
              <a:t>is</a:t>
            </a:r>
            <a:r>
              <a:rPr/>
              <a:t> </a:t>
            </a:r>
            <a:r>
              <a:rPr/>
              <a:t>bigger</a:t>
            </a:r>
            <a:r>
              <a:rPr/>
              <a:t> </a:t>
            </a:r>
            <a:r>
              <a:rPr/>
              <a:t>than</a:t>
            </a:r>
            <a:r>
              <a:rPr/>
              <a:t> </a:t>
            </a:r>
            <a:r>
              <a:rPr/>
              <a:t>that</a:t>
            </a:r>
            <a:r>
              <a:rPr/>
              <a:t> </a:t>
            </a:r>
            <a:r>
              <a:rPr/>
              <a:t>proportion.</a:t>
            </a:r>
          </a:p>
          <a:p>
            <a:pPr lvl="0" marL="0" indent="0">
              <a:buNone/>
            </a:pPr>
          </a:p>
          <a:p>
            <a:pPr lvl="0" marL="0" indent="0">
              <a:buNone/>
            </a:pPr>
            <a:r>
              <a:rPr/>
              <a:t>Finally</a:t>
            </a:r>
            <a:r>
              <a:rPr/>
              <a:t> </a:t>
            </a:r>
            <a:r>
              <a:rPr/>
              <a:t>a</a:t>
            </a:r>
            <a:r>
              <a:rPr/>
              <a:t> </a:t>
            </a:r>
            <a:r>
              <a:rPr/>
              <a:t>research</a:t>
            </a:r>
            <a:r>
              <a:rPr/>
              <a:t> </a:t>
            </a:r>
            <a:r>
              <a:rPr/>
              <a:t>topic</a:t>
            </a:r>
            <a:r>
              <a:rPr/>
              <a:t> </a:t>
            </a:r>
            <a:r>
              <a:rPr/>
              <a:t>is</a:t>
            </a:r>
            <a:r>
              <a:rPr/>
              <a:t> </a:t>
            </a:r>
            <a:r>
              <a:rPr/>
              <a:t>generally</a:t>
            </a:r>
            <a:r>
              <a:rPr/>
              <a:t> </a:t>
            </a:r>
            <a:r>
              <a:rPr/>
              <a:t>very</a:t>
            </a:r>
            <a:r>
              <a:rPr/>
              <a:t> </a:t>
            </a:r>
            <a:r>
              <a:rPr/>
              <a:t>broad</a:t>
            </a:r>
            <a:r>
              <a:rPr/>
              <a:t> </a:t>
            </a:r>
            <a:r>
              <a:rPr/>
              <a:t>and</a:t>
            </a:r>
            <a:r>
              <a:rPr/>
              <a:t> </a:t>
            </a:r>
            <a:r>
              <a:rPr/>
              <a:t>general.</a:t>
            </a:r>
          </a:p>
          <a:p>
            <a:pPr lvl="0" marL="0" indent="0">
              <a:buNone/>
            </a:pPr>
          </a:p>
          <a:p>
            <a:pPr lvl="0" marL="0" indent="0">
              <a:buNone/>
            </a:pPr>
            <a:r>
              <a:rPr/>
              <a:t>I</a:t>
            </a:r>
            <a:r>
              <a:rPr/>
              <a:t> </a:t>
            </a:r>
            <a:r>
              <a:rPr/>
              <a:t>hope</a:t>
            </a:r>
            <a:r>
              <a:rPr/>
              <a:t> </a:t>
            </a:r>
            <a:r>
              <a:rPr/>
              <a:t>I</a:t>
            </a:r>
            <a:r>
              <a:rPr/>
              <a:t> </a:t>
            </a:r>
            <a:r>
              <a:rPr/>
              <a:t>got</a:t>
            </a:r>
            <a:r>
              <a:rPr/>
              <a:t> </a:t>
            </a:r>
            <a:r>
              <a:rPr/>
              <a:t>all</a:t>
            </a:r>
            <a:r>
              <a:rPr/>
              <a:t> </a:t>
            </a:r>
            <a:r>
              <a:rPr/>
              <a:t>those</a:t>
            </a:r>
            <a:r>
              <a:rPr/>
              <a:t> </a:t>
            </a:r>
            <a:r>
              <a:rPr/>
              <a:t>distinctions</a:t>
            </a:r>
            <a:r>
              <a:rPr/>
              <a:t> </a:t>
            </a:r>
            <a:r>
              <a:rPr/>
              <a:t>right.</a:t>
            </a:r>
            <a:r>
              <a:rPr/>
              <a:t> </a:t>
            </a:r>
            <a:r>
              <a:rPr/>
              <a:t>I</a:t>
            </a:r>
            <a:r>
              <a:rPr/>
              <a:t> </a:t>
            </a:r>
            <a:r>
              <a:rPr/>
              <a:t>may</a:t>
            </a:r>
            <a:r>
              <a:rPr/>
              <a:t> </a:t>
            </a:r>
            <a:r>
              <a:rPr/>
              <a:t>be</a:t>
            </a:r>
            <a:r>
              <a:rPr/>
              <a:t> </a:t>
            </a:r>
            <a:r>
              <a:rPr/>
              <a:t>wrong</a:t>
            </a:r>
            <a:r>
              <a:rPr/>
              <a:t> </a:t>
            </a:r>
            <a:r>
              <a:rPr/>
              <a:t>on</a:t>
            </a:r>
            <a:r>
              <a:rPr/>
              <a:t> </a:t>
            </a:r>
            <a:r>
              <a:rPr/>
              <a:t>some</a:t>
            </a:r>
            <a:r>
              <a:rPr/>
              <a:t> </a:t>
            </a:r>
            <a:r>
              <a:rPr/>
              <a:t>of</a:t>
            </a:r>
            <a:r>
              <a:rPr/>
              <a:t> </a:t>
            </a:r>
            <a:r>
              <a:rPr/>
              <a:t>the</a:t>
            </a:r>
            <a:r>
              <a:rPr/>
              <a:t> </a:t>
            </a:r>
            <a:r>
              <a:rPr/>
              <a:t>details</a:t>
            </a:r>
            <a:r>
              <a:rPr/>
              <a:t> </a:t>
            </a:r>
            <a:r>
              <a:rPr/>
              <a:t>because</a:t>
            </a:r>
            <a:r>
              <a:rPr/>
              <a:t> </a:t>
            </a:r>
            <a:r>
              <a:rPr/>
              <a:t>I</a:t>
            </a:r>
            <a:r>
              <a:rPr/>
              <a:t> </a:t>
            </a:r>
            <a:r>
              <a:rPr/>
              <a:t>do</a:t>
            </a:r>
            <a:r>
              <a:rPr/>
              <a:t> </a:t>
            </a:r>
            <a:r>
              <a:rPr/>
              <a:t>not</a:t>
            </a:r>
            <a:r>
              <a:rPr/>
              <a:t> </a:t>
            </a:r>
            <a:r>
              <a:rPr/>
              <a:t>fuss</a:t>
            </a:r>
            <a:r>
              <a:rPr/>
              <a:t> </a:t>
            </a:r>
            <a:r>
              <a:rPr/>
              <a:t>about</a:t>
            </a:r>
            <a:r>
              <a:rPr/>
              <a:t> </a:t>
            </a:r>
            <a:r>
              <a:rPr/>
              <a:t>the</a:t>
            </a:r>
            <a:r>
              <a:rPr/>
              <a:t> </a:t>
            </a:r>
            <a:r>
              <a:rPr/>
              <a:t>subtle</a:t>
            </a:r>
            <a:r>
              <a:rPr/>
              <a:t> </a:t>
            </a:r>
            <a:r>
              <a:rPr/>
              <a:t>dstinctions</a:t>
            </a:r>
            <a:r>
              <a:rPr/>
              <a:t> </a:t>
            </a:r>
            <a:r>
              <a:rPr/>
              <a:t>in</a:t>
            </a:r>
            <a:r>
              <a:rPr/>
              <a:t> </a:t>
            </a:r>
            <a:r>
              <a:rPr/>
              <a:t>these</a:t>
            </a:r>
            <a:r>
              <a:rPr/>
              <a:t> </a:t>
            </a:r>
            <a:r>
              <a:rPr/>
              <a:t>terms.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try</a:t>
            </a:r>
            <a:r>
              <a:rPr/>
              <a:t> </a:t>
            </a:r>
            <a:r>
              <a:rPr/>
              <a:t>to</a:t>
            </a:r>
            <a:r>
              <a:rPr/>
              <a:t> </a:t>
            </a:r>
            <a:r>
              <a:rPr/>
              <a:t>characterize</a:t>
            </a:r>
            <a:r>
              <a:rPr/>
              <a:t> </a:t>
            </a:r>
            <a:r>
              <a:rPr/>
              <a:t>research,</a:t>
            </a:r>
            <a:r>
              <a:rPr/>
              <a:t> </a:t>
            </a:r>
            <a:r>
              <a:rPr/>
              <a:t>especially</a:t>
            </a:r>
            <a:r>
              <a:rPr/>
              <a:t> </a:t>
            </a:r>
            <a:r>
              <a:rPr/>
              <a:t>research</a:t>
            </a:r>
            <a:r>
              <a:rPr/>
              <a:t> </a:t>
            </a:r>
            <a:r>
              <a:rPr/>
              <a:t>that</a:t>
            </a:r>
            <a:r>
              <a:rPr/>
              <a:t> </a:t>
            </a:r>
            <a:r>
              <a:rPr/>
              <a:t>includes</a:t>
            </a:r>
            <a:r>
              <a:rPr/>
              <a:t> </a:t>
            </a:r>
            <a:r>
              <a:rPr/>
              <a:t>a</a:t>
            </a:r>
            <a:r>
              <a:rPr/>
              <a:t> </a:t>
            </a:r>
            <a:r>
              <a:rPr/>
              <a:t>hypothesis,</a:t>
            </a:r>
            <a:r>
              <a:rPr/>
              <a:t> </a:t>
            </a:r>
            <a:r>
              <a:rPr/>
              <a:t>I</a:t>
            </a:r>
            <a:r>
              <a:rPr/>
              <a:t> </a:t>
            </a:r>
            <a:r>
              <a:rPr/>
              <a:t>look</a:t>
            </a:r>
            <a:r>
              <a:rPr/>
              <a:t> </a:t>
            </a:r>
            <a:r>
              <a:rPr/>
              <a:t>for</a:t>
            </a:r>
            <a:r>
              <a:rPr/>
              <a:t> </a:t>
            </a:r>
            <a:r>
              <a:rPr/>
              <a:t>four</a:t>
            </a:r>
            <a:r>
              <a:rPr/>
              <a:t> </a:t>
            </a:r>
            <a:r>
              <a:rPr/>
              <a:t>elements,</a:t>
            </a:r>
            <a:r>
              <a:rPr/>
              <a:t> </a:t>
            </a:r>
            <a:r>
              <a:rPr/>
              <a:t>P,</a:t>
            </a:r>
            <a:r>
              <a:rPr/>
              <a:t> </a:t>
            </a:r>
            <a:r>
              <a:rPr/>
              <a:t>I,</a:t>
            </a:r>
            <a:r>
              <a:rPr/>
              <a:t> </a:t>
            </a:r>
            <a:r>
              <a:rPr/>
              <a:t>C,</a:t>
            </a:r>
            <a:r>
              <a:rPr/>
              <a:t> </a:t>
            </a:r>
            <a:r>
              <a:rPr/>
              <a:t>and</a:t>
            </a:r>
            <a:r>
              <a:rPr/>
              <a:t> </a:t>
            </a:r>
            <a:r>
              <a:rPr/>
              <a:t>O.</a:t>
            </a:r>
            <a:r>
              <a:rPr/>
              <a:t> </a:t>
            </a:r>
            <a:r>
              <a:rPr/>
              <a:t>This</a:t>
            </a:r>
            <a:r>
              <a:rPr/>
              <a:t> </a:t>
            </a:r>
            <a:r>
              <a:rPr/>
              <a:t>comes</a:t>
            </a:r>
            <a:r>
              <a:rPr/>
              <a:t> </a:t>
            </a:r>
            <a:r>
              <a:rPr/>
              <a:t>from</a:t>
            </a:r>
            <a:r>
              <a:rPr/>
              <a:t> </a:t>
            </a:r>
            <a:r>
              <a:rPr/>
              <a:t>evidence-based</a:t>
            </a:r>
            <a:r>
              <a:rPr/>
              <a:t> </a:t>
            </a:r>
            <a:r>
              <a:rPr/>
              <a:t>medicine,</a:t>
            </a:r>
            <a:r>
              <a:rPr/>
              <a:t> </a:t>
            </a:r>
            <a:r>
              <a:rPr/>
              <a:t>the</a:t>
            </a:r>
            <a:r>
              <a:rPr/>
              <a:t> </a:t>
            </a:r>
            <a:r>
              <a:rPr/>
              <a:t>step</a:t>
            </a:r>
            <a:r>
              <a:rPr/>
              <a:t> </a:t>
            </a:r>
            <a:r>
              <a:rPr/>
              <a:t>where</a:t>
            </a:r>
            <a:r>
              <a:rPr/>
              <a:t> </a:t>
            </a:r>
            <a:r>
              <a:rPr/>
              <a:t>you</a:t>
            </a:r>
            <a:r>
              <a:rPr/>
              <a:t> </a:t>
            </a:r>
            <a:r>
              <a:rPr/>
              <a:t>ask</a:t>
            </a:r>
            <a:r>
              <a:rPr/>
              <a:t> </a:t>
            </a:r>
            <a:r>
              <a:rPr/>
              <a:t>an</a:t>
            </a:r>
            <a:r>
              <a:rPr/>
              <a:t> </a:t>
            </a:r>
            <a:r>
              <a:rPr/>
              <a:t>answerable</a:t>
            </a:r>
            <a:r>
              <a:rPr/>
              <a:t> </a:t>
            </a:r>
            <a:r>
              <a:rPr/>
              <a:t>question.</a:t>
            </a:r>
            <a:r>
              <a:rPr/>
              <a:t> </a:t>
            </a:r>
            <a:r>
              <a:rPr/>
              <a:t>In</a:t>
            </a:r>
            <a:r>
              <a:rPr/>
              <a:t> </a:t>
            </a:r>
            <a:r>
              <a:rPr/>
              <a:t>order</a:t>
            </a:r>
            <a:r>
              <a:rPr/>
              <a:t> </a:t>
            </a:r>
            <a:r>
              <a:rPr/>
              <a:t>to</a:t>
            </a:r>
            <a:r>
              <a:rPr/>
              <a:t> </a:t>
            </a:r>
            <a:r>
              <a:rPr/>
              <a:t>do</a:t>
            </a:r>
            <a:r>
              <a:rPr/>
              <a:t> </a:t>
            </a:r>
            <a:r>
              <a:rPr/>
              <a:t>a</a:t>
            </a:r>
            <a:r>
              <a:rPr/>
              <a:t> </a:t>
            </a:r>
            <a:r>
              <a:rPr/>
              <a:t>good</a:t>
            </a:r>
            <a:r>
              <a:rPr/>
              <a:t> </a:t>
            </a:r>
            <a:r>
              <a:rPr/>
              <a:t>job</a:t>
            </a:r>
            <a:r>
              <a:rPr/>
              <a:t> </a:t>
            </a:r>
            <a:r>
              <a:rPr/>
              <a:t>with</a:t>
            </a:r>
            <a:r>
              <a:rPr/>
              <a:t> </a:t>
            </a:r>
            <a:r>
              <a:rPr/>
              <a:t>evidence-based</a:t>
            </a:r>
            <a:r>
              <a:rPr/>
              <a:t> </a:t>
            </a:r>
            <a:r>
              <a:rPr/>
              <a:t>medicine,</a:t>
            </a:r>
            <a:r>
              <a:rPr/>
              <a:t> </a:t>
            </a:r>
            <a:r>
              <a:rPr/>
              <a:t>you</a:t>
            </a:r>
            <a:r>
              <a:rPr/>
              <a:t> </a:t>
            </a:r>
            <a:r>
              <a:rPr/>
              <a:t>first</a:t>
            </a:r>
            <a:r>
              <a:rPr/>
              <a:t> </a:t>
            </a:r>
            <a:r>
              <a:rPr/>
              <a:t>have</a:t>
            </a:r>
            <a:r>
              <a:rPr/>
              <a:t> </a:t>
            </a:r>
            <a:r>
              <a:rPr/>
              <a:t>to</a:t>
            </a:r>
            <a:r>
              <a:rPr/>
              <a:t> </a:t>
            </a:r>
            <a:r>
              <a:rPr/>
              <a:t>pose</a:t>
            </a:r>
            <a:r>
              <a:rPr/>
              <a:t> </a:t>
            </a:r>
            <a:r>
              <a:rPr/>
              <a:t>a</a:t>
            </a:r>
            <a:r>
              <a:rPr/>
              <a:t> </a:t>
            </a:r>
            <a:r>
              <a:rPr/>
              <a:t>question</a:t>
            </a:r>
            <a:r>
              <a:rPr/>
              <a:t> </a:t>
            </a:r>
            <a:r>
              <a:rPr/>
              <a:t>in</a:t>
            </a:r>
            <a:r>
              <a:rPr/>
              <a:t> </a:t>
            </a:r>
            <a:r>
              <a:rPr/>
              <a:t>a</a:t>
            </a:r>
            <a:r>
              <a:rPr/>
              <a:t> </a:t>
            </a:r>
            <a:r>
              <a:rPr/>
              <a:t>way</a:t>
            </a:r>
            <a:r>
              <a:rPr/>
              <a:t> </a:t>
            </a:r>
            <a:r>
              <a:rPr/>
              <a:t>that</a:t>
            </a:r>
            <a:r>
              <a:rPr/>
              <a:t> </a:t>
            </a:r>
            <a:r>
              <a:rPr/>
              <a:t>can</a:t>
            </a:r>
            <a:r>
              <a:rPr/>
              <a:t> </a:t>
            </a:r>
            <a:r>
              <a:rPr/>
              <a:t>be</a:t>
            </a:r>
            <a:r>
              <a:rPr/>
              <a:t> </a:t>
            </a:r>
            <a:r>
              <a:rPr/>
              <a:t>answered</a:t>
            </a:r>
            <a:r>
              <a:rPr/>
              <a:t> </a:t>
            </a:r>
            <a:r>
              <a:rPr/>
              <a:t>by</a:t>
            </a:r>
            <a:r>
              <a:rPr/>
              <a:t> </a:t>
            </a:r>
            <a:r>
              <a:rPr/>
              <a:t>reviewing</a:t>
            </a:r>
            <a:r>
              <a:rPr/>
              <a:t> </a:t>
            </a:r>
            <a:r>
              <a:rPr/>
              <a:t>the</a:t>
            </a:r>
            <a:r>
              <a:rPr/>
              <a:t> </a:t>
            </a:r>
            <a:r>
              <a:rPr/>
              <a:t>literature,</a:t>
            </a:r>
            <a:r>
              <a:rPr/>
              <a:t> </a:t>
            </a:r>
            <a:r>
              <a:rPr/>
              <a:t>reviewing</a:t>
            </a:r>
            <a:r>
              <a:rPr/>
              <a:t> </a:t>
            </a:r>
            <a:r>
              <a:rPr/>
              <a:t>the</a:t>
            </a:r>
            <a:r>
              <a:rPr/>
              <a:t> </a:t>
            </a:r>
            <a:r>
              <a:rPr/>
              <a:t>evidence.</a:t>
            </a:r>
            <a:r>
              <a:rPr/>
              <a:t> </a:t>
            </a:r>
            <a:r>
              <a:rPr/>
              <a:t>Okay,</a:t>
            </a:r>
            <a:r>
              <a:rPr/>
              <a:t> </a:t>
            </a:r>
            <a:r>
              <a:rPr/>
              <a:t>so</a:t>
            </a:r>
            <a:r>
              <a:rPr/>
              <a:t> </a:t>
            </a:r>
            <a:r>
              <a:rPr/>
              <a:t>the</a:t>
            </a:r>
            <a:r>
              <a:rPr/>
              <a:t> </a:t>
            </a:r>
            <a:r>
              <a:rPr/>
              <a:t>experts</a:t>
            </a:r>
            <a:r>
              <a:rPr/>
              <a:t> </a:t>
            </a:r>
            <a:r>
              <a:rPr/>
              <a:t>in</a:t>
            </a:r>
            <a:r>
              <a:rPr/>
              <a:t> </a:t>
            </a:r>
            <a:r>
              <a:rPr/>
              <a:t>evidence</a:t>
            </a:r>
            <a:r>
              <a:rPr/>
              <a:t> </a:t>
            </a:r>
            <a:r>
              <a:rPr/>
              <a:t>based</a:t>
            </a:r>
            <a:r>
              <a:rPr/>
              <a:t> </a:t>
            </a:r>
            <a:r>
              <a:rPr/>
              <a:t>medicine</a:t>
            </a:r>
            <a:r>
              <a:rPr/>
              <a:t> </a:t>
            </a:r>
            <a:r>
              <a:rPr/>
              <a:t>came</a:t>
            </a:r>
            <a:r>
              <a:rPr/>
              <a:t> </a:t>
            </a:r>
            <a:r>
              <a:rPr/>
              <a:t>up</a:t>
            </a:r>
            <a:r>
              <a:rPr/>
              <a:t> </a:t>
            </a:r>
            <a:r>
              <a:rPr/>
              <a:t>with</a:t>
            </a:r>
            <a:r>
              <a:rPr/>
              <a:t> </a:t>
            </a:r>
            <a:r>
              <a:rPr/>
              <a:t>this</a:t>
            </a:r>
            <a:r>
              <a:rPr/>
              <a:t> </a:t>
            </a:r>
            <a:r>
              <a:rPr/>
              <a:t>acronym,</a:t>
            </a:r>
            <a:r>
              <a:rPr/>
              <a:t> </a:t>
            </a:r>
            <a:r>
              <a:rPr/>
              <a:t>PICO.</a:t>
            </a:r>
            <a:r>
              <a:rPr/>
              <a:t> </a:t>
            </a:r>
            <a:r>
              <a:rPr/>
              <a:t>You</a:t>
            </a:r>
            <a:r>
              <a:rPr/>
              <a:t> </a:t>
            </a:r>
            <a:r>
              <a:rPr/>
              <a:t>don’t</a:t>
            </a:r>
            <a:r>
              <a:rPr/>
              <a:t> </a:t>
            </a:r>
            <a:r>
              <a:rPr/>
              <a:t>always</a:t>
            </a:r>
            <a:r>
              <a:rPr/>
              <a:t> </a:t>
            </a:r>
            <a:r>
              <a:rPr/>
              <a:t>apply</a:t>
            </a:r>
            <a:r>
              <a:rPr/>
              <a:t> </a:t>
            </a:r>
            <a:r>
              <a:rPr/>
              <a:t>this</a:t>
            </a:r>
            <a:r>
              <a:rPr/>
              <a:t> </a:t>
            </a:r>
            <a:r>
              <a:rPr/>
              <a:t>too</a:t>
            </a:r>
            <a:r>
              <a:rPr/>
              <a:t> </a:t>
            </a:r>
            <a:r>
              <a:rPr/>
              <a:t>literally,</a:t>
            </a:r>
            <a:r>
              <a:rPr/>
              <a:t> </a:t>
            </a:r>
            <a:r>
              <a:rPr/>
              <a:t>but</a:t>
            </a:r>
            <a:r>
              <a:rPr/>
              <a:t> </a:t>
            </a:r>
            <a:r>
              <a:rPr/>
              <a:t>find</a:t>
            </a:r>
            <a:r>
              <a:rPr/>
              <a:t> </a:t>
            </a:r>
            <a:r>
              <a:rPr/>
              <a:t>that</a:t>
            </a:r>
            <a:r>
              <a:rPr/>
              <a:t> </a:t>
            </a:r>
            <a:r>
              <a:rPr/>
              <a:t>it</a:t>
            </a:r>
            <a:r>
              <a:rPr/>
              <a:t> </a:t>
            </a:r>
            <a:r>
              <a:rPr/>
              <a:t>helps.</a:t>
            </a:r>
          </a:p>
          <a:p>
            <a:pPr lvl="0" marL="0" indent="0">
              <a:buNone/>
            </a:pPr>
          </a:p>
          <a:p>
            <a:pPr lvl="0" marL="0" indent="0">
              <a:buNone/>
            </a:pPr>
            <a:r>
              <a:rPr/>
              <a:t>P</a:t>
            </a:r>
            <a:r>
              <a:rPr/>
              <a:t> </a:t>
            </a:r>
            <a:r>
              <a:rPr/>
              <a:t>is</a:t>
            </a:r>
            <a:r>
              <a:rPr/>
              <a:t> </a:t>
            </a:r>
            <a:r>
              <a:rPr/>
              <a:t>the</a:t>
            </a:r>
            <a:r>
              <a:rPr/>
              <a:t> </a:t>
            </a:r>
            <a:r>
              <a:rPr/>
              <a:t>patient</a:t>
            </a:r>
            <a:r>
              <a:rPr/>
              <a:t> </a:t>
            </a:r>
            <a:r>
              <a:rPr/>
              <a:t>population:</a:t>
            </a:r>
            <a:r>
              <a:rPr/>
              <a:t> </a:t>
            </a:r>
            <a:r>
              <a:rPr/>
              <a:t>who</a:t>
            </a:r>
            <a:r>
              <a:rPr/>
              <a:t> </a:t>
            </a:r>
            <a:r>
              <a:rPr/>
              <a:t>you</a:t>
            </a:r>
            <a:r>
              <a:rPr/>
              <a:t> </a:t>
            </a:r>
            <a:r>
              <a:rPr/>
              <a:t>studied.</a:t>
            </a:r>
            <a:r>
              <a:rPr/>
              <a:t> </a:t>
            </a:r>
            <a:r>
              <a:rPr/>
              <a:t>Are</a:t>
            </a:r>
            <a:r>
              <a:rPr/>
              <a:t> </a:t>
            </a:r>
            <a:r>
              <a:rPr/>
              <a:t>you</a:t>
            </a:r>
            <a:r>
              <a:rPr/>
              <a:t> </a:t>
            </a:r>
            <a:r>
              <a:rPr/>
              <a:t>studying</a:t>
            </a:r>
            <a:r>
              <a:rPr/>
              <a:t> </a:t>
            </a:r>
            <a:r>
              <a:rPr/>
              <a:t>children,</a:t>
            </a:r>
            <a:r>
              <a:rPr/>
              <a:t> </a:t>
            </a:r>
            <a:r>
              <a:rPr/>
              <a:t>or</a:t>
            </a:r>
            <a:r>
              <a:rPr/>
              <a:t> </a:t>
            </a:r>
            <a:r>
              <a:rPr/>
              <a:t>studying</a:t>
            </a:r>
            <a:r>
              <a:rPr/>
              <a:t> </a:t>
            </a:r>
            <a:r>
              <a:rPr/>
              <a:t>the</a:t>
            </a:r>
            <a:r>
              <a:rPr/>
              <a:t> </a:t>
            </a:r>
            <a:r>
              <a:rPr/>
              <a:t>elderly.</a:t>
            </a:r>
            <a:r>
              <a:rPr/>
              <a:t> </a:t>
            </a:r>
            <a:r>
              <a:rPr/>
              <a:t>Are</a:t>
            </a:r>
            <a:r>
              <a:rPr/>
              <a:t> </a:t>
            </a:r>
            <a:r>
              <a:rPr/>
              <a:t>you</a:t>
            </a:r>
            <a:r>
              <a:rPr/>
              <a:t> </a:t>
            </a:r>
            <a:r>
              <a:rPr/>
              <a:t>studying</a:t>
            </a:r>
            <a:r>
              <a:rPr/>
              <a:t> </a:t>
            </a:r>
            <a:r>
              <a:rPr/>
              <a:t>people</a:t>
            </a:r>
            <a:r>
              <a:rPr/>
              <a:t> </a:t>
            </a:r>
            <a:r>
              <a:rPr/>
              <a:t>who</a:t>
            </a:r>
            <a:r>
              <a:rPr/>
              <a:t> </a:t>
            </a:r>
            <a:r>
              <a:rPr/>
              <a:t>present</a:t>
            </a:r>
            <a:r>
              <a:rPr/>
              <a:t> </a:t>
            </a:r>
            <a:r>
              <a:rPr/>
              <a:t>with</a:t>
            </a:r>
            <a:r>
              <a:rPr/>
              <a:t> </a:t>
            </a:r>
            <a:r>
              <a:rPr/>
              <a:t>the</a:t>
            </a:r>
            <a:r>
              <a:rPr/>
              <a:t> </a:t>
            </a:r>
            <a:r>
              <a:rPr/>
              <a:t>neck</a:t>
            </a:r>
            <a:r>
              <a:rPr/>
              <a:t> </a:t>
            </a:r>
            <a:r>
              <a:rPr/>
              <a:t>fracture?</a:t>
            </a:r>
            <a:r>
              <a:rPr/>
              <a:t> </a:t>
            </a:r>
            <a:r>
              <a:rPr/>
              <a:t>Sometimes</a:t>
            </a:r>
            <a:r>
              <a:rPr/>
              <a:t> </a:t>
            </a:r>
            <a:r>
              <a:rPr/>
              <a:t>it</a:t>
            </a:r>
            <a:r>
              <a:rPr/>
              <a:t> </a:t>
            </a:r>
            <a:r>
              <a:rPr/>
              <a:t>is</a:t>
            </a:r>
            <a:r>
              <a:rPr/>
              <a:t> </a:t>
            </a:r>
            <a:r>
              <a:rPr/>
              <a:t>not</a:t>
            </a:r>
            <a:r>
              <a:rPr/>
              <a:t> </a:t>
            </a:r>
            <a:r>
              <a:rPr/>
              <a:t>people.</a:t>
            </a:r>
            <a:r>
              <a:rPr/>
              <a:t> </a:t>
            </a:r>
            <a:r>
              <a:rPr/>
              <a:t>Sometimes,</a:t>
            </a:r>
            <a:r>
              <a:rPr/>
              <a:t> </a:t>
            </a:r>
            <a:r>
              <a:rPr/>
              <a:t>you</a:t>
            </a:r>
            <a:r>
              <a:rPr/>
              <a:t> </a:t>
            </a:r>
            <a:r>
              <a:rPr/>
              <a:t>are</a:t>
            </a:r>
            <a:r>
              <a:rPr/>
              <a:t> </a:t>
            </a:r>
            <a:r>
              <a:rPr/>
              <a:t>you</a:t>
            </a:r>
            <a:r>
              <a:rPr/>
              <a:t> </a:t>
            </a:r>
            <a:r>
              <a:rPr/>
              <a:t>studying</a:t>
            </a:r>
            <a:r>
              <a:rPr/>
              <a:t> </a:t>
            </a:r>
            <a:r>
              <a:rPr/>
              <a:t>the</a:t>
            </a:r>
            <a:r>
              <a:rPr/>
              <a:t> </a:t>
            </a:r>
            <a:r>
              <a:rPr/>
              <a:t>houses</a:t>
            </a:r>
            <a:r>
              <a:rPr/>
              <a:t> </a:t>
            </a:r>
            <a:r>
              <a:rPr/>
              <a:t>that</a:t>
            </a:r>
            <a:r>
              <a:rPr/>
              <a:t> </a:t>
            </a:r>
            <a:r>
              <a:rPr/>
              <a:t>people</a:t>
            </a:r>
            <a:r>
              <a:rPr/>
              <a:t> </a:t>
            </a:r>
            <a:r>
              <a:rPr/>
              <a:t>live</a:t>
            </a:r>
            <a:r>
              <a:rPr/>
              <a:t> </a:t>
            </a:r>
            <a:r>
              <a:rPr/>
              <a:t>in,</a:t>
            </a:r>
            <a:r>
              <a:rPr/>
              <a:t> </a:t>
            </a:r>
            <a:r>
              <a:rPr/>
              <a:t>because</a:t>
            </a:r>
            <a:r>
              <a:rPr/>
              <a:t> </a:t>
            </a:r>
            <a:r>
              <a:rPr/>
              <a:t>you</a:t>
            </a:r>
            <a:r>
              <a:rPr/>
              <a:t> </a:t>
            </a:r>
            <a:r>
              <a:rPr/>
              <a:t>are</a:t>
            </a:r>
            <a:r>
              <a:rPr/>
              <a:t> </a:t>
            </a:r>
            <a:r>
              <a:rPr/>
              <a:t>interested</a:t>
            </a:r>
            <a:r>
              <a:rPr/>
              <a:t> </a:t>
            </a:r>
            <a:r>
              <a:rPr/>
              <a:t>in</a:t>
            </a:r>
            <a:r>
              <a:rPr/>
              <a:t> </a:t>
            </a:r>
            <a:r>
              <a:rPr/>
              <a:t>environmental</a:t>
            </a:r>
            <a:r>
              <a:rPr/>
              <a:t> </a:t>
            </a:r>
            <a:r>
              <a:rPr/>
              <a:t>hazards</a:t>
            </a:r>
            <a:r>
              <a:rPr/>
              <a:t> </a:t>
            </a:r>
            <a:r>
              <a:rPr/>
              <a:t>like</a:t>
            </a:r>
            <a:r>
              <a:rPr/>
              <a:t> </a:t>
            </a:r>
            <a:r>
              <a:rPr/>
              <a:t>lead</a:t>
            </a:r>
            <a:r>
              <a:rPr/>
              <a:t> </a:t>
            </a:r>
            <a:r>
              <a:rPr/>
              <a:t>paint</a:t>
            </a:r>
            <a:r>
              <a:rPr/>
              <a:t> </a:t>
            </a:r>
            <a:r>
              <a:rPr/>
              <a:t>in</a:t>
            </a:r>
            <a:r>
              <a:rPr/>
              <a:t> </a:t>
            </a:r>
            <a:r>
              <a:rPr/>
              <a:t>the</a:t>
            </a:r>
            <a:r>
              <a:rPr/>
              <a:t> </a:t>
            </a:r>
            <a:r>
              <a:rPr/>
              <a:t>home.</a:t>
            </a:r>
          </a:p>
          <a:p>
            <a:pPr lvl="0" marL="0" indent="0">
              <a:buNone/>
            </a:pPr>
          </a:p>
          <a:p>
            <a:pPr lvl="0" marL="0" indent="0">
              <a:buNone/>
            </a:pPr>
            <a:r>
              <a:rPr/>
              <a:t>I</a:t>
            </a:r>
            <a:r>
              <a:rPr/>
              <a:t> </a:t>
            </a:r>
            <a:r>
              <a:rPr/>
              <a:t>is</a:t>
            </a:r>
            <a:r>
              <a:rPr/>
              <a:t> </a:t>
            </a:r>
            <a:r>
              <a:rPr/>
              <a:t>the</a:t>
            </a:r>
            <a:r>
              <a:rPr/>
              <a:t> </a:t>
            </a:r>
            <a:r>
              <a:rPr/>
              <a:t>intervention.</a:t>
            </a:r>
            <a:r>
              <a:rPr/>
              <a:t> </a:t>
            </a:r>
            <a:r>
              <a:rPr/>
              <a:t>An</a:t>
            </a:r>
            <a:r>
              <a:rPr/>
              <a:t> </a:t>
            </a:r>
            <a:r>
              <a:rPr/>
              <a:t>intervention</a:t>
            </a:r>
            <a:r>
              <a:rPr/>
              <a:t> </a:t>
            </a:r>
            <a:r>
              <a:rPr/>
              <a:t>is</a:t>
            </a:r>
            <a:r>
              <a:rPr/>
              <a:t> </a:t>
            </a:r>
            <a:r>
              <a:rPr/>
              <a:t>when</a:t>
            </a:r>
            <a:r>
              <a:rPr/>
              <a:t> </a:t>
            </a:r>
            <a:r>
              <a:rPr/>
              <a:t>you</a:t>
            </a:r>
            <a:r>
              <a:rPr/>
              <a:t> </a:t>
            </a:r>
            <a:r>
              <a:rPr/>
              <a:t>when</a:t>
            </a:r>
            <a:r>
              <a:rPr/>
              <a:t> </a:t>
            </a:r>
            <a:r>
              <a:rPr/>
              <a:t>you</a:t>
            </a:r>
            <a:r>
              <a:rPr/>
              <a:t> </a:t>
            </a:r>
            <a:r>
              <a:rPr/>
              <a:t>change</a:t>
            </a:r>
            <a:r>
              <a:rPr/>
              <a:t> </a:t>
            </a:r>
            <a:r>
              <a:rPr/>
              <a:t>something.</a:t>
            </a:r>
            <a:r>
              <a:rPr/>
              <a:t> </a:t>
            </a:r>
            <a:r>
              <a:rPr/>
              <a:t>You</a:t>
            </a:r>
            <a:r>
              <a:rPr/>
              <a:t> </a:t>
            </a:r>
            <a:r>
              <a:rPr/>
              <a:t>try</a:t>
            </a:r>
            <a:r>
              <a:rPr/>
              <a:t> </a:t>
            </a:r>
            <a:r>
              <a:rPr/>
              <a:t>to</a:t>
            </a:r>
            <a:r>
              <a:rPr/>
              <a:t> </a:t>
            </a:r>
            <a:r>
              <a:rPr/>
              <a:t>physically</a:t>
            </a:r>
            <a:r>
              <a:rPr/>
              <a:t> </a:t>
            </a:r>
            <a:r>
              <a:rPr/>
              <a:t>intervene</a:t>
            </a:r>
            <a:r>
              <a:rPr/>
              <a:t> </a:t>
            </a:r>
            <a:r>
              <a:rPr/>
              <a:t>to</a:t>
            </a:r>
            <a:r>
              <a:rPr/>
              <a:t> </a:t>
            </a:r>
            <a:r>
              <a:rPr/>
              <a:t>mitigate</a:t>
            </a:r>
            <a:r>
              <a:rPr/>
              <a:t> </a:t>
            </a:r>
            <a:r>
              <a:rPr/>
              <a:t>the</a:t>
            </a:r>
            <a:r>
              <a:rPr/>
              <a:t> </a:t>
            </a:r>
            <a:r>
              <a:rPr/>
              <a:t>problem.</a:t>
            </a:r>
            <a:r>
              <a:rPr/>
              <a:t> </a:t>
            </a:r>
            <a:r>
              <a:rPr/>
              <a:t>You</a:t>
            </a:r>
            <a:r>
              <a:rPr/>
              <a:t> </a:t>
            </a:r>
            <a:r>
              <a:rPr/>
              <a:t>give</a:t>
            </a:r>
            <a:r>
              <a:rPr/>
              <a:t> </a:t>
            </a:r>
            <a:r>
              <a:rPr/>
              <a:t>a</a:t>
            </a:r>
            <a:r>
              <a:rPr/>
              <a:t> </a:t>
            </a:r>
            <a:r>
              <a:rPr/>
              <a:t>drug</a:t>
            </a:r>
            <a:r>
              <a:rPr/>
              <a:t> </a:t>
            </a:r>
            <a:r>
              <a:rPr/>
              <a:t>or</a:t>
            </a:r>
            <a:r>
              <a:rPr/>
              <a:t> </a:t>
            </a:r>
            <a:r>
              <a:rPr/>
              <a:t>offer</a:t>
            </a:r>
            <a:r>
              <a:rPr/>
              <a:t> </a:t>
            </a:r>
            <a:r>
              <a:rPr/>
              <a:t>a</a:t>
            </a:r>
            <a:r>
              <a:rPr/>
              <a:t> </a:t>
            </a:r>
            <a:r>
              <a:rPr/>
              <a:t>therapy.</a:t>
            </a:r>
            <a:r>
              <a:rPr/>
              <a:t> </a:t>
            </a:r>
            <a:r>
              <a:rPr/>
              <a:t>Sometimes</a:t>
            </a:r>
            <a:r>
              <a:rPr/>
              <a:t> </a:t>
            </a:r>
            <a:r>
              <a:rPr/>
              <a:t>I</a:t>
            </a:r>
            <a:r>
              <a:rPr/>
              <a:t> </a:t>
            </a:r>
            <a:r>
              <a:rPr/>
              <a:t>use</a:t>
            </a:r>
            <a:r>
              <a:rPr/>
              <a:t> </a:t>
            </a:r>
            <a:r>
              <a:rPr/>
              <a:t>the</a:t>
            </a:r>
            <a:r>
              <a:rPr/>
              <a:t> </a:t>
            </a:r>
            <a:r>
              <a:rPr/>
              <a:t>word</a:t>
            </a:r>
            <a:r>
              <a:rPr/>
              <a:t> </a:t>
            </a:r>
            <a:r>
              <a:rPr/>
              <a:t>exposure.</a:t>
            </a:r>
            <a:r>
              <a:rPr/>
              <a:t> </a:t>
            </a:r>
            <a:r>
              <a:rPr/>
              <a:t>Exposure</a:t>
            </a:r>
            <a:r>
              <a:rPr/>
              <a:t> </a:t>
            </a:r>
            <a:r>
              <a:rPr/>
              <a:t>is</a:t>
            </a:r>
            <a:r>
              <a:rPr/>
              <a:t> </a:t>
            </a:r>
            <a:r>
              <a:rPr/>
              <a:t>something</a:t>
            </a:r>
            <a:r>
              <a:rPr/>
              <a:t> </a:t>
            </a:r>
            <a:r>
              <a:rPr/>
              <a:t>that</a:t>
            </a:r>
            <a:r>
              <a:rPr/>
              <a:t> </a:t>
            </a:r>
            <a:r>
              <a:rPr/>
              <a:t>your</a:t>
            </a:r>
            <a:r>
              <a:rPr/>
              <a:t> </a:t>
            </a:r>
            <a:r>
              <a:rPr/>
              <a:t>patients</a:t>
            </a:r>
            <a:r>
              <a:rPr/>
              <a:t> </a:t>
            </a:r>
            <a:r>
              <a:rPr/>
              <a:t>endure.</a:t>
            </a:r>
            <a:r>
              <a:rPr/>
              <a:t> </a:t>
            </a:r>
            <a:r>
              <a:rPr/>
              <a:t>It’s</a:t>
            </a:r>
            <a:r>
              <a:rPr/>
              <a:t> </a:t>
            </a:r>
            <a:r>
              <a:rPr/>
              <a:t>not</a:t>
            </a:r>
            <a:r>
              <a:rPr/>
              <a:t> </a:t>
            </a:r>
            <a:r>
              <a:rPr/>
              <a:t>something</a:t>
            </a:r>
            <a:r>
              <a:rPr/>
              <a:t> </a:t>
            </a:r>
            <a:r>
              <a:rPr/>
              <a:t>that</a:t>
            </a:r>
            <a:r>
              <a:rPr/>
              <a:t> </a:t>
            </a:r>
            <a:r>
              <a:rPr/>
              <a:t>you</a:t>
            </a:r>
            <a:r>
              <a:rPr/>
              <a:t> </a:t>
            </a:r>
            <a:r>
              <a:rPr/>
              <a:t>provide</a:t>
            </a:r>
            <a:r>
              <a:rPr/>
              <a:t> </a:t>
            </a:r>
            <a:r>
              <a:rPr/>
              <a:t>hoping</a:t>
            </a:r>
            <a:r>
              <a:rPr/>
              <a:t> </a:t>
            </a:r>
            <a:r>
              <a:rPr/>
              <a:t>for</a:t>
            </a:r>
            <a:r>
              <a:rPr/>
              <a:t> </a:t>
            </a:r>
            <a:r>
              <a:rPr/>
              <a:t>a</a:t>
            </a:r>
            <a:r>
              <a:rPr/>
              <a:t> </a:t>
            </a:r>
            <a:r>
              <a:rPr/>
              <a:t>cure.</a:t>
            </a:r>
            <a:r>
              <a:rPr/>
              <a:t> </a:t>
            </a:r>
            <a:r>
              <a:rPr/>
              <a:t>Second</a:t>
            </a:r>
            <a:r>
              <a:rPr/>
              <a:t> </a:t>
            </a:r>
            <a:r>
              <a:rPr/>
              <a:t>hand</a:t>
            </a:r>
            <a:r>
              <a:rPr/>
              <a:t> </a:t>
            </a:r>
            <a:r>
              <a:rPr/>
              <a:t>smoke</a:t>
            </a:r>
            <a:r>
              <a:rPr/>
              <a:t> </a:t>
            </a:r>
            <a:r>
              <a:rPr/>
              <a:t>is</a:t>
            </a:r>
            <a:r>
              <a:rPr/>
              <a:t> </a:t>
            </a:r>
            <a:r>
              <a:rPr/>
              <a:t>an</a:t>
            </a:r>
            <a:r>
              <a:rPr/>
              <a:t> </a:t>
            </a:r>
            <a:r>
              <a:rPr/>
              <a:t>exposure.</a:t>
            </a:r>
            <a:r>
              <a:rPr/>
              <a:t> </a:t>
            </a:r>
            <a:r>
              <a:rPr/>
              <a:t>Non-ionizing</a:t>
            </a:r>
            <a:r>
              <a:rPr/>
              <a:t> </a:t>
            </a:r>
            <a:r>
              <a:rPr/>
              <a:t>radiation</a:t>
            </a:r>
            <a:r>
              <a:rPr/>
              <a:t> </a:t>
            </a:r>
            <a:r>
              <a:rPr/>
              <a:t>is</a:t>
            </a:r>
            <a:r>
              <a:rPr/>
              <a:t> </a:t>
            </a:r>
            <a:r>
              <a:rPr/>
              <a:t>an</a:t>
            </a:r>
            <a:r>
              <a:rPr/>
              <a:t> </a:t>
            </a:r>
            <a:r>
              <a:rPr/>
              <a:t>exposure.</a:t>
            </a:r>
            <a:r>
              <a:rPr/>
              <a:t> </a:t>
            </a:r>
            <a:r>
              <a:rPr/>
              <a:t>Interventions</a:t>
            </a:r>
            <a:r>
              <a:rPr/>
              <a:t> </a:t>
            </a:r>
            <a:r>
              <a:rPr/>
              <a:t>are</a:t>
            </a:r>
            <a:r>
              <a:rPr/>
              <a:t> </a:t>
            </a:r>
            <a:r>
              <a:rPr/>
              <a:t>sometimes</a:t>
            </a:r>
            <a:r>
              <a:rPr/>
              <a:t> </a:t>
            </a:r>
            <a:r>
              <a:rPr/>
              <a:t>bad,</a:t>
            </a:r>
            <a:r>
              <a:rPr/>
              <a:t> </a:t>
            </a:r>
            <a:r>
              <a:rPr/>
              <a:t>but</a:t>
            </a:r>
            <a:r>
              <a:rPr/>
              <a:t> </a:t>
            </a:r>
            <a:r>
              <a:rPr/>
              <a:t>the</a:t>
            </a:r>
            <a:r>
              <a:rPr/>
              <a:t> </a:t>
            </a:r>
            <a:r>
              <a:rPr/>
              <a:t>intention</a:t>
            </a:r>
            <a:r>
              <a:rPr/>
              <a:t> </a:t>
            </a:r>
            <a:r>
              <a:rPr/>
              <a:t>is</a:t>
            </a:r>
            <a:r>
              <a:rPr/>
              <a:t> </a:t>
            </a:r>
            <a:r>
              <a:rPr/>
              <a:t>what</a:t>
            </a:r>
            <a:r>
              <a:rPr/>
              <a:t> </a:t>
            </a:r>
            <a:r>
              <a:rPr/>
              <a:t>matter.</a:t>
            </a:r>
            <a:r>
              <a:rPr/>
              <a:t> </a:t>
            </a:r>
            <a:r>
              <a:rPr/>
              <a:t>An</a:t>
            </a:r>
            <a:r>
              <a:rPr/>
              <a:t> </a:t>
            </a:r>
            <a:r>
              <a:rPr/>
              <a:t>intervention</a:t>
            </a:r>
            <a:r>
              <a:rPr/>
              <a:t> </a:t>
            </a:r>
            <a:r>
              <a:rPr/>
              <a:t>is</a:t>
            </a:r>
            <a:r>
              <a:rPr/>
              <a:t> </a:t>
            </a:r>
            <a:r>
              <a:rPr/>
              <a:t>intended</a:t>
            </a:r>
            <a:r>
              <a:rPr/>
              <a:t> </a:t>
            </a:r>
            <a:r>
              <a:rPr/>
              <a:t>to</a:t>
            </a:r>
            <a:r>
              <a:rPr/>
              <a:t> </a:t>
            </a:r>
            <a:r>
              <a:rPr/>
              <a:t>make</a:t>
            </a:r>
            <a:r>
              <a:rPr/>
              <a:t> </a:t>
            </a:r>
            <a:r>
              <a:rPr/>
              <a:t>things</a:t>
            </a:r>
            <a:r>
              <a:rPr/>
              <a:t> </a:t>
            </a:r>
            <a:r>
              <a:rPr/>
              <a:t>better,</a:t>
            </a:r>
            <a:r>
              <a:rPr/>
              <a:t> </a:t>
            </a:r>
            <a:r>
              <a:rPr/>
              <a:t>while</a:t>
            </a:r>
            <a:r>
              <a:rPr/>
              <a:t> </a:t>
            </a:r>
            <a:r>
              <a:rPr/>
              <a:t>an</a:t>
            </a:r>
            <a:r>
              <a:rPr/>
              <a:t> </a:t>
            </a:r>
            <a:r>
              <a:rPr/>
              <a:t>exposure</a:t>
            </a:r>
            <a:r>
              <a:rPr/>
              <a:t> </a:t>
            </a:r>
            <a:r>
              <a:rPr/>
              <a:t>is</a:t>
            </a:r>
            <a:r>
              <a:rPr/>
              <a:t> </a:t>
            </a:r>
            <a:r>
              <a:rPr/>
              <a:t>something</a:t>
            </a:r>
            <a:r>
              <a:rPr/>
              <a:t> </a:t>
            </a:r>
            <a:r>
              <a:rPr/>
              <a:t>that</a:t>
            </a:r>
            <a:r>
              <a:rPr/>
              <a:t> </a:t>
            </a:r>
            <a:r>
              <a:rPr/>
              <a:t>might</a:t>
            </a:r>
            <a:r>
              <a:rPr/>
              <a:t> </a:t>
            </a:r>
            <a:r>
              <a:rPr/>
              <a:t>make</a:t>
            </a:r>
            <a:r>
              <a:rPr/>
              <a:t> </a:t>
            </a:r>
            <a:r>
              <a:rPr/>
              <a:t>things</a:t>
            </a:r>
            <a:r>
              <a:rPr/>
              <a:t> </a:t>
            </a:r>
            <a:r>
              <a:rPr/>
              <a:t>worse.</a:t>
            </a:r>
          </a:p>
          <a:p>
            <a:pPr lvl="0" marL="0" indent="0">
              <a:buNone/>
            </a:pPr>
          </a:p>
          <a:p>
            <a:pPr lvl="0" marL="0" indent="0">
              <a:buNone/>
            </a:pPr>
            <a:r>
              <a:rPr/>
              <a:t>C</a:t>
            </a:r>
            <a:r>
              <a:rPr/>
              <a:t> </a:t>
            </a:r>
            <a:r>
              <a:rPr/>
              <a:t>is</a:t>
            </a:r>
            <a:r>
              <a:rPr/>
              <a:t> </a:t>
            </a:r>
            <a:r>
              <a:rPr/>
              <a:t>the</a:t>
            </a:r>
            <a:r>
              <a:rPr/>
              <a:t> </a:t>
            </a:r>
            <a:r>
              <a:rPr/>
              <a:t>control</a:t>
            </a:r>
            <a:r>
              <a:rPr/>
              <a:t> </a:t>
            </a:r>
            <a:r>
              <a:rPr/>
              <a:t>or</a:t>
            </a:r>
            <a:r>
              <a:rPr/>
              <a:t> </a:t>
            </a:r>
            <a:r>
              <a:rPr/>
              <a:t>comparison</a:t>
            </a:r>
            <a:r>
              <a:rPr/>
              <a:t> </a:t>
            </a:r>
            <a:r>
              <a:rPr/>
              <a:t>group.</a:t>
            </a:r>
            <a:r>
              <a:rPr/>
              <a:t> </a:t>
            </a:r>
            <a:r>
              <a:rPr/>
              <a:t>Research</a:t>
            </a:r>
            <a:r>
              <a:rPr/>
              <a:t> </a:t>
            </a:r>
            <a:r>
              <a:rPr/>
              <a:t>hypothesis,</a:t>
            </a:r>
            <a:r>
              <a:rPr/>
              <a:t> </a:t>
            </a:r>
            <a:r>
              <a:rPr/>
              <a:t>almost</a:t>
            </a:r>
            <a:r>
              <a:rPr/>
              <a:t> </a:t>
            </a:r>
            <a:r>
              <a:rPr/>
              <a:t>always,</a:t>
            </a:r>
            <a:r>
              <a:rPr/>
              <a:t> </a:t>
            </a:r>
            <a:r>
              <a:rPr/>
              <a:t>involves</a:t>
            </a:r>
            <a:r>
              <a:rPr/>
              <a:t> </a:t>
            </a:r>
            <a:r>
              <a:rPr/>
              <a:t>some</a:t>
            </a:r>
            <a:r>
              <a:rPr/>
              <a:t> </a:t>
            </a:r>
            <a:r>
              <a:rPr/>
              <a:t>sort</a:t>
            </a:r>
            <a:r>
              <a:rPr/>
              <a:t> </a:t>
            </a:r>
            <a:r>
              <a:rPr/>
              <a:t>of</a:t>
            </a:r>
            <a:r>
              <a:rPr/>
              <a:t> </a:t>
            </a:r>
            <a:r>
              <a:rPr/>
              <a:t>comparison</a:t>
            </a:r>
            <a:r>
              <a:rPr/>
              <a:t> </a:t>
            </a:r>
            <a:r>
              <a:rPr/>
              <a:t>groups.</a:t>
            </a:r>
            <a:r>
              <a:rPr/>
              <a:t> </a:t>
            </a:r>
            <a:r>
              <a:rPr/>
              <a:t>Typically</a:t>
            </a:r>
            <a:r>
              <a:rPr/>
              <a:t> </a:t>
            </a:r>
            <a:r>
              <a:rPr/>
              <a:t>it</a:t>
            </a:r>
            <a:r>
              <a:rPr/>
              <a:t> </a:t>
            </a:r>
            <a:r>
              <a:rPr/>
              <a:t>is</a:t>
            </a:r>
            <a:r>
              <a:rPr/>
              <a:t> </a:t>
            </a:r>
            <a:r>
              <a:rPr/>
              <a:t>a</a:t>
            </a:r>
            <a:r>
              <a:rPr/>
              <a:t> </a:t>
            </a:r>
            <a:r>
              <a:rPr/>
              <a:t>control</a:t>
            </a:r>
            <a:r>
              <a:rPr/>
              <a:t> </a:t>
            </a:r>
            <a:r>
              <a:rPr/>
              <a:t>group.</a:t>
            </a:r>
            <a:r>
              <a:rPr/>
              <a:t> </a:t>
            </a:r>
            <a:r>
              <a:rPr/>
              <a:t>The</a:t>
            </a:r>
            <a:r>
              <a:rPr/>
              <a:t> </a:t>
            </a:r>
            <a:r>
              <a:rPr/>
              <a:t>control</a:t>
            </a:r>
            <a:r>
              <a:rPr/>
              <a:t> </a:t>
            </a:r>
            <a:r>
              <a:rPr/>
              <a:t>group</a:t>
            </a:r>
            <a:r>
              <a:rPr/>
              <a:t> </a:t>
            </a:r>
            <a:r>
              <a:rPr/>
              <a:t>either</a:t>
            </a:r>
            <a:r>
              <a:rPr/>
              <a:t> </a:t>
            </a:r>
            <a:r>
              <a:rPr/>
              <a:t>does</a:t>
            </a:r>
            <a:r>
              <a:rPr/>
              <a:t> </a:t>
            </a:r>
            <a:r>
              <a:rPr/>
              <a:t>not</a:t>
            </a:r>
            <a:r>
              <a:rPr/>
              <a:t> </a:t>
            </a:r>
            <a:r>
              <a:rPr/>
              <a:t>get</a:t>
            </a:r>
            <a:r>
              <a:rPr/>
              <a:t> </a:t>
            </a:r>
            <a:r>
              <a:rPr/>
              <a:t>the</a:t>
            </a:r>
            <a:r>
              <a:rPr/>
              <a:t> </a:t>
            </a:r>
            <a:r>
              <a:rPr/>
              <a:t>intervention,</a:t>
            </a:r>
            <a:r>
              <a:rPr/>
              <a:t> </a:t>
            </a:r>
            <a:r>
              <a:rPr/>
              <a:t>or</a:t>
            </a:r>
            <a:r>
              <a:rPr/>
              <a:t> </a:t>
            </a:r>
            <a:r>
              <a:rPr/>
              <a:t>they</a:t>
            </a:r>
            <a:r>
              <a:rPr/>
              <a:t> </a:t>
            </a:r>
            <a:r>
              <a:rPr/>
              <a:t>get</a:t>
            </a:r>
            <a:r>
              <a:rPr/>
              <a:t> </a:t>
            </a:r>
            <a:r>
              <a:rPr/>
              <a:t>part</a:t>
            </a:r>
            <a:r>
              <a:rPr/>
              <a:t> </a:t>
            </a:r>
            <a:r>
              <a:rPr/>
              <a:t>of</a:t>
            </a:r>
            <a:r>
              <a:rPr/>
              <a:t> </a:t>
            </a:r>
            <a:r>
              <a:rPr/>
              <a:t>the</a:t>
            </a:r>
            <a:r>
              <a:rPr/>
              <a:t> </a:t>
            </a:r>
            <a:r>
              <a:rPr/>
              <a:t>intervention</a:t>
            </a:r>
            <a:r>
              <a:rPr/>
              <a:t> </a:t>
            </a:r>
            <a:r>
              <a:rPr/>
              <a:t>only,</a:t>
            </a:r>
            <a:r>
              <a:rPr/>
              <a:t> </a:t>
            </a:r>
            <a:r>
              <a:rPr/>
              <a:t>or</a:t>
            </a:r>
            <a:r>
              <a:rPr/>
              <a:t> </a:t>
            </a:r>
            <a:r>
              <a:rPr/>
              <a:t>they</a:t>
            </a:r>
            <a:r>
              <a:rPr/>
              <a:t> </a:t>
            </a:r>
            <a:r>
              <a:rPr/>
              <a:t>get</a:t>
            </a:r>
            <a:r>
              <a:rPr/>
              <a:t> </a:t>
            </a:r>
            <a:r>
              <a:rPr/>
              <a:t>an</a:t>
            </a:r>
            <a:r>
              <a:rPr/>
              <a:t> </a:t>
            </a:r>
            <a:r>
              <a:rPr/>
              <a:t>alternate</a:t>
            </a:r>
            <a:r>
              <a:rPr/>
              <a:t> </a:t>
            </a:r>
            <a:r>
              <a:rPr/>
              <a:t>intervention.</a:t>
            </a:r>
          </a:p>
          <a:p>
            <a:pPr lvl="0" marL="0" indent="0">
              <a:buNone/>
            </a:pPr>
          </a:p>
          <a:p>
            <a:pPr lvl="0" marL="0" indent="0">
              <a:buNone/>
            </a:pPr>
            <a:r>
              <a:rPr/>
              <a:t>There</a:t>
            </a:r>
            <a:r>
              <a:rPr/>
              <a:t> </a:t>
            </a:r>
            <a:r>
              <a:rPr/>
              <a:t>certain</a:t>
            </a:r>
            <a:r>
              <a:rPr/>
              <a:t> </a:t>
            </a:r>
            <a:r>
              <a:rPr/>
              <a:t>cases</a:t>
            </a:r>
            <a:r>
              <a:rPr/>
              <a:t> </a:t>
            </a:r>
            <a:r>
              <a:rPr/>
              <a:t>where</a:t>
            </a:r>
            <a:r>
              <a:rPr/>
              <a:t> </a:t>
            </a:r>
            <a:r>
              <a:rPr/>
              <a:t>you</a:t>
            </a:r>
            <a:r>
              <a:rPr/>
              <a:t> </a:t>
            </a:r>
            <a:r>
              <a:rPr/>
              <a:t>don’t</a:t>
            </a:r>
            <a:r>
              <a:rPr/>
              <a:t> </a:t>
            </a:r>
            <a:r>
              <a:rPr/>
              <a:t>have</a:t>
            </a:r>
            <a:r>
              <a:rPr/>
              <a:t> </a:t>
            </a:r>
            <a:r>
              <a:rPr/>
              <a:t>a</a:t>
            </a:r>
            <a:r>
              <a:rPr/>
              <a:t> </a:t>
            </a:r>
            <a:r>
              <a:rPr/>
              <a:t>comparison</a:t>
            </a:r>
            <a:r>
              <a:rPr/>
              <a:t> </a:t>
            </a:r>
            <a:r>
              <a:rPr/>
              <a:t>group.</a:t>
            </a:r>
            <a:r>
              <a:rPr/>
              <a:t> </a:t>
            </a:r>
            <a:r>
              <a:rPr/>
              <a:t>If</a:t>
            </a:r>
            <a:r>
              <a:rPr/>
              <a:t> </a:t>
            </a:r>
            <a:r>
              <a:rPr/>
              <a:t>you</a:t>
            </a:r>
            <a:r>
              <a:rPr/>
              <a:t> </a:t>
            </a:r>
            <a:r>
              <a:rPr/>
              <a:t>are</a:t>
            </a:r>
            <a:r>
              <a:rPr/>
              <a:t> </a:t>
            </a:r>
            <a:r>
              <a:rPr/>
              <a:t>trying</a:t>
            </a:r>
            <a:r>
              <a:rPr/>
              <a:t> </a:t>
            </a:r>
            <a:r>
              <a:rPr/>
              <a:t>to</a:t>
            </a:r>
            <a:r>
              <a:rPr/>
              <a:t> </a:t>
            </a:r>
            <a:r>
              <a:rPr/>
              <a:t>assess</a:t>
            </a:r>
            <a:r>
              <a:rPr/>
              <a:t> </a:t>
            </a:r>
            <a:r>
              <a:rPr/>
              <a:t>the</a:t>
            </a:r>
            <a:r>
              <a:rPr/>
              <a:t> </a:t>
            </a:r>
            <a:r>
              <a:rPr/>
              <a:t>quality</a:t>
            </a:r>
            <a:r>
              <a:rPr/>
              <a:t> </a:t>
            </a:r>
            <a:r>
              <a:rPr/>
              <a:t>of</a:t>
            </a:r>
            <a:r>
              <a:rPr/>
              <a:t> </a:t>
            </a:r>
            <a:r>
              <a:rPr/>
              <a:t>a</a:t>
            </a:r>
            <a:r>
              <a:rPr/>
              <a:t> </a:t>
            </a:r>
            <a:r>
              <a:rPr/>
              <a:t>diagnostic</a:t>
            </a:r>
            <a:r>
              <a:rPr/>
              <a:t> </a:t>
            </a:r>
            <a:r>
              <a:rPr/>
              <a:t>test,</a:t>
            </a:r>
            <a:r>
              <a:rPr/>
              <a:t> </a:t>
            </a:r>
            <a:r>
              <a:rPr/>
              <a:t>it</a:t>
            </a:r>
            <a:r>
              <a:rPr/>
              <a:t> </a:t>
            </a:r>
            <a:r>
              <a:rPr/>
              <a:t>gets</a:t>
            </a:r>
            <a:r>
              <a:rPr/>
              <a:t> </a:t>
            </a:r>
            <a:r>
              <a:rPr/>
              <a:t>a</a:t>
            </a:r>
            <a:r>
              <a:rPr/>
              <a:t> </a:t>
            </a:r>
            <a:r>
              <a:rPr/>
              <a:t>bit</a:t>
            </a:r>
            <a:r>
              <a:rPr/>
              <a:t> </a:t>
            </a:r>
            <a:r>
              <a:rPr/>
              <a:t>harder</a:t>
            </a:r>
            <a:r>
              <a:rPr/>
              <a:t> </a:t>
            </a:r>
            <a:r>
              <a:rPr/>
              <a:t>because</a:t>
            </a:r>
            <a:r>
              <a:rPr/>
              <a:t> </a:t>
            </a:r>
            <a:r>
              <a:rPr/>
              <a:t>everyone</a:t>
            </a:r>
            <a:r>
              <a:rPr/>
              <a:t> </a:t>
            </a:r>
            <a:r>
              <a:rPr/>
              <a:t>gets</a:t>
            </a:r>
            <a:r>
              <a:rPr/>
              <a:t> </a:t>
            </a:r>
            <a:r>
              <a:rPr/>
              <a:t>the</a:t>
            </a:r>
            <a:r>
              <a:rPr/>
              <a:t> </a:t>
            </a:r>
            <a:r>
              <a:rPr/>
              <a:t>diagnostic</a:t>
            </a:r>
            <a:r>
              <a:rPr/>
              <a:t> </a:t>
            </a:r>
            <a:r>
              <a:rPr/>
              <a:t>test.</a:t>
            </a:r>
            <a:r>
              <a:rPr/>
              <a:t> </a:t>
            </a:r>
            <a:r>
              <a:rPr/>
              <a:t>You</a:t>
            </a:r>
            <a:r>
              <a:rPr/>
              <a:t> </a:t>
            </a:r>
            <a:r>
              <a:rPr/>
              <a:t>can</a:t>
            </a:r>
            <a:r>
              <a:rPr/>
              <a:t> </a:t>
            </a:r>
            <a:r>
              <a:rPr/>
              <a:t>try</a:t>
            </a:r>
            <a:r>
              <a:rPr/>
              <a:t> </a:t>
            </a:r>
            <a:r>
              <a:rPr/>
              <a:t>to</a:t>
            </a:r>
            <a:r>
              <a:rPr/>
              <a:t> </a:t>
            </a:r>
            <a:r>
              <a:rPr/>
              <a:t>force</a:t>
            </a:r>
            <a:r>
              <a:rPr/>
              <a:t> </a:t>
            </a:r>
            <a:r>
              <a:rPr/>
              <a:t>this</a:t>
            </a:r>
            <a:r>
              <a:rPr/>
              <a:t> </a:t>
            </a:r>
            <a:r>
              <a:rPr/>
              <a:t>by</a:t>
            </a:r>
            <a:r>
              <a:rPr/>
              <a:t> </a:t>
            </a:r>
            <a:r>
              <a:rPr/>
              <a:t>defining</a:t>
            </a:r>
            <a:r>
              <a:rPr/>
              <a:t> </a:t>
            </a:r>
            <a:r>
              <a:rPr/>
              <a:t>a</a:t>
            </a:r>
            <a:r>
              <a:rPr/>
              <a:t> </a:t>
            </a:r>
            <a:r>
              <a:rPr/>
              <a:t>C,</a:t>
            </a:r>
            <a:r>
              <a:rPr/>
              <a:t> </a:t>
            </a:r>
            <a:r>
              <a:rPr/>
              <a:t>but</a:t>
            </a:r>
            <a:r>
              <a:rPr/>
              <a:t> </a:t>
            </a:r>
            <a:r>
              <a:rPr/>
              <a:t>this</a:t>
            </a:r>
            <a:r>
              <a:rPr/>
              <a:t> </a:t>
            </a:r>
            <a:r>
              <a:rPr/>
              <a:t>is</a:t>
            </a:r>
            <a:r>
              <a:rPr/>
              <a:t> </a:t>
            </a:r>
            <a:r>
              <a:rPr/>
              <a:t>usually</a:t>
            </a:r>
            <a:r>
              <a:rPr/>
              <a:t> </a:t>
            </a:r>
            <a:r>
              <a:rPr/>
              <a:t>not</a:t>
            </a:r>
            <a:r>
              <a:rPr/>
              <a:t> </a:t>
            </a:r>
            <a:r>
              <a:rPr/>
              <a:t>worth</a:t>
            </a:r>
            <a:r>
              <a:rPr/>
              <a:t> </a:t>
            </a:r>
            <a:r>
              <a:rPr/>
              <a:t>the</a:t>
            </a:r>
            <a:r>
              <a:rPr/>
              <a:t> </a:t>
            </a:r>
            <a:r>
              <a:rPr/>
              <a:t>effort.</a:t>
            </a:r>
          </a:p>
          <a:p>
            <a:pPr lvl="0" marL="0" indent="0">
              <a:buNone/>
            </a:pPr>
          </a:p>
          <a:p>
            <a:pPr lvl="0" marL="0" indent="0">
              <a:buNone/>
            </a:pPr>
            <a:r>
              <a:rPr/>
              <a:t>There’s</a:t>
            </a:r>
            <a:r>
              <a:rPr/>
              <a:t> </a:t>
            </a:r>
            <a:r>
              <a:rPr/>
              <a:t>an</a:t>
            </a:r>
            <a:r>
              <a:rPr/>
              <a:t> </a:t>
            </a:r>
            <a:r>
              <a:rPr/>
              <a:t>extension</a:t>
            </a:r>
            <a:r>
              <a:rPr/>
              <a:t> </a:t>
            </a:r>
            <a:r>
              <a:rPr/>
              <a:t>of</a:t>
            </a:r>
            <a:r>
              <a:rPr/>
              <a:t> </a:t>
            </a:r>
            <a:r>
              <a:rPr/>
              <a:t>this</a:t>
            </a:r>
            <a:r>
              <a:rPr/>
              <a:t> </a:t>
            </a:r>
            <a:r>
              <a:rPr/>
              <a:t>acronym,</a:t>
            </a:r>
            <a:r>
              <a:rPr/>
              <a:t> </a:t>
            </a:r>
            <a:r>
              <a:rPr/>
              <a:t>PICOTS.</a:t>
            </a:r>
            <a:r>
              <a:rPr/>
              <a:t> </a:t>
            </a:r>
            <a:r>
              <a:rPr/>
              <a:t>T</a:t>
            </a:r>
            <a:r>
              <a:rPr/>
              <a:t> </a:t>
            </a:r>
            <a:r>
              <a:rPr/>
              <a:t>specifies</a:t>
            </a:r>
            <a:r>
              <a:rPr/>
              <a:t> </a:t>
            </a:r>
            <a:r>
              <a:rPr/>
              <a:t>the</a:t>
            </a:r>
            <a:r>
              <a:rPr/>
              <a:t> </a:t>
            </a:r>
            <a:r>
              <a:rPr/>
              <a:t>time</a:t>
            </a:r>
            <a:r>
              <a:rPr/>
              <a:t> </a:t>
            </a:r>
            <a:r>
              <a:rPr/>
              <a:t>frame</a:t>
            </a:r>
            <a:r>
              <a:rPr/>
              <a:t> </a:t>
            </a:r>
            <a:r>
              <a:rPr/>
              <a:t>and</a:t>
            </a:r>
            <a:r>
              <a:rPr/>
              <a:t> </a:t>
            </a:r>
            <a:r>
              <a:rPr/>
              <a:t>S</a:t>
            </a:r>
            <a:r>
              <a:rPr/>
              <a:t> </a:t>
            </a:r>
            <a:r>
              <a:rPr/>
              <a:t>specifies</a:t>
            </a:r>
            <a:r>
              <a:rPr/>
              <a:t> </a:t>
            </a:r>
            <a:r>
              <a:rPr/>
              <a:t>the</a:t>
            </a:r>
            <a:r>
              <a:rPr/>
              <a:t> </a:t>
            </a:r>
            <a:r>
              <a:rPr/>
              <a:t>setting.</a:t>
            </a:r>
            <a:r>
              <a:rPr/>
              <a:t> </a:t>
            </a:r>
            <a:r>
              <a:rPr/>
              <a:t>These</a:t>
            </a:r>
            <a:r>
              <a:rPr/>
              <a:t> </a:t>
            </a:r>
            <a:r>
              <a:rPr/>
              <a:t>are</a:t>
            </a:r>
            <a:r>
              <a:rPr/>
              <a:t> </a:t>
            </a:r>
            <a:r>
              <a:rPr/>
              <a:t>important</a:t>
            </a:r>
            <a:r>
              <a:rPr/>
              <a:t> </a:t>
            </a:r>
            <a:r>
              <a:rPr/>
              <a:t>differences</a:t>
            </a:r>
            <a:r>
              <a:rPr/>
              <a:t> </a:t>
            </a:r>
            <a:r>
              <a:rPr/>
              <a:t>between</a:t>
            </a:r>
            <a:r>
              <a:rPr/>
              <a:t> </a:t>
            </a:r>
            <a:r>
              <a:rPr/>
              <a:t>a</a:t>
            </a:r>
            <a:r>
              <a:rPr/>
              <a:t> </a:t>
            </a:r>
            <a:r>
              <a:rPr/>
              <a:t>study</a:t>
            </a:r>
            <a:r>
              <a:rPr/>
              <a:t> </a:t>
            </a:r>
            <a:r>
              <a:rPr/>
              <a:t>based</a:t>
            </a:r>
            <a:r>
              <a:rPr/>
              <a:t> </a:t>
            </a:r>
            <a:r>
              <a:rPr/>
              <a:t>in</a:t>
            </a:r>
            <a:r>
              <a:rPr/>
              <a:t> </a:t>
            </a:r>
            <a:r>
              <a:rPr/>
              <a:t>a</a:t>
            </a:r>
            <a:r>
              <a:rPr/>
              <a:t> </a:t>
            </a:r>
            <a:r>
              <a:rPr/>
              <a:t>tertiary</a:t>
            </a:r>
            <a:r>
              <a:rPr/>
              <a:t> </a:t>
            </a:r>
            <a:r>
              <a:rPr/>
              <a:t>care</a:t>
            </a:r>
            <a:r>
              <a:rPr/>
              <a:t> </a:t>
            </a:r>
            <a:r>
              <a:rPr/>
              <a:t>center</a:t>
            </a:r>
            <a:r>
              <a:rPr/>
              <a:t> </a:t>
            </a:r>
            <a:r>
              <a:rPr/>
              <a:t>rather</a:t>
            </a:r>
            <a:r>
              <a:rPr/>
              <a:t> </a:t>
            </a:r>
            <a:r>
              <a:rPr/>
              <a:t>than</a:t>
            </a:r>
            <a:r>
              <a:rPr/>
              <a:t> </a:t>
            </a:r>
            <a:r>
              <a:rPr/>
              <a:t>in</a:t>
            </a:r>
            <a:r>
              <a:rPr/>
              <a:t> </a:t>
            </a:r>
            <a:r>
              <a:rPr/>
              <a:t>a</a:t>
            </a:r>
            <a:r>
              <a:rPr/>
              <a:t> </a:t>
            </a:r>
            <a:r>
              <a:rPr/>
              <a:t>first-line</a:t>
            </a:r>
            <a:r>
              <a:rPr/>
              <a:t> </a:t>
            </a:r>
            <a:r>
              <a:rPr/>
              <a:t>clinic.</a:t>
            </a:r>
            <a:r>
              <a:rPr/>
              <a:t> </a:t>
            </a:r>
            <a:r>
              <a:rPr/>
              <a:t>I</a:t>
            </a:r>
            <a:r>
              <a:rPr/>
              <a:t> </a:t>
            </a:r>
            <a:r>
              <a:rPr/>
              <a:t>sometimes</a:t>
            </a:r>
            <a:r>
              <a:rPr/>
              <a:t> </a:t>
            </a:r>
            <a:r>
              <a:rPr/>
              <a:t>look</a:t>
            </a:r>
            <a:r>
              <a:rPr/>
              <a:t> </a:t>
            </a:r>
            <a:r>
              <a:rPr/>
              <a:t>for</a:t>
            </a:r>
            <a:r>
              <a:rPr/>
              <a:t> </a:t>
            </a:r>
            <a:r>
              <a:rPr/>
              <a:t>the</a:t>
            </a:r>
            <a:r>
              <a:rPr/>
              <a:t> </a:t>
            </a:r>
            <a:r>
              <a:rPr/>
              <a:t>T</a:t>
            </a:r>
            <a:r>
              <a:rPr/>
              <a:t> </a:t>
            </a:r>
            <a:r>
              <a:rPr/>
              <a:t>and</a:t>
            </a:r>
            <a:r>
              <a:rPr/>
              <a:t> </a:t>
            </a:r>
            <a:r>
              <a:rPr/>
              <a:t>the</a:t>
            </a:r>
            <a:r>
              <a:rPr/>
              <a:t> </a:t>
            </a:r>
            <a:r>
              <a:rPr/>
              <a:t>S,</a:t>
            </a:r>
            <a:r>
              <a:rPr/>
              <a:t> </a:t>
            </a:r>
            <a:r>
              <a:rPr/>
              <a:t>but</a:t>
            </a:r>
            <a:r>
              <a:rPr/>
              <a:t> </a:t>
            </a:r>
            <a:r>
              <a:rPr/>
              <a:t>I</a:t>
            </a:r>
            <a:r>
              <a:rPr/>
              <a:t> </a:t>
            </a:r>
            <a:r>
              <a:rPr/>
              <a:t>always</a:t>
            </a:r>
            <a:r>
              <a:rPr/>
              <a:t> </a:t>
            </a:r>
            <a:r>
              <a:rPr/>
              <a:t>look</a:t>
            </a:r>
            <a:r>
              <a:rPr/>
              <a:t> </a:t>
            </a:r>
            <a:r>
              <a:rPr/>
              <a:t>for</a:t>
            </a:r>
            <a:r>
              <a:rPr/>
              <a:t> </a:t>
            </a:r>
            <a:r>
              <a:rPr/>
              <a:t>the</a:t>
            </a:r>
            <a:r>
              <a:rPr/>
              <a:t> </a:t>
            </a:r>
            <a:r>
              <a:rPr/>
              <a:t>first</a:t>
            </a:r>
            <a:r>
              <a:rPr/>
              <a:t> </a:t>
            </a:r>
            <a:r>
              <a:rPr/>
              <a:t>four,</a:t>
            </a:r>
            <a:r>
              <a:rPr/>
              <a:t> </a:t>
            </a:r>
            <a:r>
              <a:rPr/>
              <a:t>P-I-C-O.</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an</a:t>
            </a:r>
            <a:r>
              <a:rPr/>
              <a:t> </a:t>
            </a:r>
            <a:r>
              <a:rPr/>
              <a:t>excellent</a:t>
            </a:r>
            <a:r>
              <a:rPr/>
              <a:t> </a:t>
            </a:r>
            <a:r>
              <a:rPr/>
              <a:t>summary</a:t>
            </a:r>
            <a:r>
              <a:rPr/>
              <a:t> </a:t>
            </a:r>
            <a:r>
              <a:rPr/>
              <a:t>of</a:t>
            </a:r>
            <a:r>
              <a:rPr/>
              <a:t> </a:t>
            </a:r>
            <a:r>
              <a:rPr/>
              <a:t>how</a:t>
            </a:r>
            <a:r>
              <a:rPr/>
              <a:t> </a:t>
            </a:r>
            <a:r>
              <a:rPr/>
              <a:t>to</a:t>
            </a:r>
            <a:r>
              <a:rPr/>
              <a:t> </a:t>
            </a:r>
            <a:r>
              <a:rPr/>
              <a:t>come</a:t>
            </a:r>
            <a:r>
              <a:rPr/>
              <a:t> </a:t>
            </a:r>
            <a:r>
              <a:rPr/>
              <a:t>up</a:t>
            </a:r>
            <a:r>
              <a:rPr/>
              <a:t> </a:t>
            </a:r>
            <a:r>
              <a:rPr/>
              <a:t>with</a:t>
            </a:r>
            <a:r>
              <a:rPr/>
              <a:t> </a:t>
            </a:r>
            <a:r>
              <a:rPr/>
              <a:t>a</a:t>
            </a:r>
            <a:r>
              <a:rPr/>
              <a:t> </a:t>
            </a:r>
            <a:r>
              <a:rPr/>
              <a:t>research</a:t>
            </a:r>
            <a:r>
              <a:rPr/>
              <a:t> </a:t>
            </a:r>
            <a:r>
              <a:rPr/>
              <a:t>idea</a:t>
            </a:r>
            <a:r>
              <a:rPr/>
              <a:t> </a:t>
            </a:r>
            <a:r>
              <a:rPr/>
              <a:t>that</a:t>
            </a:r>
            <a:r>
              <a:rPr/>
              <a:t> </a:t>
            </a:r>
            <a:r>
              <a:rPr/>
              <a:t>I</a:t>
            </a:r>
            <a:r>
              <a:rPr/>
              <a:t> </a:t>
            </a:r>
            <a:r>
              <a:rPr/>
              <a:t>was</a:t>
            </a:r>
            <a:r>
              <a:rPr/>
              <a:t> </a:t>
            </a:r>
            <a:r>
              <a:rPr/>
              <a:t>asked</a:t>
            </a:r>
            <a:r>
              <a:rPr/>
              <a:t> </a:t>
            </a:r>
            <a:r>
              <a:rPr/>
              <a:t>to</a:t>
            </a:r>
            <a:r>
              <a:rPr/>
              <a:t> </a:t>
            </a:r>
            <a:r>
              <a:rPr/>
              <a:t>host</a:t>
            </a:r>
            <a:r>
              <a:rPr/>
              <a:t> </a:t>
            </a:r>
            <a:r>
              <a:rPr/>
              <a:t>on</a:t>
            </a:r>
            <a:r>
              <a:rPr/>
              <a:t> </a:t>
            </a:r>
            <a:r>
              <a:rPr/>
              <a:t>my</a:t>
            </a:r>
            <a:r>
              <a:rPr/>
              <a:t> </a:t>
            </a:r>
            <a:r>
              <a:rPr/>
              <a:t>website.</a:t>
            </a:r>
            <a:r>
              <a:rPr/>
              <a:t> </a:t>
            </a:r>
            <a:r>
              <a:rPr/>
              <a:t>It</a:t>
            </a:r>
            <a:r>
              <a:rPr/>
              <a:t> </a:t>
            </a:r>
            <a:r>
              <a:rPr/>
              <a:t>was</a:t>
            </a:r>
            <a:r>
              <a:rPr/>
              <a:t> </a:t>
            </a:r>
            <a:r>
              <a:rPr/>
              <a:t>collated</a:t>
            </a:r>
            <a:r>
              <a:rPr/>
              <a:t> </a:t>
            </a:r>
            <a:r>
              <a:rPr/>
              <a:t>from</a:t>
            </a:r>
            <a:r>
              <a:rPr/>
              <a:t> </a:t>
            </a:r>
            <a:r>
              <a:rPr/>
              <a:t>various</a:t>
            </a:r>
            <a:r>
              <a:rPr/>
              <a:t> </a:t>
            </a:r>
            <a:r>
              <a:rPr/>
              <a:t>postings</a:t>
            </a:r>
            <a:r>
              <a:rPr/>
              <a:t> </a:t>
            </a:r>
            <a:r>
              <a:rPr/>
              <a:t>on</a:t>
            </a:r>
            <a:r>
              <a:rPr/>
              <a:t> </a:t>
            </a:r>
            <a:r>
              <a:rPr/>
              <a:t>an</a:t>
            </a:r>
            <a:r>
              <a:rPr/>
              <a:t> </a:t>
            </a:r>
            <a:r>
              <a:rPr/>
              <a:t>email</a:t>
            </a:r>
            <a:r>
              <a:rPr/>
              <a:t> </a:t>
            </a:r>
            <a:r>
              <a:rPr/>
              <a:t>discussion</a:t>
            </a:r>
            <a:r>
              <a:rPr/>
              <a:t> </a:t>
            </a:r>
            <a:r>
              <a:rPr/>
              <a:t>group</a:t>
            </a:r>
            <a:r>
              <a:rPr/>
              <a:t> </a:t>
            </a:r>
            <a:r>
              <a:rPr/>
              <a:t>by</a:t>
            </a:r>
            <a:r>
              <a:rPr/>
              <a:t> </a:t>
            </a:r>
            <a:r>
              <a:rPr/>
              <a:t>Ronan</a:t>
            </a:r>
            <a:r>
              <a:rPr/>
              <a:t> </a:t>
            </a:r>
            <a:r>
              <a:rPr/>
              <a:t>Conroy.</a:t>
            </a:r>
          </a:p>
          <a:p>
            <a:pPr lvl="0" marL="0" indent="0">
              <a:buNone/>
            </a:pPr>
          </a:p>
          <a:p>
            <a:pPr lvl="0" marL="0" indent="0">
              <a:buNone/>
            </a:pPr>
            <a:r>
              <a:rPr/>
              <a:t>I</a:t>
            </a:r>
            <a:r>
              <a:rPr/>
              <a:t> </a:t>
            </a:r>
            <a:r>
              <a:rPr/>
              <a:t>have</a:t>
            </a:r>
            <a:r>
              <a:rPr/>
              <a:t> </a:t>
            </a:r>
            <a:r>
              <a:rPr/>
              <a:t>lost</a:t>
            </a:r>
            <a:r>
              <a:rPr/>
              <a:t> </a:t>
            </a:r>
            <a:r>
              <a:rPr/>
              <a:t>touch</a:t>
            </a:r>
            <a:r>
              <a:rPr/>
              <a:t> </a:t>
            </a:r>
            <a:r>
              <a:rPr/>
              <a:t>with</a:t>
            </a:r>
            <a:r>
              <a:rPr/>
              <a:t> </a:t>
            </a:r>
            <a:r>
              <a:rPr/>
              <a:t>Ronan</a:t>
            </a:r>
            <a:r>
              <a:rPr/>
              <a:t> </a:t>
            </a:r>
            <a:r>
              <a:rPr/>
              <a:t>Conroy,</a:t>
            </a:r>
            <a:r>
              <a:rPr/>
              <a:t> </a:t>
            </a:r>
            <a:r>
              <a:rPr/>
              <a:t>but</a:t>
            </a:r>
            <a:r>
              <a:rPr/>
              <a:t> </a:t>
            </a:r>
            <a:r>
              <a:rPr/>
              <a:t>he</a:t>
            </a:r>
            <a:r>
              <a:rPr/>
              <a:t> </a:t>
            </a:r>
            <a:r>
              <a:rPr/>
              <a:t>and</a:t>
            </a:r>
            <a:r>
              <a:rPr/>
              <a:t> </a:t>
            </a:r>
            <a:r>
              <a:rPr/>
              <a:t>I</a:t>
            </a:r>
            <a:r>
              <a:rPr/>
              <a:t> </a:t>
            </a:r>
            <a:r>
              <a:rPr/>
              <a:t>use</a:t>
            </a:r>
            <a:r>
              <a:rPr/>
              <a:t> </a:t>
            </a:r>
            <a:r>
              <a:rPr/>
              <a:t>to</a:t>
            </a:r>
            <a:r>
              <a:rPr/>
              <a:t> </a:t>
            </a:r>
            <a:r>
              <a:rPr/>
              <a:t>correspond</a:t>
            </a:r>
            <a:r>
              <a:rPr/>
              <a:t> </a:t>
            </a:r>
            <a:r>
              <a:rPr/>
              <a:t>by</a:t>
            </a:r>
            <a:r>
              <a:rPr/>
              <a:t> </a:t>
            </a:r>
            <a:r>
              <a:rPr/>
              <a:t>Internet</a:t>
            </a:r>
            <a:r>
              <a:rPr/>
              <a:t> </a:t>
            </a:r>
            <a:r>
              <a:rPr/>
              <a:t>a</a:t>
            </a:r>
            <a:r>
              <a:rPr/>
              <a:t> </a:t>
            </a:r>
            <a:r>
              <a:rPr/>
              <a:t>lot.</a:t>
            </a:r>
            <a:r>
              <a:rPr/>
              <a:t> </a:t>
            </a:r>
            <a:r>
              <a:rPr/>
              <a:t>He’s</a:t>
            </a:r>
            <a:r>
              <a:rPr/>
              <a:t> </a:t>
            </a:r>
            <a:r>
              <a:rPr/>
              <a:t>a</a:t>
            </a:r>
            <a:r>
              <a:rPr/>
              <a:t> </a:t>
            </a:r>
            <a:r>
              <a:rPr/>
              <a:t>really</a:t>
            </a:r>
            <a:r>
              <a:rPr/>
              <a:t> </a:t>
            </a:r>
            <a:r>
              <a:rPr/>
              <a:t>smart</a:t>
            </a:r>
            <a:r>
              <a:rPr/>
              <a:t> </a:t>
            </a:r>
            <a:r>
              <a:rPr/>
              <a:t>guy</a:t>
            </a:r>
            <a:r>
              <a:rPr/>
              <a:t> </a:t>
            </a:r>
            <a:r>
              <a:rPr/>
              <a:t>in</a:t>
            </a:r>
            <a:r>
              <a:rPr/>
              <a:t> </a:t>
            </a:r>
            <a:r>
              <a:rPr/>
              <a:t>Ireland</a:t>
            </a:r>
            <a:r>
              <a:rPr/>
              <a:t> </a:t>
            </a:r>
            <a:r>
              <a:rPr/>
              <a:t>who</a:t>
            </a:r>
            <a:r>
              <a:rPr/>
              <a:t> </a:t>
            </a:r>
            <a:r>
              <a:rPr/>
              <a:t>wrote</a:t>
            </a:r>
            <a:r>
              <a:rPr/>
              <a:t> </a:t>
            </a:r>
            <a:r>
              <a:rPr/>
              <a:t>a</a:t>
            </a:r>
            <a:r>
              <a:rPr/>
              <a:t> </a:t>
            </a:r>
            <a:r>
              <a:rPr/>
              <a:t>very</a:t>
            </a:r>
            <a:r>
              <a:rPr/>
              <a:t> </a:t>
            </a:r>
            <a:r>
              <a:rPr/>
              <a:t>nice</a:t>
            </a:r>
            <a:r>
              <a:rPr/>
              <a:t> </a:t>
            </a:r>
            <a:r>
              <a:rPr/>
              <a:t>summary</a:t>
            </a:r>
            <a:r>
              <a:rPr/>
              <a:t> </a:t>
            </a:r>
            <a:r>
              <a:rPr/>
              <a:t>of</a:t>
            </a:r>
            <a:r>
              <a:rPr/>
              <a:t> </a:t>
            </a:r>
            <a:r>
              <a:rPr/>
              <a:t>where</a:t>
            </a:r>
            <a:r>
              <a:rPr/>
              <a:t> </a:t>
            </a:r>
            <a:r>
              <a:rPr/>
              <a:t>do</a:t>
            </a:r>
            <a:r>
              <a:rPr/>
              <a:t> </a:t>
            </a:r>
            <a:r>
              <a:rPr/>
              <a:t>research</a:t>
            </a:r>
            <a:r>
              <a:rPr/>
              <a:t> </a:t>
            </a:r>
            <a:r>
              <a:rPr/>
              <a:t>ideas</a:t>
            </a:r>
            <a:r>
              <a:rPr/>
              <a:t> </a:t>
            </a:r>
            <a:r>
              <a:rPr/>
              <a:t>come</a:t>
            </a:r>
            <a:r>
              <a:rPr/>
              <a:t> </a:t>
            </a:r>
            <a:r>
              <a:rPr/>
              <a:t>from.</a:t>
            </a:r>
            <a:r>
              <a:rPr/>
              <a:t> </a:t>
            </a:r>
            <a:r>
              <a:rPr/>
              <a:t>He</a:t>
            </a:r>
            <a:r>
              <a:rPr/>
              <a:t> </a:t>
            </a:r>
            <a:r>
              <a:rPr/>
              <a:t>pulled</a:t>
            </a:r>
            <a:r>
              <a:rPr/>
              <a:t> </a:t>
            </a:r>
            <a:r>
              <a:rPr/>
              <a:t>a</a:t>
            </a:r>
            <a:r>
              <a:rPr/>
              <a:t> </a:t>
            </a:r>
            <a:r>
              <a:rPr/>
              <a:t>bunch</a:t>
            </a:r>
            <a:r>
              <a:rPr/>
              <a:t> </a:t>
            </a:r>
            <a:r>
              <a:rPr/>
              <a:t>of</a:t>
            </a:r>
            <a:r>
              <a:rPr/>
              <a:t> </a:t>
            </a:r>
            <a:r>
              <a:rPr/>
              <a:t>ideas</a:t>
            </a:r>
            <a:r>
              <a:rPr/>
              <a:t> </a:t>
            </a:r>
            <a:r>
              <a:rPr/>
              <a:t>from</a:t>
            </a:r>
            <a:r>
              <a:rPr/>
              <a:t> </a:t>
            </a:r>
            <a:r>
              <a:rPr/>
              <a:t>the</a:t>
            </a:r>
            <a:r>
              <a:rPr/>
              <a:t> </a:t>
            </a:r>
            <a:r>
              <a:rPr/>
              <a:t>discussion</a:t>
            </a:r>
            <a:r>
              <a:rPr/>
              <a:t> </a:t>
            </a:r>
            <a:r>
              <a:rPr/>
              <a:t>board</a:t>
            </a:r>
            <a:r>
              <a:rPr/>
              <a:t> </a:t>
            </a:r>
            <a:r>
              <a:rPr/>
              <a:t>that</a:t>
            </a:r>
            <a:r>
              <a:rPr/>
              <a:t> </a:t>
            </a:r>
            <a:r>
              <a:rPr/>
              <a:t>he</a:t>
            </a:r>
            <a:r>
              <a:rPr/>
              <a:t> </a:t>
            </a:r>
            <a:r>
              <a:rPr/>
              <a:t>was</a:t>
            </a:r>
            <a:r>
              <a:rPr/>
              <a:t> </a:t>
            </a:r>
            <a:r>
              <a:rPr/>
              <a:t>on</a:t>
            </a:r>
            <a:r>
              <a:rPr/>
              <a:t> </a:t>
            </a:r>
            <a:r>
              <a:rPr/>
              <a:t>and</a:t>
            </a:r>
            <a:r>
              <a:rPr/>
              <a:t> </a:t>
            </a:r>
            <a:r>
              <a:rPr/>
              <a:t>he</a:t>
            </a:r>
            <a:r>
              <a:rPr/>
              <a:t> </a:t>
            </a:r>
            <a:r>
              <a:rPr/>
              <a:t>wrote</a:t>
            </a:r>
            <a:r>
              <a:rPr/>
              <a:t> </a:t>
            </a:r>
            <a:r>
              <a:rPr/>
              <a:t>it</a:t>
            </a:r>
            <a:r>
              <a:rPr/>
              <a:t> </a:t>
            </a:r>
            <a:r>
              <a:rPr/>
              <a:t>up</a:t>
            </a:r>
            <a:r>
              <a:rPr/>
              <a:t> </a:t>
            </a:r>
            <a:r>
              <a:rPr/>
              <a:t>very</a:t>
            </a:r>
            <a:r>
              <a:rPr/>
              <a:t> </a:t>
            </a:r>
            <a:r>
              <a:rPr/>
              <a:t>nicely.</a:t>
            </a:r>
            <a:r>
              <a:rPr/>
              <a:t> </a:t>
            </a:r>
            <a:r>
              <a:rPr/>
              <a:t>He</a:t>
            </a:r>
            <a:r>
              <a:rPr/>
              <a:t> </a:t>
            </a:r>
            <a:r>
              <a:rPr/>
              <a:t>came</a:t>
            </a:r>
            <a:r>
              <a:rPr/>
              <a:t> </a:t>
            </a:r>
            <a:r>
              <a:rPr/>
              <a:t>to</a:t>
            </a:r>
            <a:r>
              <a:rPr/>
              <a:t> </a:t>
            </a:r>
            <a:r>
              <a:rPr/>
              <a:t>me</a:t>
            </a:r>
            <a:r>
              <a:rPr/>
              <a:t> </a:t>
            </a:r>
            <a:r>
              <a:rPr/>
              <a:t>and</a:t>
            </a:r>
            <a:r>
              <a:rPr/>
              <a:t> </a:t>
            </a:r>
            <a:r>
              <a:rPr/>
              <a:t>asked</a:t>
            </a:r>
            <a:r>
              <a:rPr/>
              <a:t> </a:t>
            </a:r>
            <a:r>
              <a:rPr/>
              <a:t>if</a:t>
            </a:r>
            <a:r>
              <a:rPr/>
              <a:t> </a:t>
            </a:r>
            <a:r>
              <a:rPr/>
              <a:t>I</a:t>
            </a:r>
            <a:r>
              <a:rPr/>
              <a:t> </a:t>
            </a:r>
            <a:r>
              <a:rPr/>
              <a:t>could</a:t>
            </a:r>
            <a:r>
              <a:rPr/>
              <a:t> </a:t>
            </a:r>
            <a:r>
              <a:rPr/>
              <a:t>post</a:t>
            </a:r>
            <a:r>
              <a:rPr/>
              <a:t> </a:t>
            </a:r>
            <a:r>
              <a:rPr/>
              <a:t>his</a:t>
            </a:r>
            <a:r>
              <a:rPr/>
              <a:t> </a:t>
            </a:r>
            <a:r>
              <a:rPr/>
              <a:t>summary</a:t>
            </a:r>
            <a:r>
              <a:rPr/>
              <a:t> </a:t>
            </a:r>
            <a:r>
              <a:rPr/>
              <a:t>on</a:t>
            </a:r>
            <a:r>
              <a:rPr/>
              <a:t> </a:t>
            </a:r>
            <a:r>
              <a:rPr/>
              <a:t>my</a:t>
            </a:r>
            <a:r>
              <a:rPr/>
              <a:t> </a:t>
            </a:r>
            <a:r>
              <a:rPr/>
              <a:t>website.</a:t>
            </a:r>
            <a:r>
              <a:rPr/>
              <a:t> </a:t>
            </a:r>
            <a:r>
              <a:rPr/>
              <a:t>I</a:t>
            </a:r>
            <a:r>
              <a:rPr/>
              <a:t> </a:t>
            </a:r>
            <a:r>
              <a:rPr/>
              <a:t>was</a:t>
            </a:r>
            <a:r>
              <a:rPr/>
              <a:t> </a:t>
            </a:r>
            <a:r>
              <a:rPr/>
              <a:t>happy</a:t>
            </a:r>
            <a:r>
              <a:rPr/>
              <a:t> </a:t>
            </a:r>
            <a:r>
              <a:rPr/>
              <a:t>to</a:t>
            </a:r>
            <a:r>
              <a:rPr/>
              <a:t> </a:t>
            </a:r>
            <a:r>
              <a:rPr/>
              <a:t>do</a:t>
            </a:r>
            <a:r>
              <a:rPr/>
              <a:t> </a:t>
            </a:r>
            <a:r>
              <a:rPr/>
              <a:t>this,</a:t>
            </a:r>
            <a:r>
              <a:rPr/>
              <a:t> </a:t>
            </a:r>
            <a:r>
              <a:rPr/>
              <a:t>because</a:t>
            </a:r>
            <a:r>
              <a:rPr/>
              <a:t> </a:t>
            </a:r>
            <a:r>
              <a:rPr/>
              <a:t>it</a:t>
            </a:r>
            <a:r>
              <a:rPr/>
              <a:t> </a:t>
            </a:r>
            <a:r>
              <a:rPr/>
              <a:t>was</a:t>
            </a:r>
            <a:r>
              <a:rPr/>
              <a:t> </a:t>
            </a:r>
            <a:r>
              <a:rPr/>
              <a:t>so</a:t>
            </a:r>
            <a:r>
              <a:rPr/>
              <a:t> </a:t>
            </a:r>
            <a:r>
              <a:rPr/>
              <a:t>well</a:t>
            </a:r>
            <a:r>
              <a:rPr/>
              <a:t> </a:t>
            </a:r>
            <a:r>
              <a:rPr/>
              <a:t>written.</a:t>
            </a:r>
          </a:p>
          <a:p>
            <a:pPr lvl="0" marL="0" indent="0">
              <a:buNone/>
            </a:pPr>
          </a:p>
          <a:p>
            <a:pPr lvl="0" marL="0" indent="0">
              <a:buNone/>
            </a:pPr>
            <a:r>
              <a:rPr/>
              <a:t>His</a:t>
            </a:r>
            <a:r>
              <a:rPr/>
              <a:t> </a:t>
            </a:r>
            <a:r>
              <a:rPr/>
              <a:t>outline</a:t>
            </a:r>
            <a:r>
              <a:rPr/>
              <a:t> </a:t>
            </a:r>
            <a:r>
              <a:rPr/>
              <a:t>has</a:t>
            </a:r>
            <a:r>
              <a:rPr/>
              <a:t> </a:t>
            </a:r>
            <a:r>
              <a:rPr/>
              <a:t>four</a:t>
            </a:r>
            <a:r>
              <a:rPr/>
              <a:t> </a:t>
            </a:r>
            <a:r>
              <a:rPr/>
              <a:t>main</a:t>
            </a:r>
            <a:r>
              <a:rPr/>
              <a:t> </a:t>
            </a:r>
            <a:r>
              <a:rPr/>
              <a:t>topics.</a:t>
            </a:r>
            <a:r>
              <a:rPr/>
              <a:t> </a:t>
            </a:r>
            <a:r>
              <a:rPr/>
              <a:t>I</a:t>
            </a:r>
            <a:r>
              <a:rPr/>
              <a:t> </a:t>
            </a:r>
            <a:r>
              <a:rPr/>
              <a:t>don’t</a:t>
            </a:r>
            <a:r>
              <a:rPr/>
              <a:t> </a:t>
            </a:r>
            <a:r>
              <a:rPr/>
              <a:t>want</a:t>
            </a:r>
            <a:r>
              <a:rPr/>
              <a:t> </a:t>
            </a:r>
            <a:r>
              <a:rPr/>
              <a:t>to</a:t>
            </a:r>
            <a:r>
              <a:rPr/>
              <a:t> </a:t>
            </a:r>
            <a:r>
              <a:rPr/>
              <a:t>go</a:t>
            </a:r>
            <a:r>
              <a:rPr/>
              <a:t> </a:t>
            </a:r>
            <a:r>
              <a:rPr/>
              <a:t>into</a:t>
            </a:r>
            <a:r>
              <a:rPr/>
              <a:t> </a:t>
            </a:r>
            <a:r>
              <a:rPr/>
              <a:t>too</a:t>
            </a:r>
            <a:r>
              <a:rPr/>
              <a:t> </a:t>
            </a:r>
            <a:r>
              <a:rPr/>
              <a:t>much</a:t>
            </a:r>
            <a:r>
              <a:rPr/>
              <a:t> </a:t>
            </a:r>
            <a:r>
              <a:rPr/>
              <a:t>detail,</a:t>
            </a:r>
            <a:r>
              <a:rPr/>
              <a:t> </a:t>
            </a:r>
            <a:r>
              <a:rPr/>
              <a:t>but</a:t>
            </a:r>
            <a:r>
              <a:rPr/>
              <a:t> </a:t>
            </a:r>
            <a:r>
              <a:rPr/>
              <a:t>the</a:t>
            </a:r>
            <a:r>
              <a:rPr/>
              <a:t> </a:t>
            </a:r>
            <a:r>
              <a:rPr/>
              <a:t>first</a:t>
            </a:r>
            <a:r>
              <a:rPr/>
              <a:t> </a:t>
            </a:r>
            <a:r>
              <a:rPr/>
              <a:t>suggestion</a:t>
            </a:r>
            <a:r>
              <a:rPr/>
              <a:t> </a:t>
            </a:r>
            <a:r>
              <a:rPr/>
              <a:t>is</a:t>
            </a:r>
            <a:r>
              <a:rPr/>
              <a:t> </a:t>
            </a:r>
            <a:r>
              <a:rPr/>
              <a:t>to</a:t>
            </a:r>
            <a:r>
              <a:rPr/>
              <a:t> </a:t>
            </a:r>
            <a:r>
              <a:rPr/>
              <a:t>explore</a:t>
            </a:r>
            <a:r>
              <a:rPr/>
              <a:t> </a:t>
            </a:r>
            <a:r>
              <a:rPr/>
              <a:t>your</a:t>
            </a:r>
            <a:r>
              <a:rPr/>
              <a:t> </a:t>
            </a:r>
            <a:r>
              <a:rPr/>
              <a:t>environment.</a:t>
            </a:r>
            <a:r>
              <a:rPr/>
              <a:t> </a:t>
            </a:r>
            <a:r>
              <a:rPr/>
              <a:t>Look</a:t>
            </a:r>
            <a:r>
              <a:rPr/>
              <a:t> </a:t>
            </a:r>
            <a:r>
              <a:rPr/>
              <a:t>around.</a:t>
            </a:r>
            <a:r>
              <a:rPr/>
              <a:t> </a:t>
            </a:r>
            <a:r>
              <a:rPr/>
              <a:t>Sometimes</a:t>
            </a:r>
            <a:r>
              <a:rPr/>
              <a:t> </a:t>
            </a:r>
            <a:r>
              <a:rPr/>
              <a:t>stuff</a:t>
            </a:r>
            <a:r>
              <a:rPr/>
              <a:t> </a:t>
            </a:r>
            <a:r>
              <a:rPr/>
              <a:t>is</a:t>
            </a:r>
            <a:r>
              <a:rPr/>
              <a:t> </a:t>
            </a:r>
            <a:r>
              <a:rPr/>
              <a:t>sitting</a:t>
            </a:r>
            <a:r>
              <a:rPr/>
              <a:t> </a:t>
            </a:r>
            <a:r>
              <a:rPr/>
              <a:t>right</a:t>
            </a:r>
            <a:r>
              <a:rPr/>
              <a:t> </a:t>
            </a:r>
            <a:r>
              <a:rPr/>
              <a:t>under</a:t>
            </a:r>
            <a:r>
              <a:rPr/>
              <a:t> </a:t>
            </a:r>
            <a:r>
              <a:rPr/>
              <a:t>your</a:t>
            </a:r>
            <a:r>
              <a:rPr/>
              <a:t> </a:t>
            </a:r>
            <a:r>
              <a:rPr/>
              <a:t>nose.</a:t>
            </a:r>
            <a:r>
              <a:rPr/>
              <a:t> </a:t>
            </a:r>
            <a:r>
              <a:rPr/>
              <a:t>Now</a:t>
            </a:r>
            <a:r>
              <a:rPr/>
              <a:t> </a:t>
            </a:r>
            <a:r>
              <a:rPr/>
              <a:t>there</a:t>
            </a:r>
            <a:r>
              <a:rPr/>
              <a:t> </a:t>
            </a:r>
            <a:r>
              <a:rPr/>
              <a:t>are</a:t>
            </a:r>
            <a:r>
              <a:rPr/>
              <a:t> </a:t>
            </a:r>
            <a:r>
              <a:rPr/>
              <a:t>two</a:t>
            </a:r>
            <a:r>
              <a:rPr/>
              <a:t> </a:t>
            </a:r>
            <a:r>
              <a:rPr/>
              <a:t>types</a:t>
            </a:r>
            <a:r>
              <a:rPr/>
              <a:t> </a:t>
            </a:r>
            <a:r>
              <a:rPr/>
              <a:t>of</a:t>
            </a:r>
            <a:r>
              <a:rPr/>
              <a:t> </a:t>
            </a:r>
            <a:r>
              <a:rPr/>
              <a:t>students</a:t>
            </a:r>
            <a:r>
              <a:rPr/>
              <a:t> </a:t>
            </a:r>
            <a:r>
              <a:rPr/>
              <a:t>in</a:t>
            </a:r>
            <a:r>
              <a:rPr/>
              <a:t> </a:t>
            </a:r>
            <a:r>
              <a:rPr/>
              <a:t>this</a:t>
            </a:r>
            <a:r>
              <a:rPr/>
              <a:t> </a:t>
            </a:r>
            <a:r>
              <a:rPr/>
              <a:t>class.</a:t>
            </a:r>
            <a:r>
              <a:rPr/>
              <a:t> </a:t>
            </a:r>
            <a:r>
              <a:rPr/>
              <a:t>There</a:t>
            </a:r>
            <a:r>
              <a:rPr/>
              <a:t> </a:t>
            </a:r>
            <a:r>
              <a:rPr/>
              <a:t>are</a:t>
            </a:r>
            <a:r>
              <a:rPr/>
              <a:t> </a:t>
            </a:r>
            <a:r>
              <a:rPr/>
              <a:t>students</a:t>
            </a:r>
            <a:r>
              <a:rPr/>
              <a:t> </a:t>
            </a:r>
            <a:r>
              <a:rPr/>
              <a:t>who</a:t>
            </a:r>
            <a:r>
              <a:rPr/>
              <a:t> </a:t>
            </a:r>
            <a:r>
              <a:rPr/>
              <a:t>are</a:t>
            </a:r>
            <a:r>
              <a:rPr/>
              <a:t> </a:t>
            </a:r>
            <a:r>
              <a:rPr/>
              <a:t>already</a:t>
            </a:r>
            <a:r>
              <a:rPr/>
              <a:t> </a:t>
            </a:r>
            <a:r>
              <a:rPr/>
              <a:t>deeply</a:t>
            </a:r>
            <a:r>
              <a:rPr/>
              <a:t> </a:t>
            </a:r>
            <a:r>
              <a:rPr/>
              <a:t>involved</a:t>
            </a:r>
            <a:r>
              <a:rPr/>
              <a:t> </a:t>
            </a:r>
            <a:r>
              <a:rPr/>
              <a:t>in</a:t>
            </a:r>
            <a:r>
              <a:rPr/>
              <a:t> </a:t>
            </a:r>
            <a:r>
              <a:rPr/>
              <a:t>clinical</a:t>
            </a:r>
            <a:r>
              <a:rPr/>
              <a:t> </a:t>
            </a:r>
            <a:r>
              <a:rPr/>
              <a:t>responsibilities.</a:t>
            </a:r>
            <a:r>
              <a:rPr/>
              <a:t> </a:t>
            </a:r>
            <a:r>
              <a:rPr/>
              <a:t>They</a:t>
            </a:r>
            <a:r>
              <a:rPr/>
              <a:t> </a:t>
            </a:r>
            <a:r>
              <a:rPr/>
              <a:t>may</a:t>
            </a:r>
            <a:r>
              <a:rPr/>
              <a:t> </a:t>
            </a:r>
            <a:r>
              <a:rPr/>
              <a:t>be</a:t>
            </a:r>
            <a:r>
              <a:rPr/>
              <a:t> </a:t>
            </a:r>
            <a:r>
              <a:rPr/>
              <a:t>a</a:t>
            </a:r>
            <a:r>
              <a:rPr/>
              <a:t> </a:t>
            </a:r>
            <a:r>
              <a:rPr/>
              <a:t>medical</a:t>
            </a:r>
            <a:r>
              <a:rPr/>
              <a:t> </a:t>
            </a:r>
            <a:r>
              <a:rPr/>
              <a:t>resident</a:t>
            </a:r>
            <a:r>
              <a:rPr/>
              <a:t> </a:t>
            </a:r>
            <a:r>
              <a:rPr/>
              <a:t>or</a:t>
            </a:r>
            <a:r>
              <a:rPr/>
              <a:t> </a:t>
            </a:r>
            <a:r>
              <a:rPr/>
              <a:t>fellow,</a:t>
            </a:r>
            <a:r>
              <a:rPr/>
              <a:t> </a:t>
            </a:r>
            <a:r>
              <a:rPr/>
              <a:t>they</a:t>
            </a:r>
            <a:r>
              <a:rPr/>
              <a:t> </a:t>
            </a:r>
            <a:r>
              <a:rPr/>
              <a:t>may</a:t>
            </a:r>
            <a:r>
              <a:rPr/>
              <a:t> </a:t>
            </a:r>
            <a:r>
              <a:rPr/>
              <a:t>actually</a:t>
            </a:r>
            <a:r>
              <a:rPr/>
              <a:t> </a:t>
            </a:r>
            <a:r>
              <a:rPr/>
              <a:t>have</a:t>
            </a:r>
            <a:r>
              <a:rPr/>
              <a:t> </a:t>
            </a:r>
            <a:r>
              <a:rPr/>
              <a:t>the</a:t>
            </a:r>
            <a:r>
              <a:rPr/>
              <a:t> </a:t>
            </a:r>
            <a:r>
              <a:rPr/>
              <a:t>terminal</a:t>
            </a:r>
            <a:r>
              <a:rPr/>
              <a:t> </a:t>
            </a:r>
            <a:r>
              <a:rPr/>
              <a:t>medical</a:t>
            </a:r>
            <a:r>
              <a:rPr/>
              <a:t> </a:t>
            </a:r>
            <a:r>
              <a:rPr/>
              <a:t>degree,</a:t>
            </a:r>
            <a:r>
              <a:rPr/>
              <a:t> </a:t>
            </a:r>
            <a:r>
              <a:rPr/>
              <a:t>and</a:t>
            </a:r>
            <a:r>
              <a:rPr/>
              <a:t> </a:t>
            </a:r>
            <a:r>
              <a:rPr/>
              <a:t>they</a:t>
            </a:r>
            <a:r>
              <a:rPr/>
              <a:t> </a:t>
            </a:r>
            <a:r>
              <a:rPr/>
              <a:t>want</a:t>
            </a:r>
            <a:r>
              <a:rPr/>
              <a:t> </a:t>
            </a:r>
            <a:r>
              <a:rPr/>
              <a:t>to</a:t>
            </a:r>
            <a:r>
              <a:rPr/>
              <a:t> </a:t>
            </a:r>
            <a:r>
              <a:rPr/>
              <a:t>get</a:t>
            </a:r>
            <a:r>
              <a:rPr/>
              <a:t> </a:t>
            </a:r>
            <a:r>
              <a:rPr/>
              <a:t>more</a:t>
            </a:r>
            <a:r>
              <a:rPr/>
              <a:t> </a:t>
            </a:r>
            <a:r>
              <a:rPr/>
              <a:t>involved</a:t>
            </a:r>
            <a:r>
              <a:rPr/>
              <a:t> </a:t>
            </a:r>
            <a:r>
              <a:rPr/>
              <a:t>in</a:t>
            </a:r>
            <a:r>
              <a:rPr/>
              <a:t> </a:t>
            </a:r>
            <a:r>
              <a:rPr/>
              <a:t>research.</a:t>
            </a:r>
            <a:r>
              <a:rPr/>
              <a:t> </a:t>
            </a:r>
            <a:r>
              <a:rPr/>
              <a:t>These</a:t>
            </a:r>
            <a:r>
              <a:rPr/>
              <a:t> </a:t>
            </a:r>
            <a:r>
              <a:rPr/>
              <a:t>students</a:t>
            </a:r>
            <a:r>
              <a:rPr/>
              <a:t> </a:t>
            </a:r>
            <a:r>
              <a:rPr/>
              <a:t>usually</a:t>
            </a:r>
            <a:r>
              <a:rPr/>
              <a:t> </a:t>
            </a:r>
            <a:r>
              <a:rPr/>
              <a:t>are</a:t>
            </a:r>
            <a:r>
              <a:rPr/>
              <a:t> </a:t>
            </a:r>
            <a:r>
              <a:rPr/>
              <a:t>swimming</a:t>
            </a:r>
            <a:r>
              <a:rPr/>
              <a:t> </a:t>
            </a:r>
            <a:r>
              <a:rPr/>
              <a:t>in</a:t>
            </a:r>
            <a:r>
              <a:rPr/>
              <a:t> </a:t>
            </a:r>
            <a:r>
              <a:rPr/>
              <a:t>ideas</a:t>
            </a:r>
            <a:r>
              <a:rPr/>
              <a:t> </a:t>
            </a:r>
            <a:r>
              <a:rPr/>
              <a:t>because</a:t>
            </a:r>
            <a:r>
              <a:rPr/>
              <a:t> </a:t>
            </a:r>
            <a:r>
              <a:rPr/>
              <a:t>there’s</a:t>
            </a:r>
            <a:r>
              <a:rPr/>
              <a:t> </a:t>
            </a:r>
            <a:r>
              <a:rPr/>
              <a:t>all</a:t>
            </a:r>
            <a:r>
              <a:rPr/>
              <a:t> </a:t>
            </a:r>
            <a:r>
              <a:rPr/>
              <a:t>this</a:t>
            </a:r>
            <a:r>
              <a:rPr/>
              <a:t> </a:t>
            </a:r>
            <a:r>
              <a:rPr/>
              <a:t>they</a:t>
            </a:r>
            <a:r>
              <a:rPr/>
              <a:t> </a:t>
            </a:r>
            <a:r>
              <a:rPr/>
              <a:t>see</a:t>
            </a:r>
            <a:r>
              <a:rPr/>
              <a:t> </a:t>
            </a:r>
            <a:r>
              <a:rPr/>
              <a:t>every</a:t>
            </a:r>
            <a:r>
              <a:rPr/>
              <a:t> </a:t>
            </a:r>
            <a:r>
              <a:rPr/>
              <a:t>day</a:t>
            </a:r>
            <a:r>
              <a:rPr/>
              <a:t> </a:t>
            </a:r>
            <a:r>
              <a:rPr/>
              <a:t>in</a:t>
            </a:r>
            <a:r>
              <a:rPr/>
              <a:t> </a:t>
            </a:r>
            <a:r>
              <a:rPr/>
              <a:t>the</a:t>
            </a:r>
            <a:r>
              <a:rPr/>
              <a:t> </a:t>
            </a:r>
            <a:r>
              <a:rPr/>
              <a:t>clinic.</a:t>
            </a:r>
          </a:p>
          <a:p>
            <a:pPr lvl="0" marL="0" indent="0">
              <a:buNone/>
            </a:pPr>
          </a:p>
          <a:p>
            <a:pPr lvl="0" marL="0" indent="0">
              <a:buNone/>
            </a:pPr>
            <a:r>
              <a:rPr/>
              <a:t>Now</a:t>
            </a:r>
            <a:r>
              <a:rPr/>
              <a:t> </a:t>
            </a:r>
            <a:r>
              <a:rPr/>
              <a:t>I</a:t>
            </a:r>
            <a:r>
              <a:rPr/>
              <a:t> </a:t>
            </a:r>
            <a:r>
              <a:rPr/>
              <a:t>have</a:t>
            </a:r>
            <a:r>
              <a:rPr/>
              <a:t> </a:t>
            </a:r>
            <a:r>
              <a:rPr/>
              <a:t>to</a:t>
            </a:r>
            <a:r>
              <a:rPr/>
              <a:t> </a:t>
            </a:r>
            <a:r>
              <a:rPr/>
              <a:t>say</a:t>
            </a:r>
            <a:r>
              <a:rPr/>
              <a:t> </a:t>
            </a:r>
            <a:r>
              <a:rPr/>
              <a:t>I’m</a:t>
            </a:r>
            <a:r>
              <a:rPr/>
              <a:t> </a:t>
            </a:r>
            <a:r>
              <a:rPr/>
              <a:t>not</a:t>
            </a:r>
            <a:r>
              <a:rPr/>
              <a:t> </a:t>
            </a:r>
            <a:r>
              <a:rPr/>
              <a:t>good</a:t>
            </a:r>
            <a:r>
              <a:rPr/>
              <a:t> </a:t>
            </a:r>
            <a:r>
              <a:rPr/>
              <a:t>at</a:t>
            </a:r>
            <a:r>
              <a:rPr/>
              <a:t> </a:t>
            </a:r>
            <a:r>
              <a:rPr/>
              <a:t>this</a:t>
            </a:r>
            <a:r>
              <a:rPr/>
              <a:t> </a:t>
            </a:r>
            <a:r>
              <a:rPr/>
              <a:t>because</a:t>
            </a:r>
            <a:r>
              <a:rPr/>
              <a:t> </a:t>
            </a:r>
            <a:r>
              <a:rPr/>
              <a:t>I</a:t>
            </a:r>
            <a:r>
              <a:rPr/>
              <a:t> </a:t>
            </a:r>
            <a:r>
              <a:rPr/>
              <a:t>don’t</a:t>
            </a:r>
            <a:r>
              <a:rPr/>
              <a:t> </a:t>
            </a:r>
            <a:r>
              <a:rPr/>
              <a:t>do</a:t>
            </a:r>
            <a:r>
              <a:rPr/>
              <a:t> </a:t>
            </a:r>
            <a:r>
              <a:rPr/>
              <a:t>clinical</a:t>
            </a:r>
            <a:r>
              <a:rPr/>
              <a:t> </a:t>
            </a:r>
            <a:r>
              <a:rPr/>
              <a:t>work.</a:t>
            </a:r>
            <a:r>
              <a:rPr/>
              <a:t> </a:t>
            </a:r>
            <a:r>
              <a:rPr/>
              <a:t>I</a:t>
            </a:r>
            <a:r>
              <a:rPr/>
              <a:t> </a:t>
            </a:r>
            <a:r>
              <a:rPr/>
              <a:t>don’t</a:t>
            </a:r>
            <a:r>
              <a:rPr/>
              <a:t> </a:t>
            </a:r>
            <a:r>
              <a:rPr/>
              <a:t>see</a:t>
            </a:r>
            <a:r>
              <a:rPr/>
              <a:t> </a:t>
            </a:r>
            <a:r>
              <a:rPr/>
              <a:t>patients.</a:t>
            </a:r>
            <a:r>
              <a:rPr/>
              <a:t> </a:t>
            </a:r>
            <a:r>
              <a:rPr/>
              <a:t>I’m</a:t>
            </a:r>
            <a:r>
              <a:rPr/>
              <a:t> </a:t>
            </a:r>
            <a:r>
              <a:rPr/>
              <a:t>looking</a:t>
            </a:r>
            <a:r>
              <a:rPr/>
              <a:t> </a:t>
            </a:r>
            <a:r>
              <a:rPr/>
              <a:t>from</a:t>
            </a:r>
            <a:r>
              <a:rPr/>
              <a:t> </a:t>
            </a:r>
            <a:r>
              <a:rPr/>
              <a:t>the</a:t>
            </a:r>
            <a:r>
              <a:rPr/>
              <a:t> </a:t>
            </a:r>
            <a:r>
              <a:rPr/>
              <a:t>outside.</a:t>
            </a:r>
            <a:r>
              <a:rPr/>
              <a:t> </a:t>
            </a:r>
            <a:r>
              <a:rPr/>
              <a:t>Sometimes</a:t>
            </a:r>
            <a:r>
              <a:rPr/>
              <a:t> </a:t>
            </a:r>
            <a:r>
              <a:rPr/>
              <a:t>that’s</a:t>
            </a:r>
            <a:r>
              <a:rPr/>
              <a:t> </a:t>
            </a:r>
            <a:r>
              <a:rPr/>
              <a:t>a</a:t>
            </a:r>
            <a:r>
              <a:rPr/>
              <a:t> </a:t>
            </a:r>
            <a:r>
              <a:rPr/>
              <a:t>big</a:t>
            </a:r>
            <a:r>
              <a:rPr/>
              <a:t> </a:t>
            </a:r>
            <a:r>
              <a:rPr/>
              <a:t>advantage.</a:t>
            </a:r>
            <a:r>
              <a:rPr/>
              <a:t> </a:t>
            </a:r>
            <a:r>
              <a:rPr/>
              <a:t>I</a:t>
            </a:r>
            <a:r>
              <a:rPr/>
              <a:t> </a:t>
            </a:r>
            <a:r>
              <a:rPr/>
              <a:t>can</a:t>
            </a:r>
            <a:r>
              <a:rPr/>
              <a:t> </a:t>
            </a:r>
            <a:r>
              <a:rPr/>
              <a:t>be</a:t>
            </a:r>
            <a:r>
              <a:rPr/>
              <a:t> </a:t>
            </a:r>
            <a:r>
              <a:rPr/>
              <a:t>more</a:t>
            </a:r>
            <a:r>
              <a:rPr/>
              <a:t> </a:t>
            </a:r>
            <a:r>
              <a:rPr/>
              <a:t>objective</a:t>
            </a:r>
            <a:r>
              <a:rPr/>
              <a:t> </a:t>
            </a:r>
            <a:r>
              <a:rPr/>
              <a:t>about</a:t>
            </a:r>
            <a:r>
              <a:rPr/>
              <a:t> </a:t>
            </a:r>
            <a:r>
              <a:rPr/>
              <a:t>problems,</a:t>
            </a:r>
            <a:r>
              <a:rPr/>
              <a:t> </a:t>
            </a:r>
            <a:r>
              <a:rPr/>
              <a:t>I</a:t>
            </a:r>
            <a:r>
              <a:rPr/>
              <a:t> </a:t>
            </a:r>
            <a:r>
              <a:rPr/>
              <a:t>can</a:t>
            </a:r>
            <a:r>
              <a:rPr/>
              <a:t> </a:t>
            </a:r>
            <a:r>
              <a:rPr/>
              <a:t>look</a:t>
            </a:r>
            <a:r>
              <a:rPr/>
              <a:t> </a:t>
            </a:r>
            <a:r>
              <a:rPr/>
              <a:t>at</a:t>
            </a:r>
            <a:r>
              <a:rPr/>
              <a:t> </a:t>
            </a:r>
            <a:r>
              <a:rPr/>
              <a:t>the</a:t>
            </a:r>
            <a:r>
              <a:rPr/>
              <a:t> </a:t>
            </a:r>
            <a:r>
              <a:rPr/>
              <a:t>problem</a:t>
            </a:r>
            <a:r>
              <a:rPr/>
              <a:t> </a:t>
            </a:r>
            <a:r>
              <a:rPr/>
              <a:t>more</a:t>
            </a:r>
            <a:r>
              <a:rPr/>
              <a:t> </a:t>
            </a:r>
            <a:r>
              <a:rPr/>
              <a:t>abstractly.</a:t>
            </a:r>
            <a:r>
              <a:rPr/>
              <a:t> </a:t>
            </a:r>
            <a:r>
              <a:rPr/>
              <a:t>I</a:t>
            </a:r>
            <a:r>
              <a:rPr/>
              <a:t> </a:t>
            </a:r>
            <a:r>
              <a:rPr/>
              <a:t>can</a:t>
            </a:r>
            <a:r>
              <a:rPr/>
              <a:t> </a:t>
            </a:r>
            <a:r>
              <a:rPr/>
              <a:t>bring</a:t>
            </a:r>
            <a:r>
              <a:rPr/>
              <a:t> </a:t>
            </a:r>
            <a:r>
              <a:rPr/>
              <a:t>in</a:t>
            </a:r>
            <a:r>
              <a:rPr/>
              <a:t> </a:t>
            </a:r>
            <a:r>
              <a:rPr/>
              <a:t>solutions</a:t>
            </a:r>
            <a:r>
              <a:rPr/>
              <a:t> </a:t>
            </a:r>
            <a:r>
              <a:rPr/>
              <a:t>from</a:t>
            </a:r>
            <a:r>
              <a:rPr/>
              <a:t> </a:t>
            </a:r>
            <a:r>
              <a:rPr/>
              <a:t>other</a:t>
            </a:r>
            <a:r>
              <a:rPr/>
              <a:t> </a:t>
            </a:r>
            <a:r>
              <a:rPr/>
              <a:t>disciplines.</a:t>
            </a:r>
            <a:r>
              <a:rPr/>
              <a:t> </a:t>
            </a:r>
            <a:r>
              <a:rPr/>
              <a:t>So</a:t>
            </a:r>
            <a:r>
              <a:rPr/>
              <a:t> </a:t>
            </a:r>
            <a:r>
              <a:rPr/>
              <a:t>it’s</a:t>
            </a:r>
            <a:r>
              <a:rPr/>
              <a:t> </a:t>
            </a:r>
            <a:r>
              <a:rPr/>
              <a:t>good</a:t>
            </a:r>
            <a:r>
              <a:rPr/>
              <a:t> </a:t>
            </a:r>
            <a:r>
              <a:rPr/>
              <a:t>to</a:t>
            </a:r>
            <a:r>
              <a:rPr/>
              <a:t> </a:t>
            </a:r>
            <a:r>
              <a:rPr/>
              <a:t>be</a:t>
            </a:r>
            <a:r>
              <a:rPr/>
              <a:t> </a:t>
            </a:r>
            <a:r>
              <a:rPr/>
              <a:t>an</a:t>
            </a:r>
            <a:r>
              <a:rPr/>
              <a:t> </a:t>
            </a:r>
            <a:r>
              <a:rPr/>
              <a:t>outsider</a:t>
            </a:r>
            <a:r>
              <a:rPr/>
              <a:t> </a:t>
            </a:r>
            <a:r>
              <a:rPr/>
              <a:t>to</a:t>
            </a:r>
            <a:r>
              <a:rPr/>
              <a:t> </a:t>
            </a:r>
            <a:r>
              <a:rPr/>
              <a:t>some</a:t>
            </a:r>
            <a:r>
              <a:rPr/>
              <a:t> </a:t>
            </a:r>
            <a:r>
              <a:rPr/>
              <a:t>extent.</a:t>
            </a:r>
            <a:r>
              <a:rPr/>
              <a:t> </a:t>
            </a:r>
            <a:r>
              <a:rPr/>
              <a:t>But</a:t>
            </a:r>
            <a:r>
              <a:rPr/>
              <a:t> </a:t>
            </a:r>
            <a:r>
              <a:rPr/>
              <a:t>if</a:t>
            </a:r>
            <a:r>
              <a:rPr/>
              <a:t> </a:t>
            </a:r>
            <a:r>
              <a:rPr/>
              <a:t>you’re</a:t>
            </a:r>
            <a:r>
              <a:rPr/>
              <a:t> </a:t>
            </a:r>
            <a:r>
              <a:rPr/>
              <a:t>like</a:t>
            </a:r>
            <a:r>
              <a:rPr/>
              <a:t> </a:t>
            </a:r>
            <a:r>
              <a:rPr/>
              <a:t>me</a:t>
            </a:r>
            <a:r>
              <a:rPr/>
              <a:t> </a:t>
            </a:r>
            <a:r>
              <a:rPr/>
              <a:t>and</a:t>
            </a:r>
            <a:r>
              <a:rPr/>
              <a:t> </a:t>
            </a:r>
            <a:r>
              <a:rPr/>
              <a:t>your</a:t>
            </a:r>
            <a:r>
              <a:rPr/>
              <a:t> </a:t>
            </a:r>
            <a:r>
              <a:rPr/>
              <a:t>background</a:t>
            </a:r>
            <a:r>
              <a:rPr/>
              <a:t> </a:t>
            </a:r>
            <a:r>
              <a:rPr/>
              <a:t>is</a:t>
            </a:r>
            <a:r>
              <a:rPr/>
              <a:t> </a:t>
            </a:r>
            <a:r>
              <a:rPr/>
              <a:t>more</a:t>
            </a:r>
            <a:r>
              <a:rPr/>
              <a:t> </a:t>
            </a:r>
            <a:r>
              <a:rPr/>
              <a:t>mathematical</a:t>
            </a:r>
            <a:r>
              <a:rPr/>
              <a:t> </a:t>
            </a:r>
            <a:r>
              <a:rPr/>
              <a:t>or</a:t>
            </a:r>
            <a:r>
              <a:rPr/>
              <a:t> </a:t>
            </a:r>
            <a:r>
              <a:rPr/>
              <a:t>more</a:t>
            </a:r>
            <a:r>
              <a:rPr/>
              <a:t> </a:t>
            </a:r>
            <a:r>
              <a:rPr/>
              <a:t>computational,</a:t>
            </a:r>
            <a:r>
              <a:rPr/>
              <a:t> </a:t>
            </a:r>
            <a:r>
              <a:rPr/>
              <a:t>you</a:t>
            </a:r>
            <a:r>
              <a:rPr/>
              <a:t> </a:t>
            </a:r>
            <a:r>
              <a:rPr/>
              <a:t>may</a:t>
            </a:r>
            <a:r>
              <a:rPr/>
              <a:t> </a:t>
            </a:r>
            <a:r>
              <a:rPr/>
              <a:t>have</a:t>
            </a:r>
            <a:r>
              <a:rPr/>
              <a:t> </a:t>
            </a:r>
            <a:r>
              <a:rPr/>
              <a:t>trouble</a:t>
            </a:r>
            <a:r>
              <a:rPr/>
              <a:t> </a:t>
            </a:r>
            <a:r>
              <a:rPr/>
              <a:t>coming</a:t>
            </a:r>
            <a:r>
              <a:rPr/>
              <a:t> </a:t>
            </a:r>
            <a:r>
              <a:rPr/>
              <a:t>up</a:t>
            </a:r>
            <a:r>
              <a:rPr/>
              <a:t> </a:t>
            </a:r>
            <a:r>
              <a:rPr/>
              <a:t>with</a:t>
            </a:r>
            <a:r>
              <a:rPr/>
              <a:t> </a:t>
            </a:r>
            <a:r>
              <a:rPr/>
              <a:t>a</a:t>
            </a:r>
            <a:r>
              <a:rPr/>
              <a:t> </a:t>
            </a:r>
            <a:r>
              <a:rPr/>
              <a:t>good</a:t>
            </a:r>
            <a:r>
              <a:rPr/>
              <a:t> </a:t>
            </a:r>
            <a:r>
              <a:rPr/>
              <a:t>research</a:t>
            </a:r>
            <a:r>
              <a:rPr/>
              <a:t> </a:t>
            </a:r>
            <a:r>
              <a:rPr/>
              <a:t>idea.</a:t>
            </a:r>
            <a:r>
              <a:rPr/>
              <a:t> </a:t>
            </a:r>
            <a:r>
              <a:rPr/>
              <a:t>You</a:t>
            </a:r>
            <a:r>
              <a:rPr/>
              <a:t> </a:t>
            </a:r>
            <a:r>
              <a:rPr/>
              <a:t>don’t</a:t>
            </a:r>
            <a:r>
              <a:rPr/>
              <a:t> </a:t>
            </a:r>
            <a:r>
              <a:rPr/>
              <a:t>live</a:t>
            </a:r>
            <a:r>
              <a:rPr/>
              <a:t> </a:t>
            </a:r>
            <a:r>
              <a:rPr/>
              <a:t>in</a:t>
            </a:r>
            <a:r>
              <a:rPr/>
              <a:t> </a:t>
            </a:r>
            <a:r>
              <a:rPr/>
              <a:t>the</a:t>
            </a:r>
            <a:r>
              <a:rPr/>
              <a:t> </a:t>
            </a:r>
            <a:r>
              <a:rPr/>
              <a:t>clinic</a:t>
            </a:r>
            <a:r>
              <a:rPr/>
              <a:t> </a:t>
            </a:r>
            <a:r>
              <a:rPr/>
              <a:t>the</a:t>
            </a:r>
            <a:r>
              <a:rPr/>
              <a:t> </a:t>
            </a:r>
            <a:r>
              <a:rPr/>
              <a:t>way</a:t>
            </a:r>
            <a:r>
              <a:rPr/>
              <a:t> </a:t>
            </a:r>
            <a:r>
              <a:rPr/>
              <a:t>other</a:t>
            </a:r>
            <a:r>
              <a:rPr/>
              <a:t> </a:t>
            </a:r>
            <a:r>
              <a:rPr/>
              <a:t>students</a:t>
            </a:r>
            <a:r>
              <a:rPr/>
              <a:t> </a:t>
            </a:r>
            <a:r>
              <a:rPr/>
              <a:t>do.</a:t>
            </a:r>
            <a:r>
              <a:rPr/>
              <a:t> </a:t>
            </a:r>
            <a:r>
              <a:rPr/>
              <a:t>See</a:t>
            </a:r>
            <a:r>
              <a:rPr/>
              <a:t> </a:t>
            </a:r>
            <a:r>
              <a:rPr/>
              <a:t>if</a:t>
            </a:r>
            <a:r>
              <a:rPr/>
              <a:t> </a:t>
            </a:r>
            <a:r>
              <a:rPr/>
              <a:t>you</a:t>
            </a:r>
            <a:r>
              <a:rPr/>
              <a:t> </a:t>
            </a:r>
            <a:r>
              <a:rPr/>
              <a:t>can</a:t>
            </a:r>
            <a:r>
              <a:rPr/>
              <a:t> </a:t>
            </a:r>
            <a:r>
              <a:rPr/>
              <a:t>talk</a:t>
            </a:r>
            <a:r>
              <a:rPr/>
              <a:t> </a:t>
            </a:r>
            <a:r>
              <a:rPr/>
              <a:t>to</a:t>
            </a:r>
            <a:r>
              <a:rPr/>
              <a:t> </a:t>
            </a:r>
            <a:r>
              <a:rPr/>
              <a:t>someone</a:t>
            </a:r>
            <a:r>
              <a:rPr/>
              <a:t> </a:t>
            </a:r>
            <a:r>
              <a:rPr/>
              <a:t>who</a:t>
            </a:r>
            <a:r>
              <a:rPr/>
              <a:t> </a:t>
            </a:r>
            <a:r>
              <a:rPr/>
              <a:t>has</a:t>
            </a:r>
            <a:r>
              <a:rPr/>
              <a:t> </a:t>
            </a:r>
            <a:r>
              <a:rPr/>
              <a:t>that</a:t>
            </a:r>
            <a:r>
              <a:rPr/>
              <a:t> </a:t>
            </a:r>
            <a:r>
              <a:rPr/>
              <a:t>clinical</a:t>
            </a:r>
            <a:r>
              <a:rPr/>
              <a:t> </a:t>
            </a:r>
            <a:r>
              <a:rPr/>
              <a:t>experience</a:t>
            </a:r>
            <a:r>
              <a:rPr/>
              <a:t> </a:t>
            </a:r>
            <a:r>
              <a:rPr/>
              <a:t>and</a:t>
            </a:r>
            <a:r>
              <a:rPr/>
              <a:t> </a:t>
            </a:r>
            <a:r>
              <a:rPr/>
              <a:t>ask</a:t>
            </a:r>
            <a:r>
              <a:rPr/>
              <a:t> </a:t>
            </a:r>
            <a:r>
              <a:rPr/>
              <a:t>them</a:t>
            </a:r>
            <a:r>
              <a:rPr/>
              <a:t> </a:t>
            </a:r>
            <a:r>
              <a:rPr/>
              <a:t>for</a:t>
            </a:r>
            <a:r>
              <a:rPr/>
              <a:t> </a:t>
            </a:r>
            <a:r>
              <a:rPr/>
              <a:t>help</a:t>
            </a:r>
            <a:r>
              <a:rPr/>
              <a:t> </a:t>
            </a:r>
            <a:r>
              <a:rPr/>
              <a:t>picking</a:t>
            </a:r>
            <a:r>
              <a:rPr/>
              <a:t> </a:t>
            </a:r>
            <a:r>
              <a:rPr/>
              <a:t>a</a:t>
            </a:r>
            <a:r>
              <a:rPr/>
              <a:t> </a:t>
            </a:r>
            <a:r>
              <a:rPr/>
              <a:t>good</a:t>
            </a:r>
            <a:r>
              <a:rPr/>
              <a:t> </a:t>
            </a:r>
            <a:r>
              <a:rPr/>
              <a:t>research</a:t>
            </a:r>
            <a:r>
              <a:rPr/>
              <a:t> </a:t>
            </a:r>
            <a:r>
              <a:rPr/>
              <a:t>topic.</a:t>
            </a:r>
          </a:p>
          <a:p>
            <a:pPr lvl="0" marL="0" indent="0">
              <a:buNone/>
            </a:pPr>
          </a:p>
          <a:p>
            <a:pPr lvl="0" marL="0" indent="0">
              <a:buNone/>
            </a:pPr>
            <a:r>
              <a:rPr/>
              <a:t>The</a:t>
            </a:r>
            <a:r>
              <a:rPr/>
              <a:t> </a:t>
            </a:r>
            <a:r>
              <a:rPr/>
              <a:t>other</a:t>
            </a:r>
            <a:r>
              <a:rPr/>
              <a:t> </a:t>
            </a:r>
            <a:r>
              <a:rPr/>
              <a:t>thing</a:t>
            </a:r>
            <a:r>
              <a:rPr/>
              <a:t> </a:t>
            </a:r>
            <a:r>
              <a:rPr/>
              <a:t>is</a:t>
            </a:r>
            <a:r>
              <a:rPr/>
              <a:t> </a:t>
            </a:r>
            <a:r>
              <a:rPr/>
              <a:t>to</a:t>
            </a:r>
            <a:r>
              <a:rPr/>
              <a:t> </a:t>
            </a:r>
            <a:r>
              <a:rPr/>
              <a:t>avoid</a:t>
            </a:r>
            <a:r>
              <a:rPr/>
              <a:t> </a:t>
            </a:r>
            <a:r>
              <a:rPr/>
              <a:t>focusing</a:t>
            </a:r>
            <a:r>
              <a:rPr/>
              <a:t> </a:t>
            </a:r>
            <a:r>
              <a:rPr/>
              <a:t>prematurely</a:t>
            </a:r>
            <a:r>
              <a:rPr/>
              <a:t> </a:t>
            </a:r>
            <a:r>
              <a:rPr/>
              <a:t>on</a:t>
            </a:r>
            <a:r>
              <a:rPr/>
              <a:t> </a:t>
            </a:r>
            <a:r>
              <a:rPr/>
              <a:t>a</a:t>
            </a:r>
            <a:r>
              <a:rPr/>
              <a:t> </a:t>
            </a:r>
            <a:r>
              <a:rPr/>
              <a:t>single</a:t>
            </a:r>
            <a:r>
              <a:rPr/>
              <a:t> </a:t>
            </a:r>
            <a:r>
              <a:rPr/>
              <a:t>idea.</a:t>
            </a:r>
            <a:r>
              <a:rPr/>
              <a:t> </a:t>
            </a:r>
            <a:r>
              <a:rPr/>
              <a:t>You</a:t>
            </a:r>
            <a:r>
              <a:rPr/>
              <a:t> </a:t>
            </a:r>
            <a:r>
              <a:rPr/>
              <a:t>need</a:t>
            </a:r>
            <a:r>
              <a:rPr/>
              <a:t> </a:t>
            </a:r>
            <a:r>
              <a:rPr/>
              <a:t>that</a:t>
            </a:r>
            <a:r>
              <a:rPr/>
              <a:t> </a:t>
            </a:r>
            <a:r>
              <a:rPr/>
              <a:t>branch</a:t>
            </a:r>
            <a:r>
              <a:rPr/>
              <a:t> </a:t>
            </a:r>
            <a:r>
              <a:rPr/>
              <a:t>out</a:t>
            </a:r>
            <a:r>
              <a:rPr/>
              <a:t> </a:t>
            </a:r>
            <a:r>
              <a:rPr/>
              <a:t>and</a:t>
            </a:r>
            <a:r>
              <a:rPr/>
              <a:t> </a:t>
            </a:r>
            <a:r>
              <a:rPr/>
              <a:t>not</a:t>
            </a:r>
            <a:r>
              <a:rPr/>
              <a:t> </a:t>
            </a:r>
            <a:r>
              <a:rPr/>
              <a:t>have</a:t>
            </a:r>
            <a:r>
              <a:rPr/>
              <a:t> </a:t>
            </a:r>
            <a:r>
              <a:rPr/>
              <a:t>tunnel</a:t>
            </a:r>
            <a:r>
              <a:rPr/>
              <a:t> </a:t>
            </a:r>
            <a:r>
              <a:rPr/>
              <a:t>vision.</a:t>
            </a:r>
          </a:p>
          <a:p>
            <a:pPr lvl="0" marL="0" indent="0">
              <a:buNone/>
            </a:pPr>
          </a:p>
          <a:p>
            <a:pPr lvl="0" marL="0" indent="0">
              <a:buNone/>
            </a:pPr>
            <a:r>
              <a:rPr/>
              <a:t>A</a:t>
            </a:r>
            <a:r>
              <a:rPr/>
              <a:t> </a:t>
            </a:r>
            <a:r>
              <a:rPr/>
              <a:t>third</a:t>
            </a:r>
            <a:r>
              <a:rPr/>
              <a:t> </a:t>
            </a:r>
            <a:r>
              <a:rPr/>
              <a:t>approach</a:t>
            </a:r>
            <a:r>
              <a:rPr/>
              <a:t> </a:t>
            </a:r>
            <a:r>
              <a:rPr/>
              <a:t>is</a:t>
            </a:r>
            <a:r>
              <a:rPr/>
              <a:t> </a:t>
            </a:r>
            <a:r>
              <a:rPr/>
              <a:t>to</a:t>
            </a:r>
            <a:r>
              <a:rPr/>
              <a:t> </a:t>
            </a:r>
            <a:r>
              <a:rPr/>
              <a:t>extend</a:t>
            </a:r>
            <a:r>
              <a:rPr/>
              <a:t> </a:t>
            </a:r>
            <a:r>
              <a:rPr/>
              <a:t>the</a:t>
            </a:r>
            <a:r>
              <a:rPr/>
              <a:t> </a:t>
            </a:r>
            <a:r>
              <a:rPr/>
              <a:t>ideas</a:t>
            </a:r>
            <a:r>
              <a:rPr/>
              <a:t> </a:t>
            </a:r>
            <a:r>
              <a:rPr/>
              <a:t>of</a:t>
            </a:r>
            <a:r>
              <a:rPr/>
              <a:t> </a:t>
            </a:r>
            <a:r>
              <a:rPr/>
              <a:t>others.</a:t>
            </a:r>
            <a:r>
              <a:rPr/>
              <a:t> </a:t>
            </a:r>
            <a:r>
              <a:rPr/>
              <a:t>William</a:t>
            </a:r>
            <a:r>
              <a:rPr/>
              <a:t> </a:t>
            </a:r>
            <a:r>
              <a:rPr/>
              <a:t>Shakespeare</a:t>
            </a:r>
            <a:r>
              <a:rPr/>
              <a:t> </a:t>
            </a:r>
            <a:r>
              <a:rPr/>
              <a:t>was</a:t>
            </a:r>
            <a:r>
              <a:rPr/>
              <a:t> </a:t>
            </a:r>
            <a:r>
              <a:rPr/>
              <a:t>a</a:t>
            </a:r>
            <a:r>
              <a:rPr/>
              <a:t> </a:t>
            </a:r>
            <a:r>
              <a:rPr/>
              <a:t>great,</a:t>
            </a:r>
            <a:r>
              <a:rPr/>
              <a:t> </a:t>
            </a:r>
            <a:r>
              <a:rPr/>
              <a:t>great</a:t>
            </a:r>
            <a:r>
              <a:rPr/>
              <a:t> </a:t>
            </a:r>
            <a:r>
              <a:rPr/>
              <a:t>writer,</a:t>
            </a:r>
            <a:r>
              <a:rPr/>
              <a:t> </a:t>
            </a:r>
            <a:r>
              <a:rPr/>
              <a:t>wrote</a:t>
            </a:r>
            <a:r>
              <a:rPr/>
              <a:t> </a:t>
            </a:r>
            <a:r>
              <a:rPr/>
              <a:t>some</a:t>
            </a:r>
            <a:r>
              <a:rPr/>
              <a:t> </a:t>
            </a:r>
            <a:r>
              <a:rPr/>
              <a:t>wonderful</a:t>
            </a:r>
            <a:r>
              <a:rPr/>
              <a:t> </a:t>
            </a:r>
            <a:r>
              <a:rPr/>
              <a:t>plays,</a:t>
            </a:r>
            <a:r>
              <a:rPr/>
              <a:t> </a:t>
            </a:r>
            <a:r>
              <a:rPr/>
              <a:t>but</a:t>
            </a:r>
            <a:r>
              <a:rPr/>
              <a:t> </a:t>
            </a:r>
            <a:r>
              <a:rPr/>
              <a:t>he</a:t>
            </a:r>
            <a:r>
              <a:rPr/>
              <a:t> </a:t>
            </a:r>
            <a:r>
              <a:rPr/>
              <a:t>stole</a:t>
            </a:r>
            <a:r>
              <a:rPr/>
              <a:t> </a:t>
            </a:r>
            <a:r>
              <a:rPr/>
              <a:t>most</a:t>
            </a:r>
            <a:r>
              <a:rPr/>
              <a:t> </a:t>
            </a:r>
            <a:r>
              <a:rPr/>
              <a:t>of</a:t>
            </a:r>
            <a:r>
              <a:rPr/>
              <a:t> </a:t>
            </a:r>
            <a:r>
              <a:rPr/>
              <a:t>these</a:t>
            </a:r>
            <a:r>
              <a:rPr/>
              <a:t> </a:t>
            </a:r>
            <a:r>
              <a:rPr/>
              <a:t>plays</a:t>
            </a:r>
            <a:r>
              <a:rPr/>
              <a:t> </a:t>
            </a:r>
            <a:r>
              <a:rPr/>
              <a:t>from</a:t>
            </a:r>
            <a:r>
              <a:rPr/>
              <a:t> </a:t>
            </a:r>
            <a:r>
              <a:rPr/>
              <a:t>someone</a:t>
            </a:r>
            <a:r>
              <a:rPr/>
              <a:t> </a:t>
            </a:r>
            <a:r>
              <a:rPr/>
              <a:t>else.</a:t>
            </a:r>
            <a:r>
              <a:rPr/>
              <a:t> </a:t>
            </a:r>
            <a:r>
              <a:rPr/>
              <a:t>He</a:t>
            </a:r>
            <a:r>
              <a:rPr/>
              <a:t> </a:t>
            </a:r>
            <a:r>
              <a:rPr/>
              <a:t>just</a:t>
            </a:r>
            <a:r>
              <a:rPr/>
              <a:t> </a:t>
            </a:r>
            <a:r>
              <a:rPr/>
              <a:t>wrote</a:t>
            </a:r>
            <a:r>
              <a:rPr/>
              <a:t> </a:t>
            </a:r>
            <a:r>
              <a:rPr/>
              <a:t>them</a:t>
            </a:r>
            <a:r>
              <a:rPr/>
              <a:t> </a:t>
            </a:r>
            <a:r>
              <a:rPr/>
              <a:t>so</a:t>
            </a:r>
            <a:r>
              <a:rPr/>
              <a:t> </a:t>
            </a:r>
            <a:r>
              <a:rPr/>
              <a:t>much</a:t>
            </a:r>
            <a:r>
              <a:rPr/>
              <a:t> </a:t>
            </a:r>
            <a:r>
              <a:rPr/>
              <a:t>better</a:t>
            </a:r>
            <a:r>
              <a:rPr/>
              <a:t> </a:t>
            </a:r>
            <a:r>
              <a:rPr/>
              <a:t>than</a:t>
            </a:r>
            <a:r>
              <a:rPr/>
              <a:t> </a:t>
            </a:r>
            <a:r>
              <a:rPr/>
              <a:t>the</a:t>
            </a:r>
            <a:r>
              <a:rPr/>
              <a:t> </a:t>
            </a:r>
            <a:r>
              <a:rPr/>
              <a:t>original</a:t>
            </a:r>
            <a:r>
              <a:rPr/>
              <a:t> </a:t>
            </a:r>
            <a:r>
              <a:rPr/>
              <a:t>sources</a:t>
            </a:r>
            <a:r>
              <a:rPr/>
              <a:t> </a:t>
            </a:r>
            <a:r>
              <a:rPr/>
              <a:t>that</a:t>
            </a:r>
            <a:r>
              <a:rPr/>
              <a:t> </a:t>
            </a:r>
            <a:r>
              <a:rPr/>
              <a:t>that’s</a:t>
            </a:r>
            <a:r>
              <a:rPr/>
              <a:t> </a:t>
            </a:r>
            <a:r>
              <a:rPr/>
              <a:t>why</a:t>
            </a:r>
            <a:r>
              <a:rPr/>
              <a:t> </a:t>
            </a:r>
            <a:r>
              <a:rPr/>
              <a:t>we</a:t>
            </a:r>
            <a:r>
              <a:rPr/>
              <a:t> </a:t>
            </a:r>
            <a:r>
              <a:rPr/>
              <a:t>remember</a:t>
            </a:r>
            <a:r>
              <a:rPr/>
              <a:t> </a:t>
            </a:r>
            <a:r>
              <a:rPr/>
              <a:t>his</a:t>
            </a:r>
            <a:r>
              <a:rPr/>
              <a:t> </a:t>
            </a:r>
            <a:r>
              <a:rPr/>
              <a:t>name</a:t>
            </a:r>
            <a:r>
              <a:rPr/>
              <a:t> </a:t>
            </a:r>
            <a:r>
              <a:rPr/>
              <a:t>today</a:t>
            </a:r>
            <a:r>
              <a:rPr/>
              <a:t> </a:t>
            </a:r>
            <a:r>
              <a:rPr/>
              <a:t>and</a:t>
            </a:r>
            <a:r>
              <a:rPr/>
              <a:t> </a:t>
            </a:r>
            <a:r>
              <a:rPr/>
              <a:t>not</a:t>
            </a:r>
            <a:r>
              <a:rPr/>
              <a:t> </a:t>
            </a:r>
            <a:r>
              <a:rPr/>
              <a:t>any</a:t>
            </a:r>
            <a:r>
              <a:rPr/>
              <a:t> </a:t>
            </a:r>
            <a:r>
              <a:rPr/>
              <a:t>of</a:t>
            </a:r>
            <a:r>
              <a:rPr/>
              <a:t> </a:t>
            </a:r>
            <a:r>
              <a:rPr/>
              <a:t>those</a:t>
            </a:r>
            <a:r>
              <a:rPr/>
              <a:t> </a:t>
            </a:r>
            <a:r>
              <a:rPr/>
              <a:t>other</a:t>
            </a:r>
            <a:r>
              <a:rPr/>
              <a:t> </a:t>
            </a:r>
            <a:r>
              <a:rPr/>
              <a:t>people.</a:t>
            </a:r>
          </a:p>
          <a:p>
            <a:pPr lvl="0" marL="0" indent="0">
              <a:buNone/>
            </a:pPr>
          </a:p>
          <a:p>
            <a:pPr lvl="0" marL="0" indent="0">
              <a:buNone/>
            </a:pPr>
            <a:r>
              <a:rPr/>
              <a:t>Extending</a:t>
            </a:r>
            <a:r>
              <a:rPr/>
              <a:t> </a:t>
            </a:r>
            <a:r>
              <a:rPr/>
              <a:t>the</a:t>
            </a:r>
            <a:r>
              <a:rPr/>
              <a:t> </a:t>
            </a:r>
            <a:r>
              <a:rPr/>
              <a:t>idea</a:t>
            </a:r>
            <a:r>
              <a:rPr/>
              <a:t> </a:t>
            </a:r>
            <a:r>
              <a:rPr/>
              <a:t>of</a:t>
            </a:r>
            <a:r>
              <a:rPr/>
              <a:t> </a:t>
            </a:r>
            <a:r>
              <a:rPr/>
              <a:t>others</a:t>
            </a:r>
            <a:r>
              <a:rPr/>
              <a:t> </a:t>
            </a:r>
            <a:r>
              <a:rPr/>
              <a:t>is</a:t>
            </a:r>
            <a:r>
              <a:rPr/>
              <a:t> </a:t>
            </a:r>
            <a:r>
              <a:rPr/>
              <a:t>not</a:t>
            </a:r>
            <a:r>
              <a:rPr/>
              <a:t> </a:t>
            </a:r>
            <a:r>
              <a:rPr/>
              <a:t>plagiarism.</a:t>
            </a:r>
            <a:r>
              <a:rPr/>
              <a:t> </a:t>
            </a:r>
            <a:r>
              <a:rPr/>
              <a:t>It’s</a:t>
            </a:r>
            <a:r>
              <a:rPr/>
              <a:t> </a:t>
            </a:r>
            <a:r>
              <a:rPr/>
              <a:t>not</a:t>
            </a:r>
            <a:r>
              <a:rPr/>
              <a:t> </a:t>
            </a:r>
            <a:r>
              <a:rPr/>
              <a:t>stealing.</a:t>
            </a:r>
            <a:r>
              <a:rPr/>
              <a:t> </a:t>
            </a:r>
            <a:r>
              <a:rPr/>
              <a:t>It’s</a:t>
            </a:r>
            <a:r>
              <a:rPr/>
              <a:t> </a:t>
            </a:r>
            <a:r>
              <a:rPr/>
              <a:t>part</a:t>
            </a:r>
            <a:r>
              <a:rPr/>
              <a:t> </a:t>
            </a:r>
            <a:r>
              <a:rPr/>
              <a:t>of</a:t>
            </a:r>
            <a:r>
              <a:rPr/>
              <a:t> </a:t>
            </a:r>
            <a:r>
              <a:rPr/>
              <a:t>research.</a:t>
            </a:r>
            <a:r>
              <a:rPr/>
              <a:t> </a:t>
            </a:r>
            <a:r>
              <a:rPr/>
              <a:t>So,</a:t>
            </a:r>
            <a:r>
              <a:rPr/>
              <a:t> </a:t>
            </a:r>
            <a:r>
              <a:rPr/>
              <a:t>for</a:t>
            </a:r>
            <a:r>
              <a:rPr/>
              <a:t> </a:t>
            </a:r>
            <a:r>
              <a:rPr/>
              <a:t>example,</a:t>
            </a:r>
            <a:r>
              <a:rPr/>
              <a:t> </a:t>
            </a:r>
            <a:r>
              <a:rPr/>
              <a:t>there</a:t>
            </a:r>
            <a:r>
              <a:rPr/>
              <a:t> </a:t>
            </a:r>
            <a:r>
              <a:rPr/>
              <a:t>may</a:t>
            </a:r>
            <a:r>
              <a:rPr/>
              <a:t> </a:t>
            </a:r>
            <a:r>
              <a:rPr/>
              <a:t>be</a:t>
            </a:r>
            <a:r>
              <a:rPr/>
              <a:t> </a:t>
            </a:r>
            <a:r>
              <a:rPr/>
              <a:t>a</a:t>
            </a:r>
            <a:r>
              <a:rPr/>
              <a:t> </a:t>
            </a:r>
            <a:r>
              <a:rPr/>
              <a:t>a</a:t>
            </a:r>
            <a:r>
              <a:rPr/>
              <a:t> </a:t>
            </a:r>
            <a:r>
              <a:rPr/>
              <a:t>fair</a:t>
            </a:r>
            <a:r>
              <a:rPr/>
              <a:t> </a:t>
            </a:r>
            <a:r>
              <a:rPr/>
              <a:t>amount</a:t>
            </a:r>
            <a:r>
              <a:rPr/>
              <a:t> </a:t>
            </a:r>
            <a:r>
              <a:rPr/>
              <a:t>known</a:t>
            </a:r>
            <a:r>
              <a:rPr/>
              <a:t> </a:t>
            </a:r>
            <a:r>
              <a:rPr/>
              <a:t>already</a:t>
            </a:r>
            <a:r>
              <a:rPr/>
              <a:t> </a:t>
            </a:r>
            <a:r>
              <a:rPr/>
              <a:t>about</a:t>
            </a:r>
            <a:r>
              <a:rPr/>
              <a:t> </a:t>
            </a:r>
            <a:r>
              <a:rPr/>
              <a:t>how</a:t>
            </a:r>
            <a:r>
              <a:rPr/>
              <a:t> </a:t>
            </a:r>
            <a:r>
              <a:rPr/>
              <a:t>to</a:t>
            </a:r>
            <a:r>
              <a:rPr/>
              <a:t> </a:t>
            </a:r>
            <a:r>
              <a:rPr/>
              <a:t>get</a:t>
            </a:r>
            <a:r>
              <a:rPr/>
              <a:t> </a:t>
            </a:r>
            <a:r>
              <a:rPr/>
              <a:t>people</a:t>
            </a:r>
            <a:r>
              <a:rPr/>
              <a:t> </a:t>
            </a:r>
            <a:r>
              <a:rPr/>
              <a:t>to</a:t>
            </a:r>
            <a:r>
              <a:rPr/>
              <a:t> </a:t>
            </a:r>
            <a:r>
              <a:rPr/>
              <a:t>lose</a:t>
            </a:r>
            <a:r>
              <a:rPr/>
              <a:t> </a:t>
            </a:r>
            <a:r>
              <a:rPr/>
              <a:t>weight</a:t>
            </a:r>
            <a:r>
              <a:rPr/>
              <a:t> </a:t>
            </a:r>
            <a:r>
              <a:rPr/>
              <a:t>when</a:t>
            </a:r>
            <a:r>
              <a:rPr/>
              <a:t> </a:t>
            </a:r>
            <a:r>
              <a:rPr/>
              <a:t>they</a:t>
            </a:r>
            <a:r>
              <a:rPr/>
              <a:t> </a:t>
            </a:r>
            <a:r>
              <a:rPr/>
              <a:t>are</a:t>
            </a:r>
            <a:r>
              <a:rPr/>
              <a:t> </a:t>
            </a:r>
            <a:r>
              <a:rPr/>
              <a:t>physically</a:t>
            </a:r>
            <a:r>
              <a:rPr/>
              <a:t> </a:t>
            </a:r>
            <a:r>
              <a:rPr/>
              <a:t>handicapped</a:t>
            </a:r>
            <a:r>
              <a:rPr/>
              <a:t> </a:t>
            </a:r>
            <a:r>
              <a:rPr/>
              <a:t>and</a:t>
            </a:r>
            <a:r>
              <a:rPr/>
              <a:t> </a:t>
            </a:r>
            <a:r>
              <a:rPr/>
              <a:t>do</a:t>
            </a:r>
            <a:r>
              <a:rPr/>
              <a:t> </a:t>
            </a:r>
            <a:r>
              <a:rPr/>
              <a:t>not</a:t>
            </a:r>
            <a:r>
              <a:rPr/>
              <a:t> </a:t>
            </a:r>
            <a:r>
              <a:rPr/>
              <a:t>have</a:t>
            </a:r>
            <a:r>
              <a:rPr/>
              <a:t> </a:t>
            </a:r>
            <a:r>
              <a:rPr/>
              <a:t>the</a:t>
            </a:r>
            <a:r>
              <a:rPr/>
              <a:t> </a:t>
            </a:r>
            <a:r>
              <a:rPr/>
              <a:t>ability</a:t>
            </a:r>
            <a:r>
              <a:rPr/>
              <a:t> </a:t>
            </a:r>
            <a:r>
              <a:rPr/>
              <a:t>to</a:t>
            </a:r>
            <a:r>
              <a:rPr/>
              <a:t> </a:t>
            </a:r>
            <a:r>
              <a:rPr/>
              <a:t>exercise.</a:t>
            </a:r>
            <a:r>
              <a:rPr/>
              <a:t> </a:t>
            </a:r>
            <a:r>
              <a:rPr/>
              <a:t>Even</a:t>
            </a:r>
            <a:r>
              <a:rPr/>
              <a:t> </a:t>
            </a:r>
            <a:r>
              <a:rPr/>
              <a:t>so,</a:t>
            </a:r>
            <a:r>
              <a:rPr/>
              <a:t> </a:t>
            </a:r>
            <a:r>
              <a:rPr/>
              <a:t>there</a:t>
            </a:r>
            <a:r>
              <a:rPr/>
              <a:t> </a:t>
            </a:r>
            <a:r>
              <a:rPr/>
              <a:t>is</a:t>
            </a:r>
            <a:r>
              <a:rPr/>
              <a:t> </a:t>
            </a:r>
            <a:r>
              <a:rPr/>
              <a:t>always</a:t>
            </a:r>
            <a:r>
              <a:rPr/>
              <a:t> </a:t>
            </a:r>
            <a:r>
              <a:rPr/>
              <a:t>a</a:t>
            </a:r>
            <a:r>
              <a:rPr/>
              <a:t> </a:t>
            </a:r>
            <a:r>
              <a:rPr/>
              <a:t>way</a:t>
            </a:r>
            <a:r>
              <a:rPr/>
              <a:t> </a:t>
            </a:r>
            <a:r>
              <a:rPr/>
              <a:t>to</a:t>
            </a:r>
            <a:r>
              <a:rPr/>
              <a:t> </a:t>
            </a:r>
            <a:r>
              <a:rPr/>
              <a:t>improve</a:t>
            </a:r>
            <a:r>
              <a:rPr/>
              <a:t> </a:t>
            </a:r>
            <a:r>
              <a:rPr/>
              <a:t>one</a:t>
            </a:r>
            <a:r>
              <a:rPr/>
              <a:t> </a:t>
            </a:r>
            <a:r>
              <a:rPr/>
              <a:t>the</a:t>
            </a:r>
            <a:r>
              <a:rPr/>
              <a:t> </a:t>
            </a:r>
            <a:r>
              <a:rPr/>
              <a:t>currently</a:t>
            </a:r>
            <a:r>
              <a:rPr/>
              <a:t> </a:t>
            </a:r>
            <a:r>
              <a:rPr/>
              <a:t>best</a:t>
            </a:r>
            <a:r>
              <a:rPr/>
              <a:t> </a:t>
            </a:r>
            <a:r>
              <a:rPr/>
              <a:t>available</a:t>
            </a:r>
            <a:r>
              <a:rPr/>
              <a:t> </a:t>
            </a:r>
            <a:r>
              <a:rPr/>
              <a:t>interventions.</a:t>
            </a:r>
          </a:p>
          <a:p>
            <a:pPr lvl="0" marL="0" indent="0">
              <a:buNone/>
            </a:pPr>
          </a:p>
          <a:p>
            <a:pPr lvl="0" marL="0" indent="0">
              <a:buNone/>
            </a:pPr>
            <a:r>
              <a:rPr/>
              <a:t>If</a:t>
            </a:r>
            <a:r>
              <a:rPr/>
              <a:t> </a:t>
            </a:r>
            <a:r>
              <a:rPr/>
              <a:t>we</a:t>
            </a:r>
            <a:r>
              <a:rPr/>
              <a:t> </a:t>
            </a:r>
            <a:r>
              <a:rPr/>
              <a:t>are</a:t>
            </a:r>
            <a:r>
              <a:rPr/>
              <a:t> </a:t>
            </a:r>
            <a:r>
              <a:rPr/>
              <a:t>talking</a:t>
            </a:r>
            <a:r>
              <a:rPr/>
              <a:t> </a:t>
            </a:r>
            <a:r>
              <a:rPr/>
              <a:t>about</a:t>
            </a:r>
            <a:r>
              <a:rPr/>
              <a:t> </a:t>
            </a:r>
            <a:r>
              <a:rPr/>
              <a:t>treatment</a:t>
            </a:r>
            <a:r>
              <a:rPr/>
              <a:t> </a:t>
            </a:r>
            <a:r>
              <a:rPr/>
              <a:t>of</a:t>
            </a:r>
            <a:r>
              <a:rPr/>
              <a:t> </a:t>
            </a:r>
            <a:r>
              <a:rPr/>
              <a:t>cancer,</a:t>
            </a:r>
            <a:r>
              <a:rPr/>
              <a:t> </a:t>
            </a:r>
            <a:r>
              <a:rPr/>
              <a:t>there</a:t>
            </a:r>
            <a:r>
              <a:rPr/>
              <a:t> </a:t>
            </a:r>
            <a:r>
              <a:rPr/>
              <a:t>are</a:t>
            </a:r>
            <a:r>
              <a:rPr/>
              <a:t> </a:t>
            </a:r>
            <a:r>
              <a:rPr/>
              <a:t>always</a:t>
            </a:r>
            <a:r>
              <a:rPr/>
              <a:t> </a:t>
            </a:r>
            <a:r>
              <a:rPr/>
              <a:t>ways</a:t>
            </a:r>
            <a:r>
              <a:rPr/>
              <a:t> </a:t>
            </a:r>
            <a:r>
              <a:rPr/>
              <a:t>we</a:t>
            </a:r>
            <a:r>
              <a:rPr/>
              <a:t> </a:t>
            </a:r>
            <a:r>
              <a:rPr/>
              <a:t>can</a:t>
            </a:r>
            <a:r>
              <a:rPr/>
              <a:t> </a:t>
            </a:r>
            <a:r>
              <a:rPr/>
              <a:t>improve</a:t>
            </a:r>
            <a:r>
              <a:rPr/>
              <a:t> </a:t>
            </a:r>
            <a:r>
              <a:rPr/>
              <a:t>the</a:t>
            </a:r>
            <a:r>
              <a:rPr/>
              <a:t> </a:t>
            </a:r>
            <a:r>
              <a:rPr/>
              <a:t>treatments.</a:t>
            </a:r>
            <a:r>
              <a:rPr/>
              <a:t> </a:t>
            </a:r>
            <a:r>
              <a:rPr/>
              <a:t>For</a:t>
            </a:r>
            <a:r>
              <a:rPr/>
              <a:t> </a:t>
            </a:r>
            <a:r>
              <a:rPr/>
              <a:t>example,</a:t>
            </a:r>
            <a:r>
              <a:rPr/>
              <a:t> </a:t>
            </a:r>
            <a:r>
              <a:rPr/>
              <a:t>you</a:t>
            </a:r>
            <a:r>
              <a:rPr/>
              <a:t> </a:t>
            </a:r>
            <a:r>
              <a:rPr/>
              <a:t>might</a:t>
            </a:r>
            <a:r>
              <a:rPr/>
              <a:t> </a:t>
            </a:r>
            <a:r>
              <a:rPr/>
              <a:t>work</a:t>
            </a:r>
            <a:r>
              <a:rPr/>
              <a:t> </a:t>
            </a:r>
            <a:r>
              <a:rPr/>
              <a:t>to</a:t>
            </a:r>
            <a:r>
              <a:rPr/>
              <a:t> </a:t>
            </a:r>
            <a:r>
              <a:rPr/>
              <a:t>reduce</a:t>
            </a:r>
            <a:r>
              <a:rPr/>
              <a:t> </a:t>
            </a:r>
            <a:r>
              <a:rPr/>
              <a:t>the</a:t>
            </a:r>
            <a:r>
              <a:rPr/>
              <a:t> </a:t>
            </a:r>
            <a:r>
              <a:rPr/>
              <a:t>side</a:t>
            </a:r>
            <a:r>
              <a:rPr/>
              <a:t> </a:t>
            </a:r>
            <a:r>
              <a:rPr/>
              <a:t>effects</a:t>
            </a:r>
            <a:r>
              <a:rPr/>
              <a:t> </a:t>
            </a:r>
            <a:r>
              <a:rPr/>
              <a:t>of</a:t>
            </a:r>
            <a:r>
              <a:rPr/>
              <a:t> </a:t>
            </a:r>
            <a:r>
              <a:rPr/>
              <a:t>some</a:t>
            </a:r>
            <a:r>
              <a:rPr/>
              <a:t> </a:t>
            </a:r>
            <a:r>
              <a:rPr/>
              <a:t>these</a:t>
            </a:r>
            <a:r>
              <a:rPr/>
              <a:t> </a:t>
            </a:r>
            <a:r>
              <a:rPr/>
              <a:t>very</a:t>
            </a:r>
            <a:r>
              <a:rPr/>
              <a:t> </a:t>
            </a:r>
            <a:r>
              <a:rPr/>
              <a:t>harsh</a:t>
            </a:r>
            <a:r>
              <a:rPr/>
              <a:t> </a:t>
            </a:r>
            <a:r>
              <a:rPr/>
              <a:t>drugs.</a:t>
            </a:r>
          </a:p>
          <a:p>
            <a:pPr lvl="0" marL="0" indent="0">
              <a:buNone/>
            </a:pPr>
          </a:p>
          <a:p>
            <a:pPr lvl="0" marL="0" indent="0">
              <a:buNone/>
            </a:pPr>
            <a:r>
              <a:rPr/>
              <a:t>If</a:t>
            </a:r>
            <a:r>
              <a:rPr/>
              <a:t> </a:t>
            </a:r>
            <a:r>
              <a:rPr/>
              <a:t>you</a:t>
            </a:r>
            <a:r>
              <a:rPr/>
              <a:t> </a:t>
            </a:r>
            <a:r>
              <a:rPr/>
              <a:t>are</a:t>
            </a:r>
            <a:r>
              <a:rPr/>
              <a:t> </a:t>
            </a:r>
            <a:r>
              <a:rPr/>
              <a:t>a</a:t>
            </a:r>
            <a:r>
              <a:rPr/>
              <a:t> </a:t>
            </a:r>
            <a:r>
              <a:rPr/>
              <a:t>beginning</a:t>
            </a:r>
            <a:r>
              <a:rPr/>
              <a:t> </a:t>
            </a:r>
            <a:r>
              <a:rPr/>
              <a:t>resarchers,</a:t>
            </a:r>
            <a:r>
              <a:rPr/>
              <a:t> </a:t>
            </a:r>
            <a:r>
              <a:rPr/>
              <a:t>the</a:t>
            </a:r>
            <a:r>
              <a:rPr/>
              <a:t> </a:t>
            </a:r>
            <a:r>
              <a:rPr/>
              <a:t>last</a:t>
            </a:r>
            <a:r>
              <a:rPr/>
              <a:t> </a:t>
            </a:r>
            <a:r>
              <a:rPr/>
              <a:t>thing</a:t>
            </a:r>
            <a:r>
              <a:rPr/>
              <a:t> </a:t>
            </a:r>
            <a:r>
              <a:rPr/>
              <a:t>you</a:t>
            </a:r>
            <a:r>
              <a:rPr/>
              <a:t> </a:t>
            </a:r>
            <a:r>
              <a:rPr/>
              <a:t>want</a:t>
            </a:r>
            <a:r>
              <a:rPr/>
              <a:t> </a:t>
            </a:r>
            <a:r>
              <a:rPr/>
              <a:t>to</a:t>
            </a:r>
            <a:r>
              <a:rPr/>
              <a:t> </a:t>
            </a:r>
            <a:r>
              <a:rPr/>
              <a:t>try</a:t>
            </a:r>
            <a:r>
              <a:rPr/>
              <a:t> </a:t>
            </a:r>
            <a:r>
              <a:rPr/>
              <a:t>to</a:t>
            </a:r>
            <a:r>
              <a:rPr/>
              <a:t> </a:t>
            </a:r>
            <a:r>
              <a:rPr/>
              <a:t>do</a:t>
            </a:r>
            <a:r>
              <a:rPr/>
              <a:t> </a:t>
            </a:r>
            <a:r>
              <a:rPr/>
              <a:t>is</a:t>
            </a:r>
            <a:r>
              <a:rPr/>
              <a:t> </a:t>
            </a:r>
            <a:r>
              <a:rPr/>
              <a:t>come</a:t>
            </a:r>
            <a:r>
              <a:rPr/>
              <a:t> </a:t>
            </a:r>
            <a:r>
              <a:rPr/>
              <a:t>up</a:t>
            </a:r>
            <a:r>
              <a:rPr/>
              <a:t> </a:t>
            </a:r>
            <a:r>
              <a:rPr/>
              <a:t>with</a:t>
            </a:r>
            <a:r>
              <a:rPr/>
              <a:t> </a:t>
            </a:r>
            <a:r>
              <a:rPr/>
              <a:t>something</a:t>
            </a:r>
            <a:r>
              <a:rPr/>
              <a:t> </a:t>
            </a:r>
            <a:r>
              <a:rPr/>
              <a:t>that’s</a:t>
            </a:r>
            <a:r>
              <a:rPr/>
              <a:t> </a:t>
            </a:r>
            <a:r>
              <a:rPr/>
              <a:t>totally</a:t>
            </a:r>
            <a:r>
              <a:rPr/>
              <a:t> </a:t>
            </a:r>
            <a:r>
              <a:rPr/>
              <a:t>de</a:t>
            </a:r>
            <a:r>
              <a:rPr/>
              <a:t> </a:t>
            </a:r>
            <a:r>
              <a:rPr/>
              <a:t>novo,</a:t>
            </a:r>
            <a:r>
              <a:rPr/>
              <a:t> </a:t>
            </a:r>
            <a:r>
              <a:rPr/>
              <a:t>something</a:t>
            </a:r>
            <a:r>
              <a:rPr/>
              <a:t> </a:t>
            </a:r>
            <a:r>
              <a:rPr/>
              <a:t>that’s</a:t>
            </a:r>
            <a:r>
              <a:rPr/>
              <a:t> </a:t>
            </a:r>
            <a:r>
              <a:rPr/>
              <a:t>brand-new,</a:t>
            </a:r>
            <a:r>
              <a:rPr/>
              <a:t> </a:t>
            </a:r>
            <a:r>
              <a:rPr/>
              <a:t>something</a:t>
            </a:r>
            <a:r>
              <a:rPr/>
              <a:t> </a:t>
            </a:r>
            <a:r>
              <a:rPr/>
              <a:t>that</a:t>
            </a:r>
            <a:r>
              <a:rPr/>
              <a:t> </a:t>
            </a:r>
            <a:r>
              <a:rPr/>
              <a:t>no</a:t>
            </a:r>
            <a:r>
              <a:rPr/>
              <a:t> </a:t>
            </a:r>
            <a:r>
              <a:rPr/>
              <a:t>one</a:t>
            </a:r>
            <a:r>
              <a:rPr/>
              <a:t> </a:t>
            </a:r>
            <a:r>
              <a:rPr/>
              <a:t>else</a:t>
            </a:r>
            <a:r>
              <a:rPr/>
              <a:t> </a:t>
            </a:r>
            <a:r>
              <a:rPr/>
              <a:t>has</a:t>
            </a:r>
            <a:r>
              <a:rPr/>
              <a:t> </a:t>
            </a:r>
            <a:r>
              <a:rPr/>
              <a:t>ever</a:t>
            </a:r>
            <a:r>
              <a:rPr/>
              <a:t> </a:t>
            </a:r>
            <a:r>
              <a:rPr/>
              <a:t>thought</a:t>
            </a:r>
            <a:r>
              <a:rPr/>
              <a:t> </a:t>
            </a:r>
            <a:r>
              <a:rPr/>
              <a:t>of.</a:t>
            </a:r>
            <a:r>
              <a:rPr/>
              <a:t> </a:t>
            </a:r>
            <a:r>
              <a:rPr/>
              <a:t>Few</a:t>
            </a:r>
            <a:r>
              <a:rPr/>
              <a:t> </a:t>
            </a:r>
            <a:r>
              <a:rPr/>
              <a:t>of</a:t>
            </a:r>
            <a:r>
              <a:rPr/>
              <a:t> </a:t>
            </a:r>
            <a:r>
              <a:rPr/>
              <a:t>us,</a:t>
            </a:r>
            <a:r>
              <a:rPr/>
              <a:t> </a:t>
            </a:r>
            <a:r>
              <a:rPr/>
              <a:t>and</a:t>
            </a:r>
            <a:r>
              <a:rPr/>
              <a:t> </a:t>
            </a:r>
            <a:r>
              <a:rPr/>
              <a:t>I</a:t>
            </a:r>
            <a:r>
              <a:rPr/>
              <a:t> </a:t>
            </a:r>
            <a:r>
              <a:rPr/>
              <a:t>put</a:t>
            </a:r>
            <a:r>
              <a:rPr/>
              <a:t> </a:t>
            </a:r>
            <a:r>
              <a:rPr/>
              <a:t>myself</a:t>
            </a:r>
            <a:r>
              <a:rPr/>
              <a:t> </a:t>
            </a:r>
            <a:r>
              <a:rPr/>
              <a:t>in</a:t>
            </a:r>
            <a:r>
              <a:rPr/>
              <a:t> </a:t>
            </a:r>
            <a:r>
              <a:rPr/>
              <a:t>this</a:t>
            </a:r>
            <a:r>
              <a:rPr/>
              <a:t> </a:t>
            </a:r>
            <a:r>
              <a:rPr/>
              <a:t>category,</a:t>
            </a:r>
            <a:r>
              <a:rPr/>
              <a:t> </a:t>
            </a:r>
            <a:r>
              <a:rPr/>
              <a:t>are</a:t>
            </a:r>
            <a:r>
              <a:rPr/>
              <a:t> </a:t>
            </a:r>
            <a:r>
              <a:rPr/>
              <a:t>so</a:t>
            </a:r>
            <a:r>
              <a:rPr/>
              <a:t> </a:t>
            </a:r>
            <a:r>
              <a:rPr/>
              <a:t>smart</a:t>
            </a:r>
            <a:r>
              <a:rPr/>
              <a:t> </a:t>
            </a:r>
            <a:r>
              <a:rPr/>
              <a:t>that</a:t>
            </a:r>
            <a:r>
              <a:rPr/>
              <a:t> </a:t>
            </a:r>
            <a:r>
              <a:rPr/>
              <a:t>they</a:t>
            </a:r>
            <a:r>
              <a:rPr/>
              <a:t> </a:t>
            </a:r>
            <a:r>
              <a:rPr/>
              <a:t>can</a:t>
            </a:r>
            <a:r>
              <a:rPr/>
              <a:t> </a:t>
            </a:r>
            <a:r>
              <a:rPr/>
              <a:t>develop</a:t>
            </a:r>
            <a:r>
              <a:rPr/>
              <a:t> </a:t>
            </a:r>
            <a:r>
              <a:rPr/>
              <a:t>something</a:t>
            </a:r>
            <a:r>
              <a:rPr/>
              <a:t> </a:t>
            </a:r>
            <a:r>
              <a:rPr/>
              <a:t>brand-new</a:t>
            </a:r>
            <a:r>
              <a:rPr/>
              <a:t> </a:t>
            </a:r>
            <a:r>
              <a:rPr/>
              <a:t>is</a:t>
            </a:r>
            <a:r>
              <a:rPr/>
              <a:t> </a:t>
            </a:r>
            <a:r>
              <a:rPr/>
              <a:t>never</a:t>
            </a:r>
            <a:r>
              <a:rPr/>
              <a:t> </a:t>
            </a:r>
            <a:r>
              <a:rPr/>
              <a:t>been</a:t>
            </a:r>
            <a:r>
              <a:rPr/>
              <a:t> </a:t>
            </a:r>
            <a:r>
              <a:rPr/>
              <a:t>thought</a:t>
            </a:r>
            <a:r>
              <a:rPr/>
              <a:t> </a:t>
            </a:r>
            <a:r>
              <a:rPr/>
              <a:t>of</a:t>
            </a:r>
            <a:r>
              <a:rPr/>
              <a:t> </a:t>
            </a:r>
            <a:r>
              <a:rPr/>
              <a:t>before.</a:t>
            </a:r>
          </a:p>
          <a:p>
            <a:pPr lvl="0" marL="0" indent="0">
              <a:buNone/>
            </a:pPr>
          </a:p>
          <a:p>
            <a:pPr lvl="0" marL="0" indent="0">
              <a:buNone/>
            </a:pPr>
            <a:r>
              <a:rPr/>
              <a:t>The</a:t>
            </a:r>
            <a:r>
              <a:rPr/>
              <a:t> </a:t>
            </a:r>
            <a:r>
              <a:rPr/>
              <a:t>last</a:t>
            </a:r>
            <a:r>
              <a:rPr/>
              <a:t> </a:t>
            </a:r>
            <a:r>
              <a:rPr/>
              <a:t>suggesiton</a:t>
            </a:r>
            <a:r>
              <a:rPr/>
              <a:t> </a:t>
            </a:r>
            <a:r>
              <a:rPr/>
              <a:t>is</a:t>
            </a:r>
            <a:r>
              <a:rPr/>
              <a:t> </a:t>
            </a:r>
            <a:r>
              <a:rPr/>
              <a:t>closely</a:t>
            </a:r>
            <a:r>
              <a:rPr/>
              <a:t> </a:t>
            </a:r>
            <a:r>
              <a:rPr/>
              <a:t>related.</a:t>
            </a:r>
            <a:r>
              <a:rPr/>
              <a:t> </a:t>
            </a:r>
            <a:r>
              <a:rPr/>
              <a:t>Read</a:t>
            </a:r>
            <a:r>
              <a:rPr/>
              <a:t> </a:t>
            </a:r>
            <a:r>
              <a:rPr/>
              <a:t>other</a:t>
            </a:r>
            <a:r>
              <a:rPr/>
              <a:t> </a:t>
            </a:r>
            <a:r>
              <a:rPr/>
              <a:t>people’s</a:t>
            </a:r>
            <a:r>
              <a:rPr/>
              <a:t> </a:t>
            </a:r>
            <a:r>
              <a:rPr/>
              <a:t>research</a:t>
            </a:r>
            <a:r>
              <a:rPr/>
              <a:t> </a:t>
            </a:r>
            <a:r>
              <a:rPr/>
              <a:t>papers.</a:t>
            </a:r>
            <a:r>
              <a:rPr/>
              <a:t> </a:t>
            </a:r>
            <a:r>
              <a:rPr/>
              <a:t>These</a:t>
            </a:r>
            <a:r>
              <a:rPr/>
              <a:t> </a:t>
            </a:r>
            <a:r>
              <a:rPr/>
              <a:t>papers</a:t>
            </a:r>
            <a:r>
              <a:rPr/>
              <a:t> </a:t>
            </a:r>
            <a:r>
              <a:rPr/>
              <a:t>have</a:t>
            </a:r>
            <a:r>
              <a:rPr/>
              <a:t> </a:t>
            </a:r>
            <a:r>
              <a:rPr/>
              <a:t>a</a:t>
            </a:r>
            <a:r>
              <a:rPr/>
              <a:t> </a:t>
            </a:r>
            <a:r>
              <a:rPr/>
              <a:t>literature</a:t>
            </a:r>
            <a:r>
              <a:rPr/>
              <a:t> </a:t>
            </a:r>
            <a:r>
              <a:rPr/>
              <a:t>review,</a:t>
            </a:r>
            <a:r>
              <a:rPr/>
              <a:t> </a:t>
            </a:r>
            <a:r>
              <a:rPr/>
              <a:t>a</a:t>
            </a:r>
            <a:r>
              <a:rPr/>
              <a:t> </a:t>
            </a:r>
            <a:r>
              <a:rPr/>
              <a:t>methods</a:t>
            </a:r>
            <a:r>
              <a:rPr/>
              <a:t> </a:t>
            </a:r>
            <a:r>
              <a:rPr/>
              <a:t>section,</a:t>
            </a:r>
            <a:r>
              <a:rPr/>
              <a:t> </a:t>
            </a:r>
            <a:r>
              <a:rPr/>
              <a:t>a</a:t>
            </a:r>
            <a:r>
              <a:rPr/>
              <a:t> </a:t>
            </a:r>
            <a:r>
              <a:rPr/>
              <a:t>results</a:t>
            </a:r>
            <a:r>
              <a:rPr/>
              <a:t> </a:t>
            </a:r>
            <a:r>
              <a:rPr/>
              <a:t>section,</a:t>
            </a:r>
            <a:r>
              <a:rPr/>
              <a:t> </a:t>
            </a:r>
            <a:r>
              <a:rPr/>
              <a:t>and</a:t>
            </a:r>
            <a:r>
              <a:rPr/>
              <a:t> </a:t>
            </a:r>
            <a:r>
              <a:rPr/>
              <a:t>a</a:t>
            </a:r>
            <a:r>
              <a:rPr/>
              <a:t> </a:t>
            </a:r>
            <a:r>
              <a:rPr/>
              <a:t>discussion</a:t>
            </a:r>
            <a:r>
              <a:rPr/>
              <a:t> </a:t>
            </a:r>
            <a:r>
              <a:rPr/>
              <a:t>section.</a:t>
            </a:r>
            <a:r>
              <a:rPr/>
              <a:t> </a:t>
            </a:r>
            <a:r>
              <a:rPr/>
              <a:t>Look</a:t>
            </a:r>
            <a:r>
              <a:rPr/>
              <a:t> </a:t>
            </a:r>
            <a:r>
              <a:rPr/>
              <a:t>at</a:t>
            </a:r>
            <a:r>
              <a:rPr/>
              <a:t> </a:t>
            </a:r>
            <a:r>
              <a:rPr/>
              <a:t>that</a:t>
            </a:r>
            <a:r>
              <a:rPr/>
              <a:t> </a:t>
            </a:r>
            <a:r>
              <a:rPr/>
              <a:t>discussion</a:t>
            </a:r>
            <a:r>
              <a:rPr/>
              <a:t> </a:t>
            </a:r>
            <a:r>
              <a:rPr/>
              <a:t>and</a:t>
            </a:r>
            <a:r>
              <a:rPr/>
              <a:t> </a:t>
            </a:r>
            <a:r>
              <a:rPr/>
              <a:t>look</a:t>
            </a:r>
            <a:r>
              <a:rPr/>
              <a:t> </a:t>
            </a:r>
            <a:r>
              <a:rPr/>
              <a:t>at</a:t>
            </a:r>
            <a:r>
              <a:rPr/>
              <a:t> </a:t>
            </a:r>
            <a:r>
              <a:rPr/>
              <a:t>where</a:t>
            </a:r>
            <a:r>
              <a:rPr/>
              <a:t> </a:t>
            </a:r>
            <a:r>
              <a:rPr/>
              <a:t>they</a:t>
            </a:r>
            <a:r>
              <a:rPr/>
              <a:t> </a:t>
            </a:r>
            <a:r>
              <a:rPr/>
              <a:t>say</a:t>
            </a:r>
            <a:r>
              <a:rPr/>
              <a:t> </a:t>
            </a:r>
            <a:r>
              <a:rPr/>
              <a:t>“</a:t>
            </a:r>
            <a:r>
              <a:rPr/>
              <a:t>options</a:t>
            </a:r>
            <a:r>
              <a:rPr/>
              <a:t> </a:t>
            </a:r>
            <a:r>
              <a:rPr/>
              <a:t>for</a:t>
            </a:r>
            <a:r>
              <a:rPr/>
              <a:t> </a:t>
            </a:r>
            <a:r>
              <a:rPr/>
              <a:t>further</a:t>
            </a:r>
            <a:r>
              <a:rPr/>
              <a:t> </a:t>
            </a:r>
            <a:r>
              <a:rPr/>
              <a:t>research.</a:t>
            </a:r>
            <a:r>
              <a:rPr/>
              <a:t>”</a:t>
            </a:r>
            <a:r>
              <a:rPr/>
              <a:t> </a:t>
            </a:r>
            <a:r>
              <a:rPr/>
              <a:t>These</a:t>
            </a:r>
            <a:r>
              <a:rPr/>
              <a:t> </a:t>
            </a:r>
            <a:r>
              <a:rPr/>
              <a:t>people</a:t>
            </a:r>
            <a:r>
              <a:rPr/>
              <a:t> </a:t>
            </a:r>
            <a:r>
              <a:rPr/>
              <a:t>are</a:t>
            </a:r>
            <a:r>
              <a:rPr/>
              <a:t> </a:t>
            </a:r>
            <a:r>
              <a:rPr/>
              <a:t>giving</a:t>
            </a:r>
            <a:r>
              <a:rPr/>
              <a:t> </a:t>
            </a:r>
            <a:r>
              <a:rPr/>
              <a:t>you</a:t>
            </a:r>
            <a:r>
              <a:rPr/>
              <a:t> </a:t>
            </a:r>
            <a:r>
              <a:rPr/>
              <a:t>free</a:t>
            </a:r>
            <a:r>
              <a:rPr/>
              <a:t> </a:t>
            </a:r>
            <a:r>
              <a:rPr/>
              <a:t>advice.</a:t>
            </a:r>
          </a:p>
          <a:p>
            <a:pPr lvl="0" marL="0" indent="0">
              <a:buNone/>
            </a:pPr>
          </a:p>
          <a:p>
            <a:pPr lvl="0" marL="0" indent="0">
              <a:buNone/>
            </a:pPr>
            <a:r>
              <a:rPr/>
              <a:t>Okay,</a:t>
            </a:r>
            <a:r>
              <a:rPr/>
              <a:t> </a:t>
            </a:r>
            <a:r>
              <a:rPr/>
              <a:t>now</a:t>
            </a:r>
            <a:r>
              <a:rPr/>
              <a:t> </a:t>
            </a:r>
            <a:r>
              <a:rPr/>
              <a:t>my</a:t>
            </a:r>
            <a:r>
              <a:rPr/>
              <a:t> </a:t>
            </a:r>
            <a:r>
              <a:rPr/>
              <a:t>theory</a:t>
            </a:r>
            <a:r>
              <a:rPr/>
              <a:t> </a:t>
            </a:r>
            <a:r>
              <a:rPr/>
              <a:t>about</a:t>
            </a:r>
            <a:r>
              <a:rPr/>
              <a:t> </a:t>
            </a:r>
            <a:r>
              <a:rPr/>
              <a:t>research</a:t>
            </a:r>
            <a:r>
              <a:rPr/>
              <a:t> </a:t>
            </a:r>
            <a:r>
              <a:rPr/>
              <a:t>is</a:t>
            </a:r>
            <a:r>
              <a:rPr/>
              <a:t> </a:t>
            </a:r>
            <a:r>
              <a:rPr/>
              <a:t>a</a:t>
            </a:r>
            <a:r>
              <a:rPr/>
              <a:t> </a:t>
            </a:r>
            <a:r>
              <a:rPr/>
              <a:t>lot</a:t>
            </a:r>
            <a:r>
              <a:rPr/>
              <a:t> </a:t>
            </a:r>
            <a:r>
              <a:rPr/>
              <a:t>simpler</a:t>
            </a:r>
            <a:r>
              <a:rPr/>
              <a:t> </a:t>
            </a:r>
            <a:r>
              <a:rPr/>
              <a:t>why</a:t>
            </a:r>
            <a:r>
              <a:rPr/>
              <a:t> </a:t>
            </a:r>
            <a:r>
              <a:rPr/>
              <a:t>people</a:t>
            </a:r>
            <a:r>
              <a:rPr/>
              <a:t> </a:t>
            </a:r>
            <a:r>
              <a:rPr/>
              <a:t>do</a:t>
            </a:r>
            <a:r>
              <a:rPr/>
              <a:t> </a:t>
            </a:r>
            <a:r>
              <a:rPr/>
              <a:t>research.</a:t>
            </a:r>
            <a:r>
              <a:rPr/>
              <a:t> </a:t>
            </a:r>
            <a:r>
              <a:rPr/>
              <a:t>It’s</a:t>
            </a:r>
            <a:r>
              <a:rPr/>
              <a:t> </a:t>
            </a:r>
            <a:r>
              <a:rPr/>
              <a:t>the</a:t>
            </a:r>
            <a:r>
              <a:rPr/>
              <a:t> </a:t>
            </a:r>
            <a:r>
              <a:rPr/>
              <a:t>irritation</a:t>
            </a:r>
            <a:r>
              <a:rPr/>
              <a:t> </a:t>
            </a:r>
            <a:r>
              <a:rPr/>
              <a:t>principal.</a:t>
            </a:r>
            <a:r>
              <a:rPr/>
              <a:t> </a:t>
            </a:r>
            <a:r>
              <a:rPr/>
              <a:t>They</a:t>
            </a:r>
            <a:r>
              <a:rPr/>
              <a:t> </a:t>
            </a:r>
            <a:r>
              <a:rPr/>
              <a:t>see</a:t>
            </a:r>
            <a:r>
              <a:rPr/>
              <a:t> </a:t>
            </a:r>
            <a:r>
              <a:rPr/>
              <a:t>something’s</a:t>
            </a:r>
            <a:r>
              <a:rPr/>
              <a:t> </a:t>
            </a:r>
            <a:r>
              <a:rPr/>
              <a:t>wrong</a:t>
            </a:r>
            <a:r>
              <a:rPr/>
              <a:t> </a:t>
            </a:r>
            <a:r>
              <a:rPr/>
              <a:t>and</a:t>
            </a:r>
            <a:r>
              <a:rPr/>
              <a:t> </a:t>
            </a:r>
            <a:r>
              <a:rPr/>
              <a:t>it</a:t>
            </a:r>
            <a:r>
              <a:rPr/>
              <a:t> </a:t>
            </a:r>
            <a:r>
              <a:rPr/>
              <a:t>just</a:t>
            </a:r>
            <a:r>
              <a:rPr/>
              <a:t> </a:t>
            </a:r>
            <a:r>
              <a:rPr/>
              <a:t>bothers</a:t>
            </a:r>
            <a:r>
              <a:rPr/>
              <a:t> </a:t>
            </a:r>
            <a:r>
              <a:rPr/>
              <a:t>them.</a:t>
            </a:r>
            <a:r>
              <a:rPr/>
              <a:t> </a:t>
            </a:r>
            <a:r>
              <a:rPr/>
              <a:t>There</a:t>
            </a:r>
            <a:r>
              <a:rPr/>
              <a:t> </a:t>
            </a:r>
            <a:r>
              <a:rPr/>
              <a:t>are</a:t>
            </a:r>
            <a:r>
              <a:rPr/>
              <a:t> </a:t>
            </a:r>
            <a:r>
              <a:rPr/>
              <a:t>two</a:t>
            </a:r>
            <a:r>
              <a:rPr/>
              <a:t> </a:t>
            </a:r>
            <a:r>
              <a:rPr/>
              <a:t>types</a:t>
            </a:r>
            <a:r>
              <a:rPr/>
              <a:t> </a:t>
            </a:r>
            <a:r>
              <a:rPr/>
              <a:t>of</a:t>
            </a:r>
            <a:r>
              <a:rPr/>
              <a:t> </a:t>
            </a:r>
            <a:r>
              <a:rPr/>
              <a:t>wrong.</a:t>
            </a:r>
            <a:r>
              <a:rPr/>
              <a:t> </a:t>
            </a:r>
            <a:r>
              <a:rPr/>
              <a:t>There’s</a:t>
            </a:r>
            <a:r>
              <a:rPr/>
              <a:t> </a:t>
            </a:r>
            <a:r>
              <a:rPr/>
              <a:t>I’m</a:t>
            </a:r>
            <a:r>
              <a:rPr/>
              <a:t> </a:t>
            </a:r>
            <a:r>
              <a:rPr/>
              <a:t>doing</a:t>
            </a:r>
            <a:r>
              <a:rPr/>
              <a:t> </a:t>
            </a:r>
            <a:r>
              <a:rPr/>
              <a:t>something</a:t>
            </a:r>
            <a:r>
              <a:rPr/>
              <a:t> </a:t>
            </a:r>
            <a:r>
              <a:rPr/>
              <a:t>right</a:t>
            </a:r>
            <a:r>
              <a:rPr/>
              <a:t> </a:t>
            </a:r>
            <a:r>
              <a:rPr/>
              <a:t>now</a:t>
            </a:r>
            <a:r>
              <a:rPr/>
              <a:t> </a:t>
            </a:r>
            <a:r>
              <a:rPr/>
              <a:t>that</a:t>
            </a:r>
            <a:r>
              <a:rPr/>
              <a:t> </a:t>
            </a:r>
            <a:r>
              <a:rPr/>
              <a:t>I</a:t>
            </a:r>
            <a:r>
              <a:rPr/>
              <a:t> </a:t>
            </a:r>
            <a:r>
              <a:rPr/>
              <a:t>know</a:t>
            </a:r>
            <a:r>
              <a:rPr/>
              <a:t> </a:t>
            </a:r>
            <a:r>
              <a:rPr/>
              <a:t>I</a:t>
            </a:r>
            <a:r>
              <a:rPr/>
              <a:t> </a:t>
            </a:r>
            <a:r>
              <a:rPr/>
              <a:t>could</a:t>
            </a:r>
            <a:r>
              <a:rPr/>
              <a:t> </a:t>
            </a:r>
            <a:r>
              <a:rPr/>
              <a:t>be</a:t>
            </a:r>
            <a:r>
              <a:rPr/>
              <a:t> </a:t>
            </a:r>
            <a:r>
              <a:rPr/>
              <a:t>doing</a:t>
            </a:r>
            <a:r>
              <a:rPr/>
              <a:t> </a:t>
            </a:r>
            <a:r>
              <a:rPr/>
              <a:t>better</a:t>
            </a:r>
            <a:r>
              <a:rPr/>
              <a:t> </a:t>
            </a:r>
            <a:r>
              <a:rPr/>
              <a:t>okay.</a:t>
            </a:r>
            <a:r>
              <a:rPr/>
              <a:t> </a:t>
            </a:r>
            <a:r>
              <a:rPr/>
              <a:t>There</a:t>
            </a:r>
            <a:r>
              <a:rPr/>
              <a:t> </a:t>
            </a:r>
            <a:r>
              <a:rPr/>
              <a:t>is</a:t>
            </a:r>
            <a:r>
              <a:rPr/>
              <a:t> </a:t>
            </a:r>
            <a:r>
              <a:rPr/>
              <a:t>also</a:t>
            </a:r>
            <a:r>
              <a:rPr/>
              <a:t> </a:t>
            </a:r>
            <a:r>
              <a:rPr/>
              <a:t>I’m</a:t>
            </a:r>
            <a:r>
              <a:rPr/>
              <a:t> </a:t>
            </a:r>
            <a:r>
              <a:rPr/>
              <a:t>doing</a:t>
            </a:r>
            <a:r>
              <a:rPr/>
              <a:t> </a:t>
            </a:r>
            <a:r>
              <a:rPr/>
              <a:t>it</a:t>
            </a:r>
            <a:r>
              <a:rPr/>
              <a:t> </a:t>
            </a:r>
            <a:r>
              <a:rPr/>
              <a:t>right,</a:t>
            </a:r>
            <a:r>
              <a:rPr/>
              <a:t> </a:t>
            </a:r>
            <a:r>
              <a:rPr/>
              <a:t>but</a:t>
            </a:r>
            <a:r>
              <a:rPr/>
              <a:t> </a:t>
            </a:r>
            <a:r>
              <a:rPr/>
              <a:t>no</a:t>
            </a:r>
            <a:r>
              <a:rPr/>
              <a:t> </a:t>
            </a:r>
            <a:r>
              <a:rPr/>
              <a:t>one</a:t>
            </a:r>
            <a:r>
              <a:rPr/>
              <a:t> </a:t>
            </a:r>
            <a:r>
              <a:rPr/>
              <a:t>else</a:t>
            </a:r>
            <a:r>
              <a:rPr/>
              <a:t> </a:t>
            </a:r>
            <a:r>
              <a:rPr/>
              <a:t>is.</a:t>
            </a:r>
            <a:r>
              <a:rPr/>
              <a:t> </a:t>
            </a:r>
            <a:r>
              <a:rPr/>
              <a:t>Either</a:t>
            </a:r>
            <a:r>
              <a:rPr/>
              <a:t> </a:t>
            </a:r>
            <a:r>
              <a:rPr/>
              <a:t>way,</a:t>
            </a:r>
            <a:r>
              <a:rPr/>
              <a:t> </a:t>
            </a:r>
            <a:r>
              <a:rPr/>
              <a:t>there’s</a:t>
            </a:r>
            <a:r>
              <a:rPr/>
              <a:t> </a:t>
            </a:r>
            <a:r>
              <a:rPr/>
              <a:t>a</a:t>
            </a:r>
            <a:r>
              <a:rPr/>
              <a:t> </a:t>
            </a:r>
            <a:r>
              <a:rPr/>
              <a:t>sense</a:t>
            </a:r>
            <a:r>
              <a:rPr/>
              <a:t> </a:t>
            </a:r>
            <a:r>
              <a:rPr/>
              <a:t>of</a:t>
            </a:r>
            <a:r>
              <a:rPr/>
              <a:t> </a:t>
            </a:r>
            <a:r>
              <a:rPr/>
              <a:t>irritation.</a:t>
            </a:r>
            <a:r>
              <a:rPr/>
              <a:t> </a:t>
            </a:r>
            <a:r>
              <a:rPr/>
              <a:t>It’s</a:t>
            </a:r>
            <a:r>
              <a:rPr/>
              <a:t> </a:t>
            </a:r>
            <a:r>
              <a:rPr/>
              <a:t>that</a:t>
            </a:r>
            <a:r>
              <a:rPr/>
              <a:t> </a:t>
            </a:r>
            <a:r>
              <a:rPr/>
              <a:t>they</a:t>
            </a:r>
            <a:r>
              <a:rPr/>
              <a:t> </a:t>
            </a:r>
            <a:r>
              <a:rPr/>
              <a:t>have</a:t>
            </a:r>
            <a:r>
              <a:rPr/>
              <a:t> </a:t>
            </a:r>
            <a:r>
              <a:rPr/>
              <a:t>an</a:t>
            </a:r>
            <a:r>
              <a:rPr/>
              <a:t> </a:t>
            </a:r>
            <a:r>
              <a:rPr/>
              <a:t>itch</a:t>
            </a:r>
            <a:r>
              <a:rPr/>
              <a:t> </a:t>
            </a:r>
            <a:r>
              <a:rPr/>
              <a:t>that</a:t>
            </a:r>
            <a:r>
              <a:rPr/>
              <a:t> </a:t>
            </a:r>
            <a:r>
              <a:rPr/>
              <a:t>they</a:t>
            </a:r>
            <a:r>
              <a:rPr/>
              <a:t> </a:t>
            </a:r>
            <a:r>
              <a:rPr/>
              <a:t>just</a:t>
            </a:r>
            <a:r>
              <a:rPr/>
              <a:t> </a:t>
            </a:r>
            <a:r>
              <a:rPr/>
              <a:t>have</a:t>
            </a:r>
            <a:r>
              <a:rPr/>
              <a:t> </a:t>
            </a:r>
            <a:r>
              <a:rPr/>
              <a:t>to</a:t>
            </a:r>
            <a:r>
              <a:rPr/>
              <a:t> </a:t>
            </a:r>
            <a:r>
              <a:rPr/>
              <a:t>scratch.</a:t>
            </a:r>
            <a:r>
              <a:rPr/>
              <a:t> </a:t>
            </a:r>
            <a:r>
              <a:rPr/>
              <a:t>There</a:t>
            </a:r>
            <a:r>
              <a:rPr/>
              <a:t> </a:t>
            </a:r>
            <a:r>
              <a:rPr/>
              <a:t>is</a:t>
            </a:r>
            <a:r>
              <a:rPr/>
              <a:t> </a:t>
            </a:r>
            <a:r>
              <a:rPr/>
              <a:t>something</a:t>
            </a:r>
            <a:r>
              <a:rPr/>
              <a:t> </a:t>
            </a:r>
            <a:r>
              <a:rPr/>
              <a:t>that</a:t>
            </a:r>
            <a:r>
              <a:rPr/>
              <a:t> </a:t>
            </a:r>
            <a:r>
              <a:rPr/>
              <a:t>needs</a:t>
            </a:r>
            <a:r>
              <a:rPr/>
              <a:t> </a:t>
            </a:r>
            <a:r>
              <a:rPr/>
              <a:t>to</a:t>
            </a:r>
            <a:r>
              <a:rPr/>
              <a:t> </a:t>
            </a:r>
            <a:r>
              <a:rPr/>
              <a:t>be</a:t>
            </a:r>
            <a:r>
              <a:rPr/>
              <a:t> </a:t>
            </a:r>
            <a:r>
              <a:rPr/>
              <a:t>fixed</a:t>
            </a:r>
            <a:r>
              <a:rPr/>
              <a:t> </a:t>
            </a:r>
            <a:r>
              <a:rPr/>
              <a:t>and</a:t>
            </a:r>
            <a:r>
              <a:rPr/>
              <a:t> </a:t>
            </a:r>
            <a:r>
              <a:rPr/>
              <a:t>I</a:t>
            </a:r>
            <a:r>
              <a:rPr/>
              <a:t> </a:t>
            </a:r>
            <a:r>
              <a:rPr/>
              <a:t>won’t</a:t>
            </a:r>
            <a:r>
              <a:rPr/>
              <a:t> </a:t>
            </a:r>
            <a:r>
              <a:rPr/>
              <a:t>feel</a:t>
            </a:r>
            <a:r>
              <a:rPr/>
              <a:t> </a:t>
            </a:r>
            <a:r>
              <a:rPr/>
              <a:t>right</a:t>
            </a:r>
            <a:r>
              <a:rPr/>
              <a:t> </a:t>
            </a:r>
            <a:r>
              <a:rPr/>
              <a:t>until</a:t>
            </a:r>
            <a:r>
              <a:rPr/>
              <a:t> </a:t>
            </a:r>
            <a:r>
              <a:rPr/>
              <a:t>I</a:t>
            </a:r>
            <a:r>
              <a:rPr/>
              <a:t> </a:t>
            </a:r>
            <a:r>
              <a:rPr/>
              <a:t>try</a:t>
            </a:r>
            <a:r>
              <a:rPr/>
              <a:t> </a:t>
            </a:r>
            <a:r>
              <a:rPr/>
              <a:t>to</a:t>
            </a:r>
            <a:r>
              <a:rPr/>
              <a:t> </a:t>
            </a:r>
            <a:r>
              <a:rPr/>
              <a:t>fix</a:t>
            </a:r>
            <a:r>
              <a:rPr/>
              <a:t> </a:t>
            </a:r>
            <a:r>
              <a:rPr/>
              <a:t>it.</a:t>
            </a:r>
            <a:r>
              <a:rPr/>
              <a:t> </a:t>
            </a:r>
            <a:r>
              <a:rPr/>
              <a:t>That’s</a:t>
            </a:r>
            <a:r>
              <a:rPr/>
              <a:t> </a:t>
            </a:r>
            <a:r>
              <a:rPr/>
              <a:t>where</a:t>
            </a:r>
            <a:r>
              <a:rPr/>
              <a:t> </a:t>
            </a:r>
            <a:r>
              <a:rPr/>
              <a:t>I</a:t>
            </a:r>
            <a:r>
              <a:rPr/>
              <a:t> </a:t>
            </a:r>
            <a:r>
              <a:rPr/>
              <a:t>think</a:t>
            </a:r>
            <a:r>
              <a:rPr/>
              <a:t> </a:t>
            </a:r>
            <a:r>
              <a:rPr/>
              <a:t>for</a:t>
            </a:r>
            <a:r>
              <a:rPr/>
              <a:t> </a:t>
            </a:r>
            <a:r>
              <a:rPr/>
              <a:t>a</a:t>
            </a:r>
            <a:r>
              <a:rPr/>
              <a:t> </a:t>
            </a:r>
            <a:r>
              <a:rPr/>
              <a:t>lot</a:t>
            </a:r>
            <a:r>
              <a:rPr/>
              <a:t> </a:t>
            </a:r>
            <a:r>
              <a:rPr/>
              <a:t>of</a:t>
            </a:r>
            <a:r>
              <a:rPr/>
              <a:t> </a:t>
            </a:r>
            <a:r>
              <a:rPr/>
              <a:t>research</a:t>
            </a:r>
            <a:r>
              <a:rPr/>
              <a:t> </a:t>
            </a:r>
            <a:r>
              <a:rPr/>
              <a:t>ideas</a:t>
            </a:r>
            <a:r>
              <a:rPr/>
              <a:t> </a:t>
            </a:r>
            <a:r>
              <a:rPr/>
              <a:t>come</a:t>
            </a:r>
            <a:r>
              <a:rPr/>
              <a:t> </a:t>
            </a:r>
            <a:r>
              <a:rPr/>
              <a:t>from.</a:t>
            </a:r>
          </a:p>
          <a:p>
            <a:pPr lvl="0" marL="0" indent="0">
              <a:buNone/>
            </a:pPr>
          </a:p>
          <a:p>
            <a:pPr lvl="0" marL="0" indent="0">
              <a:buNone/>
            </a:pPr>
            <a:r>
              <a:rPr/>
              <a:t>All</a:t>
            </a:r>
            <a:r>
              <a:rPr/>
              <a:t> </a:t>
            </a:r>
            <a:r>
              <a:rPr/>
              <a:t>these</a:t>
            </a:r>
            <a:r>
              <a:rPr/>
              <a:t> </a:t>
            </a:r>
            <a:r>
              <a:rPr/>
              <a:t>ideas</a:t>
            </a:r>
            <a:r>
              <a:rPr/>
              <a:t> </a:t>
            </a:r>
            <a:r>
              <a:rPr/>
              <a:t>are</a:t>
            </a:r>
            <a:r>
              <a:rPr/>
              <a:t> </a:t>
            </a:r>
            <a:r>
              <a:rPr/>
              <a:t>all</a:t>
            </a:r>
            <a:r>
              <a:rPr/>
              <a:t> </a:t>
            </a:r>
            <a:r>
              <a:rPr/>
              <a:t>good,</a:t>
            </a:r>
            <a:r>
              <a:rPr/>
              <a:t> </a:t>
            </a:r>
            <a:r>
              <a:rPr/>
              <a:t>but</a:t>
            </a:r>
            <a:r>
              <a:rPr/>
              <a:t> </a:t>
            </a:r>
            <a:r>
              <a:rPr/>
              <a:t>let</a:t>
            </a:r>
            <a:r>
              <a:rPr/>
              <a:t> </a:t>
            </a:r>
            <a:r>
              <a:rPr/>
              <a:t>me</a:t>
            </a:r>
            <a:r>
              <a:rPr/>
              <a:t> </a:t>
            </a:r>
            <a:r>
              <a:rPr/>
              <a:t>emphasize</a:t>
            </a:r>
            <a:r>
              <a:rPr/>
              <a:t> </a:t>
            </a:r>
            <a:r>
              <a:rPr/>
              <a:t>the</a:t>
            </a:r>
            <a:r>
              <a:rPr/>
              <a:t> </a:t>
            </a:r>
            <a:r>
              <a:rPr/>
              <a:t>importance</a:t>
            </a:r>
            <a:r>
              <a:rPr/>
              <a:t> </a:t>
            </a:r>
            <a:r>
              <a:rPr/>
              <a:t>of</a:t>
            </a:r>
            <a:r>
              <a:rPr/>
              <a:t> </a:t>
            </a:r>
            <a:r>
              <a:rPr/>
              <a:t>reading.</a:t>
            </a:r>
            <a:r>
              <a:rPr/>
              <a:t> </a:t>
            </a:r>
            <a:r>
              <a:rPr/>
              <a:t>Almost</a:t>
            </a:r>
            <a:r>
              <a:rPr/>
              <a:t> </a:t>
            </a:r>
            <a:r>
              <a:rPr/>
              <a:t>every</a:t>
            </a:r>
            <a:r>
              <a:rPr/>
              <a:t> </a:t>
            </a:r>
            <a:r>
              <a:rPr/>
              <a:t>research</a:t>
            </a:r>
            <a:r>
              <a:rPr/>
              <a:t> </a:t>
            </a:r>
            <a:r>
              <a:rPr/>
              <a:t>paper</a:t>
            </a:r>
            <a:r>
              <a:rPr/>
              <a:t> </a:t>
            </a:r>
            <a:r>
              <a:rPr/>
              <a:t>includes</a:t>
            </a:r>
            <a:r>
              <a:rPr/>
              <a:t> </a:t>
            </a:r>
            <a:r>
              <a:rPr/>
              <a:t>suggestions</a:t>
            </a:r>
            <a:r>
              <a:rPr/>
              <a:t> </a:t>
            </a:r>
            <a:r>
              <a:rPr/>
              <a:t>for</a:t>
            </a:r>
            <a:r>
              <a:rPr/>
              <a:t> </a:t>
            </a:r>
            <a:r>
              <a:rPr/>
              <a:t>further</a:t>
            </a:r>
            <a:r>
              <a:rPr/>
              <a:t> </a:t>
            </a:r>
            <a:r>
              <a:rPr/>
              <a:t>research</a:t>
            </a:r>
            <a:r>
              <a:rPr/>
              <a:t> </a:t>
            </a:r>
            <a:r>
              <a:rPr/>
              <a:t>in</a:t>
            </a:r>
            <a:r>
              <a:rPr/>
              <a:t> </a:t>
            </a:r>
            <a:r>
              <a:rPr/>
              <a:t>their</a:t>
            </a:r>
            <a:r>
              <a:rPr/>
              <a:t> </a:t>
            </a:r>
            <a:r>
              <a:rPr/>
              <a:t>discussion</a:t>
            </a:r>
            <a:r>
              <a:rPr/>
              <a:t> </a:t>
            </a:r>
            <a:r>
              <a:rPr/>
              <a:t>section.</a:t>
            </a:r>
            <a:r>
              <a:rPr/>
              <a:t> </a:t>
            </a:r>
            <a:r>
              <a:rPr/>
              <a:t>This</a:t>
            </a:r>
            <a:r>
              <a:rPr/>
              <a:t> </a:t>
            </a:r>
            <a:r>
              <a:rPr/>
              <a:t>is</a:t>
            </a:r>
            <a:r>
              <a:rPr/>
              <a:t> </a:t>
            </a:r>
            <a:r>
              <a:rPr/>
              <a:t>free</a:t>
            </a:r>
            <a:r>
              <a:rPr/>
              <a:t> </a:t>
            </a:r>
            <a:r>
              <a:rPr/>
              <a:t>advice</a:t>
            </a:r>
            <a:r>
              <a:rPr/>
              <a:t> </a:t>
            </a:r>
            <a:r>
              <a:rPr/>
              <a:t>from</a:t>
            </a:r>
            <a:r>
              <a:rPr/>
              <a:t> </a:t>
            </a:r>
            <a:r>
              <a:rPr/>
              <a:t>researchers</a:t>
            </a:r>
            <a:r>
              <a:rPr/>
              <a:t> </a:t>
            </a:r>
            <a:r>
              <a:rPr/>
              <a:t>who</a:t>
            </a:r>
            <a:r>
              <a:rPr/>
              <a:t> </a:t>
            </a:r>
            <a:r>
              <a:rPr/>
              <a:t>have</a:t>
            </a:r>
            <a:r>
              <a:rPr/>
              <a:t> </a:t>
            </a:r>
            <a:r>
              <a:rPr/>
              <a:t>proved</a:t>
            </a:r>
            <a:r>
              <a:rPr/>
              <a:t> </a:t>
            </a:r>
            <a:r>
              <a:rPr/>
              <a:t>that</a:t>
            </a:r>
            <a:r>
              <a:rPr/>
              <a:t> </a:t>
            </a:r>
            <a:r>
              <a:rPr/>
              <a:t>they</a:t>
            </a:r>
            <a:r>
              <a:rPr/>
              <a:t> </a:t>
            </a:r>
            <a:r>
              <a:rPr/>
              <a:t>can</a:t>
            </a:r>
            <a:r>
              <a:rPr/>
              <a:t> </a:t>
            </a:r>
            <a:r>
              <a:rPr/>
              <a:t>get</a:t>
            </a:r>
            <a:r>
              <a:rPr/>
              <a:t> </a:t>
            </a:r>
            <a:r>
              <a:rPr/>
              <a:t>their</a:t>
            </a:r>
            <a:r>
              <a:rPr/>
              <a:t> </a:t>
            </a:r>
            <a:r>
              <a:rPr/>
              <a:t>work</a:t>
            </a:r>
            <a:r>
              <a:rPr/>
              <a:t> </a:t>
            </a:r>
            <a:r>
              <a:rPr/>
              <a:t>published.</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Why</a:t>
            </a:r>
            <a:r>
              <a:rPr/>
              <a:t> </a:t>
            </a:r>
            <a:r>
              <a:rPr/>
              <a:t>do</a:t>
            </a:r>
            <a:r>
              <a:rPr/>
              <a:t> </a:t>
            </a:r>
            <a:r>
              <a:rPr/>
              <a:t>we</a:t>
            </a:r>
            <a:r>
              <a:rPr/>
              <a:t> </a:t>
            </a:r>
            <a:r>
              <a:rPr/>
              <a:t>do</a:t>
            </a:r>
            <a:r>
              <a:rPr/>
              <a:t> </a:t>
            </a:r>
            <a:r>
              <a:rPr/>
              <a:t>clinical</a:t>
            </a:r>
            <a:r>
              <a:rPr/>
              <a:t> </a:t>
            </a:r>
            <a:r>
              <a:rPr/>
              <a:t>research?</a:t>
            </a:r>
            <a:r>
              <a:rPr/>
              <a:t> </a:t>
            </a:r>
            <a:r>
              <a:rPr/>
              <a:t>Let’s</a:t>
            </a:r>
            <a:r>
              <a:rPr/>
              <a:t> </a:t>
            </a:r>
            <a:r>
              <a:rPr/>
              <a:t>let’s</a:t>
            </a:r>
            <a:r>
              <a:rPr/>
              <a:t> </a:t>
            </a:r>
            <a:r>
              <a:rPr/>
              <a:t>be</a:t>
            </a:r>
            <a:r>
              <a:rPr/>
              <a:t> </a:t>
            </a:r>
            <a:r>
              <a:rPr/>
              <a:t>honest</a:t>
            </a:r>
            <a:r>
              <a:rPr/>
              <a:t> </a:t>
            </a:r>
            <a:r>
              <a:rPr/>
              <a:t>about</a:t>
            </a:r>
            <a:r>
              <a:rPr/>
              <a:t> </a:t>
            </a:r>
            <a:r>
              <a:rPr/>
              <a:t>this</a:t>
            </a:r>
            <a:r>
              <a:rPr/>
              <a:t> </a:t>
            </a:r>
            <a:r>
              <a:rPr/>
              <a:t>is</a:t>
            </a:r>
            <a:r>
              <a:rPr/>
              <a:t> </a:t>
            </a:r>
            <a:r>
              <a:rPr/>
              <a:t>several</a:t>
            </a:r>
            <a:r>
              <a:rPr/>
              <a:t> </a:t>
            </a:r>
            <a:r>
              <a:rPr/>
              <a:t>reasons.</a:t>
            </a:r>
            <a:r>
              <a:rPr/>
              <a:t> </a:t>
            </a:r>
            <a:r>
              <a:rPr/>
              <a:t>It’s</a:t>
            </a:r>
            <a:r>
              <a:rPr/>
              <a:t> </a:t>
            </a:r>
            <a:r>
              <a:rPr/>
              <a:t>not</a:t>
            </a:r>
            <a:r>
              <a:rPr/>
              <a:t> </a:t>
            </a:r>
            <a:r>
              <a:rPr/>
              <a:t>just</a:t>
            </a:r>
            <a:r>
              <a:rPr/>
              <a:t> </a:t>
            </a:r>
            <a:r>
              <a:rPr/>
              <a:t>the</a:t>
            </a:r>
            <a:r>
              <a:rPr/>
              <a:t> </a:t>
            </a:r>
            <a:r>
              <a:rPr/>
              <a:t>practical</a:t>
            </a:r>
            <a:r>
              <a:rPr/>
              <a:t> </a:t>
            </a:r>
            <a:r>
              <a:rPr/>
              <a:t>application–learning</a:t>
            </a:r>
            <a:r>
              <a:rPr/>
              <a:t> </a:t>
            </a:r>
            <a:r>
              <a:rPr/>
              <a:t>about</a:t>
            </a:r>
            <a:r>
              <a:rPr/>
              <a:t> </a:t>
            </a:r>
            <a:r>
              <a:rPr/>
              <a:t>something</a:t>
            </a:r>
            <a:r>
              <a:rPr/>
              <a:t> </a:t>
            </a:r>
            <a:r>
              <a:rPr/>
              <a:t>that</a:t>
            </a:r>
            <a:r>
              <a:rPr/>
              <a:t> </a:t>
            </a:r>
            <a:r>
              <a:rPr/>
              <a:t>can</a:t>
            </a:r>
            <a:r>
              <a:rPr/>
              <a:t> </a:t>
            </a:r>
            <a:r>
              <a:rPr/>
              <a:t>improve</a:t>
            </a:r>
            <a:r>
              <a:rPr/>
              <a:t> </a:t>
            </a:r>
            <a:r>
              <a:rPr/>
              <a:t>the</a:t>
            </a:r>
            <a:r>
              <a:rPr/>
              <a:t> </a:t>
            </a:r>
            <a:r>
              <a:rPr/>
              <a:t>care</a:t>
            </a:r>
            <a:r>
              <a:rPr/>
              <a:t> </a:t>
            </a:r>
            <a:r>
              <a:rPr/>
              <a:t>you</a:t>
            </a:r>
            <a:r>
              <a:rPr/>
              <a:t> </a:t>
            </a:r>
            <a:r>
              <a:rPr/>
              <a:t>provide</a:t>
            </a:r>
            <a:r>
              <a:rPr/>
              <a:t> </a:t>
            </a:r>
            <a:r>
              <a:rPr/>
              <a:t>to</a:t>
            </a:r>
            <a:r>
              <a:rPr/>
              <a:t> </a:t>
            </a:r>
            <a:r>
              <a:rPr/>
              <a:t>your</a:t>
            </a:r>
            <a:r>
              <a:rPr/>
              <a:t> </a:t>
            </a:r>
            <a:r>
              <a:rPr/>
              <a:t>patients.</a:t>
            </a:r>
            <a:r>
              <a:rPr/>
              <a:t> </a:t>
            </a:r>
            <a:r>
              <a:rPr/>
              <a:t>Sometimes</a:t>
            </a:r>
            <a:r>
              <a:rPr/>
              <a:t> </a:t>
            </a:r>
            <a:r>
              <a:rPr/>
              <a:t>research</a:t>
            </a:r>
            <a:r>
              <a:rPr/>
              <a:t> </a:t>
            </a:r>
            <a:r>
              <a:rPr/>
              <a:t>is</a:t>
            </a:r>
            <a:r>
              <a:rPr/>
              <a:t> </a:t>
            </a:r>
            <a:r>
              <a:rPr/>
              <a:t>done</a:t>
            </a:r>
            <a:r>
              <a:rPr/>
              <a:t> </a:t>
            </a:r>
            <a:r>
              <a:rPr/>
              <a:t>for</a:t>
            </a:r>
            <a:r>
              <a:rPr/>
              <a:t> </a:t>
            </a:r>
            <a:r>
              <a:rPr/>
              <a:t>theory</a:t>
            </a:r>
            <a:r>
              <a:rPr/>
              <a:t> </a:t>
            </a:r>
            <a:r>
              <a:rPr/>
              <a:t>development–understanding</a:t>
            </a:r>
            <a:r>
              <a:rPr/>
              <a:t> </a:t>
            </a:r>
            <a:r>
              <a:rPr/>
              <a:t>why</a:t>
            </a:r>
            <a:r>
              <a:rPr/>
              <a:t> </a:t>
            </a:r>
            <a:r>
              <a:rPr/>
              <a:t>and</a:t>
            </a:r>
            <a:r>
              <a:rPr/>
              <a:t> </a:t>
            </a:r>
            <a:r>
              <a:rPr/>
              <a:t>how</a:t>
            </a:r>
            <a:r>
              <a:rPr/>
              <a:t> </a:t>
            </a:r>
            <a:r>
              <a:rPr/>
              <a:t>diseases</a:t>
            </a:r>
            <a:r>
              <a:rPr/>
              <a:t> </a:t>
            </a:r>
            <a:r>
              <a:rPr/>
              <a:t>progress.</a:t>
            </a:r>
          </a:p>
          <a:p>
            <a:pPr lvl="0" marL="0" indent="0">
              <a:buNone/>
            </a:pPr>
          </a:p>
          <a:p>
            <a:pPr lvl="0" marL="0" indent="0">
              <a:buNone/>
            </a:pPr>
            <a:r>
              <a:rPr/>
              <a:t>You</a:t>
            </a:r>
            <a:r>
              <a:rPr/>
              <a:t> </a:t>
            </a:r>
            <a:r>
              <a:rPr/>
              <a:t>can</a:t>
            </a:r>
            <a:r>
              <a:rPr/>
              <a:t> </a:t>
            </a:r>
            <a:r>
              <a:rPr/>
              <a:t>also</a:t>
            </a:r>
            <a:r>
              <a:rPr/>
              <a:t> </a:t>
            </a:r>
            <a:r>
              <a:rPr/>
              <a:t>conduct</a:t>
            </a:r>
            <a:r>
              <a:rPr/>
              <a:t> </a:t>
            </a:r>
            <a:r>
              <a:rPr/>
              <a:t>research</a:t>
            </a:r>
            <a:r>
              <a:rPr/>
              <a:t> </a:t>
            </a:r>
            <a:r>
              <a:rPr/>
              <a:t>to</a:t>
            </a:r>
            <a:r>
              <a:rPr/>
              <a:t> </a:t>
            </a:r>
            <a:r>
              <a:rPr/>
              <a:t>develop</a:t>
            </a:r>
            <a:r>
              <a:rPr/>
              <a:t> </a:t>
            </a:r>
            <a:r>
              <a:rPr/>
              <a:t>new</a:t>
            </a:r>
            <a:r>
              <a:rPr/>
              <a:t> </a:t>
            </a:r>
            <a:r>
              <a:rPr/>
              <a:t>tools</a:t>
            </a:r>
            <a:r>
              <a:rPr/>
              <a:t> </a:t>
            </a:r>
            <a:r>
              <a:rPr/>
              <a:t>to</a:t>
            </a:r>
            <a:r>
              <a:rPr/>
              <a:t> </a:t>
            </a:r>
            <a:r>
              <a:rPr/>
              <a:t>improve</a:t>
            </a:r>
            <a:r>
              <a:rPr/>
              <a:t> </a:t>
            </a:r>
            <a:r>
              <a:rPr/>
              <a:t>the</a:t>
            </a:r>
            <a:r>
              <a:rPr/>
              <a:t> </a:t>
            </a:r>
            <a:r>
              <a:rPr/>
              <a:t>research</a:t>
            </a:r>
            <a:r>
              <a:rPr/>
              <a:t> </a:t>
            </a:r>
            <a:r>
              <a:rPr/>
              <a:t>process</a:t>
            </a:r>
            <a:r>
              <a:rPr/>
              <a:t> </a:t>
            </a:r>
            <a:r>
              <a:rPr/>
              <a:t>(this</a:t>
            </a:r>
            <a:r>
              <a:rPr/>
              <a:t> </a:t>
            </a:r>
            <a:r>
              <a:rPr/>
              <a:t>is</a:t>
            </a:r>
            <a:r>
              <a:rPr/>
              <a:t> </a:t>
            </a:r>
            <a:r>
              <a:rPr/>
              <a:t>an</a:t>
            </a:r>
            <a:r>
              <a:rPr/>
              <a:t> </a:t>
            </a:r>
            <a:r>
              <a:rPr/>
              <a:t>area</a:t>
            </a:r>
            <a:r>
              <a:rPr/>
              <a:t> </a:t>
            </a:r>
            <a:r>
              <a:rPr/>
              <a:t>I</a:t>
            </a:r>
            <a:r>
              <a:rPr/>
              <a:t> </a:t>
            </a:r>
            <a:r>
              <a:rPr/>
              <a:t>am</a:t>
            </a:r>
            <a:r>
              <a:rPr/>
              <a:t> </a:t>
            </a:r>
            <a:r>
              <a:rPr/>
              <a:t>very</a:t>
            </a:r>
            <a:r>
              <a:rPr/>
              <a:t> </a:t>
            </a:r>
            <a:r>
              <a:rPr/>
              <a:t>interested</a:t>
            </a:r>
            <a:r>
              <a:rPr/>
              <a:t> </a:t>
            </a:r>
            <a:r>
              <a:rPr/>
              <a:t>in).</a:t>
            </a:r>
          </a:p>
          <a:p>
            <a:pPr lvl="0" marL="0" indent="0">
              <a:buNone/>
            </a:pPr>
          </a:p>
          <a:p>
            <a:pPr lvl="0" marL="0" indent="0">
              <a:buNone/>
            </a:pPr>
            <a:r>
              <a:rPr/>
              <a:t>You</a:t>
            </a:r>
            <a:r>
              <a:rPr/>
              <a:t> </a:t>
            </a:r>
            <a:r>
              <a:rPr/>
              <a:t>can</a:t>
            </a:r>
            <a:r>
              <a:rPr/>
              <a:t> </a:t>
            </a:r>
            <a:r>
              <a:rPr/>
              <a:t>also</a:t>
            </a:r>
            <a:r>
              <a:rPr/>
              <a:t> </a:t>
            </a:r>
            <a:r>
              <a:rPr/>
              <a:t>conduct</a:t>
            </a:r>
            <a:r>
              <a:rPr/>
              <a:t> </a:t>
            </a:r>
            <a:r>
              <a:rPr/>
              <a:t>research</a:t>
            </a:r>
            <a:r>
              <a:rPr/>
              <a:t> </a:t>
            </a:r>
            <a:r>
              <a:rPr/>
              <a:t>for</a:t>
            </a:r>
            <a:r>
              <a:rPr/>
              <a:t> </a:t>
            </a:r>
            <a:r>
              <a:rPr/>
              <a:t>your</a:t>
            </a:r>
            <a:r>
              <a:rPr/>
              <a:t> </a:t>
            </a:r>
            <a:r>
              <a:rPr/>
              <a:t>own</a:t>
            </a:r>
            <a:r>
              <a:rPr/>
              <a:t> </a:t>
            </a:r>
            <a:r>
              <a:rPr/>
              <a:t>professional</a:t>
            </a:r>
            <a:r>
              <a:rPr/>
              <a:t> </a:t>
            </a:r>
            <a:r>
              <a:rPr/>
              <a:t>development.</a:t>
            </a:r>
            <a:r>
              <a:rPr/>
              <a:t> </a:t>
            </a:r>
            <a:r>
              <a:rPr/>
              <a:t>Nothing</a:t>
            </a:r>
            <a:r>
              <a:rPr/>
              <a:t> </a:t>
            </a:r>
            <a:r>
              <a:rPr/>
              <a:t>makes</a:t>
            </a:r>
            <a:r>
              <a:rPr/>
              <a:t> </a:t>
            </a:r>
            <a:r>
              <a:rPr/>
              <a:t>you</a:t>
            </a:r>
            <a:r>
              <a:rPr/>
              <a:t> </a:t>
            </a:r>
            <a:r>
              <a:rPr/>
              <a:t>a</a:t>
            </a:r>
            <a:r>
              <a:rPr/>
              <a:t> </a:t>
            </a:r>
            <a:r>
              <a:rPr/>
              <a:t>better</a:t>
            </a:r>
            <a:r>
              <a:rPr/>
              <a:t> </a:t>
            </a:r>
            <a:r>
              <a:rPr/>
              <a:t>consumer</a:t>
            </a:r>
            <a:r>
              <a:rPr/>
              <a:t> </a:t>
            </a:r>
            <a:r>
              <a:rPr/>
              <a:t>of</a:t>
            </a:r>
            <a:r>
              <a:rPr/>
              <a:t> </a:t>
            </a:r>
            <a:r>
              <a:rPr/>
              <a:t>other</a:t>
            </a:r>
            <a:r>
              <a:rPr/>
              <a:t> </a:t>
            </a:r>
            <a:r>
              <a:rPr/>
              <a:t>people’s</a:t>
            </a:r>
            <a:r>
              <a:rPr/>
              <a:t> </a:t>
            </a:r>
            <a:r>
              <a:rPr/>
              <a:t>research</a:t>
            </a:r>
            <a:r>
              <a:rPr/>
              <a:t> </a:t>
            </a:r>
            <a:r>
              <a:rPr/>
              <a:t>than</a:t>
            </a:r>
            <a:r>
              <a:rPr/>
              <a:t> </a:t>
            </a:r>
            <a:r>
              <a:rPr/>
              <a:t>doing</a:t>
            </a:r>
            <a:r>
              <a:rPr/>
              <a:t> </a:t>
            </a:r>
            <a:r>
              <a:rPr/>
              <a:t>a</a:t>
            </a:r>
            <a:r>
              <a:rPr/>
              <a:t> </a:t>
            </a:r>
            <a:r>
              <a:rPr/>
              <a:t>bit</a:t>
            </a:r>
            <a:r>
              <a:rPr/>
              <a:t> </a:t>
            </a:r>
            <a:r>
              <a:rPr/>
              <a:t>of</a:t>
            </a:r>
            <a:r>
              <a:rPr/>
              <a:t> </a:t>
            </a:r>
            <a:r>
              <a:rPr/>
              <a:t>research</a:t>
            </a:r>
            <a:r>
              <a:rPr/>
              <a:t> </a:t>
            </a:r>
            <a:r>
              <a:rPr/>
              <a:t>yourself.</a:t>
            </a:r>
          </a:p>
          <a:p>
            <a:pPr lvl="0" marL="0" indent="0">
              <a:buNone/>
            </a:pPr>
          </a:p>
          <a:p>
            <a:pPr lvl="0" marL="0" indent="0">
              <a:buNone/>
            </a:pPr>
            <a:r>
              <a:rPr/>
              <a:t>It’s</a:t>
            </a:r>
            <a:r>
              <a:rPr/>
              <a:t> </a:t>
            </a:r>
            <a:r>
              <a:rPr/>
              <a:t>important</a:t>
            </a:r>
            <a:r>
              <a:rPr/>
              <a:t> </a:t>
            </a:r>
            <a:r>
              <a:rPr/>
              <a:t>to</a:t>
            </a:r>
            <a:r>
              <a:rPr/>
              <a:t> </a:t>
            </a:r>
            <a:r>
              <a:rPr/>
              <a:t>understand</a:t>
            </a:r>
            <a:r>
              <a:rPr/>
              <a:t> </a:t>
            </a:r>
            <a:r>
              <a:rPr/>
              <a:t>your</a:t>
            </a:r>
            <a:r>
              <a:rPr/>
              <a:t> </a:t>
            </a:r>
            <a:r>
              <a:rPr/>
              <a:t>motivations</a:t>
            </a:r>
            <a:r>
              <a:rPr/>
              <a:t> </a:t>
            </a:r>
            <a:r>
              <a:rPr/>
              <a:t>for</a:t>
            </a:r>
            <a:r>
              <a:rPr/>
              <a:t> </a:t>
            </a:r>
            <a:r>
              <a:rPr/>
              <a:t>doing</a:t>
            </a:r>
            <a:r>
              <a:rPr/>
              <a:t> </a:t>
            </a:r>
            <a:r>
              <a:rPr/>
              <a:t>research,</a:t>
            </a:r>
            <a:r>
              <a:rPr/>
              <a:t> </a:t>
            </a:r>
            <a:r>
              <a:rPr/>
              <a:t>because</a:t>
            </a:r>
            <a:r>
              <a:rPr/>
              <a:t> </a:t>
            </a:r>
            <a:r>
              <a:rPr/>
              <a:t>different</a:t>
            </a:r>
            <a:r>
              <a:rPr/>
              <a:t> </a:t>
            </a:r>
            <a:r>
              <a:rPr/>
              <a:t>motivations</a:t>
            </a:r>
            <a:r>
              <a:rPr/>
              <a:t> </a:t>
            </a:r>
            <a:r>
              <a:rPr/>
              <a:t>result</a:t>
            </a:r>
            <a:r>
              <a:rPr/>
              <a:t> </a:t>
            </a:r>
            <a:r>
              <a:rPr/>
              <a:t>in</a:t>
            </a:r>
            <a:r>
              <a:rPr/>
              <a:t> </a:t>
            </a:r>
            <a:r>
              <a:rPr/>
              <a:t>different</a:t>
            </a:r>
            <a:r>
              <a:rPr/>
              <a:t> </a:t>
            </a:r>
            <a:r>
              <a:rPr/>
              <a:t>priorities.</a:t>
            </a:r>
            <a:r>
              <a:rPr/>
              <a:t> </a:t>
            </a:r>
            <a:r>
              <a:rPr/>
              <a:t>In</a:t>
            </a:r>
            <a:r>
              <a:rPr/>
              <a:t> </a:t>
            </a:r>
            <a:r>
              <a:rPr/>
              <a:t>particular,</a:t>
            </a:r>
            <a:r>
              <a:rPr/>
              <a:t> </a:t>
            </a:r>
            <a:r>
              <a:rPr/>
              <a:t>the</a:t>
            </a:r>
            <a:r>
              <a:rPr/>
              <a:t> </a:t>
            </a:r>
            <a:r>
              <a:rPr/>
              <a:t>pedagogical</a:t>
            </a:r>
            <a:r>
              <a:rPr/>
              <a:t> </a:t>
            </a:r>
            <a:r>
              <a:rPr/>
              <a:t>benefits</a:t>
            </a:r>
            <a:r>
              <a:rPr/>
              <a:t> </a:t>
            </a:r>
            <a:r>
              <a:rPr/>
              <a:t>of</a:t>
            </a:r>
            <a:r>
              <a:rPr/>
              <a:t> </a:t>
            </a:r>
            <a:r>
              <a:rPr/>
              <a:t>conducting</a:t>
            </a:r>
            <a:r>
              <a:rPr/>
              <a:t> </a:t>
            </a:r>
            <a:r>
              <a:rPr/>
              <a:t>a</a:t>
            </a:r>
            <a:r>
              <a:rPr/>
              <a:t> </a:t>
            </a:r>
            <a:r>
              <a:rPr/>
              <a:t>research</a:t>
            </a:r>
            <a:r>
              <a:rPr/>
              <a:t> </a:t>
            </a:r>
            <a:r>
              <a:rPr/>
              <a:t>study</a:t>
            </a:r>
            <a:r>
              <a:rPr/>
              <a:t> </a:t>
            </a:r>
            <a:r>
              <a:rPr/>
              <a:t>will</a:t>
            </a:r>
            <a:r>
              <a:rPr/>
              <a:t> </a:t>
            </a:r>
            <a:r>
              <a:rPr/>
              <a:t>often</a:t>
            </a:r>
            <a:r>
              <a:rPr/>
              <a:t> </a:t>
            </a:r>
            <a:r>
              <a:rPr/>
              <a:t>drive</a:t>
            </a:r>
            <a:r>
              <a:rPr/>
              <a:t> </a:t>
            </a:r>
            <a:r>
              <a:rPr/>
              <a:t>a</a:t>
            </a:r>
            <a:r>
              <a:rPr/>
              <a:t> </a:t>
            </a:r>
            <a:r>
              <a:rPr/>
              <a:t>thesis</a:t>
            </a:r>
            <a:r>
              <a:rPr/>
              <a:t> </a:t>
            </a:r>
            <a:r>
              <a:rPr/>
              <a:t>committee</a:t>
            </a:r>
            <a:r>
              <a:rPr/>
              <a:t> </a:t>
            </a:r>
            <a:r>
              <a:rPr/>
              <a:t>to</a:t>
            </a:r>
            <a:r>
              <a:rPr/>
              <a:t> </a:t>
            </a:r>
            <a:r>
              <a:rPr/>
              <a:t>encourage</a:t>
            </a:r>
            <a:r>
              <a:rPr/>
              <a:t> </a:t>
            </a:r>
            <a:r>
              <a:rPr/>
              <a:t>approaches</a:t>
            </a:r>
            <a:r>
              <a:rPr/>
              <a:t> </a:t>
            </a:r>
            <a:r>
              <a:rPr/>
              <a:t>that</a:t>
            </a:r>
            <a:r>
              <a:rPr/>
              <a:t> </a:t>
            </a:r>
            <a:r>
              <a:rPr/>
              <a:t>broaden</a:t>
            </a:r>
            <a:r>
              <a:rPr/>
              <a:t> </a:t>
            </a:r>
            <a:r>
              <a:rPr/>
              <a:t>a</a:t>
            </a:r>
            <a:r>
              <a:rPr/>
              <a:t> </a:t>
            </a:r>
            <a:r>
              <a:rPr/>
              <a:t>student’s</a:t>
            </a:r>
            <a:r>
              <a:rPr/>
              <a:t> </a:t>
            </a:r>
            <a:r>
              <a:rPr/>
              <a:t>understanding</a:t>
            </a:r>
            <a:r>
              <a:rPr/>
              <a:t> </a:t>
            </a:r>
            <a:r>
              <a:rPr/>
              <a:t>of</a:t>
            </a:r>
            <a:r>
              <a:rPr/>
              <a:t> </a:t>
            </a:r>
            <a:r>
              <a:rPr/>
              <a:t>the</a:t>
            </a:r>
            <a:r>
              <a:rPr/>
              <a:t> </a:t>
            </a:r>
            <a:r>
              <a:rPr/>
              <a:t>research</a:t>
            </a:r>
            <a:r>
              <a:rPr/>
              <a:t> </a:t>
            </a:r>
            <a:r>
              <a:rPr/>
              <a:t>process,</a:t>
            </a:r>
            <a:r>
              <a:rPr/>
              <a:t> </a:t>
            </a:r>
            <a:r>
              <a:rPr/>
              <a:t>even</a:t>
            </a:r>
            <a:r>
              <a:rPr/>
              <a:t> </a:t>
            </a:r>
            <a:r>
              <a:rPr/>
              <a:t>though</a:t>
            </a:r>
            <a:r>
              <a:rPr/>
              <a:t> </a:t>
            </a:r>
            <a:r>
              <a:rPr/>
              <a:t>a</a:t>
            </a:r>
            <a:r>
              <a:rPr/>
              <a:t> </a:t>
            </a:r>
            <a:r>
              <a:rPr/>
              <a:t>different</a:t>
            </a:r>
            <a:r>
              <a:rPr/>
              <a:t> </a:t>
            </a:r>
            <a:r>
              <a:rPr/>
              <a:t>approach</a:t>
            </a:r>
            <a:r>
              <a:rPr/>
              <a:t> </a:t>
            </a:r>
            <a:r>
              <a:rPr/>
              <a:t>might</a:t>
            </a:r>
            <a:r>
              <a:rPr/>
              <a:t> </a:t>
            </a:r>
            <a:r>
              <a:rPr/>
              <a:t>be</a:t>
            </a:r>
            <a:r>
              <a:rPr/>
              <a:t> </a:t>
            </a:r>
            <a:r>
              <a:rPr/>
              <a:t>better.</a:t>
            </a:r>
          </a:p>
          <a:p>
            <a:pPr lvl="0" marL="0" indent="0">
              <a:buNone/>
            </a:pPr>
          </a:p>
          <a:p>
            <a:pPr lvl="0" marL="0" indent="0">
              <a:buNone/>
            </a:pPr>
            <a:r>
              <a:rPr/>
              <a:t>Don’t</a:t>
            </a:r>
            <a:r>
              <a:rPr/>
              <a:t> </a:t>
            </a:r>
            <a:r>
              <a:rPr/>
              <a:t>get</a:t>
            </a:r>
            <a:r>
              <a:rPr/>
              <a:t> </a:t>
            </a:r>
            <a:r>
              <a:rPr/>
              <a:t>me</a:t>
            </a:r>
            <a:r>
              <a:rPr/>
              <a:t> </a:t>
            </a:r>
            <a:r>
              <a:rPr/>
              <a:t>wrong.</a:t>
            </a:r>
            <a:r>
              <a:rPr/>
              <a:t> </a:t>
            </a:r>
            <a:r>
              <a:rPr/>
              <a:t>Most</a:t>
            </a:r>
            <a:r>
              <a:rPr/>
              <a:t> </a:t>
            </a:r>
            <a:r>
              <a:rPr/>
              <a:t>of</a:t>
            </a:r>
            <a:r>
              <a:rPr/>
              <a:t> </a:t>
            </a:r>
            <a:r>
              <a:rPr/>
              <a:t>the</a:t>
            </a:r>
            <a:r>
              <a:rPr/>
              <a:t> </a:t>
            </a:r>
            <a:r>
              <a:rPr/>
              <a:t>time</a:t>
            </a:r>
            <a:r>
              <a:rPr/>
              <a:t> </a:t>
            </a:r>
            <a:r>
              <a:rPr/>
              <a:t>you</a:t>
            </a:r>
            <a:r>
              <a:rPr/>
              <a:t> </a:t>
            </a:r>
            <a:r>
              <a:rPr/>
              <a:t>can</a:t>
            </a:r>
            <a:r>
              <a:rPr/>
              <a:t> </a:t>
            </a:r>
            <a:r>
              <a:rPr/>
              <a:t>improve</a:t>
            </a:r>
            <a:r>
              <a:rPr/>
              <a:t> </a:t>
            </a:r>
            <a:r>
              <a:rPr/>
              <a:t>your</a:t>
            </a:r>
            <a:r>
              <a:rPr/>
              <a:t> </a:t>
            </a:r>
            <a:r>
              <a:rPr/>
              <a:t>knowledge</a:t>
            </a:r>
            <a:r>
              <a:rPr/>
              <a:t> </a:t>
            </a:r>
            <a:r>
              <a:rPr/>
              <a:t>and</a:t>
            </a:r>
            <a:r>
              <a:rPr/>
              <a:t> </a:t>
            </a:r>
            <a:r>
              <a:rPr/>
              <a:t>benefit</a:t>
            </a:r>
            <a:r>
              <a:rPr/>
              <a:t> </a:t>
            </a:r>
            <a:r>
              <a:rPr/>
              <a:t>your</a:t>
            </a:r>
            <a:r>
              <a:rPr/>
              <a:t> </a:t>
            </a:r>
            <a:r>
              <a:rPr/>
              <a:t>patients</a:t>
            </a:r>
            <a:r>
              <a:rPr/>
              <a:t> </a:t>
            </a:r>
            <a:r>
              <a:rPr/>
              <a:t>at</a:t>
            </a:r>
            <a:r>
              <a:rPr/>
              <a:t> </a:t>
            </a:r>
            <a:r>
              <a:rPr/>
              <a:t>the</a:t>
            </a:r>
            <a:r>
              <a:rPr/>
              <a:t> </a:t>
            </a:r>
            <a:r>
              <a:rPr/>
              <a:t>same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have</a:t>
            </a:r>
            <a:r>
              <a:rPr/>
              <a:t> </a:t>
            </a:r>
            <a:r>
              <a:rPr/>
              <a:t>not</a:t>
            </a:r>
            <a:r>
              <a:rPr/>
              <a:t> </a:t>
            </a:r>
            <a:r>
              <a:rPr/>
              <a:t>read</a:t>
            </a:r>
            <a:r>
              <a:rPr/>
              <a:t> </a:t>
            </a:r>
            <a:r>
              <a:rPr/>
              <a:t>chapter</a:t>
            </a:r>
            <a:r>
              <a:rPr/>
              <a:t> </a:t>
            </a:r>
            <a:r>
              <a:rPr/>
              <a:t>1</a:t>
            </a:r>
            <a:r>
              <a:rPr/>
              <a:t> </a:t>
            </a:r>
            <a:r>
              <a:rPr/>
              <a:t>of</a:t>
            </a:r>
            <a:r>
              <a:rPr/>
              <a:t> </a:t>
            </a:r>
            <a:r>
              <a:rPr/>
              <a:t>the</a:t>
            </a:r>
            <a:r>
              <a:rPr/>
              <a:t> </a:t>
            </a:r>
            <a:r>
              <a:rPr/>
              <a:t>book</a:t>
            </a:r>
            <a:r>
              <a:rPr/>
              <a:t> </a:t>
            </a:r>
            <a:r>
              <a:rPr/>
              <a:t>by</a:t>
            </a:r>
            <a:r>
              <a:rPr/>
              <a:t> </a:t>
            </a:r>
            <a:r>
              <a:rPr/>
              <a:t>Gliner</a:t>
            </a:r>
            <a:r>
              <a:rPr/>
              <a:t> </a:t>
            </a:r>
            <a:r>
              <a:rPr/>
              <a:t>et</a:t>
            </a:r>
            <a:r>
              <a:rPr/>
              <a:t> </a:t>
            </a:r>
            <a:r>
              <a:rPr/>
              <a:t>al,</a:t>
            </a:r>
            <a:r>
              <a:rPr/>
              <a:t> </a:t>
            </a:r>
            <a:r>
              <a:rPr/>
              <a:t>pease</a:t>
            </a:r>
            <a:r>
              <a:rPr/>
              <a:t> </a:t>
            </a:r>
            <a:r>
              <a:rPr/>
              <a:t>do</a:t>
            </a:r>
            <a:r>
              <a:rPr/>
              <a:t> </a:t>
            </a:r>
            <a:r>
              <a:rPr/>
              <a:t>so.</a:t>
            </a:r>
            <a:r>
              <a:rPr/>
              <a:t> </a:t>
            </a:r>
            <a:r>
              <a:rPr/>
              <a:t>I</a:t>
            </a:r>
            <a:r>
              <a:rPr/>
              <a:t> </a:t>
            </a:r>
            <a:r>
              <a:rPr/>
              <a:t>disagree</a:t>
            </a:r>
            <a:r>
              <a:rPr/>
              <a:t> </a:t>
            </a:r>
            <a:r>
              <a:rPr/>
              <a:t>with</a:t>
            </a:r>
            <a:r>
              <a:rPr/>
              <a:t> </a:t>
            </a:r>
            <a:r>
              <a:rPr/>
              <a:t>a</a:t>
            </a:r>
            <a:r>
              <a:rPr/>
              <a:t> </a:t>
            </a:r>
            <a:r>
              <a:rPr/>
              <a:t>lot</a:t>
            </a:r>
            <a:r>
              <a:rPr/>
              <a:t> </a:t>
            </a:r>
            <a:r>
              <a:rPr/>
              <a:t>of</a:t>
            </a:r>
            <a:r>
              <a:rPr/>
              <a:t> </a:t>
            </a:r>
            <a:r>
              <a:rPr/>
              <a:t>the</a:t>
            </a:r>
            <a:r>
              <a:rPr/>
              <a:t> </a:t>
            </a:r>
            <a:r>
              <a:rPr/>
              <a:t>things</a:t>
            </a:r>
            <a:r>
              <a:rPr/>
              <a:t> </a:t>
            </a:r>
            <a:r>
              <a:rPr/>
              <a:t>that</a:t>
            </a:r>
            <a:r>
              <a:rPr/>
              <a:t> </a:t>
            </a:r>
            <a:r>
              <a:rPr/>
              <a:t>they</a:t>
            </a:r>
            <a:r>
              <a:rPr/>
              <a:t> </a:t>
            </a:r>
            <a:r>
              <a:rPr/>
              <a:t>say</a:t>
            </a:r>
            <a:r>
              <a:rPr/>
              <a:t> </a:t>
            </a:r>
            <a:r>
              <a:rPr/>
              <a:t>in</a:t>
            </a:r>
            <a:r>
              <a:rPr/>
              <a:t> </a:t>
            </a:r>
            <a:r>
              <a:rPr/>
              <a:t>that</a:t>
            </a:r>
            <a:r>
              <a:rPr/>
              <a:t> </a:t>
            </a:r>
            <a:r>
              <a:rPr/>
              <a:t>chapter,</a:t>
            </a:r>
            <a:r>
              <a:rPr/>
              <a:t> </a:t>
            </a:r>
            <a:r>
              <a:rPr/>
              <a:t>but</a:t>
            </a:r>
            <a:r>
              <a:rPr/>
              <a:t> </a:t>
            </a:r>
            <a:r>
              <a:rPr/>
              <a:t>they</a:t>
            </a:r>
            <a:r>
              <a:rPr/>
              <a:t> </a:t>
            </a:r>
            <a:r>
              <a:rPr/>
              <a:t>provide</a:t>
            </a:r>
            <a:r>
              <a:rPr/>
              <a:t> </a:t>
            </a:r>
            <a:r>
              <a:rPr/>
              <a:t>a</a:t>
            </a:r>
            <a:r>
              <a:rPr/>
              <a:t> </a:t>
            </a:r>
            <a:r>
              <a:rPr/>
              <a:t>framework</a:t>
            </a:r>
            <a:r>
              <a:rPr/>
              <a:t> </a:t>
            </a:r>
            <a:r>
              <a:rPr/>
              <a:t>that</a:t>
            </a:r>
            <a:r>
              <a:rPr/>
              <a:t> </a:t>
            </a:r>
            <a:r>
              <a:rPr/>
              <a:t>is</a:t>
            </a:r>
            <a:r>
              <a:rPr/>
              <a:t> </a:t>
            </a:r>
            <a:r>
              <a:rPr/>
              <a:t>invaluable.</a:t>
            </a:r>
          </a:p>
          <a:p>
            <a:pPr lvl="0" marL="0" indent="0">
              <a:buNone/>
            </a:pPr>
          </a:p>
          <a:p>
            <a:pPr lvl="0" marL="0" indent="0">
              <a:buNone/>
            </a:pPr>
            <a:r>
              <a:rPr/>
              <a:t>I</a:t>
            </a:r>
            <a:r>
              <a:rPr/>
              <a:t> </a:t>
            </a:r>
            <a:r>
              <a:rPr/>
              <a:t>know</a:t>
            </a:r>
            <a:r>
              <a:rPr/>
              <a:t> </a:t>
            </a:r>
            <a:r>
              <a:rPr/>
              <a:t>a</a:t>
            </a:r>
            <a:r>
              <a:rPr/>
              <a:t> </a:t>
            </a:r>
            <a:r>
              <a:rPr/>
              <a:t>lot</a:t>
            </a:r>
            <a:r>
              <a:rPr/>
              <a:t> </a:t>
            </a:r>
            <a:r>
              <a:rPr/>
              <a:t>about</a:t>
            </a:r>
            <a:r>
              <a:rPr/>
              <a:t> </a:t>
            </a:r>
            <a:r>
              <a:rPr/>
              <a:t>research</a:t>
            </a:r>
            <a:r>
              <a:rPr/>
              <a:t> </a:t>
            </a:r>
            <a:r>
              <a:rPr/>
              <a:t>but</a:t>
            </a:r>
            <a:r>
              <a:rPr/>
              <a:t> </a:t>
            </a:r>
            <a:r>
              <a:rPr/>
              <a:t>trying</a:t>
            </a:r>
            <a:r>
              <a:rPr/>
              <a:t> </a:t>
            </a:r>
            <a:r>
              <a:rPr/>
              <a:t>to</a:t>
            </a:r>
            <a:r>
              <a:rPr/>
              <a:t> </a:t>
            </a:r>
            <a:r>
              <a:rPr/>
              <a:t>take</a:t>
            </a:r>
            <a:r>
              <a:rPr/>
              <a:t> </a:t>
            </a:r>
            <a:r>
              <a:rPr/>
              <a:t>everything</a:t>
            </a:r>
            <a:r>
              <a:rPr/>
              <a:t> </a:t>
            </a:r>
            <a:r>
              <a:rPr/>
              <a:t>I</a:t>
            </a:r>
            <a:r>
              <a:rPr/>
              <a:t> </a:t>
            </a:r>
            <a:r>
              <a:rPr/>
              <a:t>know,</a:t>
            </a:r>
            <a:r>
              <a:rPr/>
              <a:t> </a:t>
            </a:r>
            <a:r>
              <a:rPr/>
              <a:t>and</a:t>
            </a:r>
            <a:r>
              <a:rPr/>
              <a:t> </a:t>
            </a:r>
            <a:r>
              <a:rPr/>
              <a:t>put</a:t>
            </a:r>
            <a:r>
              <a:rPr/>
              <a:t> </a:t>
            </a:r>
            <a:r>
              <a:rPr/>
              <a:t>it</a:t>
            </a:r>
            <a:r>
              <a:rPr/>
              <a:t> </a:t>
            </a:r>
            <a:r>
              <a:rPr/>
              <a:t>in</a:t>
            </a:r>
            <a:r>
              <a:rPr/>
              <a:t> </a:t>
            </a:r>
            <a:r>
              <a:rPr/>
              <a:t>a</a:t>
            </a:r>
            <a:r>
              <a:rPr/>
              <a:t> </a:t>
            </a:r>
            <a:r>
              <a:rPr/>
              <a:t>logical</a:t>
            </a:r>
            <a:r>
              <a:rPr/>
              <a:t> </a:t>
            </a:r>
            <a:r>
              <a:rPr/>
              <a:t>sequence</a:t>
            </a:r>
            <a:r>
              <a:rPr/>
              <a:t> </a:t>
            </a:r>
            <a:r>
              <a:rPr/>
              <a:t>and</a:t>
            </a:r>
            <a:r>
              <a:rPr/>
              <a:t> </a:t>
            </a:r>
            <a:r>
              <a:rPr/>
              <a:t>an</a:t>
            </a:r>
            <a:r>
              <a:rPr/>
              <a:t> </a:t>
            </a:r>
            <a:r>
              <a:rPr/>
              <a:t>overarching</a:t>
            </a:r>
            <a:r>
              <a:rPr/>
              <a:t> </a:t>
            </a:r>
            <a:r>
              <a:rPr/>
              <a:t>framework–that’s</a:t>
            </a:r>
            <a:r>
              <a:rPr/>
              <a:t> </a:t>
            </a:r>
            <a:r>
              <a:rPr/>
              <a:t>really</a:t>
            </a:r>
            <a:r>
              <a:rPr/>
              <a:t> </a:t>
            </a:r>
            <a:r>
              <a:rPr/>
              <a:t>hard.</a:t>
            </a:r>
            <a:r>
              <a:rPr/>
              <a:t> </a:t>
            </a:r>
            <a:r>
              <a:rPr/>
              <a:t>Your</a:t>
            </a:r>
            <a:r>
              <a:rPr/>
              <a:t> </a:t>
            </a:r>
            <a:r>
              <a:rPr/>
              <a:t>book</a:t>
            </a:r>
            <a:r>
              <a:rPr/>
              <a:t> </a:t>
            </a:r>
            <a:r>
              <a:rPr/>
              <a:t>succeeds</a:t>
            </a:r>
            <a:r>
              <a:rPr/>
              <a:t> </a:t>
            </a:r>
            <a:r>
              <a:rPr/>
              <a:t>here</a:t>
            </a:r>
            <a:r>
              <a:rPr/>
              <a:t> </a:t>
            </a:r>
            <a:r>
              <a:rPr/>
              <a:t>and</a:t>
            </a:r>
            <a:r>
              <a:rPr/>
              <a:t> </a:t>
            </a:r>
            <a:r>
              <a:rPr/>
              <a:t>that</a:t>
            </a:r>
            <a:r>
              <a:rPr/>
              <a:t> </a:t>
            </a:r>
            <a:r>
              <a:rPr/>
              <a:t>it</a:t>
            </a:r>
            <a:r>
              <a:rPr/>
              <a:t> </a:t>
            </a:r>
            <a:r>
              <a:rPr/>
              <a:t>worth</a:t>
            </a:r>
            <a:r>
              <a:rPr/>
              <a:t> </a:t>
            </a:r>
            <a:r>
              <a:rPr/>
              <a:t>a</a:t>
            </a:r>
            <a:r>
              <a:rPr/>
              <a:t> </a:t>
            </a:r>
            <a:r>
              <a:rPr/>
              <a:t>lot.</a:t>
            </a:r>
          </a:p>
          <a:p>
            <a:pPr lvl="0" marL="0" indent="0">
              <a:buNone/>
            </a:pPr>
          </a:p>
          <a:p>
            <a:pPr lvl="0" marL="0" indent="0">
              <a:buNone/>
            </a:pPr>
            <a:r>
              <a:rPr/>
              <a:t>But</a:t>
            </a:r>
            <a:r>
              <a:rPr/>
              <a:t> </a:t>
            </a:r>
            <a:r>
              <a:rPr/>
              <a:t>I</a:t>
            </a:r>
            <a:r>
              <a:rPr/>
              <a:t> </a:t>
            </a:r>
            <a:r>
              <a:rPr/>
              <a:t>have</a:t>
            </a:r>
            <a:r>
              <a:rPr/>
              <a:t> </a:t>
            </a:r>
            <a:r>
              <a:rPr/>
              <a:t>to</a:t>
            </a:r>
            <a:r>
              <a:rPr/>
              <a:t> </a:t>
            </a:r>
            <a:r>
              <a:rPr/>
              <a:t>be</a:t>
            </a:r>
            <a:r>
              <a:rPr/>
              <a:t> </a:t>
            </a:r>
            <a:r>
              <a:rPr/>
              <a:t>honest</a:t>
            </a:r>
            <a:r>
              <a:rPr/>
              <a:t> </a:t>
            </a:r>
            <a:r>
              <a:rPr/>
              <a:t>with</a:t>
            </a:r>
            <a:r>
              <a:rPr/>
              <a:t> </a:t>
            </a:r>
            <a:r>
              <a:rPr/>
              <a:t>you.</a:t>
            </a:r>
            <a:r>
              <a:rPr/>
              <a:t> </a:t>
            </a:r>
            <a:r>
              <a:rPr/>
              <a:t>I</a:t>
            </a:r>
            <a:r>
              <a:rPr/>
              <a:t> </a:t>
            </a:r>
            <a:r>
              <a:rPr/>
              <a:t>dislike</a:t>
            </a:r>
            <a:r>
              <a:rPr/>
              <a:t> </a:t>
            </a:r>
            <a:r>
              <a:rPr/>
              <a:t>the</a:t>
            </a:r>
            <a:r>
              <a:rPr/>
              <a:t> </a:t>
            </a:r>
            <a:r>
              <a:rPr/>
              <a:t>dichotomies</a:t>
            </a:r>
            <a:r>
              <a:rPr/>
              <a:t> </a:t>
            </a:r>
            <a:r>
              <a:rPr/>
              <a:t>that</a:t>
            </a:r>
            <a:r>
              <a:rPr/>
              <a:t> </a:t>
            </a:r>
            <a:r>
              <a:rPr/>
              <a:t>this</a:t>
            </a:r>
            <a:r>
              <a:rPr/>
              <a:t> </a:t>
            </a:r>
            <a:r>
              <a:rPr/>
              <a:t>book</a:t>
            </a:r>
            <a:r>
              <a:rPr/>
              <a:t> </a:t>
            </a:r>
            <a:r>
              <a:rPr/>
              <a:t>creates.</a:t>
            </a:r>
            <a:r>
              <a:rPr/>
              <a:t> </a:t>
            </a:r>
            <a:r>
              <a:rPr/>
              <a:t>I</a:t>
            </a:r>
            <a:r>
              <a:rPr/>
              <a:t> </a:t>
            </a:r>
            <a:r>
              <a:rPr/>
              <a:t>believe</a:t>
            </a:r>
            <a:r>
              <a:rPr/>
              <a:t> </a:t>
            </a:r>
            <a:r>
              <a:rPr/>
              <a:t>that</a:t>
            </a:r>
            <a:r>
              <a:rPr/>
              <a:t> </a:t>
            </a:r>
            <a:r>
              <a:rPr/>
              <a:t>dichotomies</a:t>
            </a:r>
            <a:r>
              <a:rPr/>
              <a:t> </a:t>
            </a:r>
            <a:r>
              <a:rPr/>
              <a:t>are</a:t>
            </a:r>
            <a:r>
              <a:rPr/>
              <a:t> </a:t>
            </a:r>
            <a:r>
              <a:rPr/>
              <a:t>always</a:t>
            </a:r>
            <a:r>
              <a:rPr/>
              <a:t> </a:t>
            </a:r>
            <a:r>
              <a:rPr/>
              <a:t>wrong.</a:t>
            </a:r>
            <a:r>
              <a:rPr/>
              <a:t> </a:t>
            </a:r>
            <a:r>
              <a:rPr/>
              <a:t>Every</a:t>
            </a:r>
            <a:r>
              <a:rPr/>
              <a:t> </a:t>
            </a:r>
            <a:r>
              <a:rPr/>
              <a:t>dichotomy</a:t>
            </a:r>
            <a:r>
              <a:rPr/>
              <a:t> </a:t>
            </a:r>
            <a:r>
              <a:rPr/>
              <a:t>is</a:t>
            </a:r>
            <a:r>
              <a:rPr/>
              <a:t> </a:t>
            </a:r>
            <a:r>
              <a:rPr/>
              <a:t>a</a:t>
            </a:r>
            <a:r>
              <a:rPr/>
              <a:t> </a:t>
            </a:r>
            <a:r>
              <a:rPr/>
              <a:t>false</a:t>
            </a:r>
            <a:r>
              <a:rPr/>
              <a:t> </a:t>
            </a:r>
            <a:r>
              <a:rPr/>
              <a:t>dichotomy.</a:t>
            </a:r>
          </a:p>
          <a:p>
            <a:pPr lvl="0" marL="0" indent="0">
              <a:buNone/>
            </a:pPr>
          </a:p>
          <a:p>
            <a:pPr lvl="0" marL="0" indent="0">
              <a:buNone/>
            </a:pPr>
            <a:r>
              <a:rPr/>
              <a:t>Many</a:t>
            </a:r>
            <a:r>
              <a:rPr/>
              <a:t> </a:t>
            </a:r>
            <a:r>
              <a:rPr/>
              <a:t>times,</a:t>
            </a:r>
            <a:r>
              <a:rPr/>
              <a:t> </a:t>
            </a:r>
            <a:r>
              <a:rPr/>
              <a:t>it’s</a:t>
            </a:r>
            <a:r>
              <a:rPr/>
              <a:t> </a:t>
            </a:r>
            <a:r>
              <a:rPr/>
              <a:t>not</a:t>
            </a:r>
            <a:r>
              <a:rPr/>
              <a:t> </a:t>
            </a:r>
            <a:r>
              <a:rPr/>
              <a:t>a</a:t>
            </a:r>
            <a:r>
              <a:rPr/>
              <a:t> </a:t>
            </a:r>
            <a:r>
              <a:rPr/>
              <a:t>dichotomy,</a:t>
            </a:r>
            <a:r>
              <a:rPr/>
              <a:t> </a:t>
            </a:r>
            <a:r>
              <a:rPr/>
              <a:t>it’s</a:t>
            </a:r>
            <a:r>
              <a:rPr/>
              <a:t> </a:t>
            </a:r>
            <a:r>
              <a:rPr/>
              <a:t>a</a:t>
            </a:r>
            <a:r>
              <a:rPr/>
              <a:t> </a:t>
            </a:r>
            <a:r>
              <a:rPr/>
              <a:t>trichotomy.</a:t>
            </a:r>
            <a:r>
              <a:rPr/>
              <a:t> </a:t>
            </a:r>
            <a:r>
              <a:rPr/>
              <a:t>There’s</a:t>
            </a:r>
            <a:r>
              <a:rPr/>
              <a:t> </a:t>
            </a:r>
            <a:r>
              <a:rPr/>
              <a:t>a</a:t>
            </a:r>
            <a:r>
              <a:rPr/>
              <a:t> </a:t>
            </a:r>
            <a:r>
              <a:rPr/>
              <a:t>third</a:t>
            </a:r>
            <a:r>
              <a:rPr/>
              <a:t> </a:t>
            </a:r>
            <a:r>
              <a:rPr/>
              <a:t>choice</a:t>
            </a:r>
            <a:r>
              <a:rPr/>
              <a:t> </a:t>
            </a:r>
            <a:r>
              <a:rPr/>
              <a:t>that</a:t>
            </a:r>
            <a:r>
              <a:rPr/>
              <a:t> </a:t>
            </a:r>
            <a:r>
              <a:rPr/>
              <a:t>is</a:t>
            </a:r>
            <a:r>
              <a:rPr/>
              <a:t> </a:t>
            </a:r>
            <a:r>
              <a:rPr/>
              <a:t>unmentioned.</a:t>
            </a:r>
          </a:p>
          <a:p>
            <a:pPr lvl="0" marL="0" indent="0">
              <a:buNone/>
            </a:pPr>
          </a:p>
          <a:p>
            <a:pPr lvl="0" marL="0" indent="0">
              <a:buNone/>
            </a:pPr>
            <a:r>
              <a:rPr/>
              <a:t>Other</a:t>
            </a:r>
            <a:r>
              <a:rPr/>
              <a:t> </a:t>
            </a:r>
            <a:r>
              <a:rPr/>
              <a:t>times,</a:t>
            </a:r>
            <a:r>
              <a:rPr/>
              <a:t> </a:t>
            </a:r>
            <a:r>
              <a:rPr/>
              <a:t>a</a:t>
            </a:r>
            <a:r>
              <a:rPr/>
              <a:t> </a:t>
            </a:r>
            <a:r>
              <a:rPr/>
              <a:t>dichotomy</a:t>
            </a:r>
            <a:r>
              <a:rPr/>
              <a:t> </a:t>
            </a:r>
            <a:r>
              <a:rPr/>
              <a:t>is</a:t>
            </a:r>
            <a:r>
              <a:rPr/>
              <a:t> </a:t>
            </a:r>
            <a:r>
              <a:rPr/>
              <a:t>actually</a:t>
            </a:r>
            <a:r>
              <a:rPr/>
              <a:t> </a:t>
            </a:r>
            <a:r>
              <a:rPr/>
              <a:t>a</a:t>
            </a:r>
            <a:r>
              <a:rPr/>
              <a:t> </a:t>
            </a:r>
            <a:r>
              <a:rPr/>
              <a:t>monochotomy.</a:t>
            </a:r>
            <a:r>
              <a:rPr/>
              <a:t> </a:t>
            </a:r>
            <a:r>
              <a:rPr/>
              <a:t>Two</a:t>
            </a:r>
            <a:r>
              <a:rPr/>
              <a:t> </a:t>
            </a:r>
            <a:r>
              <a:rPr/>
              <a:t>different</a:t>
            </a:r>
            <a:r>
              <a:rPr/>
              <a:t> </a:t>
            </a:r>
            <a:r>
              <a:rPr/>
              <a:t>things</a:t>
            </a:r>
            <a:r>
              <a:rPr/>
              <a:t> </a:t>
            </a:r>
            <a:r>
              <a:rPr/>
              <a:t>are</a:t>
            </a:r>
            <a:r>
              <a:rPr/>
              <a:t> </a:t>
            </a:r>
            <a:r>
              <a:rPr/>
              <a:t>just</a:t>
            </a:r>
            <a:r>
              <a:rPr/>
              <a:t> </a:t>
            </a:r>
            <a:r>
              <a:rPr/>
              <a:t>two</a:t>
            </a:r>
            <a:r>
              <a:rPr/>
              <a:t> </a:t>
            </a:r>
            <a:r>
              <a:rPr/>
              <a:t>sides</a:t>
            </a:r>
            <a:r>
              <a:rPr/>
              <a:t> </a:t>
            </a:r>
            <a:r>
              <a:rPr/>
              <a:t>of</a:t>
            </a:r>
            <a:r>
              <a:rPr/>
              <a:t> </a:t>
            </a:r>
            <a:r>
              <a:rPr/>
              <a:t>the</a:t>
            </a:r>
            <a:r>
              <a:rPr/>
              <a:t> </a:t>
            </a:r>
            <a:r>
              <a:rPr/>
              <a:t>same</a:t>
            </a:r>
            <a:r>
              <a:rPr/>
              <a:t> </a:t>
            </a:r>
            <a:r>
              <a:rPr/>
              <a:t>coin.</a:t>
            </a:r>
          </a:p>
          <a:p>
            <a:pPr lvl="0" marL="0" indent="0">
              <a:buNone/>
            </a:pPr>
          </a:p>
          <a:p>
            <a:pPr lvl="0" marL="0" indent="0">
              <a:buNone/>
            </a:pPr>
            <a:r>
              <a:rPr/>
              <a:t>What</a:t>
            </a:r>
            <a:r>
              <a:rPr/>
              <a:t> </a:t>
            </a:r>
            <a:r>
              <a:rPr/>
              <a:t>you</a:t>
            </a:r>
            <a:r>
              <a:rPr/>
              <a:t> </a:t>
            </a:r>
            <a:r>
              <a:rPr/>
              <a:t>might</a:t>
            </a:r>
            <a:r>
              <a:rPr/>
              <a:t> </a:t>
            </a:r>
            <a:r>
              <a:rPr/>
              <a:t>call</a:t>
            </a:r>
            <a:r>
              <a:rPr/>
              <a:t> </a:t>
            </a:r>
            <a:r>
              <a:rPr/>
              <a:t>a</a:t>
            </a:r>
            <a:r>
              <a:rPr/>
              <a:t> </a:t>
            </a:r>
            <a:r>
              <a:rPr/>
              <a:t>dichotomy</a:t>
            </a:r>
            <a:r>
              <a:rPr/>
              <a:t> </a:t>
            </a:r>
            <a:r>
              <a:rPr/>
              <a:t>may</a:t>
            </a:r>
            <a:r>
              <a:rPr/>
              <a:t> </a:t>
            </a:r>
            <a:r>
              <a:rPr/>
              <a:t>actually</a:t>
            </a:r>
            <a:r>
              <a:rPr/>
              <a:t> </a:t>
            </a:r>
            <a:r>
              <a:rPr/>
              <a:t>be</a:t>
            </a:r>
            <a:r>
              <a:rPr/>
              <a:t> </a:t>
            </a:r>
            <a:r>
              <a:rPr/>
              <a:t>a</a:t>
            </a:r>
            <a:r>
              <a:rPr/>
              <a:t> </a:t>
            </a:r>
            <a:r>
              <a:rPr/>
              <a:t>continuum</a:t>
            </a:r>
            <a:r>
              <a:rPr/>
              <a:t> </a:t>
            </a:r>
            <a:r>
              <a:rPr/>
              <a:t>like</a:t>
            </a:r>
            <a:r>
              <a:rPr/>
              <a:t> </a:t>
            </a:r>
            <a:r>
              <a:rPr/>
              <a:t>a</a:t>
            </a:r>
            <a:r>
              <a:rPr/>
              <a:t> </a:t>
            </a:r>
            <a:r>
              <a:rPr/>
              <a:t>spectrum</a:t>
            </a:r>
            <a:r>
              <a:rPr/>
              <a:t> </a:t>
            </a:r>
            <a:r>
              <a:rPr/>
              <a:t>or</a:t>
            </a:r>
            <a:r>
              <a:rPr/>
              <a:t> </a:t>
            </a:r>
            <a:r>
              <a:rPr/>
              <a:t>gradient.</a:t>
            </a:r>
            <a:r>
              <a:rPr/>
              <a:t> </a:t>
            </a:r>
            <a:r>
              <a:rPr/>
              <a:t>It’s</a:t>
            </a:r>
            <a:r>
              <a:rPr/>
              <a:t> </a:t>
            </a:r>
            <a:r>
              <a:rPr/>
              <a:t>not</a:t>
            </a:r>
            <a:r>
              <a:rPr/>
              <a:t> </a:t>
            </a:r>
            <a:r>
              <a:rPr/>
              <a:t>A</a:t>
            </a:r>
            <a:r>
              <a:rPr/>
              <a:t> </a:t>
            </a:r>
            <a:r>
              <a:rPr/>
              <a:t>versus</a:t>
            </a:r>
            <a:r>
              <a:rPr/>
              <a:t> </a:t>
            </a:r>
            <a:r>
              <a:rPr/>
              <a:t>B,</a:t>
            </a:r>
            <a:r>
              <a:rPr/>
              <a:t> </a:t>
            </a:r>
            <a:r>
              <a:rPr/>
              <a:t>but</a:t>
            </a:r>
            <a:r>
              <a:rPr/>
              <a:t> </a:t>
            </a:r>
            <a:r>
              <a:rPr/>
              <a:t>A</a:t>
            </a:r>
            <a:r>
              <a:rPr/>
              <a:t> </a:t>
            </a:r>
            <a:r>
              <a:rPr/>
              <a:t>versus</a:t>
            </a:r>
            <a:r>
              <a:rPr/>
              <a:t> </a:t>
            </a:r>
            <a:r>
              <a:rPr/>
              <a:t>Z</a:t>
            </a:r>
            <a:r>
              <a:rPr/>
              <a:t> </a:t>
            </a:r>
            <a:r>
              <a:rPr/>
              <a:t>with</a:t>
            </a:r>
            <a:r>
              <a:rPr/>
              <a:t> </a:t>
            </a:r>
            <a:r>
              <a:rPr/>
              <a:t>B,</a:t>
            </a:r>
            <a:r>
              <a:rPr/>
              <a:t> </a:t>
            </a:r>
            <a:r>
              <a:rPr/>
              <a:t>C,</a:t>
            </a:r>
            <a:r>
              <a:rPr/>
              <a:t> </a:t>
            </a:r>
            <a:r>
              <a:rPr/>
              <a:t>D,</a:t>
            </a:r>
            <a:r>
              <a:rPr/>
              <a:t> </a:t>
            </a:r>
            <a:r>
              <a:rPr/>
              <a:t>etc.</a:t>
            </a:r>
            <a:r>
              <a:rPr/>
              <a:t> </a:t>
            </a:r>
            <a:r>
              <a:rPr/>
              <a:t>in</a:t>
            </a:r>
            <a:r>
              <a:rPr/>
              <a:t> </a:t>
            </a:r>
            <a:r>
              <a:rPr/>
              <a:t>betweeen.</a:t>
            </a:r>
            <a:r>
              <a:rPr/>
              <a:t> </a:t>
            </a:r>
            <a:r>
              <a:rPr/>
              <a:t>You</a:t>
            </a:r>
            <a:r>
              <a:rPr/>
              <a:t> </a:t>
            </a:r>
            <a:r>
              <a:rPr/>
              <a:t>can</a:t>
            </a:r>
            <a:r>
              <a:rPr/>
              <a:t> </a:t>
            </a:r>
            <a:r>
              <a:rPr/>
              <a:t>take</a:t>
            </a:r>
            <a:r>
              <a:rPr/>
              <a:t> </a:t>
            </a:r>
            <a:r>
              <a:rPr/>
              <a:t>a</a:t>
            </a:r>
            <a:r>
              <a:rPr/>
              <a:t> </a:t>
            </a:r>
            <a:r>
              <a:rPr/>
              <a:t>continuum</a:t>
            </a:r>
            <a:r>
              <a:rPr/>
              <a:t> </a:t>
            </a:r>
            <a:r>
              <a:rPr/>
              <a:t>and</a:t>
            </a:r>
            <a:r>
              <a:rPr/>
              <a:t> </a:t>
            </a:r>
            <a:r>
              <a:rPr/>
              <a:t>force</a:t>
            </a:r>
            <a:r>
              <a:rPr/>
              <a:t> </a:t>
            </a:r>
            <a:r>
              <a:rPr/>
              <a:t>it</a:t>
            </a:r>
            <a:r>
              <a:rPr/>
              <a:t> </a:t>
            </a:r>
            <a:r>
              <a:rPr/>
              <a:t>into</a:t>
            </a:r>
            <a:r>
              <a:rPr/>
              <a:t> </a:t>
            </a:r>
            <a:r>
              <a:rPr/>
              <a:t>a</a:t>
            </a:r>
            <a:r>
              <a:rPr/>
              <a:t> </a:t>
            </a:r>
            <a:r>
              <a:rPr/>
              <a:t>dichotomoy,</a:t>
            </a:r>
            <a:r>
              <a:rPr/>
              <a:t> </a:t>
            </a:r>
            <a:r>
              <a:rPr/>
              <a:t>but</a:t>
            </a:r>
            <a:r>
              <a:rPr/>
              <a:t> </a:t>
            </a:r>
            <a:r>
              <a:rPr/>
              <a:t>the</a:t>
            </a:r>
            <a:r>
              <a:rPr/>
              <a:t> </a:t>
            </a:r>
            <a:r>
              <a:rPr/>
              <a:t>choice</a:t>
            </a:r>
            <a:r>
              <a:rPr/>
              <a:t> </a:t>
            </a:r>
            <a:r>
              <a:rPr/>
              <a:t>between</a:t>
            </a:r>
            <a:r>
              <a:rPr/>
              <a:t> </a:t>
            </a:r>
            <a:r>
              <a:rPr/>
              <a:t>what</a:t>
            </a:r>
            <a:r>
              <a:rPr/>
              <a:t> </a:t>
            </a:r>
            <a:r>
              <a:rPr/>
              <a:t>goes</a:t>
            </a:r>
            <a:r>
              <a:rPr/>
              <a:t> </a:t>
            </a:r>
            <a:r>
              <a:rPr/>
              <a:t>on</a:t>
            </a:r>
            <a:r>
              <a:rPr/>
              <a:t> </a:t>
            </a:r>
            <a:r>
              <a:rPr/>
              <a:t>the</a:t>
            </a:r>
            <a:r>
              <a:rPr/>
              <a:t> </a:t>
            </a:r>
            <a:r>
              <a:rPr/>
              <a:t>left</a:t>
            </a:r>
            <a:r>
              <a:rPr/>
              <a:t> </a:t>
            </a:r>
            <a:r>
              <a:rPr/>
              <a:t>side</a:t>
            </a:r>
            <a:r>
              <a:rPr/>
              <a:t> </a:t>
            </a:r>
            <a:r>
              <a:rPr/>
              <a:t>versus</a:t>
            </a:r>
            <a:r>
              <a:rPr/>
              <a:t> </a:t>
            </a:r>
            <a:r>
              <a:rPr/>
              <a:t>what</a:t>
            </a:r>
            <a:r>
              <a:rPr/>
              <a:t> </a:t>
            </a:r>
            <a:r>
              <a:rPr/>
              <a:t>goes</a:t>
            </a:r>
            <a:r>
              <a:rPr/>
              <a:t> </a:t>
            </a:r>
            <a:r>
              <a:rPr/>
              <a:t>on</a:t>
            </a:r>
            <a:r>
              <a:rPr/>
              <a:t> </a:t>
            </a:r>
            <a:r>
              <a:rPr/>
              <a:t>the</a:t>
            </a:r>
            <a:r>
              <a:rPr/>
              <a:t> </a:t>
            </a:r>
            <a:r>
              <a:rPr/>
              <a:t>right</a:t>
            </a:r>
            <a:r>
              <a:rPr/>
              <a:t> </a:t>
            </a:r>
            <a:r>
              <a:rPr/>
              <a:t>is</a:t>
            </a:r>
            <a:r>
              <a:rPr/>
              <a:t> </a:t>
            </a:r>
            <a:r>
              <a:rPr/>
              <a:t>purely</a:t>
            </a:r>
            <a:r>
              <a:rPr/>
              <a:t> </a:t>
            </a:r>
            <a:r>
              <a:rPr/>
              <a:t>arbitrary.</a:t>
            </a:r>
            <a:r>
              <a:rPr/>
              <a:t> </a:t>
            </a:r>
            <a:r>
              <a:rPr/>
              <a:t>So,</a:t>
            </a:r>
            <a:r>
              <a:rPr/>
              <a:t> </a:t>
            </a:r>
            <a:r>
              <a:rPr/>
              <a:t>imagine</a:t>
            </a:r>
            <a:r>
              <a:rPr/>
              <a:t> </a:t>
            </a:r>
            <a:r>
              <a:rPr/>
              <a:t>a</a:t>
            </a:r>
            <a:r>
              <a:rPr/>
              <a:t> </a:t>
            </a:r>
            <a:r>
              <a:rPr/>
              <a:t>sunrise</a:t>
            </a:r>
            <a:r>
              <a:rPr/>
              <a:t> </a:t>
            </a:r>
            <a:r>
              <a:rPr/>
              <a:t>on</a:t>
            </a:r>
            <a:r>
              <a:rPr/>
              <a:t> </a:t>
            </a:r>
            <a:r>
              <a:rPr/>
              <a:t>a</a:t>
            </a:r>
            <a:r>
              <a:rPr/>
              <a:t> </a:t>
            </a:r>
            <a:r>
              <a:rPr/>
              <a:t>cloudy</a:t>
            </a:r>
            <a:r>
              <a:rPr/>
              <a:t> </a:t>
            </a:r>
            <a:r>
              <a:rPr/>
              <a:t>day.</a:t>
            </a:r>
            <a:r>
              <a:rPr/>
              <a:t> </a:t>
            </a:r>
            <a:r>
              <a:rPr/>
              <a:t>It</a:t>
            </a:r>
            <a:r>
              <a:rPr/>
              <a:t> </a:t>
            </a:r>
            <a:r>
              <a:rPr/>
              <a:t>starts</a:t>
            </a:r>
            <a:r>
              <a:rPr/>
              <a:t> </a:t>
            </a:r>
            <a:r>
              <a:rPr/>
              <a:t>out</a:t>
            </a:r>
            <a:r>
              <a:rPr/>
              <a:t> </a:t>
            </a:r>
            <a:r>
              <a:rPr/>
              <a:t>dark</a:t>
            </a:r>
            <a:r>
              <a:rPr/>
              <a:t> </a:t>
            </a:r>
            <a:r>
              <a:rPr/>
              <a:t>but</a:t>
            </a:r>
            <a:r>
              <a:rPr/>
              <a:t> </a:t>
            </a:r>
            <a:r>
              <a:rPr/>
              <a:t>gradually</a:t>
            </a:r>
            <a:r>
              <a:rPr/>
              <a:t> </a:t>
            </a:r>
            <a:r>
              <a:rPr/>
              <a:t>gets</a:t>
            </a:r>
            <a:r>
              <a:rPr/>
              <a:t> </a:t>
            </a:r>
            <a:r>
              <a:rPr/>
              <a:t>a</a:t>
            </a:r>
            <a:r>
              <a:rPr/>
              <a:t> </a:t>
            </a:r>
            <a:r>
              <a:rPr/>
              <a:t>bit</a:t>
            </a:r>
            <a:r>
              <a:rPr/>
              <a:t> </a:t>
            </a:r>
            <a:r>
              <a:rPr/>
              <a:t>brighter</a:t>
            </a:r>
            <a:r>
              <a:rPr/>
              <a:t> </a:t>
            </a:r>
            <a:r>
              <a:rPr/>
              <a:t>until</a:t>
            </a:r>
            <a:r>
              <a:rPr/>
              <a:t> </a:t>
            </a:r>
            <a:r>
              <a:rPr/>
              <a:t>eventually</a:t>
            </a:r>
            <a:r>
              <a:rPr/>
              <a:t> </a:t>
            </a:r>
            <a:r>
              <a:rPr/>
              <a:t>is</a:t>
            </a:r>
            <a:r>
              <a:rPr/>
              <a:t> </a:t>
            </a:r>
            <a:r>
              <a:rPr/>
              <a:t>becomes</a:t>
            </a:r>
            <a:r>
              <a:rPr/>
              <a:t> </a:t>
            </a:r>
            <a:r>
              <a:rPr/>
              <a:t>daylight.</a:t>
            </a:r>
            <a:r>
              <a:rPr/>
              <a:t> </a:t>
            </a:r>
            <a:r>
              <a:rPr/>
              <a:t>Where</a:t>
            </a:r>
            <a:r>
              <a:rPr/>
              <a:t> </a:t>
            </a:r>
            <a:r>
              <a:rPr/>
              <a:t>is</a:t>
            </a:r>
            <a:r>
              <a:rPr/>
              <a:t> </a:t>
            </a:r>
            <a:r>
              <a:rPr/>
              <a:t>the</a:t>
            </a:r>
            <a:r>
              <a:rPr/>
              <a:t> </a:t>
            </a:r>
            <a:r>
              <a:rPr/>
              <a:t>dividing</a:t>
            </a:r>
            <a:r>
              <a:rPr/>
              <a:t> </a:t>
            </a:r>
            <a:r>
              <a:rPr/>
              <a:t>line</a:t>
            </a:r>
            <a:r>
              <a:rPr/>
              <a:t> </a:t>
            </a:r>
            <a:r>
              <a:rPr/>
              <a:t>between</a:t>
            </a:r>
            <a:r>
              <a:rPr/>
              <a:t> </a:t>
            </a:r>
            <a:r>
              <a:rPr/>
              <a:t>day</a:t>
            </a:r>
            <a:r>
              <a:rPr/>
              <a:t> </a:t>
            </a:r>
            <a:r>
              <a:rPr/>
              <a:t>and</a:t>
            </a:r>
            <a:r>
              <a:rPr/>
              <a:t> </a:t>
            </a:r>
            <a:r>
              <a:rPr/>
              <a:t>night</a:t>
            </a:r>
            <a:r>
              <a:rPr/>
              <a:t> </a:t>
            </a:r>
            <a:r>
              <a:rPr/>
              <a:t>when</a:t>
            </a:r>
            <a:r>
              <a:rPr/>
              <a:t> </a:t>
            </a:r>
            <a:r>
              <a:rPr/>
              <a:t>you</a:t>
            </a:r>
            <a:r>
              <a:rPr/>
              <a:t> </a:t>
            </a:r>
            <a:r>
              <a:rPr/>
              <a:t>can’t</a:t>
            </a:r>
            <a:r>
              <a:rPr/>
              <a:t> </a:t>
            </a:r>
            <a:r>
              <a:rPr/>
              <a:t>see</a:t>
            </a:r>
            <a:r>
              <a:rPr/>
              <a:t> </a:t>
            </a:r>
            <a:r>
              <a:rPr/>
              <a:t>when,</a:t>
            </a:r>
            <a:r>
              <a:rPr/>
              <a:t> </a:t>
            </a:r>
            <a:r>
              <a:rPr/>
              <a:t>exactly,</a:t>
            </a:r>
            <a:r>
              <a:rPr/>
              <a:t> </a:t>
            </a:r>
            <a:r>
              <a:rPr/>
              <a:t>the</a:t>
            </a:r>
            <a:r>
              <a:rPr/>
              <a:t> </a:t>
            </a:r>
            <a:r>
              <a:rPr/>
              <a:t>sun</a:t>
            </a:r>
            <a:r>
              <a:rPr/>
              <a:t> </a:t>
            </a:r>
            <a:r>
              <a:rPr/>
              <a:t>peeks</a:t>
            </a:r>
            <a:r>
              <a:rPr/>
              <a:t> </a:t>
            </a:r>
            <a:r>
              <a:rPr/>
              <a:t>over</a:t>
            </a:r>
            <a:r>
              <a:rPr/>
              <a:t> </a:t>
            </a:r>
            <a:r>
              <a:rPr/>
              <a:t>the</a:t>
            </a:r>
            <a:r>
              <a:rPr/>
              <a:t> </a:t>
            </a:r>
            <a:r>
              <a:rPr/>
              <a:t>horizon?</a:t>
            </a:r>
          </a:p>
          <a:p>
            <a:pPr lvl="0" marL="0" indent="0">
              <a:buNone/>
            </a:pPr>
          </a:p>
          <a:p>
            <a:pPr lvl="0" marL="0" indent="0">
              <a:buNone/>
            </a:pPr>
            <a:r>
              <a:rPr/>
              <a:t>But</a:t>
            </a:r>
            <a:r>
              <a:rPr/>
              <a:t> </a:t>
            </a:r>
            <a:r>
              <a:rPr/>
              <a:t>dichotomies,</a:t>
            </a:r>
            <a:r>
              <a:rPr/>
              <a:t> </a:t>
            </a:r>
            <a:r>
              <a:rPr/>
              <a:t>even</a:t>
            </a:r>
            <a:r>
              <a:rPr/>
              <a:t> </a:t>
            </a:r>
            <a:r>
              <a:rPr/>
              <a:t>false</a:t>
            </a:r>
            <a:r>
              <a:rPr/>
              <a:t> </a:t>
            </a:r>
            <a:r>
              <a:rPr/>
              <a:t>dichotomies,</a:t>
            </a:r>
            <a:r>
              <a:rPr/>
              <a:t> </a:t>
            </a:r>
            <a:r>
              <a:rPr/>
              <a:t>are</a:t>
            </a:r>
            <a:r>
              <a:rPr/>
              <a:t> </a:t>
            </a:r>
            <a:r>
              <a:rPr/>
              <a:t>still</a:t>
            </a:r>
            <a:r>
              <a:rPr/>
              <a:t> </a:t>
            </a:r>
            <a:r>
              <a:rPr/>
              <a:t>useful.</a:t>
            </a:r>
            <a:r>
              <a:rPr/>
              <a:t> </a:t>
            </a:r>
            <a:r>
              <a:rPr/>
              <a:t>Classifying</a:t>
            </a:r>
            <a:r>
              <a:rPr/>
              <a:t> </a:t>
            </a:r>
            <a:r>
              <a:rPr/>
              <a:t>research</a:t>
            </a:r>
            <a:r>
              <a:rPr/>
              <a:t> </a:t>
            </a:r>
            <a:r>
              <a:rPr/>
              <a:t>into</a:t>
            </a:r>
            <a:r>
              <a:rPr/>
              <a:t> </a:t>
            </a:r>
            <a:r>
              <a:rPr/>
              <a:t>category</a:t>
            </a:r>
            <a:r>
              <a:rPr/>
              <a:t> </a:t>
            </a:r>
            <a:r>
              <a:rPr/>
              <a:t>A</a:t>
            </a:r>
            <a:r>
              <a:rPr/>
              <a:t> </a:t>
            </a:r>
            <a:r>
              <a:rPr/>
              <a:t>versus</a:t>
            </a:r>
            <a:r>
              <a:rPr/>
              <a:t> </a:t>
            </a:r>
            <a:r>
              <a:rPr/>
              <a:t>category</a:t>
            </a:r>
            <a:r>
              <a:rPr/>
              <a:t> </a:t>
            </a:r>
            <a:r>
              <a:rPr/>
              <a:t>B</a:t>
            </a:r>
            <a:r>
              <a:rPr/>
              <a:t> </a:t>
            </a:r>
            <a:r>
              <a:rPr/>
              <a:t>provides</a:t>
            </a:r>
            <a:r>
              <a:rPr/>
              <a:t> </a:t>
            </a:r>
            <a:r>
              <a:rPr/>
              <a:t>a</a:t>
            </a:r>
            <a:r>
              <a:rPr/>
              <a:t> </a:t>
            </a:r>
            <a:r>
              <a:rPr/>
              <a:t>shorthand</a:t>
            </a:r>
            <a:r>
              <a:rPr/>
              <a:t> </a:t>
            </a:r>
            <a:r>
              <a:rPr/>
              <a:t>that</a:t>
            </a:r>
            <a:r>
              <a:rPr/>
              <a:t> </a:t>
            </a:r>
            <a:r>
              <a:rPr/>
              <a:t>helps</a:t>
            </a:r>
            <a:r>
              <a:rPr/>
              <a:t> </a:t>
            </a:r>
            <a:r>
              <a:rPr/>
              <a:t>others</a:t>
            </a:r>
            <a:r>
              <a:rPr/>
              <a:t> </a:t>
            </a:r>
            <a:r>
              <a:rPr/>
              <a:t>understand</a:t>
            </a:r>
            <a:r>
              <a:rPr/>
              <a:t> </a:t>
            </a:r>
            <a:r>
              <a:rPr/>
              <a:t>your</a:t>
            </a:r>
            <a:r>
              <a:rPr/>
              <a:t> </a:t>
            </a:r>
            <a:r>
              <a:rPr/>
              <a:t>research.</a:t>
            </a:r>
            <a:r>
              <a:rPr/>
              <a:t> </a:t>
            </a:r>
            <a:r>
              <a:rPr/>
              <a:t>It</a:t>
            </a:r>
            <a:r>
              <a:rPr/>
              <a:t> </a:t>
            </a:r>
            <a:r>
              <a:rPr/>
              <a:t>also</a:t>
            </a:r>
            <a:r>
              <a:rPr/>
              <a:t> </a:t>
            </a:r>
            <a:r>
              <a:rPr/>
              <a:t>provides</a:t>
            </a:r>
            <a:r>
              <a:rPr/>
              <a:t> </a:t>
            </a:r>
            <a:r>
              <a:rPr/>
              <a:t>guidance</a:t>
            </a:r>
            <a:r>
              <a:rPr/>
              <a:t> </a:t>
            </a:r>
            <a:r>
              <a:rPr/>
              <a:t>as</a:t>
            </a:r>
            <a:r>
              <a:rPr/>
              <a:t> </a:t>
            </a:r>
            <a:r>
              <a:rPr/>
              <a:t>to</a:t>
            </a:r>
            <a:r>
              <a:rPr/>
              <a:t> </a:t>
            </a:r>
            <a:r>
              <a:rPr/>
              <a:t>what</a:t>
            </a:r>
            <a:r>
              <a:rPr/>
              <a:t> </a:t>
            </a:r>
            <a:r>
              <a:rPr/>
              <a:t>sort</a:t>
            </a:r>
            <a:r>
              <a:rPr/>
              <a:t> </a:t>
            </a:r>
            <a:r>
              <a:rPr/>
              <a:t>of</a:t>
            </a:r>
            <a:r>
              <a:rPr/>
              <a:t> </a:t>
            </a:r>
            <a:r>
              <a:rPr/>
              <a:t>statistical</a:t>
            </a:r>
            <a:r>
              <a:rPr/>
              <a:t> </a:t>
            </a:r>
            <a:r>
              <a:rPr/>
              <a:t>analysis</a:t>
            </a:r>
            <a:r>
              <a:rPr/>
              <a:t> </a:t>
            </a:r>
            <a:r>
              <a:rPr/>
              <a:t>is</a:t>
            </a:r>
            <a:r>
              <a:rPr/>
              <a:t> </a:t>
            </a:r>
            <a:r>
              <a:rPr/>
              <a:t>most</a:t>
            </a:r>
            <a:r>
              <a:rPr/>
              <a:t> </a:t>
            </a:r>
            <a:r>
              <a:rPr/>
              <a:t>appropriate</a:t>
            </a:r>
            <a:r>
              <a:rPr/>
              <a:t> </a:t>
            </a:r>
            <a:r>
              <a:rPr/>
              <a:t>and</a:t>
            </a:r>
            <a:r>
              <a:rPr/>
              <a:t> </a:t>
            </a:r>
            <a:r>
              <a:rPr/>
              <a:t>helps</a:t>
            </a:r>
            <a:r>
              <a:rPr/>
              <a:t> </a:t>
            </a:r>
            <a:r>
              <a:rPr/>
              <a:t>with</a:t>
            </a:r>
            <a:r>
              <a:rPr/>
              <a:t> </a:t>
            </a:r>
            <a:r>
              <a:rPr/>
              <a:t>critical</a:t>
            </a:r>
            <a:r>
              <a:rPr/>
              <a:t> </a:t>
            </a:r>
            <a:r>
              <a:rPr/>
              <a:t>appraisal</a:t>
            </a:r>
            <a:r>
              <a:rPr/>
              <a:t> </a:t>
            </a:r>
            <a:r>
              <a:rPr/>
              <a:t>of</a:t>
            </a:r>
            <a:r>
              <a:rPr/>
              <a:t> </a:t>
            </a:r>
            <a:r>
              <a:rPr/>
              <a:t>the</a:t>
            </a:r>
            <a:r>
              <a:rPr/>
              <a:t> </a:t>
            </a:r>
            <a:r>
              <a:rPr/>
              <a:t>research</a:t>
            </a:r>
            <a:r>
              <a:rPr/>
              <a:t> </a:t>
            </a:r>
            <a:r>
              <a:rPr/>
              <a:t>literature.</a:t>
            </a:r>
          </a:p>
          <a:p>
            <a:pPr lvl="0" marL="0" indent="0">
              <a:buNone/>
            </a:pPr>
          </a:p>
          <a:p>
            <a:pPr lvl="0" marL="0" indent="0">
              <a:buNone/>
            </a:pPr>
            <a:r>
              <a:rPr/>
              <a:t>There</a:t>
            </a:r>
            <a:r>
              <a:rPr/>
              <a:t> </a:t>
            </a:r>
            <a:r>
              <a:rPr/>
              <a:t>is</a:t>
            </a:r>
            <a:r>
              <a:rPr/>
              <a:t> </a:t>
            </a:r>
            <a:r>
              <a:rPr/>
              <a:t>a</a:t>
            </a:r>
            <a:r>
              <a:rPr/>
              <a:t> </a:t>
            </a:r>
            <a:r>
              <a:rPr/>
              <a:t>tendency</a:t>
            </a:r>
            <a:r>
              <a:rPr/>
              <a:t> </a:t>
            </a:r>
            <a:r>
              <a:rPr/>
              <a:t>for</a:t>
            </a:r>
            <a:r>
              <a:rPr/>
              <a:t> </a:t>
            </a:r>
            <a:r>
              <a:rPr/>
              <a:t>some</a:t>
            </a:r>
            <a:r>
              <a:rPr/>
              <a:t> </a:t>
            </a:r>
            <a:r>
              <a:rPr/>
              <a:t>people</a:t>
            </a:r>
            <a:r>
              <a:rPr/>
              <a:t> </a:t>
            </a:r>
            <a:r>
              <a:rPr/>
              <a:t>to</a:t>
            </a:r>
            <a:r>
              <a:rPr/>
              <a:t> </a:t>
            </a:r>
            <a:r>
              <a:rPr/>
              <a:t>embrace</a:t>
            </a:r>
            <a:r>
              <a:rPr/>
              <a:t> </a:t>
            </a:r>
            <a:r>
              <a:rPr/>
              <a:t>one</a:t>
            </a:r>
            <a:r>
              <a:rPr/>
              <a:t> </a:t>
            </a:r>
            <a:r>
              <a:rPr/>
              <a:t>end</a:t>
            </a:r>
            <a:r>
              <a:rPr/>
              <a:t> </a:t>
            </a:r>
            <a:r>
              <a:rPr/>
              <a:t>of</a:t>
            </a:r>
            <a:r>
              <a:rPr/>
              <a:t> </a:t>
            </a:r>
            <a:r>
              <a:rPr/>
              <a:t>the</a:t>
            </a:r>
            <a:r>
              <a:rPr/>
              <a:t> </a:t>
            </a:r>
            <a:r>
              <a:rPr/>
              <a:t>dichotomy</a:t>
            </a:r>
            <a:r>
              <a:rPr/>
              <a:t> </a:t>
            </a:r>
            <a:r>
              <a:rPr/>
              <a:t>and</a:t>
            </a:r>
            <a:r>
              <a:rPr/>
              <a:t> </a:t>
            </a:r>
            <a:r>
              <a:rPr/>
              <a:t>sneer</a:t>
            </a:r>
            <a:r>
              <a:rPr/>
              <a:t> </a:t>
            </a:r>
            <a:r>
              <a:rPr/>
              <a:t>at</a:t>
            </a:r>
            <a:r>
              <a:rPr/>
              <a:t> </a:t>
            </a:r>
            <a:r>
              <a:rPr/>
              <a:t>anyone</a:t>
            </a:r>
            <a:r>
              <a:rPr/>
              <a:t> </a:t>
            </a:r>
            <a:r>
              <a:rPr/>
              <a:t>who</a:t>
            </a:r>
            <a:r>
              <a:rPr/>
              <a:t> </a:t>
            </a:r>
            <a:r>
              <a:rPr/>
              <a:t>adopts</a:t>
            </a:r>
            <a:r>
              <a:rPr/>
              <a:t> </a:t>
            </a:r>
            <a:r>
              <a:rPr/>
              <a:t>the</a:t>
            </a:r>
            <a:r>
              <a:rPr/>
              <a:t> </a:t>
            </a:r>
            <a:r>
              <a:rPr/>
              <a:t>other</a:t>
            </a:r>
            <a:r>
              <a:rPr/>
              <a:t> </a:t>
            </a:r>
            <a:r>
              <a:rPr/>
              <a:t>end.</a:t>
            </a:r>
            <a:r>
              <a:rPr/>
              <a:t> </a:t>
            </a:r>
            <a:r>
              <a:rPr/>
              <a:t>This</a:t>
            </a:r>
            <a:r>
              <a:rPr/>
              <a:t> </a:t>
            </a:r>
            <a:r>
              <a:rPr/>
              <a:t>is</a:t>
            </a:r>
            <a:r>
              <a:rPr/>
              <a:t> </a:t>
            </a:r>
            <a:r>
              <a:rPr/>
              <a:t>a</a:t>
            </a:r>
            <a:r>
              <a:rPr/>
              <a:t> </a:t>
            </a:r>
            <a:r>
              <a:rPr/>
              <a:t>big</a:t>
            </a:r>
            <a:r>
              <a:rPr/>
              <a:t> </a:t>
            </a:r>
            <a:r>
              <a:rPr/>
              <a:t>big</a:t>
            </a:r>
            <a:r>
              <a:rPr/>
              <a:t> </a:t>
            </a:r>
            <a:r>
              <a:rPr/>
              <a:t>mistake</a:t>
            </a:r>
            <a:r>
              <a:rPr/>
              <a:t> </a:t>
            </a:r>
            <a:r>
              <a:rPr/>
              <a:t>and</a:t>
            </a:r>
            <a:r>
              <a:rPr/>
              <a:t> </a:t>
            </a:r>
            <a:r>
              <a:rPr/>
              <a:t>something</a:t>
            </a:r>
            <a:r>
              <a:rPr/>
              <a:t> </a:t>
            </a:r>
            <a:r>
              <a:rPr/>
              <a:t>that</a:t>
            </a:r>
            <a:r>
              <a:rPr/>
              <a:t> </a:t>
            </a:r>
            <a:r>
              <a:rPr/>
              <a:t>I</a:t>
            </a:r>
            <a:r>
              <a:rPr/>
              <a:t> </a:t>
            </a:r>
            <a:r>
              <a:rPr/>
              <a:t>have</a:t>
            </a:r>
            <a:r>
              <a:rPr/>
              <a:t> </a:t>
            </a:r>
            <a:r>
              <a:rPr/>
              <a:t>very</a:t>
            </a:r>
            <a:r>
              <a:rPr/>
              <a:t> </a:t>
            </a:r>
            <a:r>
              <a:rPr/>
              <a:t>little</a:t>
            </a:r>
            <a:r>
              <a:rPr/>
              <a:t> </a:t>
            </a:r>
            <a:r>
              <a:rPr/>
              <a:t>patience</a:t>
            </a:r>
            <a:r>
              <a:rPr/>
              <a:t> </a:t>
            </a:r>
            <a:r>
              <a:rPr/>
              <a:t>for.</a:t>
            </a:r>
            <a:r>
              <a:rPr/>
              <a:t> </a:t>
            </a:r>
            <a:r>
              <a:rPr/>
              <a:t>A</a:t>
            </a:r>
            <a:r>
              <a:rPr/>
              <a:t> </a:t>
            </a:r>
            <a:r>
              <a:rPr/>
              <a:t>good</a:t>
            </a:r>
            <a:r>
              <a:rPr/>
              <a:t> </a:t>
            </a:r>
            <a:r>
              <a:rPr/>
              <a:t>researcher</a:t>
            </a:r>
            <a:r>
              <a:rPr/>
              <a:t> </a:t>
            </a:r>
            <a:r>
              <a:rPr/>
              <a:t>uses</a:t>
            </a:r>
            <a:r>
              <a:rPr/>
              <a:t> </a:t>
            </a:r>
            <a:r>
              <a:rPr/>
              <a:t>more</a:t>
            </a:r>
            <a:r>
              <a:rPr/>
              <a:t> </a:t>
            </a:r>
            <a:r>
              <a:rPr/>
              <a:t>than</a:t>
            </a:r>
            <a:r>
              <a:rPr/>
              <a:t> </a:t>
            </a:r>
            <a:r>
              <a:rPr/>
              <a:t>one</a:t>
            </a:r>
            <a:r>
              <a:rPr/>
              <a:t> </a:t>
            </a:r>
            <a:r>
              <a:rPr/>
              <a:t>approach</a:t>
            </a:r>
            <a:r>
              <a:rPr/>
              <a:t> </a:t>
            </a:r>
            <a:r>
              <a:rPr/>
              <a:t>to</a:t>
            </a:r>
            <a:r>
              <a:rPr/>
              <a:t> </a:t>
            </a:r>
            <a:r>
              <a:rPr/>
              <a:t>research.</a:t>
            </a:r>
            <a:r>
              <a:rPr/>
              <a:t> </a:t>
            </a:r>
            <a:r>
              <a:rPr/>
              <a:t>To</a:t>
            </a:r>
            <a:r>
              <a:rPr/>
              <a:t> </a:t>
            </a:r>
            <a:r>
              <a:rPr/>
              <a:t>say,</a:t>
            </a:r>
            <a:r>
              <a:rPr/>
              <a:t> </a:t>
            </a:r>
            <a:r>
              <a:rPr/>
              <a:t>for</a:t>
            </a:r>
            <a:r>
              <a:rPr/>
              <a:t> </a:t>
            </a:r>
            <a:r>
              <a:rPr/>
              <a:t>example,</a:t>
            </a:r>
            <a:r>
              <a:rPr/>
              <a:t> </a:t>
            </a:r>
            <a:r>
              <a:rPr/>
              <a:t>that</a:t>
            </a:r>
            <a:r>
              <a:rPr/>
              <a:t> </a:t>
            </a:r>
            <a:r>
              <a:rPr/>
              <a:t>quantitative</a:t>
            </a:r>
            <a:r>
              <a:rPr/>
              <a:t> </a:t>
            </a:r>
            <a:r>
              <a:rPr/>
              <a:t>research</a:t>
            </a:r>
            <a:r>
              <a:rPr/>
              <a:t> </a:t>
            </a:r>
            <a:r>
              <a:rPr/>
              <a:t>is</a:t>
            </a:r>
            <a:r>
              <a:rPr/>
              <a:t> </a:t>
            </a:r>
            <a:r>
              <a:rPr/>
              <a:t>“</a:t>
            </a:r>
            <a:r>
              <a:rPr/>
              <a:t>hard</a:t>
            </a:r>
            <a:r>
              <a:rPr/>
              <a:t>”</a:t>
            </a:r>
            <a:r>
              <a:rPr/>
              <a:t> </a:t>
            </a:r>
            <a:r>
              <a:rPr/>
              <a:t>science</a:t>
            </a:r>
            <a:r>
              <a:rPr/>
              <a:t> </a:t>
            </a:r>
            <a:r>
              <a:rPr/>
              <a:t>and</a:t>
            </a:r>
            <a:r>
              <a:rPr/>
              <a:t> </a:t>
            </a:r>
            <a:r>
              <a:rPr/>
              <a:t>qualitative</a:t>
            </a:r>
            <a:r>
              <a:rPr/>
              <a:t> </a:t>
            </a:r>
            <a:r>
              <a:rPr/>
              <a:t>research</a:t>
            </a:r>
            <a:r>
              <a:rPr/>
              <a:t> </a:t>
            </a:r>
            <a:r>
              <a:rPr/>
              <a:t>is</a:t>
            </a:r>
            <a:r>
              <a:rPr/>
              <a:t> </a:t>
            </a:r>
            <a:r>
              <a:rPr/>
              <a:t>“</a:t>
            </a:r>
            <a:r>
              <a:rPr/>
              <a:t>soft</a:t>
            </a:r>
            <a:r>
              <a:rPr/>
              <a:t>”</a:t>
            </a:r>
            <a:r>
              <a:rPr/>
              <a:t> </a:t>
            </a:r>
            <a:r>
              <a:rPr/>
              <a:t>science</a:t>
            </a:r>
            <a:r>
              <a:rPr/>
              <a:t> </a:t>
            </a:r>
            <a:r>
              <a:rPr/>
              <a:t>is</a:t>
            </a:r>
            <a:r>
              <a:rPr/>
              <a:t> </a:t>
            </a:r>
            <a:r>
              <a:rPr/>
              <a:t>both</a:t>
            </a:r>
            <a:r>
              <a:rPr/>
              <a:t> </a:t>
            </a:r>
            <a:r>
              <a:rPr/>
              <a:t>inaccurate</a:t>
            </a:r>
            <a:r>
              <a:rPr/>
              <a:t> </a:t>
            </a:r>
            <a:r>
              <a:rPr/>
              <a:t>and</a:t>
            </a:r>
            <a:r>
              <a:rPr/>
              <a:t> </a:t>
            </a:r>
            <a:r>
              <a:rPr/>
              <a:t>fails</a:t>
            </a:r>
            <a:r>
              <a:rPr/>
              <a:t> </a:t>
            </a:r>
            <a:r>
              <a:rPr/>
              <a:t>to</a:t>
            </a:r>
            <a:r>
              <a:rPr/>
              <a:t> </a:t>
            </a:r>
            <a:r>
              <a:rPr/>
              <a:t>recognize</a:t>
            </a:r>
            <a:r>
              <a:rPr/>
              <a:t> </a:t>
            </a:r>
            <a:r>
              <a:rPr/>
              <a:t>that</a:t>
            </a:r>
            <a:r>
              <a:rPr/>
              <a:t> </a:t>
            </a:r>
            <a:r>
              <a:rPr/>
              <a:t>both</a:t>
            </a:r>
            <a:r>
              <a:rPr/>
              <a:t> </a:t>
            </a:r>
            <a:r>
              <a:rPr/>
              <a:t>approaches</a:t>
            </a:r>
            <a:r>
              <a:rPr/>
              <a:t> </a:t>
            </a:r>
            <a:r>
              <a:rPr/>
              <a:t>are</a:t>
            </a:r>
            <a:r>
              <a:rPr/>
              <a:t> </a:t>
            </a:r>
            <a:r>
              <a:rPr/>
              <a:t>needed</a:t>
            </a:r>
            <a:r>
              <a:rPr/>
              <a:t> </a:t>
            </a:r>
            <a:r>
              <a:rPr/>
              <a:t>if</a:t>
            </a:r>
            <a:r>
              <a:rPr/>
              <a:t> </a:t>
            </a:r>
            <a:r>
              <a:rPr/>
              <a:t>we</a:t>
            </a:r>
            <a:r>
              <a:rPr/>
              <a:t> </a:t>
            </a:r>
            <a:r>
              <a:rPr/>
              <a:t>want</a:t>
            </a:r>
            <a:r>
              <a:rPr/>
              <a:t> </a:t>
            </a:r>
            <a:r>
              <a:rPr/>
              <a:t>to</a:t>
            </a:r>
            <a:r>
              <a:rPr/>
              <a:t> </a:t>
            </a:r>
            <a:r>
              <a:rPr/>
              <a:t>make</a:t>
            </a:r>
            <a:r>
              <a:rPr/>
              <a:t> </a:t>
            </a:r>
            <a:r>
              <a:rPr/>
              <a:t>any</a:t>
            </a:r>
            <a:r>
              <a:rPr/>
              <a:t> </a:t>
            </a:r>
            <a:r>
              <a:rPr/>
              <a:t>scientific</a:t>
            </a:r>
            <a:r>
              <a:rPr/>
              <a:t> </a:t>
            </a:r>
            <a:r>
              <a:rPr/>
              <a:t>progress.</a:t>
            </a:r>
          </a:p>
          <a:p>
            <a:pPr lvl="0" marL="0" indent="0">
              <a:buNone/>
            </a:pPr>
          </a:p>
          <a:p>
            <a:pPr lvl="0" marL="0" indent="0">
              <a:buNone/>
            </a:pPr>
            <a:r>
              <a:rPr/>
              <a:t>I</a:t>
            </a:r>
            <a:r>
              <a:rPr/>
              <a:t> </a:t>
            </a:r>
            <a:r>
              <a:rPr/>
              <a:t>want</a:t>
            </a:r>
            <a:r>
              <a:rPr/>
              <a:t> </a:t>
            </a:r>
            <a:r>
              <a:rPr/>
              <a:t>you</a:t>
            </a:r>
            <a:r>
              <a:rPr/>
              <a:t> </a:t>
            </a:r>
            <a:r>
              <a:rPr/>
              <a:t>to</a:t>
            </a:r>
            <a:r>
              <a:rPr/>
              <a:t> </a:t>
            </a:r>
            <a:r>
              <a:rPr/>
              <a:t>have</a:t>
            </a:r>
            <a:r>
              <a:rPr/>
              <a:t> </a:t>
            </a:r>
            <a:r>
              <a:rPr/>
              <a:t>a</a:t>
            </a:r>
            <a:r>
              <a:rPr/>
              <a:t> </a:t>
            </a:r>
            <a:r>
              <a:rPr/>
              <a:t>very</a:t>
            </a:r>
            <a:r>
              <a:rPr/>
              <a:t> </a:t>
            </a:r>
            <a:r>
              <a:rPr/>
              <a:t>broad</a:t>
            </a:r>
            <a:r>
              <a:rPr/>
              <a:t> </a:t>
            </a:r>
            <a:r>
              <a:rPr/>
              <a:t>view</a:t>
            </a:r>
            <a:r>
              <a:rPr/>
              <a:t> </a:t>
            </a:r>
            <a:r>
              <a:rPr/>
              <a:t>of</a:t>
            </a:r>
            <a:r>
              <a:rPr/>
              <a:t> </a:t>
            </a:r>
            <a:r>
              <a:rPr/>
              <a:t>research.</a:t>
            </a:r>
            <a:r>
              <a:rPr/>
              <a:t> </a:t>
            </a:r>
            <a:r>
              <a:rPr/>
              <a:t>I</a:t>
            </a:r>
            <a:r>
              <a:rPr/>
              <a:t> </a:t>
            </a:r>
            <a:r>
              <a:rPr/>
              <a:t>brag</a:t>
            </a:r>
            <a:r>
              <a:rPr/>
              <a:t> </a:t>
            </a:r>
            <a:r>
              <a:rPr/>
              <a:t>a</a:t>
            </a:r>
            <a:r>
              <a:rPr/>
              <a:t> </a:t>
            </a:r>
            <a:r>
              <a:rPr/>
              <a:t>lot</a:t>
            </a:r>
            <a:r>
              <a:rPr/>
              <a:t> </a:t>
            </a:r>
            <a:r>
              <a:rPr/>
              <a:t>of</a:t>
            </a:r>
            <a:r>
              <a:rPr/>
              <a:t> </a:t>
            </a:r>
            <a:r>
              <a:rPr/>
              <a:t>probably</a:t>
            </a:r>
            <a:r>
              <a:rPr/>
              <a:t> </a:t>
            </a:r>
            <a:r>
              <a:rPr/>
              <a:t>shouldn’t,</a:t>
            </a:r>
            <a:r>
              <a:rPr/>
              <a:t> </a:t>
            </a:r>
            <a:r>
              <a:rPr/>
              <a:t>but</a:t>
            </a:r>
            <a:r>
              <a:rPr/>
              <a:t> </a:t>
            </a:r>
            <a:r>
              <a:rPr/>
              <a:t>if</a:t>
            </a:r>
            <a:r>
              <a:rPr/>
              <a:t> </a:t>
            </a:r>
            <a:r>
              <a:rPr/>
              <a:t>there’s</a:t>
            </a:r>
            <a:r>
              <a:rPr/>
              <a:t> </a:t>
            </a:r>
            <a:r>
              <a:rPr/>
              <a:t>one</a:t>
            </a:r>
            <a:r>
              <a:rPr/>
              <a:t> </a:t>
            </a:r>
            <a:r>
              <a:rPr/>
              <a:t>thing</a:t>
            </a:r>
            <a:r>
              <a:rPr/>
              <a:t> </a:t>
            </a:r>
            <a:r>
              <a:rPr/>
              <a:t>I</a:t>
            </a:r>
            <a:r>
              <a:rPr/>
              <a:t> </a:t>
            </a:r>
            <a:r>
              <a:rPr/>
              <a:t>do</a:t>
            </a:r>
            <a:r>
              <a:rPr/>
              <a:t> </a:t>
            </a:r>
            <a:r>
              <a:rPr/>
              <a:t>better</a:t>
            </a:r>
            <a:r>
              <a:rPr/>
              <a:t> </a:t>
            </a:r>
            <a:r>
              <a:rPr/>
              <a:t>than</a:t>
            </a:r>
            <a:r>
              <a:rPr/>
              <a:t> </a:t>
            </a:r>
            <a:r>
              <a:rPr/>
              <a:t>anyone</a:t>
            </a:r>
            <a:r>
              <a:rPr/>
              <a:t> </a:t>
            </a:r>
            <a:r>
              <a:rPr/>
              <a:t>else</a:t>
            </a:r>
            <a:r>
              <a:rPr/>
              <a:t> </a:t>
            </a:r>
            <a:r>
              <a:rPr/>
              <a:t>it</a:t>
            </a:r>
            <a:r>
              <a:rPr/>
              <a:t> </a:t>
            </a:r>
            <a:r>
              <a:rPr/>
              <a:t>is</a:t>
            </a:r>
            <a:r>
              <a:rPr/>
              <a:t> </a:t>
            </a:r>
            <a:r>
              <a:rPr/>
              <a:t>that</a:t>
            </a:r>
            <a:r>
              <a:rPr/>
              <a:t> </a:t>
            </a:r>
            <a:r>
              <a:rPr/>
              <a:t>I</a:t>
            </a:r>
            <a:r>
              <a:rPr/>
              <a:t> </a:t>
            </a:r>
            <a:r>
              <a:rPr/>
              <a:t>have</a:t>
            </a:r>
            <a:r>
              <a:rPr/>
              <a:t> </a:t>
            </a:r>
            <a:r>
              <a:rPr/>
              <a:t>an</a:t>
            </a:r>
            <a:r>
              <a:rPr/>
              <a:t> </a:t>
            </a:r>
            <a:r>
              <a:rPr/>
              <a:t>extreme</a:t>
            </a:r>
            <a:r>
              <a:rPr/>
              <a:t> </a:t>
            </a:r>
            <a:r>
              <a:rPr/>
              <a:t>breadth</a:t>
            </a:r>
            <a:r>
              <a:rPr/>
              <a:t> </a:t>
            </a:r>
            <a:r>
              <a:rPr/>
              <a:t>of</a:t>
            </a:r>
            <a:r>
              <a:rPr/>
              <a:t> </a:t>
            </a:r>
            <a:r>
              <a:rPr/>
              <a:t>knowledge.</a:t>
            </a:r>
            <a:r>
              <a:rPr/>
              <a:t> </a:t>
            </a:r>
            <a:r>
              <a:rPr/>
              <a:t>I’m</a:t>
            </a:r>
            <a:r>
              <a:rPr/>
              <a:t> </a:t>
            </a:r>
            <a:r>
              <a:rPr/>
              <a:t>not</a:t>
            </a:r>
            <a:r>
              <a:rPr/>
              <a:t> </a:t>
            </a:r>
            <a:r>
              <a:rPr/>
              <a:t>a</a:t>
            </a:r>
            <a:r>
              <a:rPr/>
              <a:t> </a:t>
            </a:r>
            <a:r>
              <a:rPr/>
              <a:t>specialist</a:t>
            </a:r>
            <a:r>
              <a:rPr/>
              <a:t> </a:t>
            </a:r>
            <a:r>
              <a:rPr/>
              <a:t>in</a:t>
            </a:r>
            <a:r>
              <a:rPr/>
              <a:t> </a:t>
            </a:r>
            <a:r>
              <a:rPr/>
              <a:t>what</a:t>
            </a:r>
            <a:r>
              <a:rPr/>
              <a:t> </a:t>
            </a:r>
            <a:r>
              <a:rPr/>
              <a:t>any</a:t>
            </a:r>
            <a:r>
              <a:rPr/>
              <a:t> </a:t>
            </a:r>
            <a:r>
              <a:rPr/>
              <a:t>one</a:t>
            </a:r>
            <a:r>
              <a:rPr/>
              <a:t> </a:t>
            </a:r>
            <a:r>
              <a:rPr/>
              <a:t>area,</a:t>
            </a:r>
            <a:r>
              <a:rPr/>
              <a:t> </a:t>
            </a:r>
            <a:r>
              <a:rPr/>
              <a:t>but</a:t>
            </a:r>
            <a:r>
              <a:rPr/>
              <a:t> </a:t>
            </a:r>
            <a:r>
              <a:rPr/>
              <a:t>I</a:t>
            </a:r>
            <a:r>
              <a:rPr/>
              <a:t> </a:t>
            </a:r>
            <a:r>
              <a:rPr/>
              <a:t>know</a:t>
            </a:r>
            <a:r>
              <a:rPr/>
              <a:t> </a:t>
            </a:r>
            <a:r>
              <a:rPr/>
              <a:t>a</a:t>
            </a:r>
            <a:r>
              <a:rPr/>
              <a:t> </a:t>
            </a:r>
            <a:r>
              <a:rPr/>
              <a:t>lot</a:t>
            </a:r>
            <a:r>
              <a:rPr/>
              <a:t> </a:t>
            </a:r>
            <a:r>
              <a:rPr/>
              <a:t>about</a:t>
            </a:r>
            <a:r>
              <a:rPr/>
              <a:t> </a:t>
            </a:r>
            <a:r>
              <a:rPr/>
              <a:t>a</a:t>
            </a:r>
            <a:r>
              <a:rPr/>
              <a:t> </a:t>
            </a:r>
            <a:r>
              <a:rPr/>
              <a:t>lot</a:t>
            </a:r>
            <a:r>
              <a:rPr/>
              <a:t> </a:t>
            </a:r>
            <a:r>
              <a:rPr/>
              <a:t>of</a:t>
            </a:r>
            <a:r>
              <a:rPr/>
              <a:t> </a:t>
            </a:r>
            <a:r>
              <a:rPr/>
              <a:t>different</a:t>
            </a:r>
            <a:r>
              <a:rPr/>
              <a:t> </a:t>
            </a:r>
            <a:r>
              <a:rPr/>
              <a:t>areas.</a:t>
            </a:r>
            <a:r>
              <a:rPr/>
              <a:t> </a:t>
            </a:r>
            <a:r>
              <a:rPr/>
              <a:t>That’s</a:t>
            </a:r>
            <a:r>
              <a:rPr/>
              <a:t> </a:t>
            </a:r>
            <a:r>
              <a:rPr/>
              <a:t>hard</a:t>
            </a:r>
            <a:r>
              <a:rPr/>
              <a:t> </a:t>
            </a:r>
            <a:r>
              <a:rPr/>
              <a:t>to</a:t>
            </a:r>
            <a:r>
              <a:rPr/>
              <a:t> </a:t>
            </a:r>
            <a:r>
              <a:rPr/>
              <a:t>do</a:t>
            </a:r>
            <a:r>
              <a:rPr/>
              <a:t> </a:t>
            </a:r>
            <a:r>
              <a:rPr/>
              <a:t>but</a:t>
            </a:r>
            <a:r>
              <a:rPr/>
              <a:t> </a:t>
            </a:r>
            <a:r>
              <a:rPr/>
              <a:t>I</a:t>
            </a:r>
            <a:r>
              <a:rPr/>
              <a:t> </a:t>
            </a:r>
            <a:r>
              <a:rPr/>
              <a:t>pride</a:t>
            </a:r>
            <a:r>
              <a:rPr/>
              <a:t> </a:t>
            </a:r>
            <a:r>
              <a:rPr/>
              <a:t>myself</a:t>
            </a:r>
            <a:r>
              <a:rPr/>
              <a:t> </a:t>
            </a:r>
            <a:r>
              <a:rPr/>
              <a:t>on</a:t>
            </a:r>
            <a:r>
              <a:rPr/>
              <a:t> </a:t>
            </a:r>
            <a:r>
              <a:rPr/>
              <a:t>that.</a:t>
            </a:r>
            <a:r>
              <a:rPr/>
              <a:t> </a:t>
            </a:r>
            <a:r>
              <a:rPr/>
              <a:t>Part</a:t>
            </a:r>
            <a:r>
              <a:rPr/>
              <a:t> </a:t>
            </a:r>
            <a:r>
              <a:rPr/>
              <a:t>of</a:t>
            </a:r>
            <a:r>
              <a:rPr/>
              <a:t> </a:t>
            </a:r>
            <a:r>
              <a:rPr/>
              <a:t>it</a:t>
            </a:r>
            <a:r>
              <a:rPr/>
              <a:t> </a:t>
            </a:r>
            <a:r>
              <a:rPr/>
              <a:t>is</a:t>
            </a:r>
            <a:r>
              <a:rPr/>
              <a:t> </a:t>
            </a:r>
            <a:r>
              <a:rPr/>
              <a:t>being</a:t>
            </a:r>
            <a:r>
              <a:rPr/>
              <a:t> </a:t>
            </a:r>
            <a:r>
              <a:rPr/>
              <a:t>old,</a:t>
            </a:r>
            <a:r>
              <a:rPr/>
              <a:t> </a:t>
            </a:r>
            <a:r>
              <a:rPr/>
              <a:t>but</a:t>
            </a:r>
            <a:r>
              <a:rPr/>
              <a:t> </a:t>
            </a:r>
            <a:r>
              <a:rPr/>
              <a:t>more</a:t>
            </a:r>
            <a:r>
              <a:rPr/>
              <a:t> </a:t>
            </a:r>
            <a:r>
              <a:rPr/>
              <a:t>of</a:t>
            </a:r>
            <a:r>
              <a:rPr/>
              <a:t> </a:t>
            </a:r>
            <a:r>
              <a:rPr/>
              <a:t>it</a:t>
            </a:r>
            <a:r>
              <a:rPr/>
              <a:t> </a:t>
            </a:r>
            <a:r>
              <a:rPr/>
              <a:t>is</a:t>
            </a:r>
            <a:r>
              <a:rPr/>
              <a:t> </a:t>
            </a:r>
            <a:r>
              <a:rPr/>
              <a:t>because</a:t>
            </a:r>
            <a:r>
              <a:rPr/>
              <a:t> </a:t>
            </a:r>
            <a:r>
              <a:rPr/>
              <a:t>I</a:t>
            </a:r>
            <a:r>
              <a:rPr/>
              <a:t> </a:t>
            </a:r>
            <a:r>
              <a:rPr/>
              <a:t>work</a:t>
            </a:r>
            <a:r>
              <a:rPr/>
              <a:t> </a:t>
            </a:r>
            <a:r>
              <a:rPr/>
              <a:t>really</a:t>
            </a:r>
            <a:r>
              <a:rPr/>
              <a:t> </a:t>
            </a:r>
            <a:r>
              <a:rPr/>
              <a:t>hard</a:t>
            </a:r>
            <a:r>
              <a:rPr/>
              <a:t> </a:t>
            </a:r>
            <a:r>
              <a:rPr/>
              <a:t>to</a:t>
            </a:r>
            <a:r>
              <a:rPr/>
              <a:t> </a:t>
            </a:r>
            <a:r>
              <a:rPr/>
              <a:t>stay</a:t>
            </a:r>
            <a:r>
              <a:rPr/>
              <a:t> </a:t>
            </a:r>
            <a:r>
              <a:rPr/>
              <a:t>current</a:t>
            </a:r>
            <a:r>
              <a:rPr/>
              <a:t> </a:t>
            </a:r>
            <a:r>
              <a:rPr/>
              <a:t>in</a:t>
            </a:r>
            <a:r>
              <a:rPr/>
              <a:t> </a:t>
            </a:r>
            <a:r>
              <a:rPr/>
              <a:t>many</a:t>
            </a:r>
            <a:r>
              <a:rPr/>
              <a:t> </a:t>
            </a:r>
            <a:r>
              <a:rPr/>
              <a:t>different</a:t>
            </a:r>
            <a:r>
              <a:rPr/>
              <a:t> </a:t>
            </a:r>
            <a:r>
              <a:rPr/>
              <a:t>areas</a:t>
            </a:r>
            <a:r>
              <a:rPr/>
              <a:t> </a:t>
            </a:r>
            <a:r>
              <a:rPr/>
              <a:t>of</a:t>
            </a:r>
            <a:r>
              <a:rPr/>
              <a:t> </a:t>
            </a:r>
            <a:r>
              <a:rPr/>
              <a:t>research.</a:t>
            </a:r>
            <a:r>
              <a:rPr/>
              <a:t> </a:t>
            </a:r>
            <a:r>
              <a:rPr/>
              <a:t>I</a:t>
            </a:r>
            <a:r>
              <a:rPr/>
              <a:t> </a:t>
            </a:r>
            <a:r>
              <a:rPr/>
              <a:t>want</a:t>
            </a:r>
            <a:r>
              <a:rPr/>
              <a:t> </a:t>
            </a:r>
            <a:r>
              <a:rPr/>
              <a:t>you</a:t>
            </a:r>
            <a:r>
              <a:rPr/>
              <a:t> </a:t>
            </a:r>
            <a:r>
              <a:rPr/>
              <a:t>to</a:t>
            </a:r>
            <a:r>
              <a:rPr/>
              <a:t> </a:t>
            </a:r>
            <a:r>
              <a:rPr/>
              <a:t>develop</a:t>
            </a:r>
            <a:r>
              <a:rPr/>
              <a:t> </a:t>
            </a:r>
            <a:r>
              <a:rPr/>
              <a:t>that</a:t>
            </a:r>
            <a:r>
              <a:rPr/>
              <a:t> </a:t>
            </a:r>
            <a:r>
              <a:rPr/>
              <a:t>breadth</a:t>
            </a:r>
            <a:r>
              <a:rPr/>
              <a:t> </a:t>
            </a:r>
            <a:r>
              <a:rPr/>
              <a:t>of</a:t>
            </a:r>
            <a:r>
              <a:rPr/>
              <a:t> </a:t>
            </a:r>
            <a:r>
              <a:rPr/>
              <a:t>knowledge</a:t>
            </a:r>
            <a:r>
              <a:rPr/>
              <a:t> </a:t>
            </a:r>
            <a:r>
              <a:rPr/>
              <a:t>so</a:t>
            </a:r>
            <a:r>
              <a:rPr/>
              <a:t> </a:t>
            </a:r>
            <a:r>
              <a:rPr/>
              <a:t>you</a:t>
            </a:r>
            <a:r>
              <a:rPr/>
              <a:t> </a:t>
            </a:r>
            <a:r>
              <a:rPr/>
              <a:t>can</a:t>
            </a:r>
            <a:r>
              <a:rPr/>
              <a:t> </a:t>
            </a:r>
            <a:r>
              <a:rPr/>
              <a:t>choose</a:t>
            </a:r>
            <a:r>
              <a:rPr/>
              <a:t> </a:t>
            </a:r>
            <a:r>
              <a:rPr/>
              <a:t>from</a:t>
            </a:r>
            <a:r>
              <a:rPr/>
              <a:t> </a:t>
            </a:r>
            <a:r>
              <a:rPr/>
              <a:t>a</a:t>
            </a:r>
            <a:r>
              <a:rPr/>
              <a:t> </a:t>
            </a:r>
            <a:r>
              <a:rPr/>
              <a:t>huge</a:t>
            </a:r>
            <a:r>
              <a:rPr/>
              <a:t> </a:t>
            </a:r>
            <a:r>
              <a:rPr/>
              <a:t>buffet</a:t>
            </a:r>
            <a:r>
              <a:rPr/>
              <a:t> </a:t>
            </a:r>
            <a:r>
              <a:rPr/>
              <a:t>of</a:t>
            </a:r>
            <a:r>
              <a:rPr/>
              <a:t> </a:t>
            </a:r>
            <a:r>
              <a:rPr/>
              <a:t>courses.</a:t>
            </a:r>
          </a:p>
          <a:p>
            <a:pPr lvl="0" marL="0" indent="0">
              <a:buNone/>
            </a:pPr>
          </a:p>
          <a:p>
            <a:pPr lvl="0" marL="0" indent="0">
              <a:buNone/>
            </a:pPr>
            <a:r>
              <a:rPr/>
              <a:t>Let</a:t>
            </a:r>
            <a:r>
              <a:rPr/>
              <a:t> </a:t>
            </a:r>
            <a:r>
              <a:rPr/>
              <a:t>me</a:t>
            </a:r>
            <a:r>
              <a:rPr/>
              <a:t> </a:t>
            </a:r>
            <a:r>
              <a:rPr/>
              <a:t>digress</a:t>
            </a:r>
            <a:r>
              <a:rPr/>
              <a:t> </a:t>
            </a:r>
            <a:r>
              <a:rPr/>
              <a:t>a</a:t>
            </a:r>
            <a:r>
              <a:rPr/>
              <a:t> </a:t>
            </a:r>
            <a:r>
              <a:rPr/>
              <a:t>bit</a:t>
            </a:r>
            <a:r>
              <a:rPr/>
              <a:t> </a:t>
            </a:r>
            <a:r>
              <a:rPr/>
              <a:t>here</a:t>
            </a:r>
            <a:r>
              <a:rPr/>
              <a:t> </a:t>
            </a:r>
            <a:r>
              <a:rPr/>
              <a:t>and</a:t>
            </a:r>
            <a:r>
              <a:rPr/>
              <a:t> </a:t>
            </a:r>
            <a:r>
              <a:rPr/>
              <a:t>talk</a:t>
            </a:r>
            <a:r>
              <a:rPr/>
              <a:t> </a:t>
            </a:r>
            <a:r>
              <a:rPr/>
              <a:t>about</a:t>
            </a:r>
            <a:r>
              <a:rPr/>
              <a:t> </a:t>
            </a:r>
            <a:r>
              <a:rPr/>
              <a:t>some</a:t>
            </a:r>
            <a:r>
              <a:rPr/>
              <a:t> </a:t>
            </a:r>
            <a:r>
              <a:rPr/>
              <a:t>of</a:t>
            </a:r>
            <a:r>
              <a:rPr/>
              <a:t> </a:t>
            </a:r>
            <a:r>
              <a:rPr/>
              <a:t>the</a:t>
            </a:r>
            <a:r>
              <a:rPr/>
              <a:t> </a:t>
            </a:r>
            <a:r>
              <a:rPr/>
              <a:t>narrow-minded</a:t>
            </a:r>
            <a:r>
              <a:rPr/>
              <a:t> </a:t>
            </a:r>
            <a:r>
              <a:rPr/>
              <a:t>thinking</a:t>
            </a:r>
            <a:r>
              <a:rPr/>
              <a:t> </a:t>
            </a:r>
            <a:r>
              <a:rPr/>
              <a:t>that</a:t>
            </a:r>
            <a:r>
              <a:rPr/>
              <a:t> </a:t>
            </a:r>
            <a:r>
              <a:rPr/>
              <a:t>I</a:t>
            </a:r>
            <a:r>
              <a:rPr/>
              <a:t> </a:t>
            </a:r>
            <a:r>
              <a:rPr/>
              <a:t>see</a:t>
            </a:r>
            <a:r>
              <a:rPr/>
              <a:t> </a:t>
            </a:r>
            <a:r>
              <a:rPr/>
              <a:t>in</a:t>
            </a:r>
            <a:r>
              <a:rPr/>
              <a:t> </a:t>
            </a:r>
            <a:r>
              <a:rPr/>
              <a:t>some</a:t>
            </a:r>
            <a:r>
              <a:rPr/>
              <a:t> </a:t>
            </a:r>
            <a:r>
              <a:rPr/>
              <a:t>researchers.</a:t>
            </a:r>
          </a:p>
          <a:p>
            <a:pPr lvl="0" marL="0" indent="0">
              <a:buNone/>
            </a:pPr>
          </a:p>
          <a:p>
            <a:pPr lvl="0" marL="0" indent="0">
              <a:buNone/>
            </a:pPr>
            <a:r>
              <a:rPr/>
              <a:t>Later</a:t>
            </a:r>
            <a:r>
              <a:rPr/>
              <a:t> </a:t>
            </a:r>
            <a:r>
              <a:rPr/>
              <a:t>in</a:t>
            </a:r>
            <a:r>
              <a:rPr/>
              <a:t> </a:t>
            </a:r>
            <a:r>
              <a:rPr/>
              <a:t>this</a:t>
            </a:r>
            <a:r>
              <a:rPr/>
              <a:t> </a:t>
            </a:r>
            <a:r>
              <a:rPr/>
              <a:t>class,</a:t>
            </a:r>
            <a:r>
              <a:rPr/>
              <a:t> </a:t>
            </a:r>
            <a:r>
              <a:rPr/>
              <a:t>we’ll</a:t>
            </a:r>
            <a:r>
              <a:rPr/>
              <a:t> </a:t>
            </a:r>
            <a:r>
              <a:rPr/>
              <a:t>talk</a:t>
            </a:r>
            <a:r>
              <a:rPr/>
              <a:t> </a:t>
            </a:r>
            <a:r>
              <a:rPr/>
              <a:t>about</a:t>
            </a:r>
            <a:r>
              <a:rPr/>
              <a:t> </a:t>
            </a:r>
            <a:r>
              <a:rPr/>
              <a:t>quasi-experimental</a:t>
            </a:r>
            <a:r>
              <a:rPr/>
              <a:t> </a:t>
            </a:r>
            <a:r>
              <a:rPr/>
              <a:t>designs.</a:t>
            </a:r>
            <a:r>
              <a:rPr/>
              <a:t> </a:t>
            </a:r>
            <a:r>
              <a:rPr/>
              <a:t>The</a:t>
            </a:r>
            <a:r>
              <a:rPr/>
              <a:t> </a:t>
            </a:r>
            <a:r>
              <a:rPr/>
              <a:t>one</a:t>
            </a:r>
            <a:r>
              <a:rPr/>
              <a:t> </a:t>
            </a:r>
            <a:r>
              <a:rPr/>
              <a:t>thing</a:t>
            </a:r>
            <a:r>
              <a:rPr/>
              <a:t> </a:t>
            </a:r>
            <a:r>
              <a:rPr/>
              <a:t>I</a:t>
            </a:r>
            <a:r>
              <a:rPr/>
              <a:t> </a:t>
            </a:r>
            <a:r>
              <a:rPr/>
              <a:t>will</a:t>
            </a:r>
            <a:r>
              <a:rPr/>
              <a:t> </a:t>
            </a:r>
            <a:r>
              <a:rPr/>
              <a:t>say</a:t>
            </a:r>
            <a:r>
              <a:rPr/>
              <a:t> </a:t>
            </a:r>
            <a:r>
              <a:rPr/>
              <a:t>right</a:t>
            </a:r>
            <a:r>
              <a:rPr/>
              <a:t> </a:t>
            </a:r>
            <a:r>
              <a:rPr/>
              <a:t>now</a:t>
            </a:r>
            <a:r>
              <a:rPr/>
              <a:t> </a:t>
            </a:r>
            <a:r>
              <a:rPr/>
              <a:t>is</a:t>
            </a:r>
            <a:r>
              <a:rPr/>
              <a:t> </a:t>
            </a:r>
            <a:r>
              <a:rPr/>
              <a:t>I</a:t>
            </a:r>
            <a:r>
              <a:rPr/>
              <a:t> </a:t>
            </a:r>
            <a:r>
              <a:rPr/>
              <a:t>hate</a:t>
            </a:r>
            <a:r>
              <a:rPr/>
              <a:t> </a:t>
            </a:r>
            <a:r>
              <a:rPr/>
              <a:t>this</a:t>
            </a:r>
            <a:r>
              <a:rPr/>
              <a:t> </a:t>
            </a:r>
            <a:r>
              <a:rPr/>
              <a:t>term</a:t>
            </a:r>
            <a:r>
              <a:rPr/>
              <a:t> </a:t>
            </a:r>
            <a:r>
              <a:rPr/>
              <a:t>“</a:t>
            </a:r>
            <a:r>
              <a:rPr/>
              <a:t>quasi</a:t>
            </a:r>
            <a:r>
              <a:rPr/>
              <a:t>”</a:t>
            </a:r>
            <a:r>
              <a:rPr/>
              <a:t> </a:t>
            </a:r>
            <a:r>
              <a:rPr/>
              <a:t>because</a:t>
            </a:r>
            <a:r>
              <a:rPr/>
              <a:t> </a:t>
            </a:r>
            <a:r>
              <a:rPr/>
              <a:t>it</a:t>
            </a:r>
            <a:r>
              <a:rPr/>
              <a:t> </a:t>
            </a:r>
            <a:r>
              <a:rPr/>
              <a:t>implies</a:t>
            </a:r>
            <a:r>
              <a:rPr/>
              <a:t> </a:t>
            </a:r>
            <a:r>
              <a:rPr/>
              <a:t>a</a:t>
            </a:r>
            <a:r>
              <a:rPr/>
              <a:t> </a:t>
            </a:r>
            <a:r>
              <a:rPr/>
              <a:t>level</a:t>
            </a:r>
            <a:r>
              <a:rPr/>
              <a:t> </a:t>
            </a:r>
            <a:r>
              <a:rPr/>
              <a:t>of</a:t>
            </a:r>
            <a:r>
              <a:rPr/>
              <a:t> </a:t>
            </a:r>
            <a:r>
              <a:rPr/>
              <a:t>inferiority.</a:t>
            </a:r>
            <a:r>
              <a:rPr/>
              <a:t> </a:t>
            </a:r>
            <a:r>
              <a:rPr/>
              <a:t>Briefy,</a:t>
            </a:r>
            <a:r>
              <a:rPr/>
              <a:t> </a:t>
            </a:r>
            <a:r>
              <a:rPr/>
              <a:t>a</a:t>
            </a:r>
            <a:r>
              <a:rPr/>
              <a:t> </a:t>
            </a:r>
            <a:r>
              <a:rPr/>
              <a:t>quasi-experimental</a:t>
            </a:r>
            <a:r>
              <a:rPr/>
              <a:t> </a:t>
            </a:r>
            <a:r>
              <a:rPr/>
              <a:t>design</a:t>
            </a:r>
            <a:r>
              <a:rPr/>
              <a:t> </a:t>
            </a:r>
            <a:r>
              <a:rPr/>
              <a:t>is</a:t>
            </a:r>
            <a:r>
              <a:rPr/>
              <a:t> </a:t>
            </a:r>
            <a:r>
              <a:rPr/>
              <a:t>an</a:t>
            </a:r>
            <a:r>
              <a:rPr/>
              <a:t> </a:t>
            </a:r>
            <a:r>
              <a:rPr/>
              <a:t>approach</a:t>
            </a:r>
            <a:r>
              <a:rPr/>
              <a:t> </a:t>
            </a:r>
            <a:r>
              <a:rPr/>
              <a:t>where</a:t>
            </a:r>
            <a:r>
              <a:rPr/>
              <a:t> </a:t>
            </a:r>
            <a:r>
              <a:rPr/>
              <a:t>the</a:t>
            </a:r>
            <a:r>
              <a:rPr/>
              <a:t> </a:t>
            </a:r>
            <a:r>
              <a:rPr/>
              <a:t>researcher</a:t>
            </a:r>
            <a:r>
              <a:rPr/>
              <a:t> </a:t>
            </a:r>
            <a:r>
              <a:rPr/>
              <a:t>has</a:t>
            </a:r>
            <a:r>
              <a:rPr/>
              <a:t> </a:t>
            </a:r>
            <a:r>
              <a:rPr/>
              <a:t>enough</a:t>
            </a:r>
            <a:r>
              <a:rPr/>
              <a:t> </a:t>
            </a:r>
            <a:r>
              <a:rPr/>
              <a:t>control</a:t>
            </a:r>
            <a:r>
              <a:rPr/>
              <a:t> </a:t>
            </a:r>
            <a:r>
              <a:rPr/>
              <a:t>to</a:t>
            </a:r>
            <a:r>
              <a:rPr/>
              <a:t> </a:t>
            </a:r>
            <a:r>
              <a:rPr/>
              <a:t>use</a:t>
            </a:r>
            <a:r>
              <a:rPr/>
              <a:t> </a:t>
            </a:r>
            <a:r>
              <a:rPr/>
              <a:t>randomization,</a:t>
            </a:r>
            <a:r>
              <a:rPr/>
              <a:t> </a:t>
            </a:r>
            <a:r>
              <a:rPr/>
              <a:t>but</a:t>
            </a:r>
            <a:r>
              <a:rPr/>
              <a:t> </a:t>
            </a:r>
            <a:r>
              <a:rPr/>
              <a:t>decides</a:t>
            </a:r>
            <a:r>
              <a:rPr/>
              <a:t> </a:t>
            </a:r>
            <a:r>
              <a:rPr/>
              <a:t>to</a:t>
            </a:r>
            <a:r>
              <a:rPr/>
              <a:t> </a:t>
            </a:r>
            <a:r>
              <a:rPr/>
              <a:t>forgo</a:t>
            </a:r>
            <a:r>
              <a:rPr/>
              <a:t> </a:t>
            </a:r>
            <a:r>
              <a:rPr/>
              <a:t>randomization</a:t>
            </a:r>
            <a:r>
              <a:rPr/>
              <a:t> </a:t>
            </a:r>
            <a:r>
              <a:rPr/>
              <a:t>because</a:t>
            </a:r>
            <a:r>
              <a:rPr/>
              <a:t> </a:t>
            </a:r>
            <a:r>
              <a:rPr/>
              <a:t>of</a:t>
            </a:r>
            <a:r>
              <a:rPr/>
              <a:t> </a:t>
            </a:r>
            <a:r>
              <a:rPr/>
              <a:t>ethical</a:t>
            </a:r>
            <a:r>
              <a:rPr/>
              <a:t> </a:t>
            </a:r>
            <a:r>
              <a:rPr/>
              <a:t>or</a:t>
            </a:r>
            <a:r>
              <a:rPr/>
              <a:t> </a:t>
            </a:r>
            <a:r>
              <a:rPr/>
              <a:t>practical</a:t>
            </a:r>
            <a:r>
              <a:rPr/>
              <a:t> </a:t>
            </a:r>
            <a:r>
              <a:rPr/>
              <a:t>constraints.</a:t>
            </a:r>
          </a:p>
          <a:p>
            <a:pPr lvl="0" marL="0" indent="0">
              <a:buNone/>
            </a:pPr>
          </a:p>
          <a:p>
            <a:pPr lvl="0" marL="0" indent="0">
              <a:buNone/>
            </a:pPr>
            <a:r>
              <a:rPr/>
              <a:t>Forgo</a:t>
            </a:r>
            <a:r>
              <a:rPr/>
              <a:t> </a:t>
            </a:r>
            <a:r>
              <a:rPr/>
              <a:t>randomization?</a:t>
            </a:r>
            <a:r>
              <a:rPr/>
              <a:t> </a:t>
            </a:r>
            <a:r>
              <a:rPr/>
              <a:t>Why</a:t>
            </a:r>
            <a:r>
              <a:rPr/>
              <a:t> </a:t>
            </a:r>
            <a:r>
              <a:rPr/>
              <a:t>would</a:t>
            </a:r>
            <a:r>
              <a:rPr/>
              <a:t> </a:t>
            </a:r>
            <a:r>
              <a:rPr/>
              <a:t>you</a:t>
            </a:r>
            <a:r>
              <a:rPr/>
              <a:t> </a:t>
            </a:r>
            <a:r>
              <a:rPr/>
              <a:t>ever</a:t>
            </a:r>
            <a:r>
              <a:rPr/>
              <a:t> </a:t>
            </a:r>
            <a:r>
              <a:rPr/>
              <a:t>do</a:t>
            </a:r>
            <a:r>
              <a:rPr/>
              <a:t> </a:t>
            </a:r>
            <a:r>
              <a:rPr/>
              <a:t>that?</a:t>
            </a:r>
            <a:r>
              <a:rPr/>
              <a:t> </a:t>
            </a:r>
            <a:r>
              <a:rPr/>
              <a:t>There</a:t>
            </a:r>
            <a:r>
              <a:rPr/>
              <a:t> </a:t>
            </a:r>
            <a:r>
              <a:rPr/>
              <a:t>are</a:t>
            </a:r>
            <a:r>
              <a:rPr/>
              <a:t> </a:t>
            </a:r>
            <a:r>
              <a:rPr/>
              <a:t>times</a:t>
            </a:r>
            <a:r>
              <a:rPr/>
              <a:t> </a:t>
            </a:r>
            <a:r>
              <a:rPr/>
              <a:t>when</a:t>
            </a:r>
            <a:r>
              <a:rPr/>
              <a:t> </a:t>
            </a:r>
            <a:r>
              <a:rPr/>
              <a:t>the</a:t>
            </a:r>
            <a:r>
              <a:rPr/>
              <a:t> </a:t>
            </a:r>
            <a:r>
              <a:rPr/>
              <a:t>benefits</a:t>
            </a:r>
            <a:r>
              <a:rPr/>
              <a:t> </a:t>
            </a:r>
            <a:r>
              <a:rPr/>
              <a:t>that</a:t>
            </a:r>
            <a:r>
              <a:rPr/>
              <a:t> </a:t>
            </a:r>
            <a:r>
              <a:rPr/>
              <a:t>randomization</a:t>
            </a:r>
            <a:r>
              <a:rPr/>
              <a:t> </a:t>
            </a:r>
            <a:r>
              <a:rPr/>
              <a:t>provides</a:t>
            </a:r>
            <a:r>
              <a:rPr/>
              <a:t> </a:t>
            </a:r>
            <a:r>
              <a:rPr/>
              <a:t>(removal</a:t>
            </a:r>
            <a:r>
              <a:rPr/>
              <a:t> </a:t>
            </a:r>
            <a:r>
              <a:rPr/>
              <a:t>of</a:t>
            </a:r>
            <a:r>
              <a:rPr/>
              <a:t> </a:t>
            </a:r>
            <a:r>
              <a:rPr/>
              <a:t>the</a:t>
            </a:r>
            <a:r>
              <a:rPr/>
              <a:t> </a:t>
            </a:r>
            <a:r>
              <a:rPr/>
              <a:t>effects</a:t>
            </a:r>
            <a:r>
              <a:rPr/>
              <a:t> </a:t>
            </a:r>
            <a:r>
              <a:rPr/>
              <a:t>of</a:t>
            </a:r>
            <a:r>
              <a:rPr/>
              <a:t> </a:t>
            </a:r>
            <a:r>
              <a:rPr/>
              <a:t>known</a:t>
            </a:r>
            <a:r>
              <a:rPr/>
              <a:t> </a:t>
            </a:r>
            <a:r>
              <a:rPr/>
              <a:t>and</a:t>
            </a:r>
            <a:r>
              <a:rPr/>
              <a:t> </a:t>
            </a:r>
            <a:r>
              <a:rPr/>
              <a:t>unknown</a:t>
            </a:r>
            <a:r>
              <a:rPr/>
              <a:t> </a:t>
            </a:r>
            <a:r>
              <a:rPr/>
              <a:t>confonding</a:t>
            </a:r>
            <a:r>
              <a:rPr/>
              <a:t> </a:t>
            </a:r>
            <a:r>
              <a:rPr/>
              <a:t>variables,</a:t>
            </a:r>
            <a:r>
              <a:rPr/>
              <a:t> </a:t>
            </a:r>
            <a:r>
              <a:rPr/>
              <a:t>the</a:t>
            </a:r>
            <a:r>
              <a:rPr/>
              <a:t> </a:t>
            </a:r>
            <a:r>
              <a:rPr/>
              <a:t>ability</a:t>
            </a:r>
            <a:r>
              <a:rPr/>
              <a:t> </a:t>
            </a:r>
            <a:r>
              <a:rPr/>
              <a:t>to</a:t>
            </a:r>
            <a:r>
              <a:rPr/>
              <a:t> </a:t>
            </a:r>
            <a:r>
              <a:rPr/>
              <a:t>make</a:t>
            </a:r>
            <a:r>
              <a:rPr/>
              <a:t> </a:t>
            </a:r>
            <a:r>
              <a:rPr/>
              <a:t>rigorous</a:t>
            </a:r>
            <a:r>
              <a:rPr/>
              <a:t> </a:t>
            </a:r>
            <a:r>
              <a:rPr/>
              <a:t>probability</a:t>
            </a:r>
            <a:r>
              <a:rPr/>
              <a:t> </a:t>
            </a:r>
            <a:r>
              <a:rPr/>
              <a:t>statements)</a:t>
            </a:r>
            <a:r>
              <a:rPr/>
              <a:t> </a:t>
            </a:r>
            <a:r>
              <a:rPr/>
              <a:t>are</a:t>
            </a:r>
            <a:r>
              <a:rPr/>
              <a:t> </a:t>
            </a:r>
            <a:r>
              <a:rPr/>
              <a:t>outweighed</a:t>
            </a:r>
            <a:r>
              <a:rPr/>
              <a:t> </a:t>
            </a:r>
            <a:r>
              <a:rPr/>
              <a:t>by</a:t>
            </a:r>
            <a:r>
              <a:rPr/>
              <a:t> </a:t>
            </a:r>
            <a:r>
              <a:rPr/>
              <a:t>the</a:t>
            </a:r>
            <a:r>
              <a:rPr/>
              <a:t> </a:t>
            </a:r>
            <a:r>
              <a:rPr/>
              <a:t>harms</a:t>
            </a:r>
            <a:r>
              <a:rPr/>
              <a:t> </a:t>
            </a:r>
            <a:r>
              <a:rPr/>
              <a:t>produced</a:t>
            </a:r>
            <a:r>
              <a:rPr/>
              <a:t> </a:t>
            </a:r>
            <a:r>
              <a:rPr/>
              <a:t>by</a:t>
            </a:r>
            <a:r>
              <a:rPr/>
              <a:t> </a:t>
            </a:r>
            <a:r>
              <a:rPr/>
              <a:t>randomizaiton.</a:t>
            </a:r>
            <a:r>
              <a:rPr/>
              <a:t> </a:t>
            </a:r>
            <a:r>
              <a:rPr/>
              <a:t>Randomization</a:t>
            </a:r>
            <a:r>
              <a:rPr/>
              <a:t> </a:t>
            </a:r>
            <a:r>
              <a:rPr/>
              <a:t>is</a:t>
            </a:r>
            <a:r>
              <a:rPr/>
              <a:t> </a:t>
            </a:r>
            <a:r>
              <a:rPr/>
              <a:t>expensive</a:t>
            </a:r>
            <a:r>
              <a:rPr/>
              <a:t> </a:t>
            </a:r>
            <a:r>
              <a:rPr/>
              <a:t>and</a:t>
            </a:r>
            <a:r>
              <a:rPr/>
              <a:t> </a:t>
            </a:r>
            <a:r>
              <a:rPr/>
              <a:t>places</a:t>
            </a:r>
            <a:r>
              <a:rPr/>
              <a:t> </a:t>
            </a:r>
            <a:r>
              <a:rPr/>
              <a:t>serious</a:t>
            </a:r>
            <a:r>
              <a:rPr/>
              <a:t> </a:t>
            </a:r>
            <a:r>
              <a:rPr/>
              <a:t>limits</a:t>
            </a:r>
            <a:r>
              <a:rPr/>
              <a:t> </a:t>
            </a:r>
            <a:r>
              <a:rPr/>
              <a:t>on</a:t>
            </a:r>
            <a:r>
              <a:rPr/>
              <a:t> </a:t>
            </a:r>
            <a:r>
              <a:rPr/>
              <a:t>your</a:t>
            </a:r>
            <a:r>
              <a:rPr/>
              <a:t> </a:t>
            </a:r>
            <a:r>
              <a:rPr/>
              <a:t>sample</a:t>
            </a:r>
            <a:r>
              <a:rPr/>
              <a:t> </a:t>
            </a:r>
            <a:r>
              <a:rPr/>
              <a:t>size.</a:t>
            </a:r>
            <a:r>
              <a:rPr/>
              <a:t> </a:t>
            </a:r>
            <a:r>
              <a:rPr/>
              <a:t>Randomization</a:t>
            </a:r>
            <a:r>
              <a:rPr/>
              <a:t> </a:t>
            </a:r>
            <a:r>
              <a:rPr/>
              <a:t>introduces</a:t>
            </a:r>
            <a:r>
              <a:rPr/>
              <a:t> </a:t>
            </a:r>
            <a:r>
              <a:rPr/>
              <a:t>a</a:t>
            </a:r>
            <a:r>
              <a:rPr/>
              <a:t> </a:t>
            </a:r>
            <a:r>
              <a:rPr/>
              <a:t>measure</a:t>
            </a:r>
            <a:r>
              <a:rPr/>
              <a:t> </a:t>
            </a:r>
            <a:r>
              <a:rPr/>
              <a:t>of</a:t>
            </a:r>
            <a:r>
              <a:rPr/>
              <a:t> </a:t>
            </a:r>
            <a:r>
              <a:rPr/>
              <a:t>artificiality</a:t>
            </a:r>
            <a:r>
              <a:rPr/>
              <a:t> </a:t>
            </a:r>
            <a:r>
              <a:rPr/>
              <a:t>into</a:t>
            </a:r>
            <a:r>
              <a:rPr/>
              <a:t> </a:t>
            </a:r>
            <a:r>
              <a:rPr/>
              <a:t>your</a:t>
            </a:r>
            <a:r>
              <a:rPr/>
              <a:t> </a:t>
            </a:r>
            <a:r>
              <a:rPr/>
              <a:t>clinic.</a:t>
            </a:r>
            <a:r>
              <a:rPr/>
              <a:t> </a:t>
            </a:r>
            <a:r>
              <a:rPr/>
              <a:t>Most</a:t>
            </a:r>
            <a:r>
              <a:rPr/>
              <a:t> </a:t>
            </a:r>
            <a:r>
              <a:rPr/>
              <a:t>of</a:t>
            </a:r>
            <a:r>
              <a:rPr/>
              <a:t> </a:t>
            </a:r>
            <a:r>
              <a:rPr/>
              <a:t>the</a:t>
            </a:r>
            <a:r>
              <a:rPr/>
              <a:t> </a:t>
            </a:r>
            <a:r>
              <a:rPr/>
              <a:t>time</a:t>
            </a:r>
            <a:r>
              <a:rPr/>
              <a:t> </a:t>
            </a:r>
            <a:r>
              <a:rPr/>
              <a:t>in</a:t>
            </a:r>
            <a:r>
              <a:rPr/>
              <a:t> </a:t>
            </a:r>
            <a:r>
              <a:rPr/>
              <a:t>the</a:t>
            </a:r>
            <a:r>
              <a:rPr/>
              <a:t> </a:t>
            </a:r>
            <a:r>
              <a:rPr/>
              <a:t>clinic</a:t>
            </a:r>
            <a:r>
              <a:rPr/>
              <a:t> </a:t>
            </a:r>
            <a:r>
              <a:rPr/>
              <a:t>you</a:t>
            </a:r>
            <a:r>
              <a:rPr/>
              <a:t> </a:t>
            </a:r>
            <a:r>
              <a:rPr/>
              <a:t>will</a:t>
            </a:r>
            <a:r>
              <a:rPr/>
              <a:t> </a:t>
            </a:r>
            <a:r>
              <a:rPr/>
              <a:t>tell</a:t>
            </a:r>
            <a:r>
              <a:rPr/>
              <a:t> </a:t>
            </a:r>
            <a:r>
              <a:rPr/>
              <a:t>your</a:t>
            </a:r>
            <a:r>
              <a:rPr/>
              <a:t> </a:t>
            </a:r>
            <a:r>
              <a:rPr/>
              <a:t>patients,</a:t>
            </a:r>
            <a:r>
              <a:rPr/>
              <a:t> </a:t>
            </a:r>
            <a:r>
              <a:rPr/>
              <a:t>“</a:t>
            </a:r>
            <a:r>
              <a:rPr/>
              <a:t>This</a:t>
            </a:r>
            <a:r>
              <a:rPr/>
              <a:t> </a:t>
            </a:r>
            <a:r>
              <a:rPr/>
              <a:t>looks</a:t>
            </a:r>
            <a:r>
              <a:rPr/>
              <a:t> </a:t>
            </a:r>
            <a:r>
              <a:rPr/>
              <a:t>like</a:t>
            </a:r>
            <a:r>
              <a:rPr/>
              <a:t> </a:t>
            </a:r>
            <a:r>
              <a:rPr/>
              <a:t>the</a:t>
            </a:r>
            <a:r>
              <a:rPr/>
              <a:t> </a:t>
            </a:r>
            <a:r>
              <a:rPr/>
              <a:t>best</a:t>
            </a:r>
            <a:r>
              <a:rPr/>
              <a:t> </a:t>
            </a:r>
            <a:r>
              <a:rPr/>
              <a:t>option</a:t>
            </a:r>
            <a:r>
              <a:rPr/>
              <a:t> </a:t>
            </a:r>
            <a:r>
              <a:rPr/>
              <a:t>for</a:t>
            </a:r>
            <a:r>
              <a:rPr/>
              <a:t> </a:t>
            </a:r>
            <a:r>
              <a:rPr/>
              <a:t>you</a:t>
            </a:r>
            <a:r>
              <a:rPr/>
              <a:t>”</a:t>
            </a:r>
            <a:r>
              <a:rPr/>
              <a:t> </a:t>
            </a:r>
            <a:r>
              <a:rPr/>
              <a:t>but</a:t>
            </a:r>
            <a:r>
              <a:rPr/>
              <a:t> </a:t>
            </a:r>
            <a:r>
              <a:rPr/>
              <a:t>not</a:t>
            </a:r>
            <a:r>
              <a:rPr/>
              <a:t> </a:t>
            </a:r>
            <a:r>
              <a:rPr/>
              <a:t>with</a:t>
            </a:r>
            <a:r>
              <a:rPr/>
              <a:t> </a:t>
            </a:r>
            <a:r>
              <a:rPr/>
              <a:t>a</a:t>
            </a:r>
            <a:r>
              <a:rPr/>
              <a:t> </a:t>
            </a:r>
            <a:r>
              <a:rPr/>
              <a:t>randomized</a:t>
            </a:r>
            <a:r>
              <a:rPr/>
              <a:t> </a:t>
            </a:r>
            <a:r>
              <a:rPr/>
              <a:t>trial.</a:t>
            </a:r>
            <a:r>
              <a:rPr/>
              <a:t> </a:t>
            </a:r>
            <a:r>
              <a:rPr/>
              <a:t>In</a:t>
            </a:r>
            <a:r>
              <a:rPr/>
              <a:t> </a:t>
            </a:r>
            <a:r>
              <a:rPr/>
              <a:t>a</a:t>
            </a:r>
            <a:r>
              <a:rPr/>
              <a:t> </a:t>
            </a:r>
            <a:r>
              <a:rPr/>
              <a:t>randomized</a:t>
            </a:r>
            <a:r>
              <a:rPr/>
              <a:t> </a:t>
            </a:r>
            <a:r>
              <a:rPr/>
              <a:t>trial,</a:t>
            </a:r>
            <a:r>
              <a:rPr/>
              <a:t> </a:t>
            </a:r>
            <a:r>
              <a:rPr/>
              <a:t>you</a:t>
            </a:r>
            <a:r>
              <a:rPr/>
              <a:t> </a:t>
            </a:r>
            <a:r>
              <a:rPr/>
              <a:t>have</a:t>
            </a:r>
            <a:r>
              <a:rPr/>
              <a:t> </a:t>
            </a:r>
            <a:r>
              <a:rPr/>
              <a:t>to</a:t>
            </a:r>
            <a:r>
              <a:rPr/>
              <a:t> </a:t>
            </a:r>
            <a:r>
              <a:rPr/>
              <a:t>come</a:t>
            </a:r>
            <a:r>
              <a:rPr/>
              <a:t> </a:t>
            </a:r>
            <a:r>
              <a:rPr/>
              <a:t>up</a:t>
            </a:r>
            <a:r>
              <a:rPr/>
              <a:t> </a:t>
            </a:r>
            <a:r>
              <a:rPr/>
              <a:t>with</a:t>
            </a:r>
            <a:r>
              <a:rPr/>
              <a:t> </a:t>
            </a:r>
            <a:r>
              <a:rPr/>
              <a:t>a</a:t>
            </a:r>
            <a:r>
              <a:rPr/>
              <a:t> </a:t>
            </a:r>
            <a:r>
              <a:rPr/>
              <a:t>bland</a:t>
            </a:r>
            <a:r>
              <a:rPr/>
              <a:t> </a:t>
            </a:r>
            <a:r>
              <a:rPr/>
              <a:t>statement</a:t>
            </a:r>
            <a:r>
              <a:rPr/>
              <a:t> </a:t>
            </a:r>
            <a:r>
              <a:rPr/>
              <a:t>about</a:t>
            </a:r>
            <a:r>
              <a:rPr/>
              <a:t> </a:t>
            </a:r>
            <a:r>
              <a:rPr/>
              <a:t>equipoise.</a:t>
            </a:r>
            <a:r>
              <a:rPr/>
              <a:t> </a:t>
            </a:r>
            <a:r>
              <a:rPr/>
              <a:t>and</a:t>
            </a:r>
            <a:r>
              <a:rPr/>
              <a:t> </a:t>
            </a:r>
            <a:r>
              <a:rPr/>
              <a:t>this</a:t>
            </a:r>
            <a:r>
              <a:rPr/>
              <a:t> </a:t>
            </a:r>
            <a:r>
              <a:rPr/>
              <a:t>can</a:t>
            </a:r>
            <a:r>
              <a:rPr/>
              <a:t> </a:t>
            </a:r>
            <a:r>
              <a:rPr/>
              <a:t>color</a:t>
            </a:r>
            <a:r>
              <a:rPr/>
              <a:t> </a:t>
            </a:r>
            <a:r>
              <a:rPr/>
              <a:t>a</a:t>
            </a:r>
            <a:r>
              <a:rPr/>
              <a:t> </a:t>
            </a:r>
            <a:r>
              <a:rPr/>
              <a:t>patient’s</a:t>
            </a:r>
            <a:r>
              <a:rPr/>
              <a:t> </a:t>
            </a:r>
            <a:r>
              <a:rPr/>
              <a:t>outlook.</a:t>
            </a:r>
            <a:r>
              <a:rPr/>
              <a:t> </a:t>
            </a:r>
            <a:r>
              <a:rPr/>
              <a:t>Randomization</a:t>
            </a:r>
            <a:r>
              <a:rPr/>
              <a:t> </a:t>
            </a:r>
            <a:r>
              <a:rPr/>
              <a:t>also</a:t>
            </a:r>
            <a:r>
              <a:rPr/>
              <a:t> </a:t>
            </a:r>
            <a:r>
              <a:rPr/>
              <a:t>requires</a:t>
            </a:r>
            <a:r>
              <a:rPr/>
              <a:t> </a:t>
            </a:r>
            <a:r>
              <a:rPr/>
              <a:t>your</a:t>
            </a:r>
            <a:r>
              <a:rPr/>
              <a:t> </a:t>
            </a:r>
            <a:r>
              <a:rPr/>
              <a:t>patients</a:t>
            </a:r>
            <a:r>
              <a:rPr/>
              <a:t> </a:t>
            </a:r>
            <a:r>
              <a:rPr/>
              <a:t>to</a:t>
            </a:r>
            <a:r>
              <a:rPr/>
              <a:t> </a:t>
            </a:r>
            <a:r>
              <a:rPr/>
              <a:t>consent</a:t>
            </a:r>
            <a:r>
              <a:rPr/>
              <a:t> </a:t>
            </a:r>
            <a:r>
              <a:rPr/>
              <a:t>to</a:t>
            </a:r>
            <a:r>
              <a:rPr/>
              <a:t> </a:t>
            </a:r>
            <a:r>
              <a:rPr/>
              <a:t>a</a:t>
            </a:r>
            <a:r>
              <a:rPr/>
              <a:t> </a:t>
            </a:r>
            <a:r>
              <a:rPr/>
              <a:t>loss</a:t>
            </a:r>
            <a:r>
              <a:rPr/>
              <a:t> </a:t>
            </a:r>
            <a:r>
              <a:rPr/>
              <a:t>of</a:t>
            </a:r>
            <a:r>
              <a:rPr/>
              <a:t> </a:t>
            </a:r>
            <a:r>
              <a:rPr/>
              <a:t>control</a:t>
            </a:r>
            <a:r>
              <a:rPr/>
              <a:t> </a:t>
            </a:r>
            <a:r>
              <a:rPr/>
              <a:t>over</a:t>
            </a:r>
            <a:r>
              <a:rPr/>
              <a:t> </a:t>
            </a:r>
            <a:r>
              <a:rPr/>
              <a:t>their</a:t>
            </a:r>
            <a:r>
              <a:rPr/>
              <a:t> </a:t>
            </a:r>
            <a:r>
              <a:rPr/>
              <a:t>medical</a:t>
            </a:r>
            <a:r>
              <a:rPr/>
              <a:t> </a:t>
            </a:r>
            <a:r>
              <a:rPr/>
              <a:t>treatment.</a:t>
            </a:r>
            <a:r>
              <a:rPr/>
              <a:t> </a:t>
            </a:r>
            <a:r>
              <a:rPr/>
              <a:t>And</a:t>
            </a:r>
            <a:r>
              <a:rPr/>
              <a:t> </a:t>
            </a:r>
            <a:r>
              <a:rPr/>
              <a:t>it’s</a:t>
            </a:r>
            <a:r>
              <a:rPr/>
              <a:t> </a:t>
            </a:r>
            <a:r>
              <a:rPr/>
              <a:t>not</a:t>
            </a:r>
            <a:r>
              <a:rPr/>
              <a:t> </a:t>
            </a:r>
            <a:r>
              <a:rPr/>
              <a:t>just</a:t>
            </a:r>
            <a:r>
              <a:rPr/>
              <a:t> </a:t>
            </a:r>
            <a:r>
              <a:rPr/>
              <a:t>that</a:t>
            </a:r>
            <a:r>
              <a:rPr/>
              <a:t> </a:t>
            </a:r>
            <a:r>
              <a:rPr/>
              <a:t>they</a:t>
            </a:r>
            <a:r>
              <a:rPr/>
              <a:t> </a:t>
            </a:r>
            <a:r>
              <a:rPr/>
              <a:t>are</a:t>
            </a:r>
            <a:r>
              <a:rPr/>
              <a:t> </a:t>
            </a:r>
            <a:r>
              <a:rPr/>
              <a:t>ceding</a:t>
            </a:r>
            <a:r>
              <a:rPr/>
              <a:t> </a:t>
            </a:r>
            <a:r>
              <a:rPr/>
              <a:t>this</a:t>
            </a:r>
            <a:r>
              <a:rPr/>
              <a:t> </a:t>
            </a:r>
            <a:r>
              <a:rPr/>
              <a:t>choice</a:t>
            </a:r>
            <a:r>
              <a:rPr/>
              <a:t> </a:t>
            </a:r>
            <a:r>
              <a:rPr/>
              <a:t>to</a:t>
            </a:r>
            <a:r>
              <a:rPr/>
              <a:t> </a:t>
            </a:r>
            <a:r>
              <a:rPr/>
              <a:t>a</a:t>
            </a:r>
            <a:r>
              <a:rPr/>
              <a:t> </a:t>
            </a:r>
            <a:r>
              <a:rPr/>
              <a:t>trusted</a:t>
            </a:r>
            <a:r>
              <a:rPr/>
              <a:t> </a:t>
            </a:r>
            <a:r>
              <a:rPr/>
              <a:t>expert.</a:t>
            </a:r>
            <a:r>
              <a:rPr/>
              <a:t> </a:t>
            </a:r>
            <a:r>
              <a:rPr/>
              <a:t>They</a:t>
            </a:r>
            <a:r>
              <a:rPr/>
              <a:t> </a:t>
            </a:r>
            <a:r>
              <a:rPr/>
              <a:t>are</a:t>
            </a:r>
            <a:r>
              <a:rPr/>
              <a:t> </a:t>
            </a:r>
            <a:r>
              <a:rPr/>
              <a:t>ceding</a:t>
            </a:r>
            <a:r>
              <a:rPr/>
              <a:t> </a:t>
            </a:r>
            <a:r>
              <a:rPr/>
              <a:t>this</a:t>
            </a:r>
            <a:r>
              <a:rPr/>
              <a:t> </a:t>
            </a:r>
            <a:r>
              <a:rPr/>
              <a:t>choice</a:t>
            </a:r>
            <a:r>
              <a:rPr/>
              <a:t> </a:t>
            </a:r>
            <a:r>
              <a:rPr/>
              <a:t>to</a:t>
            </a:r>
            <a:r>
              <a:rPr/>
              <a:t> </a:t>
            </a:r>
            <a:r>
              <a:rPr/>
              <a:t>the</a:t>
            </a:r>
            <a:r>
              <a:rPr/>
              <a:t> </a:t>
            </a:r>
            <a:r>
              <a:rPr/>
              <a:t>random</a:t>
            </a:r>
            <a:r>
              <a:rPr/>
              <a:t> </a:t>
            </a:r>
            <a:r>
              <a:rPr/>
              <a:t>flip</a:t>
            </a:r>
            <a:r>
              <a:rPr/>
              <a:t> </a:t>
            </a:r>
            <a:r>
              <a:rPr/>
              <a:t>of</a:t>
            </a:r>
            <a:r>
              <a:rPr/>
              <a:t> </a:t>
            </a:r>
            <a:r>
              <a:rPr/>
              <a:t>a</a:t>
            </a:r>
            <a:r>
              <a:rPr/>
              <a:t> </a:t>
            </a:r>
            <a:r>
              <a:rPr/>
              <a:t>coin.</a:t>
            </a:r>
          </a:p>
          <a:p>
            <a:pPr lvl="0" marL="0" indent="0">
              <a:buNone/>
            </a:pPr>
          </a:p>
          <a:p>
            <a:pPr lvl="0" marL="0" indent="0">
              <a:buNone/>
            </a:pPr>
            <a:r>
              <a:rPr/>
              <a:t>Many</a:t>
            </a:r>
            <a:r>
              <a:rPr/>
              <a:t> </a:t>
            </a:r>
            <a:r>
              <a:rPr/>
              <a:t>times,</a:t>
            </a:r>
            <a:r>
              <a:rPr/>
              <a:t> </a:t>
            </a:r>
            <a:r>
              <a:rPr/>
              <a:t>I</a:t>
            </a:r>
            <a:r>
              <a:rPr/>
              <a:t> </a:t>
            </a:r>
            <a:r>
              <a:rPr/>
              <a:t>have</a:t>
            </a:r>
            <a:r>
              <a:rPr/>
              <a:t> </a:t>
            </a:r>
            <a:r>
              <a:rPr/>
              <a:t>to</a:t>
            </a:r>
            <a:r>
              <a:rPr/>
              <a:t> </a:t>
            </a:r>
            <a:r>
              <a:rPr/>
              <a:t>admit,</a:t>
            </a:r>
            <a:r>
              <a:rPr/>
              <a:t> </a:t>
            </a:r>
            <a:r>
              <a:rPr/>
              <a:t>the</a:t>
            </a:r>
            <a:r>
              <a:rPr/>
              <a:t> </a:t>
            </a:r>
            <a:r>
              <a:rPr/>
              <a:t>benefits</a:t>
            </a:r>
            <a:r>
              <a:rPr/>
              <a:t> </a:t>
            </a:r>
            <a:r>
              <a:rPr/>
              <a:t>of</a:t>
            </a:r>
            <a:r>
              <a:rPr/>
              <a:t> </a:t>
            </a:r>
            <a:r>
              <a:rPr/>
              <a:t>randomization</a:t>
            </a:r>
            <a:r>
              <a:rPr/>
              <a:t> </a:t>
            </a:r>
            <a:r>
              <a:rPr/>
              <a:t>outweigh</a:t>
            </a:r>
            <a:r>
              <a:rPr/>
              <a:t> </a:t>
            </a:r>
            <a:r>
              <a:rPr/>
              <a:t>the</a:t>
            </a:r>
            <a:r>
              <a:rPr/>
              <a:t> </a:t>
            </a:r>
            <a:r>
              <a:rPr/>
              <a:t>harms,</a:t>
            </a:r>
            <a:r>
              <a:rPr/>
              <a:t> </a:t>
            </a:r>
            <a:r>
              <a:rPr/>
              <a:t>and</a:t>
            </a:r>
            <a:r>
              <a:rPr/>
              <a:t> </a:t>
            </a:r>
            <a:r>
              <a:rPr/>
              <a:t>by</a:t>
            </a:r>
            <a:r>
              <a:rPr/>
              <a:t> </a:t>
            </a:r>
            <a:r>
              <a:rPr/>
              <a:t>quite</a:t>
            </a:r>
            <a:r>
              <a:rPr/>
              <a:t> </a:t>
            </a:r>
            <a:r>
              <a:rPr/>
              <a:t>a</a:t>
            </a:r>
            <a:r>
              <a:rPr/>
              <a:t> </a:t>
            </a:r>
            <a:r>
              <a:rPr/>
              <a:t>bit.</a:t>
            </a:r>
            <a:r>
              <a:rPr/>
              <a:t> </a:t>
            </a:r>
            <a:r>
              <a:rPr/>
              <a:t>But</a:t>
            </a:r>
            <a:r>
              <a:rPr/>
              <a:t> </a:t>
            </a:r>
            <a:r>
              <a:rPr/>
              <a:t>there</a:t>
            </a:r>
            <a:r>
              <a:rPr/>
              <a:t> </a:t>
            </a:r>
            <a:r>
              <a:rPr/>
              <a:t>are</a:t>
            </a:r>
            <a:r>
              <a:rPr/>
              <a:t> </a:t>
            </a:r>
            <a:r>
              <a:rPr/>
              <a:t>plenty</a:t>
            </a:r>
            <a:r>
              <a:rPr/>
              <a:t> </a:t>
            </a:r>
            <a:r>
              <a:rPr/>
              <a:t>of</a:t>
            </a:r>
            <a:r>
              <a:rPr/>
              <a:t> </a:t>
            </a:r>
            <a:r>
              <a:rPr/>
              <a:t>settings</a:t>
            </a:r>
            <a:r>
              <a:rPr/>
              <a:t> </a:t>
            </a:r>
            <a:r>
              <a:rPr/>
              <a:t>where</a:t>
            </a:r>
            <a:r>
              <a:rPr/>
              <a:t> </a:t>
            </a:r>
            <a:r>
              <a:rPr/>
              <a:t>the</a:t>
            </a:r>
            <a:r>
              <a:rPr/>
              <a:t> </a:t>
            </a:r>
            <a:r>
              <a:rPr/>
              <a:t>reverse</a:t>
            </a:r>
            <a:r>
              <a:rPr/>
              <a:t> </a:t>
            </a:r>
            <a:r>
              <a:rPr/>
              <a:t>is</a:t>
            </a:r>
            <a:r>
              <a:rPr/>
              <a:t> </a:t>
            </a:r>
            <a:r>
              <a:rPr/>
              <a:t>true.</a:t>
            </a:r>
            <a:r>
              <a:rPr/>
              <a:t> </a:t>
            </a:r>
            <a:r>
              <a:rPr/>
              <a:t>When</a:t>
            </a:r>
            <a:r>
              <a:rPr/>
              <a:t> </a:t>
            </a:r>
            <a:r>
              <a:rPr/>
              <a:t>this</a:t>
            </a:r>
            <a:r>
              <a:rPr/>
              <a:t> </a:t>
            </a:r>
            <a:r>
              <a:rPr/>
              <a:t>happens,</a:t>
            </a:r>
            <a:r>
              <a:rPr/>
              <a:t> </a:t>
            </a:r>
            <a:r>
              <a:rPr/>
              <a:t>you</a:t>
            </a:r>
            <a:r>
              <a:rPr/>
              <a:t> </a:t>
            </a:r>
            <a:r>
              <a:rPr/>
              <a:t>need</a:t>
            </a:r>
            <a:r>
              <a:rPr/>
              <a:t> </a:t>
            </a:r>
            <a:r>
              <a:rPr/>
              <a:t>to</a:t>
            </a:r>
            <a:r>
              <a:rPr/>
              <a:t> </a:t>
            </a:r>
            <a:r>
              <a:rPr/>
              <a:t>be</a:t>
            </a:r>
            <a:r>
              <a:rPr/>
              <a:t> </a:t>
            </a:r>
            <a:r>
              <a:rPr/>
              <a:t>bold</a:t>
            </a:r>
            <a:r>
              <a:rPr/>
              <a:t> </a:t>
            </a:r>
            <a:r>
              <a:rPr/>
              <a:t>in</a:t>
            </a:r>
            <a:r>
              <a:rPr/>
              <a:t> </a:t>
            </a:r>
            <a:r>
              <a:rPr/>
              <a:t>how</a:t>
            </a:r>
            <a:r>
              <a:rPr/>
              <a:t> </a:t>
            </a:r>
            <a:r>
              <a:rPr/>
              <a:t>you</a:t>
            </a:r>
            <a:r>
              <a:rPr/>
              <a:t> </a:t>
            </a:r>
            <a:r>
              <a:rPr/>
              <a:t>work</a:t>
            </a:r>
            <a:r>
              <a:rPr/>
              <a:t> </a:t>
            </a:r>
            <a:r>
              <a:rPr/>
              <a:t>this.</a:t>
            </a:r>
            <a:r>
              <a:rPr/>
              <a:t> </a:t>
            </a:r>
            <a:r>
              <a:rPr/>
              <a:t>Don’t</a:t>
            </a:r>
            <a:r>
              <a:rPr/>
              <a:t> </a:t>
            </a:r>
            <a:r>
              <a:rPr/>
              <a:t>say</a:t>
            </a:r>
            <a:r>
              <a:rPr/>
              <a:t> </a:t>
            </a:r>
            <a:r>
              <a:rPr/>
              <a:t>you</a:t>
            </a:r>
            <a:r>
              <a:rPr/>
              <a:t> </a:t>
            </a:r>
            <a:r>
              <a:rPr/>
              <a:t>had</a:t>
            </a:r>
            <a:r>
              <a:rPr/>
              <a:t> </a:t>
            </a:r>
            <a:r>
              <a:rPr/>
              <a:t>to</a:t>
            </a:r>
            <a:r>
              <a:rPr/>
              <a:t> </a:t>
            </a:r>
            <a:r>
              <a:rPr/>
              <a:t>SETTLE</a:t>
            </a:r>
            <a:r>
              <a:rPr/>
              <a:t> </a:t>
            </a:r>
            <a:r>
              <a:rPr/>
              <a:t>for</a:t>
            </a:r>
            <a:r>
              <a:rPr/>
              <a:t> </a:t>
            </a:r>
            <a:r>
              <a:rPr/>
              <a:t>an</a:t>
            </a:r>
            <a:r>
              <a:rPr/>
              <a:t> </a:t>
            </a:r>
            <a:r>
              <a:rPr/>
              <a:t>inferior</a:t>
            </a:r>
            <a:r>
              <a:rPr/>
              <a:t> </a:t>
            </a:r>
            <a:r>
              <a:rPr/>
              <a:t>quasi-experimental</a:t>
            </a:r>
            <a:r>
              <a:rPr/>
              <a:t> </a:t>
            </a:r>
            <a:r>
              <a:rPr/>
              <a:t>design</a:t>
            </a:r>
            <a:r>
              <a:rPr/>
              <a:t> </a:t>
            </a:r>
            <a:r>
              <a:rPr/>
              <a:t>because</a:t>
            </a:r>
            <a:r>
              <a:rPr/>
              <a:t> </a:t>
            </a:r>
            <a:r>
              <a:rPr/>
              <a:t>of</a:t>
            </a:r>
            <a:r>
              <a:rPr/>
              <a:t> </a:t>
            </a:r>
            <a:r>
              <a:rPr/>
              <a:t>problems</a:t>
            </a:r>
            <a:r>
              <a:rPr/>
              <a:t> </a:t>
            </a:r>
            <a:r>
              <a:rPr/>
              <a:t>to</a:t>
            </a:r>
            <a:r>
              <a:rPr/>
              <a:t> </a:t>
            </a:r>
            <a:r>
              <a:rPr/>
              <a:t>randomization.</a:t>
            </a:r>
            <a:r>
              <a:rPr/>
              <a:t> </a:t>
            </a:r>
            <a:r>
              <a:rPr/>
              <a:t>Instead,</a:t>
            </a:r>
            <a:r>
              <a:rPr/>
              <a:t> </a:t>
            </a:r>
            <a:r>
              <a:rPr/>
              <a:t>say</a:t>
            </a:r>
            <a:r>
              <a:rPr/>
              <a:t> </a:t>
            </a:r>
            <a:r>
              <a:rPr/>
              <a:t>that</a:t>
            </a:r>
            <a:r>
              <a:rPr/>
              <a:t> </a:t>
            </a:r>
            <a:r>
              <a:rPr/>
              <a:t>the</a:t>
            </a:r>
            <a:r>
              <a:rPr/>
              <a:t> </a:t>
            </a:r>
            <a:r>
              <a:rPr/>
              <a:t>quasi-experimental</a:t>
            </a:r>
            <a:r>
              <a:rPr/>
              <a:t> </a:t>
            </a:r>
            <a:r>
              <a:rPr/>
              <a:t>approach</a:t>
            </a:r>
            <a:r>
              <a:rPr/>
              <a:t> </a:t>
            </a:r>
            <a:r>
              <a:rPr/>
              <a:t>is</a:t>
            </a:r>
            <a:r>
              <a:rPr/>
              <a:t> </a:t>
            </a:r>
            <a:r>
              <a:rPr/>
              <a:t>the</a:t>
            </a:r>
            <a:r>
              <a:rPr/>
              <a:t> </a:t>
            </a:r>
            <a:r>
              <a:rPr/>
              <a:t>best</a:t>
            </a:r>
            <a:r>
              <a:rPr/>
              <a:t> </a:t>
            </a:r>
            <a:r>
              <a:rPr/>
              <a:t>approach</a:t>
            </a:r>
            <a:r>
              <a:rPr/>
              <a:t> </a:t>
            </a:r>
            <a:r>
              <a:rPr/>
              <a:t>because</a:t>
            </a:r>
            <a:r>
              <a:rPr/>
              <a:t> </a:t>
            </a:r>
            <a:r>
              <a:rPr/>
              <a:t>it</a:t>
            </a:r>
            <a:r>
              <a:rPr/>
              <a:t> </a:t>
            </a:r>
            <a:r>
              <a:rPr/>
              <a:t>avoids</a:t>
            </a:r>
            <a:r>
              <a:rPr/>
              <a:t> </a:t>
            </a:r>
            <a:r>
              <a:rPr/>
              <a:t>some</a:t>
            </a:r>
            <a:r>
              <a:rPr/>
              <a:t> </a:t>
            </a:r>
            <a:r>
              <a:rPr/>
              <a:t>of</a:t>
            </a:r>
            <a:r>
              <a:rPr/>
              <a:t> </a:t>
            </a:r>
            <a:r>
              <a:rPr/>
              <a:t>the</a:t>
            </a:r>
            <a:r>
              <a:rPr/>
              <a:t> </a:t>
            </a:r>
            <a:r>
              <a:rPr/>
              <a:t>pitfalls</a:t>
            </a:r>
            <a:r>
              <a:rPr/>
              <a:t> </a:t>
            </a:r>
            <a:r>
              <a:rPr/>
              <a:t>associated</a:t>
            </a:r>
            <a:r>
              <a:rPr/>
              <a:t> </a:t>
            </a:r>
            <a:r>
              <a:rPr/>
              <a:t>with</a:t>
            </a:r>
            <a:r>
              <a:rPr/>
              <a:t> </a:t>
            </a:r>
            <a:r>
              <a:rPr/>
              <a:t>randomization.</a:t>
            </a:r>
            <a:r>
              <a:rPr/>
              <a:t> </a:t>
            </a:r>
            <a:r>
              <a:rPr/>
              <a:t>It</a:t>
            </a:r>
            <a:r>
              <a:rPr/>
              <a:t> </a:t>
            </a:r>
            <a:r>
              <a:rPr/>
              <a:t>turns</a:t>
            </a:r>
            <a:r>
              <a:rPr/>
              <a:t> </a:t>
            </a:r>
            <a:r>
              <a:rPr/>
              <a:t>a</a:t>
            </a:r>
            <a:r>
              <a:rPr/>
              <a:t> </a:t>
            </a:r>
            <a:r>
              <a:rPr/>
              <a:t>negative</a:t>
            </a:r>
            <a:r>
              <a:rPr/>
              <a:t> </a:t>
            </a:r>
            <a:r>
              <a:rPr/>
              <a:t>into</a:t>
            </a:r>
            <a:r>
              <a:rPr/>
              <a:t> </a:t>
            </a:r>
            <a:r>
              <a:rPr/>
              <a:t>a</a:t>
            </a:r>
            <a:r>
              <a:rPr/>
              <a:t> </a:t>
            </a:r>
            <a:r>
              <a:rPr/>
              <a:t>positive.</a:t>
            </a:r>
          </a:p>
          <a:p>
            <a:pPr lvl="0" marL="0" indent="0">
              <a:buNone/>
            </a:pPr>
          </a:p>
          <a:p>
            <a:pPr lvl="0" marL="0" indent="0">
              <a:buNone/>
            </a:pPr>
            <a:r>
              <a:rPr/>
              <a:t>Here’s</a:t>
            </a:r>
            <a:r>
              <a:rPr/>
              <a:t> </a:t>
            </a:r>
            <a:r>
              <a:rPr/>
              <a:t>a</a:t>
            </a:r>
            <a:r>
              <a:rPr/>
              <a:t> </a:t>
            </a:r>
            <a:r>
              <a:rPr/>
              <a:t>more</a:t>
            </a:r>
            <a:r>
              <a:rPr/>
              <a:t> </a:t>
            </a:r>
            <a:r>
              <a:rPr/>
              <a:t>extreme</a:t>
            </a:r>
            <a:r>
              <a:rPr/>
              <a:t> </a:t>
            </a:r>
            <a:r>
              <a:rPr/>
              <a:t>example:</a:t>
            </a:r>
            <a:r>
              <a:rPr/>
              <a:t> </a:t>
            </a:r>
            <a:r>
              <a:rPr/>
              <a:t>historical</a:t>
            </a:r>
            <a:r>
              <a:rPr/>
              <a:t> </a:t>
            </a:r>
            <a:r>
              <a:rPr/>
              <a:t>controls.</a:t>
            </a:r>
            <a:r>
              <a:rPr/>
              <a:t> </a:t>
            </a:r>
            <a:r>
              <a:rPr/>
              <a:t>There</a:t>
            </a:r>
            <a:r>
              <a:rPr/>
              <a:t> </a:t>
            </a:r>
            <a:r>
              <a:rPr/>
              <a:t>is</a:t>
            </a:r>
            <a:r>
              <a:rPr/>
              <a:t> </a:t>
            </a:r>
            <a:r>
              <a:rPr/>
              <a:t>a</a:t>
            </a:r>
            <a:r>
              <a:rPr/>
              <a:t> </a:t>
            </a:r>
            <a:r>
              <a:rPr/>
              <a:t>lot</a:t>
            </a:r>
            <a:r>
              <a:rPr/>
              <a:t> </a:t>
            </a:r>
            <a:r>
              <a:rPr/>
              <a:t>of</a:t>
            </a:r>
            <a:r>
              <a:rPr/>
              <a:t> </a:t>
            </a:r>
            <a:r>
              <a:rPr/>
              <a:t>sneering</a:t>
            </a:r>
            <a:r>
              <a:rPr/>
              <a:t> </a:t>
            </a:r>
            <a:r>
              <a:rPr/>
              <a:t>at</a:t>
            </a:r>
            <a:r>
              <a:rPr/>
              <a:t> </a:t>
            </a:r>
            <a:r>
              <a:rPr/>
              <a:t>historical</a:t>
            </a:r>
            <a:r>
              <a:rPr/>
              <a:t> </a:t>
            </a:r>
            <a:r>
              <a:rPr/>
              <a:t>controls</a:t>
            </a:r>
            <a:r>
              <a:rPr/>
              <a:t> </a:t>
            </a:r>
            <a:r>
              <a:rPr/>
              <a:t>as</a:t>
            </a:r>
            <a:r>
              <a:rPr/>
              <a:t> </a:t>
            </a:r>
            <a:r>
              <a:rPr/>
              <a:t>being</a:t>
            </a:r>
            <a:r>
              <a:rPr/>
              <a:t> </a:t>
            </a:r>
            <a:r>
              <a:rPr/>
              <a:t>a</a:t>
            </a:r>
            <a:r>
              <a:rPr/>
              <a:t> </a:t>
            </a:r>
            <a:r>
              <a:rPr/>
              <a:t>weak</a:t>
            </a:r>
            <a:r>
              <a:rPr/>
              <a:t> </a:t>
            </a:r>
            <a:r>
              <a:rPr/>
              <a:t>form</a:t>
            </a:r>
            <a:r>
              <a:rPr/>
              <a:t> </a:t>
            </a:r>
            <a:r>
              <a:rPr/>
              <a:t>of</a:t>
            </a:r>
            <a:r>
              <a:rPr/>
              <a:t> </a:t>
            </a:r>
            <a:r>
              <a:rPr/>
              <a:t>research.</a:t>
            </a:r>
            <a:r>
              <a:rPr/>
              <a:t> </a:t>
            </a:r>
            <a:r>
              <a:rPr/>
              <a:t>Many</a:t>
            </a:r>
            <a:r>
              <a:rPr/>
              <a:t> </a:t>
            </a:r>
            <a:r>
              <a:rPr/>
              <a:t>times</a:t>
            </a:r>
            <a:r>
              <a:rPr/>
              <a:t> </a:t>
            </a:r>
            <a:r>
              <a:rPr/>
              <a:t>it</a:t>
            </a:r>
            <a:r>
              <a:rPr/>
              <a:t> </a:t>
            </a:r>
            <a:r>
              <a:rPr/>
              <a:t>is,</a:t>
            </a:r>
            <a:r>
              <a:rPr/>
              <a:t> </a:t>
            </a:r>
            <a:r>
              <a:rPr/>
              <a:t>but</a:t>
            </a:r>
            <a:r>
              <a:rPr/>
              <a:t> </a:t>
            </a:r>
            <a:r>
              <a:rPr/>
              <a:t>some</a:t>
            </a:r>
            <a:r>
              <a:rPr/>
              <a:t> </a:t>
            </a:r>
            <a:r>
              <a:rPr/>
              <a:t>research</a:t>
            </a:r>
            <a:r>
              <a:rPr/>
              <a:t> </a:t>
            </a:r>
            <a:r>
              <a:rPr/>
              <a:t>questions</a:t>
            </a:r>
            <a:r>
              <a:rPr/>
              <a:t> </a:t>
            </a:r>
            <a:r>
              <a:rPr/>
              <a:t>almost</a:t>
            </a:r>
            <a:r>
              <a:rPr/>
              <a:t> </a:t>
            </a:r>
            <a:r>
              <a:rPr/>
              <a:t>demand</a:t>
            </a:r>
            <a:r>
              <a:rPr/>
              <a:t> </a:t>
            </a:r>
            <a:r>
              <a:rPr/>
              <a:t>the</a:t>
            </a:r>
            <a:r>
              <a:rPr/>
              <a:t> </a:t>
            </a:r>
            <a:r>
              <a:rPr/>
              <a:t>use</a:t>
            </a:r>
            <a:r>
              <a:rPr/>
              <a:t> </a:t>
            </a:r>
            <a:r>
              <a:rPr/>
              <a:t>of</a:t>
            </a:r>
            <a:r>
              <a:rPr/>
              <a:t> </a:t>
            </a:r>
            <a:r>
              <a:rPr/>
              <a:t>historical</a:t>
            </a:r>
            <a:r>
              <a:rPr/>
              <a:t> </a:t>
            </a:r>
            <a:r>
              <a:rPr/>
              <a:t>controls.</a:t>
            </a:r>
          </a:p>
          <a:p>
            <a:pPr lvl="0" marL="0" indent="0">
              <a:buNone/>
            </a:pPr>
          </a:p>
          <a:p>
            <a:pPr lvl="0" marL="0" indent="0">
              <a:buNone/>
            </a:pPr>
            <a:r>
              <a:rPr/>
              <a:t>Suppose</a:t>
            </a:r>
            <a:r>
              <a:rPr/>
              <a:t> </a:t>
            </a:r>
            <a:r>
              <a:rPr/>
              <a:t>you</a:t>
            </a:r>
            <a:r>
              <a:rPr/>
              <a:t> </a:t>
            </a:r>
            <a:r>
              <a:rPr/>
              <a:t>are</a:t>
            </a:r>
            <a:r>
              <a:rPr/>
              <a:t> </a:t>
            </a:r>
            <a:r>
              <a:rPr/>
              <a:t>studying</a:t>
            </a:r>
            <a:r>
              <a:rPr/>
              <a:t> </a:t>
            </a:r>
            <a:r>
              <a:rPr/>
              <a:t>a</a:t>
            </a:r>
            <a:r>
              <a:rPr/>
              <a:t> </a:t>
            </a:r>
            <a:r>
              <a:rPr/>
              <a:t>disease</a:t>
            </a:r>
            <a:r>
              <a:rPr/>
              <a:t> </a:t>
            </a:r>
            <a:r>
              <a:rPr/>
              <a:t>that</a:t>
            </a:r>
            <a:r>
              <a:rPr/>
              <a:t> </a:t>
            </a:r>
            <a:r>
              <a:rPr/>
              <a:t>is</a:t>
            </a:r>
            <a:r>
              <a:rPr/>
              <a:t> </a:t>
            </a:r>
            <a:r>
              <a:rPr/>
              <a:t>100%</a:t>
            </a:r>
            <a:r>
              <a:rPr/>
              <a:t> </a:t>
            </a:r>
            <a:r>
              <a:rPr/>
              <a:t>fatal.</a:t>
            </a:r>
            <a:r>
              <a:rPr/>
              <a:t> </a:t>
            </a:r>
            <a:r>
              <a:rPr/>
              <a:t>In</a:t>
            </a:r>
            <a:r>
              <a:rPr/>
              <a:t> </a:t>
            </a:r>
            <a:r>
              <a:rPr/>
              <a:t>that</a:t>
            </a:r>
            <a:r>
              <a:rPr/>
              <a:t> </a:t>
            </a:r>
            <a:r>
              <a:rPr/>
              <a:t>case,</a:t>
            </a:r>
            <a:r>
              <a:rPr/>
              <a:t> </a:t>
            </a:r>
            <a:r>
              <a:rPr/>
              <a:t>you</a:t>
            </a:r>
            <a:r>
              <a:rPr/>
              <a:t> </a:t>
            </a:r>
            <a:r>
              <a:rPr/>
              <a:t>should</a:t>
            </a:r>
            <a:r>
              <a:rPr/>
              <a:t> </a:t>
            </a:r>
            <a:r>
              <a:rPr/>
              <a:t>dispose</a:t>
            </a:r>
            <a:r>
              <a:rPr/>
              <a:t> </a:t>
            </a:r>
            <a:r>
              <a:rPr/>
              <a:t>of</a:t>
            </a:r>
            <a:r>
              <a:rPr/>
              <a:t> </a:t>
            </a:r>
            <a:r>
              <a:rPr/>
              <a:t>a</a:t>
            </a:r>
            <a:r>
              <a:rPr/>
              <a:t> </a:t>
            </a:r>
            <a:r>
              <a:rPr/>
              <a:t>placebo</a:t>
            </a:r>
            <a:r>
              <a:rPr/>
              <a:t> </a:t>
            </a:r>
            <a:r>
              <a:rPr/>
              <a:t>based</a:t>
            </a:r>
            <a:r>
              <a:rPr/>
              <a:t> </a:t>
            </a:r>
            <a:r>
              <a:rPr/>
              <a:t>control</a:t>
            </a:r>
            <a:r>
              <a:rPr/>
              <a:t> </a:t>
            </a:r>
            <a:r>
              <a:rPr/>
              <a:t>group.</a:t>
            </a:r>
            <a:r>
              <a:rPr/>
              <a:t> </a:t>
            </a:r>
            <a:r>
              <a:rPr/>
              <a:t>No</a:t>
            </a:r>
            <a:r>
              <a:rPr/>
              <a:t> </a:t>
            </a:r>
            <a:r>
              <a:rPr/>
              <a:t>one</a:t>
            </a:r>
            <a:r>
              <a:rPr/>
              <a:t> </a:t>
            </a:r>
            <a:r>
              <a:rPr/>
              <a:t>wants</a:t>
            </a:r>
            <a:r>
              <a:rPr/>
              <a:t> </a:t>
            </a:r>
            <a:r>
              <a:rPr/>
              <a:t>a</a:t>
            </a:r>
            <a:r>
              <a:rPr/>
              <a:t> </a:t>
            </a:r>
            <a:r>
              <a:rPr/>
              <a:t>placebo</a:t>
            </a:r>
            <a:r>
              <a:rPr/>
              <a:t> </a:t>
            </a:r>
            <a:r>
              <a:rPr/>
              <a:t>when</a:t>
            </a:r>
            <a:r>
              <a:rPr/>
              <a:t> </a:t>
            </a:r>
            <a:r>
              <a:rPr/>
              <a:t>facing</a:t>
            </a:r>
            <a:r>
              <a:rPr/>
              <a:t> </a:t>
            </a:r>
            <a:r>
              <a:rPr/>
              <a:t>a</a:t>
            </a:r>
            <a:r>
              <a:rPr/>
              <a:t> </a:t>
            </a:r>
            <a:r>
              <a:rPr/>
              <a:t>certain</a:t>
            </a:r>
            <a:r>
              <a:rPr/>
              <a:t> </a:t>
            </a:r>
            <a:r>
              <a:rPr/>
              <a:t>death.</a:t>
            </a:r>
            <a:r>
              <a:rPr/>
              <a:t> </a:t>
            </a:r>
            <a:r>
              <a:rPr/>
              <a:t>So</a:t>
            </a:r>
            <a:r>
              <a:rPr/>
              <a:t> </a:t>
            </a:r>
            <a:r>
              <a:rPr/>
              <a:t>you</a:t>
            </a:r>
            <a:r>
              <a:rPr/>
              <a:t> </a:t>
            </a:r>
            <a:r>
              <a:rPr/>
              <a:t>put</a:t>
            </a:r>
            <a:r>
              <a:rPr/>
              <a:t> </a:t>
            </a:r>
            <a:r>
              <a:rPr/>
              <a:t>everyone</a:t>
            </a:r>
            <a:r>
              <a:rPr/>
              <a:t> </a:t>
            </a:r>
            <a:r>
              <a:rPr/>
              <a:t>in</a:t>
            </a:r>
            <a:r>
              <a:rPr/>
              <a:t> </a:t>
            </a:r>
            <a:r>
              <a:rPr/>
              <a:t>the</a:t>
            </a:r>
            <a:r>
              <a:rPr/>
              <a:t> </a:t>
            </a:r>
            <a:r>
              <a:rPr/>
              <a:t>treatment</a:t>
            </a:r>
            <a:r>
              <a:rPr/>
              <a:t> </a:t>
            </a:r>
            <a:r>
              <a:rPr/>
              <a:t>group</a:t>
            </a:r>
            <a:r>
              <a:rPr/>
              <a:t> </a:t>
            </a:r>
            <a:r>
              <a:rPr/>
              <a:t>and</a:t>
            </a:r>
            <a:r>
              <a:rPr/>
              <a:t> </a:t>
            </a:r>
            <a:r>
              <a:rPr/>
              <a:t>compare</a:t>
            </a:r>
            <a:r>
              <a:rPr/>
              <a:t> </a:t>
            </a:r>
            <a:r>
              <a:rPr/>
              <a:t>to</a:t>
            </a:r>
            <a:r>
              <a:rPr/>
              <a:t> </a:t>
            </a:r>
            <a:r>
              <a:rPr/>
              <a:t>a</a:t>
            </a:r>
            <a:r>
              <a:rPr/>
              <a:t> </a:t>
            </a:r>
            <a:r>
              <a:rPr/>
              <a:t>well</a:t>
            </a:r>
            <a:r>
              <a:rPr/>
              <a:t> </a:t>
            </a:r>
            <a:r>
              <a:rPr/>
              <a:t>established</a:t>
            </a:r>
            <a:r>
              <a:rPr/>
              <a:t> </a:t>
            </a:r>
            <a:r>
              <a:rPr/>
              <a:t>historic</a:t>
            </a:r>
            <a:r>
              <a:rPr/>
              <a:t> </a:t>
            </a:r>
            <a:r>
              <a:rPr/>
              <a:t>norm</a:t>
            </a:r>
            <a:r>
              <a:rPr/>
              <a:t> </a:t>
            </a:r>
            <a:r>
              <a:rPr/>
              <a:t>of</a:t>
            </a:r>
            <a:r>
              <a:rPr/>
              <a:t> </a:t>
            </a:r>
            <a:r>
              <a:rPr/>
              <a:t>100%</a:t>
            </a:r>
            <a:r>
              <a:rPr/>
              <a:t> </a:t>
            </a:r>
            <a:r>
              <a:rPr/>
              <a:t>mortality.</a:t>
            </a:r>
            <a:r>
              <a:rPr/>
              <a:t> </a:t>
            </a:r>
            <a:r>
              <a:rPr/>
              <a:t>If</a:t>
            </a:r>
            <a:r>
              <a:rPr/>
              <a:t> </a:t>
            </a:r>
            <a:r>
              <a:rPr/>
              <a:t>the</a:t>
            </a:r>
            <a:r>
              <a:rPr/>
              <a:t> </a:t>
            </a:r>
            <a:r>
              <a:rPr/>
              <a:t>treatment</a:t>
            </a:r>
            <a:r>
              <a:rPr/>
              <a:t> </a:t>
            </a:r>
            <a:r>
              <a:rPr/>
              <a:t>has</a:t>
            </a:r>
            <a:r>
              <a:rPr/>
              <a:t> </a:t>
            </a:r>
            <a:r>
              <a:rPr/>
              <a:t>any</a:t>
            </a:r>
            <a:r>
              <a:rPr/>
              <a:t> </a:t>
            </a:r>
            <a:r>
              <a:rPr/>
              <a:t>effect</a:t>
            </a:r>
            <a:r>
              <a:rPr/>
              <a:t> </a:t>
            </a:r>
            <a:r>
              <a:rPr/>
              <a:t>at</a:t>
            </a:r>
            <a:r>
              <a:rPr/>
              <a:t> </a:t>
            </a:r>
            <a:r>
              <a:rPr/>
              <a:t>all,</a:t>
            </a:r>
            <a:r>
              <a:rPr/>
              <a:t> </a:t>
            </a:r>
            <a:r>
              <a:rPr/>
              <a:t>it</a:t>
            </a:r>
            <a:r>
              <a:rPr/>
              <a:t> </a:t>
            </a:r>
            <a:r>
              <a:rPr/>
              <a:t>will</a:t>
            </a:r>
            <a:r>
              <a:rPr/>
              <a:t> </a:t>
            </a:r>
            <a:r>
              <a:rPr/>
              <a:t>become</a:t>
            </a:r>
            <a:r>
              <a:rPr/>
              <a:t> </a:t>
            </a:r>
            <a:r>
              <a:rPr/>
              <a:t>rapidly</a:t>
            </a:r>
            <a:r>
              <a:rPr/>
              <a:t> </a:t>
            </a:r>
            <a:r>
              <a:rPr/>
              <a:t>obvious.</a:t>
            </a:r>
          </a:p>
          <a:p>
            <a:pPr lvl="0" marL="0" indent="0">
              <a:buNone/>
            </a:pPr>
          </a:p>
          <a:p>
            <a:pPr lvl="0" marL="0" indent="0">
              <a:buNone/>
            </a:pPr>
            <a:r>
              <a:rPr/>
              <a:t>This</a:t>
            </a:r>
            <a:r>
              <a:rPr/>
              <a:t> </a:t>
            </a:r>
            <a:r>
              <a:rPr/>
              <a:t>also</a:t>
            </a:r>
            <a:r>
              <a:rPr/>
              <a:t> </a:t>
            </a:r>
            <a:r>
              <a:rPr/>
              <a:t>a</a:t>
            </a:r>
            <a:r>
              <a:rPr/>
              <a:t> </a:t>
            </a:r>
            <a:r>
              <a:rPr/>
              <a:t>new</a:t>
            </a:r>
            <a:r>
              <a:rPr/>
              <a:t> </a:t>
            </a:r>
            <a:r>
              <a:rPr/>
              <a:t>movement</a:t>
            </a:r>
            <a:r>
              <a:rPr/>
              <a:t> </a:t>
            </a:r>
            <a:r>
              <a:rPr/>
              <a:t>afoot</a:t>
            </a:r>
            <a:r>
              <a:rPr/>
              <a:t> </a:t>
            </a:r>
            <a:r>
              <a:rPr/>
              <a:t>within</a:t>
            </a:r>
            <a:r>
              <a:rPr/>
              <a:t> </a:t>
            </a:r>
            <a:r>
              <a:rPr/>
              <a:t>FDA</a:t>
            </a:r>
            <a:r>
              <a:rPr/>
              <a:t> </a:t>
            </a:r>
            <a:r>
              <a:rPr/>
              <a:t>called</a:t>
            </a:r>
            <a:r>
              <a:rPr/>
              <a:t> </a:t>
            </a:r>
            <a:r>
              <a:rPr/>
              <a:t>real-world</a:t>
            </a:r>
            <a:r>
              <a:rPr/>
              <a:t> </a:t>
            </a:r>
            <a:r>
              <a:rPr/>
              <a:t>evidence</a:t>
            </a:r>
            <a:r>
              <a:rPr/>
              <a:t> </a:t>
            </a:r>
            <a:r>
              <a:rPr/>
              <a:t>where</a:t>
            </a:r>
            <a:r>
              <a:rPr/>
              <a:t> </a:t>
            </a:r>
            <a:r>
              <a:rPr/>
              <a:t>you</a:t>
            </a:r>
            <a:r>
              <a:rPr/>
              <a:t> </a:t>
            </a:r>
            <a:r>
              <a:rPr/>
              <a:t>now</a:t>
            </a:r>
            <a:r>
              <a:rPr/>
              <a:t> </a:t>
            </a:r>
            <a:r>
              <a:rPr/>
              <a:t>incorporate</a:t>
            </a:r>
            <a:r>
              <a:rPr/>
              <a:t> </a:t>
            </a:r>
            <a:r>
              <a:rPr/>
              <a:t>historical</a:t>
            </a:r>
            <a:r>
              <a:rPr/>
              <a:t> </a:t>
            </a:r>
            <a:r>
              <a:rPr/>
              <a:t>controls</a:t>
            </a:r>
            <a:r>
              <a:rPr/>
              <a:t> </a:t>
            </a:r>
            <a:r>
              <a:rPr/>
              <a:t>into</a:t>
            </a:r>
            <a:r>
              <a:rPr/>
              <a:t> </a:t>
            </a:r>
            <a:r>
              <a:rPr/>
              <a:t>a</a:t>
            </a:r>
            <a:r>
              <a:rPr/>
              <a:t> </a:t>
            </a:r>
            <a:r>
              <a:rPr/>
              <a:t>randomized</a:t>
            </a:r>
            <a:r>
              <a:rPr/>
              <a:t> </a:t>
            </a:r>
            <a:r>
              <a:rPr/>
              <a:t>trial.</a:t>
            </a:r>
            <a:r>
              <a:rPr/>
              <a:t> </a:t>
            </a:r>
            <a:r>
              <a:rPr/>
              <a:t>Whne</a:t>
            </a:r>
            <a:r>
              <a:rPr/>
              <a:t> </a:t>
            </a:r>
            <a:r>
              <a:rPr/>
              <a:t>you</a:t>
            </a:r>
            <a:r>
              <a:rPr/>
              <a:t> </a:t>
            </a:r>
            <a:r>
              <a:rPr/>
              <a:t>are</a:t>
            </a:r>
            <a:r>
              <a:rPr/>
              <a:t> </a:t>
            </a:r>
            <a:r>
              <a:rPr/>
              <a:t>tesing</a:t>
            </a:r>
            <a:r>
              <a:rPr/>
              <a:t> </a:t>
            </a:r>
            <a:r>
              <a:rPr/>
              <a:t>a</a:t>
            </a:r>
            <a:r>
              <a:rPr/>
              <a:t> </a:t>
            </a:r>
            <a:r>
              <a:rPr/>
              <a:t>new</a:t>
            </a:r>
            <a:r>
              <a:rPr/>
              <a:t> </a:t>
            </a:r>
            <a:r>
              <a:rPr/>
              <a:t>intervention,</a:t>
            </a:r>
            <a:r>
              <a:rPr/>
              <a:t> </a:t>
            </a:r>
            <a:r>
              <a:rPr/>
              <a:t>every</a:t>
            </a:r>
            <a:r>
              <a:rPr/>
              <a:t> </a:t>
            </a:r>
            <a:r>
              <a:rPr/>
              <a:t>interventions</a:t>
            </a:r>
            <a:r>
              <a:rPr/>
              <a:t> </a:t>
            </a:r>
            <a:r>
              <a:rPr/>
              <a:t>is</a:t>
            </a:r>
            <a:r>
              <a:rPr/>
              <a:t> </a:t>
            </a:r>
            <a:r>
              <a:rPr/>
              <a:t>different</a:t>
            </a:r>
            <a:r>
              <a:rPr/>
              <a:t> </a:t>
            </a:r>
            <a:r>
              <a:rPr/>
              <a:t>from</a:t>
            </a:r>
            <a:r>
              <a:rPr/>
              <a:t> </a:t>
            </a:r>
            <a:r>
              <a:rPr/>
              <a:t>every</a:t>
            </a:r>
            <a:r>
              <a:rPr/>
              <a:t> </a:t>
            </a:r>
            <a:r>
              <a:rPr/>
              <a:t>other</a:t>
            </a:r>
            <a:r>
              <a:rPr/>
              <a:t> </a:t>
            </a:r>
            <a:r>
              <a:rPr/>
              <a:t>intervention.</a:t>
            </a:r>
            <a:r>
              <a:rPr/>
              <a:t> </a:t>
            </a:r>
            <a:r>
              <a:rPr/>
              <a:t>But,</a:t>
            </a:r>
            <a:r>
              <a:rPr/>
              <a:t> </a:t>
            </a:r>
            <a:r>
              <a:rPr/>
              <a:t>that</a:t>
            </a:r>
            <a:r>
              <a:rPr/>
              <a:t> </a:t>
            </a:r>
            <a:r>
              <a:rPr/>
              <a:t>control</a:t>
            </a:r>
            <a:r>
              <a:rPr/>
              <a:t> </a:t>
            </a:r>
            <a:r>
              <a:rPr/>
              <a:t>group</a:t>
            </a:r>
            <a:r>
              <a:rPr/>
              <a:t> </a:t>
            </a:r>
            <a:r>
              <a:rPr/>
              <a:t>is</a:t>
            </a:r>
            <a:r>
              <a:rPr/>
              <a:t> </a:t>
            </a:r>
            <a:r>
              <a:rPr/>
              <a:t>run</a:t>
            </a:r>
            <a:r>
              <a:rPr/>
              <a:t> </a:t>
            </a:r>
            <a:r>
              <a:rPr/>
              <a:t>identically</a:t>
            </a:r>
            <a:r>
              <a:rPr/>
              <a:t> </a:t>
            </a:r>
            <a:r>
              <a:rPr/>
              <a:t>across</a:t>
            </a:r>
            <a:r>
              <a:rPr/>
              <a:t> </a:t>
            </a:r>
            <a:r>
              <a:rPr/>
              <a:t>multiple</a:t>
            </a:r>
            <a:r>
              <a:rPr/>
              <a:t> </a:t>
            </a:r>
            <a:r>
              <a:rPr/>
              <a:t>studies.</a:t>
            </a:r>
            <a:r>
              <a:rPr/>
              <a:t> </a:t>
            </a:r>
            <a:r>
              <a:rPr/>
              <a:t>Not</a:t>
            </a:r>
            <a:r>
              <a:rPr/>
              <a:t> </a:t>
            </a:r>
            <a:r>
              <a:rPr/>
              <a:t>always,</a:t>
            </a:r>
            <a:r>
              <a:rPr/>
              <a:t> </a:t>
            </a:r>
            <a:r>
              <a:rPr/>
              <a:t>but</a:t>
            </a:r>
            <a:r>
              <a:rPr/>
              <a:t> </a:t>
            </a:r>
            <a:r>
              <a:rPr/>
              <a:t>a</a:t>
            </a:r>
            <a:r>
              <a:rPr/>
              <a:t> </a:t>
            </a:r>
            <a:r>
              <a:rPr/>
              <a:t>lot</a:t>
            </a:r>
            <a:r>
              <a:rPr/>
              <a:t> </a:t>
            </a:r>
            <a:r>
              <a:rPr/>
              <a:t>of</a:t>
            </a:r>
            <a:r>
              <a:rPr/>
              <a:t> </a:t>
            </a:r>
            <a:r>
              <a:rPr/>
              <a:t>times</a:t>
            </a:r>
            <a:r>
              <a:rPr/>
              <a:t> </a:t>
            </a:r>
            <a:r>
              <a:rPr/>
              <a:t>the</a:t>
            </a:r>
            <a:r>
              <a:rPr/>
              <a:t> </a:t>
            </a:r>
            <a:r>
              <a:rPr/>
              <a:t>control</a:t>
            </a:r>
            <a:r>
              <a:rPr/>
              <a:t> </a:t>
            </a:r>
            <a:r>
              <a:rPr/>
              <a:t>group</a:t>
            </a:r>
            <a:r>
              <a:rPr/>
              <a:t> </a:t>
            </a:r>
            <a:r>
              <a:rPr/>
              <a:t>is</a:t>
            </a:r>
            <a:r>
              <a:rPr/>
              <a:t> </a:t>
            </a:r>
            <a:r>
              <a:rPr/>
              <a:t>the</a:t>
            </a:r>
            <a:r>
              <a:rPr/>
              <a:t> </a:t>
            </a:r>
            <a:r>
              <a:rPr/>
              <a:t>same</a:t>
            </a:r>
            <a:r>
              <a:rPr/>
              <a:t> </a:t>
            </a:r>
            <a:r>
              <a:rPr/>
              <a:t>thing</a:t>
            </a:r>
            <a:r>
              <a:rPr/>
              <a:t> </a:t>
            </a:r>
            <a:r>
              <a:rPr/>
              <a:t>same</a:t>
            </a:r>
            <a:r>
              <a:rPr/>
              <a:t> </a:t>
            </a:r>
            <a:r>
              <a:rPr/>
              <a:t>old</a:t>
            </a:r>
            <a:r>
              <a:rPr/>
              <a:t> </a:t>
            </a:r>
            <a:r>
              <a:rPr/>
              <a:t>same</a:t>
            </a:r>
            <a:r>
              <a:rPr/>
              <a:t> </a:t>
            </a:r>
            <a:r>
              <a:rPr/>
              <a:t>standard</a:t>
            </a:r>
            <a:r>
              <a:rPr/>
              <a:t> </a:t>
            </a:r>
            <a:r>
              <a:rPr/>
              <a:t>treatment.</a:t>
            </a:r>
            <a:r>
              <a:rPr/>
              <a:t> </a:t>
            </a:r>
            <a:r>
              <a:rPr/>
              <a:t>These</a:t>
            </a:r>
            <a:r>
              <a:rPr/>
              <a:t> </a:t>
            </a:r>
            <a:r>
              <a:rPr/>
              <a:t>drug</a:t>
            </a:r>
            <a:r>
              <a:rPr/>
              <a:t> </a:t>
            </a:r>
            <a:r>
              <a:rPr/>
              <a:t>companies</a:t>
            </a:r>
            <a:r>
              <a:rPr/>
              <a:t> </a:t>
            </a:r>
            <a:r>
              <a:rPr/>
              <a:t>might</a:t>
            </a:r>
            <a:r>
              <a:rPr/>
              <a:t> </a:t>
            </a:r>
            <a:r>
              <a:rPr/>
              <a:t>accumulate</a:t>
            </a:r>
            <a:r>
              <a:rPr/>
              <a:t> </a:t>
            </a:r>
            <a:r>
              <a:rPr/>
              <a:t>10</a:t>
            </a:r>
            <a:r>
              <a:rPr/>
              <a:t> </a:t>
            </a:r>
            <a:r>
              <a:rPr/>
              <a:t>or</a:t>
            </a:r>
            <a:r>
              <a:rPr/>
              <a:t> </a:t>
            </a:r>
            <a:r>
              <a:rPr/>
              <a:t>20</a:t>
            </a:r>
            <a:r>
              <a:rPr/>
              <a:t> </a:t>
            </a:r>
            <a:r>
              <a:rPr/>
              <a:t>control</a:t>
            </a:r>
            <a:r>
              <a:rPr/>
              <a:t> </a:t>
            </a:r>
            <a:r>
              <a:rPr/>
              <a:t>groups</a:t>
            </a:r>
            <a:r>
              <a:rPr/>
              <a:t> </a:t>
            </a:r>
            <a:r>
              <a:rPr/>
              <a:t>there</a:t>
            </a:r>
            <a:r>
              <a:rPr/>
              <a:t> </a:t>
            </a:r>
            <a:r>
              <a:rPr/>
              <a:t>all</a:t>
            </a:r>
            <a:r>
              <a:rPr/>
              <a:t> </a:t>
            </a:r>
            <a:r>
              <a:rPr/>
              <a:t>run</a:t>
            </a:r>
            <a:r>
              <a:rPr/>
              <a:t> </a:t>
            </a:r>
            <a:r>
              <a:rPr/>
              <a:t>pretty</a:t>
            </a:r>
            <a:r>
              <a:rPr/>
              <a:t> </a:t>
            </a:r>
            <a:r>
              <a:rPr/>
              <a:t>much</a:t>
            </a:r>
            <a:r>
              <a:rPr/>
              <a:t> </a:t>
            </a:r>
            <a:r>
              <a:rPr/>
              <a:t>the</a:t>
            </a:r>
            <a:r>
              <a:rPr/>
              <a:t> </a:t>
            </a:r>
            <a:r>
              <a:rPr/>
              <a:t>same</a:t>
            </a:r>
            <a:r>
              <a:rPr/>
              <a:t> </a:t>
            </a:r>
            <a:r>
              <a:rPr/>
              <a:t>except</a:t>
            </a:r>
            <a:r>
              <a:rPr/>
              <a:t> </a:t>
            </a:r>
            <a:r>
              <a:rPr/>
              <a:t>that</a:t>
            </a:r>
            <a:r>
              <a:rPr/>
              <a:t> </a:t>
            </a:r>
            <a:r>
              <a:rPr/>
              <a:t>tehy</a:t>
            </a:r>
            <a:r>
              <a:rPr/>
              <a:t> </a:t>
            </a:r>
            <a:r>
              <a:rPr/>
              <a:t>are</a:t>
            </a:r>
            <a:r>
              <a:rPr/>
              <a:t> </a:t>
            </a:r>
            <a:r>
              <a:rPr/>
              <a:t>run</a:t>
            </a:r>
            <a:r>
              <a:rPr/>
              <a:t> </a:t>
            </a:r>
            <a:r>
              <a:rPr/>
              <a:t>at</a:t>
            </a:r>
            <a:r>
              <a:rPr/>
              <a:t> </a:t>
            </a:r>
            <a:r>
              <a:rPr/>
              <a:t>different</a:t>
            </a:r>
            <a:r>
              <a:rPr/>
              <a:t> </a:t>
            </a:r>
            <a:r>
              <a:rPr/>
              <a:t>times.</a:t>
            </a:r>
            <a:r>
              <a:rPr/>
              <a:t> </a:t>
            </a:r>
            <a:r>
              <a:rPr/>
              <a:t>This</a:t>
            </a:r>
            <a:r>
              <a:rPr/>
              <a:t> </a:t>
            </a:r>
            <a:r>
              <a:rPr/>
              <a:t>is</a:t>
            </a:r>
            <a:r>
              <a:rPr/>
              <a:t> </a:t>
            </a:r>
            <a:r>
              <a:rPr/>
              <a:t>a</a:t>
            </a:r>
            <a:r>
              <a:rPr/>
              <a:t> </a:t>
            </a:r>
            <a:r>
              <a:rPr/>
              <a:t>huge</a:t>
            </a:r>
            <a:r>
              <a:rPr/>
              <a:t> </a:t>
            </a:r>
            <a:r>
              <a:rPr/>
              <a:t>source</a:t>
            </a:r>
            <a:r>
              <a:rPr/>
              <a:t> </a:t>
            </a:r>
            <a:r>
              <a:rPr/>
              <a:t>of</a:t>
            </a:r>
            <a:r>
              <a:rPr/>
              <a:t> </a:t>
            </a:r>
            <a:r>
              <a:rPr/>
              <a:t>information.</a:t>
            </a:r>
            <a:r>
              <a:rPr/>
              <a:t> </a:t>
            </a:r>
            <a:r>
              <a:rPr/>
              <a:t>If</a:t>
            </a:r>
            <a:r>
              <a:rPr/>
              <a:t> </a:t>
            </a:r>
            <a:r>
              <a:rPr/>
              <a:t>you</a:t>
            </a:r>
            <a:r>
              <a:rPr/>
              <a:t> </a:t>
            </a:r>
            <a:r>
              <a:rPr/>
              <a:t>can</a:t>
            </a:r>
            <a:r>
              <a:rPr/>
              <a:t> </a:t>
            </a:r>
            <a:r>
              <a:rPr/>
              <a:t>combine</a:t>
            </a:r>
            <a:r>
              <a:rPr/>
              <a:t> </a:t>
            </a:r>
            <a:r>
              <a:rPr/>
              <a:t>this</a:t>
            </a:r>
            <a:r>
              <a:rPr/>
              <a:t> </a:t>
            </a:r>
            <a:r>
              <a:rPr/>
              <a:t>in</a:t>
            </a:r>
            <a:r>
              <a:rPr/>
              <a:t> </a:t>
            </a:r>
            <a:r>
              <a:rPr/>
              <a:t>a</a:t>
            </a:r>
            <a:r>
              <a:rPr/>
              <a:t> </a:t>
            </a:r>
            <a:r>
              <a:rPr/>
              <a:t>way</a:t>
            </a:r>
            <a:r>
              <a:rPr/>
              <a:t> </a:t>
            </a:r>
            <a:r>
              <a:rPr/>
              <a:t>that</a:t>
            </a:r>
            <a:r>
              <a:rPr/>
              <a:t> </a:t>
            </a:r>
            <a:r>
              <a:rPr/>
              <a:t>allows</a:t>
            </a:r>
            <a:r>
              <a:rPr/>
              <a:t> </a:t>
            </a:r>
            <a:r>
              <a:rPr/>
              <a:t>for</a:t>
            </a:r>
            <a:r>
              <a:rPr/>
              <a:t> </a:t>
            </a:r>
            <a:r>
              <a:rPr/>
              <a:t>the</a:t>
            </a:r>
            <a:r>
              <a:rPr/>
              <a:t> </a:t>
            </a:r>
            <a:r>
              <a:rPr/>
              <a:t>extra</a:t>
            </a:r>
            <a:r>
              <a:rPr/>
              <a:t> </a:t>
            </a:r>
            <a:r>
              <a:rPr/>
              <a:t>variation</a:t>
            </a:r>
            <a:r>
              <a:rPr/>
              <a:t> </a:t>
            </a:r>
            <a:r>
              <a:rPr/>
              <a:t>caused</a:t>
            </a:r>
            <a:r>
              <a:rPr/>
              <a:t> </a:t>
            </a:r>
            <a:r>
              <a:rPr/>
              <a:t>by</a:t>
            </a:r>
            <a:r>
              <a:rPr/>
              <a:t> </a:t>
            </a:r>
            <a:r>
              <a:rPr/>
              <a:t>history</a:t>
            </a:r>
            <a:r>
              <a:rPr/>
              <a:t> </a:t>
            </a:r>
            <a:r>
              <a:rPr/>
              <a:t>temporal</a:t>
            </a:r>
            <a:r>
              <a:rPr/>
              <a:t> </a:t>
            </a:r>
            <a:r>
              <a:rPr/>
              <a:t>trends,</a:t>
            </a:r>
            <a:r>
              <a:rPr/>
              <a:t> </a:t>
            </a:r>
            <a:r>
              <a:rPr/>
              <a:t>you</a:t>
            </a:r>
            <a:r>
              <a:rPr/>
              <a:t> </a:t>
            </a:r>
            <a:r>
              <a:rPr/>
              <a:t>can</a:t>
            </a:r>
            <a:r>
              <a:rPr/>
              <a:t> </a:t>
            </a:r>
            <a:r>
              <a:rPr/>
              <a:t>incorporate</a:t>
            </a:r>
            <a:r>
              <a:rPr/>
              <a:t> </a:t>
            </a:r>
            <a:r>
              <a:rPr/>
              <a:t>that</a:t>
            </a:r>
            <a:r>
              <a:rPr/>
              <a:t> </a:t>
            </a:r>
            <a:r>
              <a:rPr/>
              <a:t>information</a:t>
            </a:r>
            <a:r>
              <a:rPr/>
              <a:t> </a:t>
            </a:r>
            <a:r>
              <a:rPr/>
              <a:t>and</a:t>
            </a:r>
            <a:r>
              <a:rPr/>
              <a:t> </a:t>
            </a:r>
            <a:r>
              <a:rPr/>
              <a:t>greatly</a:t>
            </a:r>
            <a:r>
              <a:rPr/>
              <a:t> </a:t>
            </a:r>
            <a:r>
              <a:rPr/>
              <a:t>reduce</a:t>
            </a:r>
            <a:r>
              <a:rPr/>
              <a:t> </a:t>
            </a:r>
            <a:r>
              <a:rPr/>
              <a:t>the</a:t>
            </a:r>
            <a:r>
              <a:rPr/>
              <a:t> </a:t>
            </a:r>
            <a:r>
              <a:rPr/>
              <a:t>concurrent</a:t>
            </a:r>
            <a:r>
              <a:rPr/>
              <a:t> </a:t>
            </a:r>
            <a:r>
              <a:rPr/>
              <a:t>control</a:t>
            </a:r>
            <a:r>
              <a:rPr/>
              <a:t> </a:t>
            </a:r>
            <a:r>
              <a:rPr/>
              <a:t>that</a:t>
            </a:r>
            <a:r>
              <a:rPr/>
              <a:t> </a:t>
            </a:r>
            <a:r>
              <a:rPr/>
              <a:t>you</a:t>
            </a:r>
            <a:r>
              <a:rPr/>
              <a:t> </a:t>
            </a:r>
            <a:r>
              <a:rPr/>
              <a:t>need</a:t>
            </a:r>
            <a:r>
              <a:rPr/>
              <a:t> </a:t>
            </a:r>
            <a:r>
              <a:rPr/>
              <a:t>for</a:t>
            </a:r>
            <a:r>
              <a:rPr/>
              <a:t> </a:t>
            </a:r>
            <a:r>
              <a:rPr/>
              <a:t>the</a:t>
            </a:r>
            <a:r>
              <a:rPr/>
              <a:t> </a:t>
            </a:r>
            <a:r>
              <a:rPr/>
              <a:t>study.</a:t>
            </a:r>
          </a:p>
          <a:p>
            <a:pPr lvl="0" marL="0" indent="0">
              <a:buNone/>
            </a:pPr>
          </a:p>
          <a:p>
            <a:pPr lvl="0" marL="0" indent="0">
              <a:buNone/>
            </a:pPr>
            <a:r>
              <a:rPr/>
              <a:t>So</a:t>
            </a:r>
            <a:r>
              <a:rPr/>
              <a:t> </a:t>
            </a:r>
            <a:r>
              <a:rPr/>
              <a:t>don’t</a:t>
            </a:r>
            <a:r>
              <a:rPr/>
              <a:t> </a:t>
            </a:r>
            <a:r>
              <a:rPr/>
              <a:t>think</a:t>
            </a:r>
            <a:r>
              <a:rPr/>
              <a:t> </a:t>
            </a:r>
            <a:r>
              <a:rPr/>
              <a:t>narrowly</a:t>
            </a:r>
            <a:r>
              <a:rPr/>
              <a:t> </a:t>
            </a:r>
            <a:r>
              <a:rPr/>
              <a:t>and</a:t>
            </a:r>
            <a:r>
              <a:rPr/>
              <a:t> </a:t>
            </a:r>
            <a:r>
              <a:rPr/>
              <a:t>always</a:t>
            </a:r>
            <a:r>
              <a:rPr/>
              <a:t> </a:t>
            </a:r>
            <a:r>
              <a:rPr/>
              <a:t>choose</a:t>
            </a:r>
            <a:r>
              <a:rPr/>
              <a:t> </a:t>
            </a:r>
            <a:r>
              <a:rPr/>
              <a:t>one</a:t>
            </a:r>
            <a:r>
              <a:rPr/>
              <a:t> </a:t>
            </a:r>
            <a:r>
              <a:rPr/>
              <a:t>side</a:t>
            </a:r>
            <a:r>
              <a:rPr/>
              <a:t> </a:t>
            </a:r>
            <a:r>
              <a:rPr/>
              <a:t>of</a:t>
            </a:r>
            <a:r>
              <a:rPr/>
              <a:t> </a:t>
            </a:r>
            <a:r>
              <a:rPr/>
              <a:t>any</a:t>
            </a:r>
            <a:r>
              <a:rPr/>
              <a:t> </a:t>
            </a:r>
            <a:r>
              <a:rPr/>
              <a:t>of</a:t>
            </a:r>
            <a:r>
              <a:rPr/>
              <a:t> </a:t>
            </a:r>
            <a:r>
              <a:rPr/>
              <a:t>these</a:t>
            </a:r>
            <a:r>
              <a:rPr/>
              <a:t> </a:t>
            </a:r>
            <a:r>
              <a:rPr/>
              <a:t>dichotomies.</a:t>
            </a:r>
            <a:r>
              <a:rPr/>
              <a:t> </a:t>
            </a:r>
            <a:r>
              <a:rPr/>
              <a:t>In</a:t>
            </a:r>
            <a:r>
              <a:rPr/>
              <a:t> </a:t>
            </a:r>
            <a:r>
              <a:rPr/>
              <a:t>particular,</a:t>
            </a:r>
            <a:r>
              <a:rPr/>
              <a:t> </a:t>
            </a:r>
            <a:r>
              <a:rPr/>
              <a:t>there’s</a:t>
            </a:r>
            <a:r>
              <a:rPr/>
              <a:t> </a:t>
            </a:r>
            <a:r>
              <a:rPr/>
              <a:t>nothing</a:t>
            </a:r>
            <a:r>
              <a:rPr/>
              <a:t> </a:t>
            </a:r>
            <a:r>
              <a:rPr/>
              <a:t>wrong</a:t>
            </a:r>
            <a:r>
              <a:rPr/>
              <a:t> </a:t>
            </a:r>
            <a:r>
              <a:rPr/>
              <a:t>with</a:t>
            </a:r>
            <a:r>
              <a:rPr/>
              <a:t> </a:t>
            </a:r>
            <a:r>
              <a:rPr/>
              <a:t>using</a:t>
            </a:r>
            <a:r>
              <a:rPr/>
              <a:t> </a:t>
            </a:r>
            <a:r>
              <a:rPr/>
              <a:t>both</a:t>
            </a:r>
            <a:r>
              <a:rPr/>
              <a:t> </a:t>
            </a:r>
            <a:r>
              <a:rPr/>
              <a:t>ends</a:t>
            </a:r>
            <a:r>
              <a:rPr/>
              <a:t> </a:t>
            </a:r>
            <a:r>
              <a:rPr/>
              <a:t>of</a:t>
            </a:r>
            <a:r>
              <a:rPr/>
              <a:t> </a:t>
            </a:r>
            <a:r>
              <a:rPr/>
              <a:t>a</a:t>
            </a:r>
            <a:r>
              <a:rPr/>
              <a:t> </a:t>
            </a:r>
            <a:r>
              <a:rPr/>
              <a:t>dichotomy</a:t>
            </a:r>
            <a:r>
              <a:rPr/>
              <a:t> </a:t>
            </a:r>
            <a:r>
              <a:rPr/>
              <a:t>in</a:t>
            </a:r>
            <a:r>
              <a:rPr/>
              <a:t> </a:t>
            </a:r>
            <a:r>
              <a:rPr/>
              <a:t>a</a:t>
            </a:r>
            <a:r>
              <a:rPr/>
              <a:t> </a:t>
            </a:r>
            <a:r>
              <a:rPr/>
              <a:t>single</a:t>
            </a:r>
            <a:r>
              <a:rPr/>
              <a:t> </a:t>
            </a:r>
            <a:r>
              <a:rPr/>
              <a:t>research</a:t>
            </a:r>
            <a:r>
              <a:rPr/>
              <a:t> </a:t>
            </a:r>
            <a:r>
              <a:rPr/>
              <a:t>study.</a:t>
            </a:r>
            <a:r>
              <a:rPr/>
              <a:t> </a:t>
            </a:r>
            <a:r>
              <a:rPr/>
              <a:t>This</a:t>
            </a:r>
            <a:r>
              <a:rPr/>
              <a:t> </a:t>
            </a:r>
            <a:r>
              <a:rPr/>
              <a:t>goes</a:t>
            </a:r>
            <a:r>
              <a:rPr/>
              <a:t> </a:t>
            </a:r>
            <a:r>
              <a:rPr/>
              <a:t>by</a:t>
            </a:r>
            <a:r>
              <a:rPr/>
              <a:t> </a:t>
            </a:r>
            <a:r>
              <a:rPr/>
              <a:t>the</a:t>
            </a:r>
            <a:r>
              <a:rPr/>
              <a:t> </a:t>
            </a:r>
            <a:r>
              <a:rPr/>
              <a:t>term</a:t>
            </a:r>
            <a:r>
              <a:rPr/>
              <a:t> </a:t>
            </a:r>
            <a:r>
              <a:rPr/>
              <a:t>“</a:t>
            </a:r>
            <a:r>
              <a:rPr/>
              <a:t>mixed</a:t>
            </a:r>
            <a:r>
              <a:rPr/>
              <a:t> </a:t>
            </a:r>
            <a:r>
              <a:rPr/>
              <a:t>methods.</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wanted</a:t>
            </a:r>
            <a:r>
              <a:rPr/>
              <a:t> </a:t>
            </a:r>
            <a:r>
              <a:rPr/>
              <a:t>to</a:t>
            </a:r>
            <a:r>
              <a:rPr/>
              <a:t> </a:t>
            </a:r>
            <a:r>
              <a:rPr/>
              <a:t>share</a:t>
            </a:r>
            <a:r>
              <a:rPr/>
              <a:t> </a:t>
            </a:r>
            <a:r>
              <a:rPr/>
              <a:t>this</a:t>
            </a:r>
            <a:r>
              <a:rPr/>
              <a:t> </a:t>
            </a:r>
            <a:r>
              <a:rPr/>
              <a:t>image</a:t>
            </a:r>
            <a:r>
              <a:rPr/>
              <a:t> </a:t>
            </a:r>
            <a:r>
              <a:rPr/>
              <a:t>with</a:t>
            </a:r>
            <a:r>
              <a:rPr/>
              <a:t> </a:t>
            </a:r>
            <a:r>
              <a:rPr/>
              <a:t>you</a:t>
            </a:r>
            <a:r>
              <a:rPr/>
              <a:t> </a:t>
            </a:r>
            <a:r>
              <a:rPr/>
              <a:t>early</a:t>
            </a:r>
            <a:r>
              <a:rPr/>
              <a:t> </a:t>
            </a:r>
            <a:r>
              <a:rPr/>
              <a:t>because</a:t>
            </a:r>
            <a:r>
              <a:rPr/>
              <a:t> </a:t>
            </a:r>
            <a:r>
              <a:rPr/>
              <a:t>it</a:t>
            </a:r>
            <a:r>
              <a:rPr/>
              <a:t> </a:t>
            </a:r>
            <a:r>
              <a:rPr/>
              <a:t>shows</a:t>
            </a:r>
            <a:r>
              <a:rPr/>
              <a:t> </a:t>
            </a:r>
            <a:r>
              <a:rPr/>
              <a:t>some</a:t>
            </a:r>
            <a:r>
              <a:rPr/>
              <a:t> </a:t>
            </a:r>
            <a:r>
              <a:rPr/>
              <a:t>of</a:t>
            </a:r>
            <a:r>
              <a:rPr/>
              <a:t> </a:t>
            </a:r>
            <a:r>
              <a:rPr/>
              <a:t>the</a:t>
            </a:r>
            <a:r>
              <a:rPr/>
              <a:t> </a:t>
            </a:r>
            <a:r>
              <a:rPr/>
              <a:t>dichotomies</a:t>
            </a:r>
            <a:r>
              <a:rPr/>
              <a:t> </a:t>
            </a:r>
            <a:r>
              <a:rPr/>
              <a:t>in</a:t>
            </a:r>
            <a:r>
              <a:rPr/>
              <a:t> </a:t>
            </a:r>
            <a:r>
              <a:rPr/>
              <a:t>research</a:t>
            </a:r>
            <a:r>
              <a:rPr/>
              <a:t> </a:t>
            </a:r>
            <a:r>
              <a:rPr/>
              <a:t>and</a:t>
            </a:r>
            <a:r>
              <a:rPr/>
              <a:t> </a:t>
            </a:r>
            <a:r>
              <a:rPr/>
              <a:t>how</a:t>
            </a:r>
            <a:r>
              <a:rPr/>
              <a:t> </a:t>
            </a:r>
            <a:r>
              <a:rPr/>
              <a:t>it</a:t>
            </a:r>
            <a:r>
              <a:rPr/>
              <a:t> </a:t>
            </a:r>
            <a:r>
              <a:rPr/>
              <a:t>influences</a:t>
            </a:r>
            <a:r>
              <a:rPr/>
              <a:t> </a:t>
            </a:r>
            <a:r>
              <a:rPr/>
              <a:t>what</a:t>
            </a:r>
            <a:r>
              <a:rPr/>
              <a:t> </a:t>
            </a:r>
            <a:r>
              <a:rPr/>
              <a:t>statistics</a:t>
            </a:r>
            <a:r>
              <a:rPr/>
              <a:t> </a:t>
            </a:r>
            <a:r>
              <a:rPr/>
              <a:t>you</a:t>
            </a:r>
            <a:r>
              <a:rPr/>
              <a:t> </a:t>
            </a:r>
            <a:r>
              <a:rPr/>
              <a:t>should</a:t>
            </a:r>
            <a:r>
              <a:rPr/>
              <a:t> </a:t>
            </a:r>
            <a:r>
              <a:rPr/>
              <a:t>use.</a:t>
            </a:r>
            <a:r>
              <a:rPr/>
              <a:t> </a:t>
            </a:r>
            <a:r>
              <a:rPr/>
              <a:t>I</a:t>
            </a:r>
            <a:r>
              <a:rPr/>
              <a:t> </a:t>
            </a:r>
            <a:r>
              <a:rPr/>
              <a:t>have</a:t>
            </a:r>
            <a:r>
              <a:rPr/>
              <a:t> </a:t>
            </a:r>
            <a:r>
              <a:rPr/>
              <a:t>never</a:t>
            </a:r>
            <a:r>
              <a:rPr/>
              <a:t> </a:t>
            </a:r>
            <a:r>
              <a:rPr/>
              <a:t>liked</a:t>
            </a:r>
            <a:r>
              <a:rPr/>
              <a:t> </a:t>
            </a:r>
            <a:r>
              <a:rPr/>
              <a:t>these</a:t>
            </a:r>
            <a:r>
              <a:rPr/>
              <a:t> </a:t>
            </a:r>
            <a:r>
              <a:rPr/>
              <a:t>sorts</a:t>
            </a:r>
            <a:r>
              <a:rPr/>
              <a:t> </a:t>
            </a:r>
            <a:r>
              <a:rPr/>
              <a:t>of</a:t>
            </a:r>
            <a:r>
              <a:rPr/>
              <a:t> </a:t>
            </a:r>
            <a:r>
              <a:rPr/>
              <a:t>diagrams</a:t>
            </a:r>
            <a:r>
              <a:rPr/>
              <a:t> </a:t>
            </a:r>
            <a:r>
              <a:rPr/>
              <a:t>because</a:t>
            </a:r>
            <a:r>
              <a:rPr/>
              <a:t> </a:t>
            </a:r>
            <a:r>
              <a:rPr/>
              <a:t>there</a:t>
            </a:r>
            <a:r>
              <a:rPr/>
              <a:t> </a:t>
            </a:r>
            <a:r>
              <a:rPr/>
              <a:t>are</a:t>
            </a:r>
            <a:r>
              <a:rPr/>
              <a:t> </a:t>
            </a:r>
            <a:r>
              <a:rPr/>
              <a:t>always</a:t>
            </a:r>
            <a:r>
              <a:rPr/>
              <a:t> </a:t>
            </a:r>
            <a:r>
              <a:rPr/>
              <a:t>so</a:t>
            </a:r>
            <a:r>
              <a:rPr/>
              <a:t> </a:t>
            </a:r>
            <a:r>
              <a:rPr/>
              <a:t>many</a:t>
            </a:r>
            <a:r>
              <a:rPr/>
              <a:t> </a:t>
            </a:r>
            <a:r>
              <a:rPr/>
              <a:t>exceptions</a:t>
            </a:r>
            <a:r>
              <a:rPr/>
              <a:t> </a:t>
            </a:r>
            <a:r>
              <a:rPr/>
              <a:t>to</a:t>
            </a:r>
            <a:r>
              <a:rPr/>
              <a:t> </a:t>
            </a:r>
            <a:r>
              <a:rPr/>
              <a:t>the</a:t>
            </a:r>
            <a:r>
              <a:rPr/>
              <a:t> </a:t>
            </a:r>
            <a:r>
              <a:rPr/>
              <a:t>rules</a:t>
            </a:r>
            <a:r>
              <a:rPr/>
              <a:t> </a:t>
            </a:r>
            <a:r>
              <a:rPr/>
              <a:t>they</a:t>
            </a:r>
            <a:r>
              <a:rPr/>
              <a:t> </a:t>
            </a:r>
            <a:r>
              <a:rPr/>
              <a:t>propose.</a:t>
            </a:r>
            <a:r>
              <a:rPr/>
              <a:t> </a:t>
            </a:r>
            <a:r>
              <a:rPr/>
              <a:t>But</a:t>
            </a:r>
            <a:r>
              <a:rPr/>
              <a:t> </a:t>
            </a:r>
            <a:r>
              <a:rPr/>
              <a:t>a</a:t>
            </a:r>
            <a:r>
              <a:rPr/>
              <a:t> </a:t>
            </a:r>
            <a:r>
              <a:rPr/>
              <a:t>diagram</a:t>
            </a:r>
            <a:r>
              <a:rPr/>
              <a:t> </a:t>
            </a:r>
            <a:r>
              <a:rPr/>
              <a:t>like</a:t>
            </a:r>
            <a:r>
              <a:rPr/>
              <a:t> </a:t>
            </a:r>
            <a:r>
              <a:rPr/>
              <a:t>this</a:t>
            </a:r>
            <a:r>
              <a:rPr/>
              <a:t> </a:t>
            </a:r>
            <a:r>
              <a:rPr/>
              <a:t>is</a:t>
            </a:r>
            <a:r>
              <a:rPr/>
              <a:t> </a:t>
            </a:r>
            <a:r>
              <a:rPr/>
              <a:t>still</a:t>
            </a:r>
            <a:r>
              <a:rPr/>
              <a:t> </a:t>
            </a:r>
            <a:r>
              <a:rPr/>
              <a:t>useful</a:t>
            </a:r>
            <a:r>
              <a:rPr/>
              <a:t> </a:t>
            </a:r>
            <a:r>
              <a:rPr/>
              <a:t>because</a:t>
            </a:r>
            <a:r>
              <a:rPr/>
              <a:t> </a:t>
            </a:r>
            <a:r>
              <a:rPr/>
              <a:t>it</a:t>
            </a:r>
            <a:r>
              <a:rPr/>
              <a:t> </a:t>
            </a:r>
            <a:r>
              <a:rPr/>
              <a:t>gives</a:t>
            </a:r>
            <a:r>
              <a:rPr/>
              <a:t> </a:t>
            </a:r>
            <a:r>
              <a:rPr/>
              <a:t>you</a:t>
            </a:r>
            <a:r>
              <a:rPr/>
              <a:t> </a:t>
            </a:r>
            <a:r>
              <a:rPr/>
              <a:t>a</a:t>
            </a:r>
            <a:r>
              <a:rPr/>
              <a:t> </a:t>
            </a:r>
            <a:r>
              <a:rPr/>
              <a:t>starting</a:t>
            </a:r>
            <a:r>
              <a:rPr/>
              <a:t> </a:t>
            </a:r>
            <a:r>
              <a:rPr/>
              <a:t>point</a:t>
            </a:r>
            <a:r>
              <a:rPr/>
              <a:t> </a:t>
            </a:r>
            <a:r>
              <a:rPr/>
              <a:t>for</a:t>
            </a:r>
            <a:r>
              <a:rPr/>
              <a:t> </a:t>
            </a:r>
            <a:r>
              <a:rPr/>
              <a:t>your</a:t>
            </a:r>
            <a:r>
              <a:rPr/>
              <a:t> </a:t>
            </a:r>
            <a:r>
              <a:rPr/>
              <a:t>research.</a:t>
            </a:r>
          </a:p>
          <a:p>
            <a:pPr lvl="0" marL="0" indent="0">
              <a:buNone/>
            </a:pPr>
          </a:p>
          <a:p>
            <a:pPr lvl="0" marL="0" indent="0">
              <a:buNone/>
            </a:pPr>
            <a:r>
              <a:rPr/>
              <a:t>There</a:t>
            </a:r>
            <a:r>
              <a:rPr/>
              <a:t> </a:t>
            </a:r>
            <a:r>
              <a:rPr/>
              <a:t>are</a:t>
            </a:r>
            <a:r>
              <a:rPr/>
              <a:t> </a:t>
            </a:r>
            <a:r>
              <a:rPr/>
              <a:t>so</a:t>
            </a:r>
            <a:r>
              <a:rPr/>
              <a:t> </a:t>
            </a:r>
            <a:r>
              <a:rPr/>
              <a:t>many</a:t>
            </a:r>
            <a:r>
              <a:rPr/>
              <a:t> </a:t>
            </a:r>
            <a:r>
              <a:rPr/>
              <a:t>choices</a:t>
            </a:r>
            <a:r>
              <a:rPr/>
              <a:t> </a:t>
            </a:r>
            <a:r>
              <a:rPr/>
              <a:t>at</a:t>
            </a:r>
            <a:r>
              <a:rPr/>
              <a:t> </a:t>
            </a:r>
            <a:r>
              <a:rPr/>
              <a:t>your</a:t>
            </a:r>
            <a:r>
              <a:rPr/>
              <a:t> </a:t>
            </a:r>
            <a:r>
              <a:rPr/>
              <a:t>fingertips</a:t>
            </a:r>
            <a:r>
              <a:rPr/>
              <a:t> </a:t>
            </a:r>
            <a:r>
              <a:rPr/>
              <a:t>when</a:t>
            </a:r>
            <a:r>
              <a:rPr/>
              <a:t> </a:t>
            </a:r>
            <a:r>
              <a:rPr/>
              <a:t>you</a:t>
            </a:r>
            <a:r>
              <a:rPr/>
              <a:t> </a:t>
            </a:r>
            <a:r>
              <a:rPr/>
              <a:t>are</a:t>
            </a:r>
            <a:r>
              <a:rPr/>
              <a:t> </a:t>
            </a:r>
            <a:r>
              <a:rPr/>
              <a:t>planning</a:t>
            </a:r>
            <a:r>
              <a:rPr/>
              <a:t> </a:t>
            </a:r>
            <a:r>
              <a:rPr/>
              <a:t>a</a:t>
            </a:r>
            <a:r>
              <a:rPr/>
              <a:t> </a:t>
            </a:r>
            <a:r>
              <a:rPr/>
              <a:t>research</a:t>
            </a:r>
            <a:r>
              <a:rPr/>
              <a:t> </a:t>
            </a:r>
            <a:r>
              <a:rPr/>
              <a:t>study,</a:t>
            </a:r>
            <a:r>
              <a:rPr/>
              <a:t> </a:t>
            </a:r>
            <a:r>
              <a:rPr/>
              <a:t>and</a:t>
            </a:r>
            <a:r>
              <a:rPr/>
              <a:t> </a:t>
            </a:r>
            <a:r>
              <a:rPr/>
              <a:t>this</a:t>
            </a:r>
            <a:r>
              <a:rPr/>
              <a:t> </a:t>
            </a:r>
            <a:r>
              <a:rPr/>
              <a:t>can</a:t>
            </a:r>
            <a:r>
              <a:rPr/>
              <a:t> </a:t>
            </a:r>
            <a:r>
              <a:rPr/>
              <a:t>be</a:t>
            </a:r>
            <a:r>
              <a:rPr/>
              <a:t> </a:t>
            </a:r>
            <a:r>
              <a:rPr/>
              <a:t>scary</a:t>
            </a:r>
            <a:r>
              <a:rPr/>
              <a:t> </a:t>
            </a:r>
            <a:r>
              <a:rPr/>
              <a:t>at</a:t>
            </a:r>
            <a:r>
              <a:rPr/>
              <a:t> </a:t>
            </a:r>
            <a:r>
              <a:rPr/>
              <a:t>times.</a:t>
            </a:r>
            <a:r>
              <a:rPr/>
              <a:t> </a:t>
            </a:r>
            <a:r>
              <a:rPr/>
              <a:t>If</a:t>
            </a:r>
            <a:r>
              <a:rPr/>
              <a:t> </a:t>
            </a:r>
            <a:r>
              <a:rPr/>
              <a:t>you</a:t>
            </a:r>
            <a:r>
              <a:rPr/>
              <a:t> </a:t>
            </a:r>
            <a:r>
              <a:rPr/>
              <a:t>follow</a:t>
            </a:r>
            <a:r>
              <a:rPr/>
              <a:t> </a:t>
            </a:r>
            <a:r>
              <a:rPr/>
              <a:t>a</a:t>
            </a:r>
            <a:r>
              <a:rPr/>
              <a:t> </a:t>
            </a:r>
            <a:r>
              <a:rPr/>
              <a:t>flow</a:t>
            </a:r>
            <a:r>
              <a:rPr/>
              <a:t> </a:t>
            </a:r>
            <a:r>
              <a:rPr/>
              <a:t>chart</a:t>
            </a:r>
            <a:r>
              <a:rPr/>
              <a:t> </a:t>
            </a:r>
            <a:r>
              <a:rPr/>
              <a:t>or</a:t>
            </a:r>
            <a:r>
              <a:rPr/>
              <a:t> </a:t>
            </a:r>
            <a:r>
              <a:rPr/>
              <a:t>schematic</a:t>
            </a:r>
            <a:r>
              <a:rPr/>
              <a:t> </a:t>
            </a:r>
            <a:r>
              <a:rPr/>
              <a:t>diagram,</a:t>
            </a:r>
            <a:r>
              <a:rPr/>
              <a:t> </a:t>
            </a:r>
            <a:r>
              <a:rPr/>
              <a:t>it</a:t>
            </a:r>
            <a:r>
              <a:rPr/>
              <a:t> </a:t>
            </a:r>
            <a:r>
              <a:rPr/>
              <a:t>helps</a:t>
            </a:r>
            <a:r>
              <a:rPr/>
              <a:t> </a:t>
            </a:r>
            <a:r>
              <a:rPr/>
              <a:t>you</a:t>
            </a:r>
            <a:r>
              <a:rPr/>
              <a:t> </a:t>
            </a:r>
            <a:r>
              <a:rPr/>
              <a:t>narrow</a:t>
            </a:r>
            <a:r>
              <a:rPr/>
              <a:t> </a:t>
            </a:r>
            <a:r>
              <a:rPr/>
              <a:t>your</a:t>
            </a:r>
            <a:r>
              <a:rPr/>
              <a:t> </a:t>
            </a:r>
            <a:r>
              <a:rPr/>
              <a:t>focus</a:t>
            </a:r>
            <a:r>
              <a:rPr/>
              <a:t> </a:t>
            </a:r>
            <a:r>
              <a:rPr/>
              <a:t>quickly.</a:t>
            </a:r>
            <a:r>
              <a:rPr/>
              <a:t> </a:t>
            </a:r>
            <a:r>
              <a:rPr/>
              <a:t>Just</a:t>
            </a:r>
            <a:r>
              <a:rPr/>
              <a:t> </a:t>
            </a:r>
            <a:r>
              <a:rPr/>
              <a:t>don’t</a:t>
            </a:r>
            <a:r>
              <a:rPr/>
              <a:t> </a:t>
            </a:r>
            <a:r>
              <a:rPr/>
              <a:t>let</a:t>
            </a:r>
            <a:r>
              <a:rPr/>
              <a:t> </a:t>
            </a:r>
            <a:r>
              <a:rPr/>
              <a:t>yourself</a:t>
            </a:r>
            <a:r>
              <a:rPr/>
              <a:t> </a:t>
            </a:r>
            <a:r>
              <a:rPr/>
              <a:t>be</a:t>
            </a:r>
            <a:r>
              <a:rPr/>
              <a:t> </a:t>
            </a:r>
            <a:r>
              <a:rPr/>
              <a:t>constrained</a:t>
            </a:r>
            <a:r>
              <a:rPr/>
              <a:t> </a:t>
            </a:r>
            <a:r>
              <a:rPr/>
              <a:t>too</a:t>
            </a:r>
            <a:r>
              <a:rPr/>
              <a:t> </a:t>
            </a:r>
            <a:r>
              <a:rPr/>
              <a:t>much</a:t>
            </a:r>
            <a:r>
              <a:rPr/>
              <a:t> </a:t>
            </a:r>
            <a:r>
              <a:rPr/>
              <a:t>by</a:t>
            </a:r>
            <a:r>
              <a:rPr/>
              <a:t> </a:t>
            </a:r>
            <a:r>
              <a:rPr/>
              <a:t>this</a:t>
            </a:r>
            <a:r>
              <a:rPr/>
              <a:t> </a:t>
            </a:r>
            <a:r>
              <a:rPr/>
              <a:t>diagram.</a:t>
            </a:r>
            <a:r>
              <a:rPr/>
              <a:t> </a:t>
            </a:r>
            <a:r>
              <a:rPr/>
              <a:t>It’s</a:t>
            </a:r>
            <a:r>
              <a:rPr/>
              <a:t> </a:t>
            </a:r>
            <a:r>
              <a:rPr/>
              <a:t>a</a:t>
            </a:r>
            <a:r>
              <a:rPr/>
              <a:t> </a:t>
            </a:r>
            <a:r>
              <a:rPr/>
              <a:t>recommendation</a:t>
            </a:r>
            <a:r>
              <a:rPr/>
              <a:t> </a:t>
            </a:r>
            <a:r>
              <a:rPr/>
              <a:t>rather</a:t>
            </a:r>
            <a:r>
              <a:rPr/>
              <a:t> </a:t>
            </a:r>
            <a:r>
              <a:rPr/>
              <a:t>than</a:t>
            </a:r>
            <a:r>
              <a:rPr/>
              <a:t> </a:t>
            </a:r>
            <a:r>
              <a:rPr/>
              <a:t>a</a:t>
            </a:r>
            <a:r>
              <a:rPr/>
              <a:t> </a:t>
            </a:r>
            <a:r>
              <a:rPr/>
              <a:t>requirement.</a:t>
            </a:r>
          </a:p>
          <a:p>
            <a:pPr lvl="0" marL="0" indent="0">
              <a:buNone/>
            </a:pPr>
          </a:p>
          <a:p>
            <a:pPr lvl="0" marL="0" indent="0">
              <a:buNone/>
            </a:pPr>
            <a:r>
              <a:rPr/>
              <a:t>We’ll</a:t>
            </a:r>
            <a:r>
              <a:rPr/>
              <a:t> </a:t>
            </a:r>
            <a:r>
              <a:rPr/>
              <a:t>come</a:t>
            </a:r>
            <a:r>
              <a:rPr/>
              <a:t> </a:t>
            </a:r>
            <a:r>
              <a:rPr/>
              <a:t>back</a:t>
            </a:r>
            <a:r>
              <a:rPr/>
              <a:t> </a:t>
            </a:r>
            <a:r>
              <a:rPr/>
              <a:t>to</a:t>
            </a:r>
            <a:r>
              <a:rPr/>
              <a:t> </a:t>
            </a:r>
            <a:r>
              <a:rPr/>
              <a:t>this</a:t>
            </a:r>
            <a:r>
              <a:rPr/>
              <a:t> </a:t>
            </a:r>
            <a:r>
              <a:rPr/>
              <a:t>diagram</a:t>
            </a:r>
            <a:r>
              <a:rPr/>
              <a:t> </a:t>
            </a:r>
            <a:r>
              <a:rPr/>
              <a:t>later</a:t>
            </a:r>
            <a:r>
              <a:rPr/>
              <a:t> </a:t>
            </a:r>
            <a:r>
              <a:rPr/>
              <a:t>in</a:t>
            </a:r>
            <a:r>
              <a:rPr/>
              <a:t> </a:t>
            </a:r>
            <a:r>
              <a:rPr/>
              <a:t>this</a:t>
            </a:r>
            <a:r>
              <a:rPr/>
              <a:t> </a:t>
            </a:r>
            <a:r>
              <a:rPr/>
              <a:t>video.</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1.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hyperlink" Target="https://en.wikipedia.org/wiki/Ecological_validity"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hyperlink" Target="https://www.goodreads.com/quotes/166961-when-you-can-measure-what-you-are-speaking-about-and" TargetMode="External" /><Relationship Id="rId4" Type="http://schemas.openxmlformats.org/officeDocument/2006/relationships/hyperlink" Target="https://www.bartleby.com/73/1768.html"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www.hhs.gov/ohrp/regulations-and-policy/regulations/45-cfr-46/index.html" TargetMode="External" /><Relationship Id="rId4" Type="http://schemas.openxmlformats.org/officeDocument/2006/relationships/hyperlink" Target="https://books.google.com/books/about/Research_Methods_in_Applied_Settings.html?id=R23ADAAAQBAJ"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dictionary.com/browse/clinical" TargetMode="External" /><Relationship Id="rId4" Type="http://schemas.openxmlformats.org/officeDocument/2006/relationships/hyperlink" Target="https://www.merriam-webster.com/dictionary/methodology"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01</a:t>
            </a:r>
            <a:r>
              <a:rPr/>
              <a:t> </a:t>
            </a:r>
            <a:r>
              <a:rPr/>
              <a:t>-</a:t>
            </a:r>
            <a:r>
              <a:rPr/>
              <a:t> </a:t>
            </a:r>
            <a:r>
              <a:rPr/>
              <a:t>Introduction</a:t>
            </a:r>
            <a:r>
              <a:rPr/>
              <a:t> </a:t>
            </a:r>
            <a:r>
              <a:rPr/>
              <a:t>to</a:t>
            </a:r>
            <a:r>
              <a:rPr/>
              <a:t> </a:t>
            </a:r>
            <a:r>
              <a:rPr/>
              <a:t>Clinical</a:t>
            </a:r>
            <a:r>
              <a:rPr/>
              <a:t> </a:t>
            </a:r>
            <a:r>
              <a:rPr/>
              <a:t>Research</a:t>
            </a:r>
            <a:r>
              <a:rPr/>
              <a:t> </a:t>
            </a:r>
            <a:r>
              <a:rPr/>
              <a:t>Methods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Where do research ideas come from?</a:t>
            </a:r>
          </a:p>
          <a:p>
            <a:pPr lvl="1"/>
            <a:r>
              <a:rPr/>
              <a:t>What’s next</a:t>
            </a:r>
          </a:p>
          <a:p>
            <a:pPr lvl="2"/>
            <a:r>
              <a:rPr/>
              <a:t>Research dichotomies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dichotomies</a:t>
            </a:r>
          </a:p>
        </p:txBody>
      </p:sp>
      <p:sp>
        <p:nvSpPr>
          <p:cNvPr id="3" name="Content Placeholder 2"/>
          <p:cNvSpPr>
            <a:spLocks noGrp="1"/>
          </p:cNvSpPr>
          <p:nvPr>
            <p:ph idx="1"/>
          </p:nvPr>
        </p:nvSpPr>
        <p:spPr/>
        <p:txBody>
          <a:bodyPr/>
          <a:lstStyle/>
          <a:p>
            <a:pPr lvl="1"/>
            <a:r>
              <a:rPr/>
              <a:t>Dichotomies are always wrong.</a:t>
            </a:r>
          </a:p>
          <a:p>
            <a:pPr lvl="2"/>
            <a:r>
              <a:rPr/>
              <a:t>Trichotomies.</a:t>
            </a:r>
          </a:p>
          <a:p>
            <a:pPr lvl="2"/>
            <a:r>
              <a:rPr/>
              <a:t>Monochotomies.</a:t>
            </a:r>
          </a:p>
          <a:p>
            <a:pPr lvl="2"/>
            <a:r>
              <a:rPr/>
              <a:t>Spectrum.</a:t>
            </a:r>
          </a:p>
          <a:p>
            <a:pPr lvl="1"/>
            <a:r>
              <a:rPr/>
              <a:t>But they are still useful.</a:t>
            </a:r>
          </a:p>
          <a:p>
            <a:pPr lvl="2"/>
            <a:r>
              <a:rPr/>
              <a:t>Shorthand for others.</a:t>
            </a:r>
          </a:p>
          <a:p>
            <a:pPr lvl="2"/>
            <a:r>
              <a:rPr/>
              <a:t>Guidance for statistical analysis.</a:t>
            </a:r>
          </a:p>
          <a:p>
            <a:pPr lvl="2"/>
            <a:r>
              <a:rPr/>
              <a:t>Helpful for critical appraisal.</a:t>
            </a:r>
          </a:p>
          <a:p>
            <a:pPr lvl="1"/>
            <a:r>
              <a:rPr/>
              <a:t>No “best” level in these dichotomies.</a:t>
            </a:r>
          </a:p>
          <a:p>
            <a:pPr lvl="1"/>
            <a:r>
              <a:rPr/>
              <a:t>Mixed methods.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Schematic</a:t>
            </a:r>
            <a:r>
              <a:rPr/>
              <a:t> </a:t>
            </a:r>
            <a:r>
              <a:rPr/>
              <a:t>diagram</a:t>
            </a:r>
            <a:r>
              <a:rPr/>
              <a:t> </a:t>
            </a:r>
            <a:r>
              <a:rPr/>
              <a:t>of</a:t>
            </a:r>
            <a:r>
              <a:rPr/>
              <a:t> </a:t>
            </a:r>
            <a:r>
              <a:rPr/>
              <a:t>research</a:t>
            </a:r>
          </a:p>
        </p:txBody>
      </p:sp>
      <p:pic>
        <p:nvPicPr>
          <p:cNvPr descr="../images/schematic-diagram-of-research.png" id="0" name="Picture 1"/>
          <p:cNvPicPr>
            <a:picLocks noGrp="1" noChangeAspect="1"/>
          </p:cNvPicPr>
          <p:nvPr/>
        </p:nvPicPr>
        <p:blipFill>
          <a:blip r:embed="rId3"/>
          <a:stretch>
            <a:fillRect/>
          </a:stretch>
        </p:blipFill>
        <p:spPr bwMode="auto">
          <a:xfrm>
            <a:off x="2184400" y="1600200"/>
            <a:ext cx="478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Schematic</a:t>
            </a:r>
            <a:r>
              <a:rPr/>
              <a:t> </a:t>
            </a:r>
            <a:r>
              <a:rPr/>
              <a:t>diagram</a:t>
            </a:r>
            <a:r>
              <a:rPr/>
              <a:t> </a:t>
            </a:r>
            <a:r>
              <a:rPr/>
              <a:t>of</a:t>
            </a:r>
            <a:r>
              <a:rPr/>
              <a:t> </a:t>
            </a:r>
            <a:r>
              <a:rPr/>
              <a:t>research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Research dichotomies</a:t>
            </a:r>
          </a:p>
          <a:p>
            <a:pPr lvl="1"/>
            <a:r>
              <a:rPr/>
              <a:t>What’s next</a:t>
            </a:r>
          </a:p>
          <a:p>
            <a:pPr lvl="2"/>
            <a:r>
              <a:rPr/>
              <a:t>Theoretical versus applied research</a:t>
            </a:r>
          </a:p>
          <a:p>
            <a:pPr lvl="2"/>
            <a:r>
              <a:rPr/>
              <a:t>Translational versus basic research</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versus</a:t>
            </a:r>
            <a:r>
              <a:rPr/>
              <a:t> </a:t>
            </a:r>
            <a:r>
              <a:rPr/>
              <a:t>applied</a:t>
            </a:r>
          </a:p>
        </p:txBody>
      </p:sp>
      <p:sp>
        <p:nvSpPr>
          <p:cNvPr id="3" name="Content Placeholder 2"/>
          <p:cNvSpPr>
            <a:spLocks noGrp="1"/>
          </p:cNvSpPr>
          <p:nvPr>
            <p:ph idx="1"/>
          </p:nvPr>
        </p:nvSpPr>
        <p:spPr/>
        <p:txBody>
          <a:bodyPr/>
          <a:lstStyle/>
          <a:p>
            <a:pPr lvl="1"/>
            <a:r>
              <a:rPr/>
              <a:t>Theoretical: no benefit to patients now.</a:t>
            </a:r>
          </a:p>
          <a:p>
            <a:pPr lvl="1"/>
            <a:r>
              <a:rPr/>
              <a:t>Applied: potential for immediate benefit.</a:t>
            </a:r>
          </a:p>
          <a:p>
            <a:pPr lvl="1"/>
            <a:r>
              <a:rPr/>
              <a:t>“Experience by itself teaches nothing… Without theory, experience has no meaning. Without theory, one has no questions to ask. Hence, without theory, there is no learning.”</a:t>
            </a:r>
          </a:p>
          <a:p>
            <a:pPr lvl="2"/>
            <a:r>
              <a:rPr/>
              <a:t>W. Edwards Deming, in The New Economics for Industry, Government, Education.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Translational</a:t>
            </a:r>
            <a:r>
              <a:rPr/>
              <a:t> </a:t>
            </a:r>
            <a:r>
              <a:rPr/>
              <a:t>versus</a:t>
            </a:r>
            <a:r>
              <a:rPr/>
              <a:t> </a:t>
            </a:r>
            <a:r>
              <a:rPr/>
              <a:t>basic</a:t>
            </a:r>
          </a:p>
        </p:txBody>
      </p:sp>
      <p:sp>
        <p:nvSpPr>
          <p:cNvPr id="3" name="Content Placeholder 2"/>
          <p:cNvSpPr>
            <a:spLocks noGrp="1"/>
          </p:cNvSpPr>
          <p:nvPr>
            <p:ph idx="1"/>
          </p:nvPr>
        </p:nvSpPr>
        <p:spPr/>
        <p:txBody>
          <a:bodyPr/>
          <a:lstStyle/>
          <a:p>
            <a:pPr lvl="1"/>
            <a:r>
              <a:rPr/>
              <a:t>Basic research: “without thought of practical ends.”</a:t>
            </a:r>
          </a:p>
          <a:p>
            <a:pPr lvl="2"/>
            <a:r>
              <a:rPr/>
              <a:t>National Science Foundation (1953) “What is Basic Research” published in the Third Annual Report of the National Science Foundation.</a:t>
            </a:r>
          </a:p>
          <a:p>
            <a:pPr lvl="1"/>
            <a:r>
              <a:rPr/>
              <a:t>Translational research: transition from “bench to bedside.”</a:t>
            </a:r>
          </a:p>
          <a:p>
            <a:pPr lvl="2"/>
            <a:r>
              <a:rPr/>
              <a:t>Called T1 research.</a:t>
            </a:r>
          </a:p>
          <a:p>
            <a:pPr lvl="2"/>
            <a:r>
              <a:rPr/>
              <a:t>Next step (T2): transition from bedside to community.</a:t>
            </a:r>
          </a:p>
          <a:p>
            <a:pPr lvl="2"/>
            <a:r>
              <a:rPr/>
              <a:t>T3, T4, T5???</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Theoretical versus applied research</a:t>
            </a:r>
          </a:p>
          <a:p>
            <a:pPr lvl="2"/>
            <a:r>
              <a:rPr/>
              <a:t>Translational versus basic research</a:t>
            </a:r>
          </a:p>
          <a:p>
            <a:pPr lvl="1"/>
            <a:r>
              <a:rPr/>
              <a:t>What’s next</a:t>
            </a:r>
          </a:p>
          <a:p>
            <a:pPr lvl="2"/>
            <a:r>
              <a:rPr/>
              <a:t>Laboratory versus field research</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Laboratory</a:t>
            </a:r>
            <a:r>
              <a:rPr/>
              <a:t> </a:t>
            </a:r>
            <a:r>
              <a:rPr/>
              <a:t>versus</a:t>
            </a:r>
            <a:r>
              <a:rPr/>
              <a:t> </a:t>
            </a:r>
            <a:r>
              <a:rPr/>
              <a:t>field.</a:t>
            </a:r>
          </a:p>
        </p:txBody>
      </p:sp>
      <p:sp>
        <p:nvSpPr>
          <p:cNvPr id="3" name="Content Placeholder 2"/>
          <p:cNvSpPr>
            <a:spLocks noGrp="1"/>
          </p:cNvSpPr>
          <p:nvPr>
            <p:ph idx="1"/>
          </p:nvPr>
        </p:nvSpPr>
        <p:spPr/>
        <p:txBody>
          <a:bodyPr/>
          <a:lstStyle/>
          <a:p>
            <a:pPr lvl="1"/>
            <a:r>
              <a:rPr/>
              <a:t>Laboratory: controlled setting</a:t>
            </a:r>
          </a:p>
          <a:p>
            <a:pPr lvl="2"/>
            <a:r>
              <a:rPr/>
              <a:t>Unnatural.</a:t>
            </a:r>
          </a:p>
          <a:p>
            <a:pPr lvl="2"/>
            <a:r>
              <a:rPr/>
              <a:t>Control extraneous variables.</a:t>
            </a:r>
          </a:p>
          <a:p>
            <a:pPr lvl="1"/>
            <a:r>
              <a:rPr/>
              <a:t>Field setting: in the clinic</a:t>
            </a:r>
          </a:p>
          <a:p>
            <a:pPr lvl="1"/>
            <a:r>
              <a:rPr/>
              <a:t>Ecologic validity: “the methods, materials and setting of the study must approximate the real-world that is being examined.”</a:t>
            </a:r>
          </a:p>
          <a:p>
            <a:pPr lvl="2"/>
            <a:r>
              <a:rPr/>
              <a:t>Source: </a:t>
            </a:r>
            <a:r>
              <a:rPr>
                <a:hlinkClick r:id="rId3"/>
              </a:rPr>
              <a:t>Wikipedia</a:t>
            </a:r>
            <a: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you learned</a:t>
            </a:r>
          </a:p>
          <a:p>
            <a:pPr lvl="2"/>
            <a:r>
              <a:rPr/>
              <a:t>Laboratory versus field research</a:t>
            </a:r>
          </a:p>
          <a:p>
            <a:pPr lvl="1"/>
            <a:r>
              <a:rPr/>
              <a:t>What’s next</a:t>
            </a:r>
          </a:p>
          <a:p>
            <a:pPr lvl="2"/>
            <a:r>
              <a:rPr/>
              <a:t>Experimental versus observational research</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Experimental</a:t>
            </a:r>
          </a:p>
          <a:p>
            <a:pPr lvl="2"/>
            <a:r>
              <a:rPr/>
              <a:t>Researcher chooses the intervention</a:t>
            </a:r>
          </a:p>
          <a:p>
            <a:pPr lvl="2"/>
            <a:r>
              <a:rPr/>
              <a:t>Allows for randomization</a:t>
            </a:r>
          </a:p>
          <a:p>
            <a:pPr lvl="1"/>
            <a:r>
              <a:rPr/>
              <a:t>Observational</a:t>
            </a:r>
          </a:p>
          <a:p>
            <a:pPr lvl="2"/>
            <a:r>
              <a:rPr/>
              <a:t>Patient/doctor chooses the intervention</a:t>
            </a:r>
          </a:p>
          <a:p>
            <a:pPr lvl="2"/>
            <a:r>
              <a:rPr/>
              <a:t>Groups not under anyone’s control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To describe the variety of research that can be conducted while doing clinical research.</a:t>
            </a:r>
          </a:p>
          <a:p>
            <a:pPr lvl="1"/>
            <a:r>
              <a:rPr/>
              <a:t>To describe what is needed in order to identify and define a research question that could be the basis for a research project.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#6</a:t>
            </a:r>
          </a:p>
        </p:txBody>
      </p:sp>
      <p:sp>
        <p:nvSpPr>
          <p:cNvPr id="3" name="Content Placeholder 2"/>
          <p:cNvSpPr>
            <a:spLocks noGrp="1"/>
          </p:cNvSpPr>
          <p:nvPr>
            <p:ph idx="1"/>
          </p:nvPr>
        </p:nvSpPr>
        <p:spPr/>
        <p:txBody>
          <a:bodyPr/>
          <a:lstStyle/>
          <a:p>
            <a:pPr lvl="1"/>
            <a:r>
              <a:rPr/>
              <a:t>What have you learned</a:t>
            </a:r>
          </a:p>
          <a:p>
            <a:pPr lvl="2"/>
            <a:r>
              <a:rPr/>
              <a:t>Experimental versus observational research</a:t>
            </a:r>
          </a:p>
          <a:p>
            <a:pPr lvl="1"/>
            <a:r>
              <a:rPr/>
              <a:t>What’s next</a:t>
            </a:r>
          </a:p>
          <a:p>
            <a:pPr lvl="2"/>
            <a:r>
              <a:rPr/>
              <a:t>Participant report versus researcher observation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Participant</a:t>
            </a:r>
            <a:r>
              <a:rPr/>
              <a:t> </a:t>
            </a:r>
            <a:r>
              <a:rPr/>
              <a:t>report</a:t>
            </a:r>
            <a:r>
              <a:rPr/>
              <a:t> </a:t>
            </a:r>
            <a:r>
              <a:rPr/>
              <a:t>versus</a:t>
            </a:r>
            <a:r>
              <a:rPr/>
              <a:t> </a:t>
            </a:r>
            <a:r>
              <a:rPr/>
              <a:t>researcher</a:t>
            </a:r>
            <a:r>
              <a:rPr/>
              <a:t> </a:t>
            </a:r>
            <a:r>
              <a:rPr/>
              <a:t>observation</a:t>
            </a:r>
          </a:p>
        </p:txBody>
      </p:sp>
      <p:sp>
        <p:nvSpPr>
          <p:cNvPr id="3" name="Content Placeholder 2"/>
          <p:cNvSpPr>
            <a:spLocks noGrp="1"/>
          </p:cNvSpPr>
          <p:nvPr>
            <p:ph idx="1"/>
          </p:nvPr>
        </p:nvSpPr>
        <p:spPr/>
        <p:txBody>
          <a:bodyPr/>
          <a:lstStyle/>
          <a:p>
            <a:pPr lvl="1"/>
            <a:r>
              <a:rPr/>
              <a:t>Participant report.</a:t>
            </a:r>
          </a:p>
          <a:p>
            <a:pPr lvl="2"/>
            <a:r>
              <a:rPr/>
              <a:t>Either written or oral.</a:t>
            </a:r>
          </a:p>
          <a:p>
            <a:pPr lvl="2"/>
            <a:r>
              <a:rPr/>
              <a:t>Only practical approach for pain, quality of life.</a:t>
            </a:r>
          </a:p>
          <a:p>
            <a:pPr lvl="2"/>
            <a:r>
              <a:rPr/>
              <a:t>Also known as Patient Reported Outcomes (PRO).</a:t>
            </a:r>
          </a:p>
          <a:p>
            <a:pPr lvl="1"/>
            <a:r>
              <a:rPr/>
              <a:t>Researcher observation.</a:t>
            </a:r>
          </a:p>
          <a:p>
            <a:pPr lvl="2"/>
            <a:r>
              <a:rPr/>
              <a:t>Also includes instruments like a heart rate monitor.</a:t>
            </a:r>
          </a:p>
          <a:p>
            <a:pPr lvl="2"/>
            <a:r>
              <a:rPr/>
              <a:t>Perceived as more objective.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#7</a:t>
            </a:r>
          </a:p>
        </p:txBody>
      </p:sp>
      <p:sp>
        <p:nvSpPr>
          <p:cNvPr id="3" name="Content Placeholder 2"/>
          <p:cNvSpPr>
            <a:spLocks noGrp="1"/>
          </p:cNvSpPr>
          <p:nvPr>
            <p:ph idx="1"/>
          </p:nvPr>
        </p:nvSpPr>
        <p:spPr/>
        <p:txBody>
          <a:bodyPr/>
          <a:lstStyle/>
          <a:p>
            <a:pPr lvl="1"/>
            <a:r>
              <a:rPr/>
              <a:t>What have you learned</a:t>
            </a:r>
          </a:p>
          <a:p>
            <a:pPr lvl="2"/>
            <a:r>
              <a:rPr/>
              <a:t>Participant report versus researcher observation</a:t>
            </a:r>
          </a:p>
          <a:p>
            <a:pPr lvl="1"/>
            <a:r>
              <a:rPr/>
              <a:t>What’s next</a:t>
            </a:r>
          </a:p>
          <a:p>
            <a:pPr lvl="2"/>
            <a:r>
              <a:rPr/>
              <a:t>Quantitative versus qualitative research</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Quantitative</a:t>
            </a:r>
            <a:r>
              <a:rPr/>
              <a:t> </a:t>
            </a:r>
            <a:r>
              <a:rPr/>
              <a:t>research</a:t>
            </a:r>
            <a:r>
              <a:rPr/>
              <a:t> </a:t>
            </a:r>
            <a:r>
              <a:rPr/>
              <a:t>versus</a:t>
            </a:r>
            <a:r>
              <a:rPr/>
              <a:t> </a:t>
            </a:r>
            <a:r>
              <a:rPr/>
              <a:t>qualitative</a:t>
            </a:r>
            <a:r>
              <a:rPr/>
              <a:t> </a:t>
            </a:r>
            <a:r>
              <a:rPr/>
              <a:t>research</a:t>
            </a:r>
          </a:p>
        </p:txBody>
      </p:sp>
      <p:sp>
        <p:nvSpPr>
          <p:cNvPr id="3" name="Content Placeholder 2"/>
          <p:cNvSpPr>
            <a:spLocks noGrp="1"/>
          </p:cNvSpPr>
          <p:nvPr>
            <p:ph idx="1"/>
          </p:nvPr>
        </p:nvSpPr>
        <p:spPr/>
        <p:txBody>
          <a:bodyPr/>
          <a:lstStyle/>
          <a:p>
            <a:pPr lvl="0" marL="0" indent="0">
              <a:buNone/>
            </a:pPr>
            <a:r>
              <a:rPr/>
              <a:t>Quantitative research.</a:t>
            </a:r>
          </a:p>
          <a:p>
            <a:pPr lvl="1"/>
            <a:r>
              <a:rPr/>
              <a:t>Synonym(?): Positivistic.</a:t>
            </a:r>
          </a:p>
          <a:p>
            <a:pPr lvl="1"/>
            <a:r>
              <a:rPr/>
              <a:t>Highly structured, A priori specifications.</a:t>
            </a:r>
          </a:p>
          <a:p>
            <a:pPr lvl="1"/>
            <a:r>
              <a:rPr/>
              <a:t>Separates the researcher from the research.</a:t>
            </a:r>
          </a:p>
          <a:p>
            <a:pPr lvl="1"/>
            <a:r>
              <a:rPr/>
              <a:t>Data is easily represented as numbers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Quantitative</a:t>
            </a:r>
            <a:r>
              <a:rPr/>
              <a:t> </a:t>
            </a:r>
            <a:r>
              <a:rPr/>
              <a:t>research</a:t>
            </a:r>
            <a:r>
              <a:rPr/>
              <a:t> </a:t>
            </a:r>
            <a:r>
              <a:rPr/>
              <a:t>versus</a:t>
            </a:r>
            <a:r>
              <a:rPr/>
              <a:t> </a:t>
            </a:r>
            <a:r>
              <a:rPr/>
              <a:t>qualitative</a:t>
            </a:r>
            <a:r>
              <a:rPr/>
              <a:t> </a:t>
            </a:r>
            <a:r>
              <a:rPr/>
              <a:t>research</a:t>
            </a:r>
          </a:p>
        </p:txBody>
      </p:sp>
      <p:sp>
        <p:nvSpPr>
          <p:cNvPr id="3" name="Content Placeholder 2"/>
          <p:cNvSpPr>
            <a:spLocks noGrp="1"/>
          </p:cNvSpPr>
          <p:nvPr>
            <p:ph idx="1"/>
          </p:nvPr>
        </p:nvSpPr>
        <p:spPr/>
        <p:txBody>
          <a:bodyPr/>
          <a:lstStyle/>
          <a:p>
            <a:pPr lvl="1"/>
            <a:r>
              <a:rPr/>
              <a:t>Qualitative research.</a:t>
            </a:r>
          </a:p>
          <a:p>
            <a:pPr lvl="2"/>
            <a:r>
              <a:rPr/>
              <a:t>Synoynms(?): Constructivist, humanist.</a:t>
            </a:r>
          </a:p>
          <a:p>
            <a:pPr lvl="2"/>
            <a:r>
              <a:rPr/>
              <a:t>Covers five sub-areas: phenomological, grounded theory, ethnographic, case study, and narrative research.</a:t>
            </a:r>
          </a:p>
          <a:p>
            <a:pPr lvl="2"/>
            <a:r>
              <a:rPr/>
              <a:t>Open ended questions. Research guides and is guided by the research process.</a:t>
            </a:r>
          </a:p>
          <a:p>
            <a:pPr lvl="2"/>
            <a:r>
              <a:rPr/>
              <a:t>Data is open ended text–difficult to represent as numbers</a:t>
            </a:r>
          </a:p>
          <a:p>
            <a:pPr lvl="2"/>
            <a:r>
              <a:rPr/>
              <a:t>Measures perceptions, feelings, values</a:t>
            </a:r>
          </a:p>
          <a:p>
            <a:pPr lvl="1"/>
            <a:r>
              <a:rPr/>
              <a:t>Postpositivism tries to reconcile quantitative and qualitative approaches.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Quote</a:t>
            </a:r>
            <a:r>
              <a:rPr/>
              <a:t> </a:t>
            </a:r>
            <a:r>
              <a:rPr/>
              <a:t>in</a:t>
            </a:r>
            <a:r>
              <a:rPr/>
              <a:t> </a:t>
            </a:r>
            <a:r>
              <a:rPr/>
              <a:t>support</a:t>
            </a:r>
            <a:r>
              <a:rPr/>
              <a:t> </a:t>
            </a:r>
            <a:r>
              <a:rPr/>
              <a:t>of</a:t>
            </a:r>
            <a:r>
              <a:rPr/>
              <a:t> </a:t>
            </a:r>
            <a:r>
              <a:rPr/>
              <a:t>quantitative</a:t>
            </a:r>
            <a:r>
              <a:rPr/>
              <a:t> </a:t>
            </a:r>
            <a:r>
              <a:rPr/>
              <a:t>data</a:t>
            </a:r>
          </a:p>
        </p:txBody>
      </p:sp>
      <p:sp>
        <p:nvSpPr>
          <p:cNvPr id="3" name="Content Placeholder 2"/>
          <p:cNvSpPr>
            <a:spLocks noGrp="1"/>
          </p:cNvSpPr>
          <p:nvPr>
            <p:ph idx="1"/>
          </p:nvPr>
        </p:nvSpPr>
        <p:spPr/>
        <p:txBody>
          <a:bodyPr/>
          <a:lstStyle/>
          <a:p>
            <a:pPr lvl="1"/>
            <a:r>
              <a:rPr/>
              <a:t>“When you can measure what you are speaking about, and express it in numbers, you know something about it, when you cannot express it in numbers, your knowledge is of a meager and unsatisfactory kind; it may be the beginning of knowledge, but you have scarely, in your thoughts advanced to the stage of science.”</a:t>
            </a:r>
          </a:p>
          <a:p>
            <a:pPr lvl="2"/>
            <a:r>
              <a:rPr/>
              <a:t>Lord Kelvin, as quoted at </a:t>
            </a:r>
            <a:r>
              <a:rPr>
                <a:hlinkClick r:id="rId3"/>
              </a:rPr>
              <a:t>Goodreads</a:t>
            </a:r>
          </a:p>
          <a:p>
            <a:pPr lvl="1"/>
            <a:r>
              <a:rPr/>
              <a:t>“The individual source of the statistics may easily be the weakest link. Harold Cox tells a story of his life as a young man in India. He quoted some statistics to a Judge, an Englishman, and a very good fellow. His friend said, Cox, when you are a bit older, you will not quote Indian statistics with that assurance. The Government are very keen on amassing statistics—they collect them, add them, raise them to the nth power, take the cube root and prepare wonderful diagrams. But what you must never forget is that every one of those figures comes in the first instance from the chowty dar [chowkidar] (village watchman), who just puts down what he damn pleases.”</a:t>
            </a:r>
          </a:p>
          <a:p>
            <a:pPr lvl="2"/>
            <a:r>
              <a:rPr/>
              <a:t>Josiah Stamp, as quoted at </a:t>
            </a:r>
            <a:r>
              <a:rPr>
                <a:hlinkClick r:id="rId4"/>
              </a:rPr>
              <a:t>Bartleby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#8</a:t>
            </a:r>
          </a:p>
        </p:txBody>
      </p:sp>
      <p:sp>
        <p:nvSpPr>
          <p:cNvPr id="3" name="Content Placeholder 2"/>
          <p:cNvSpPr>
            <a:spLocks noGrp="1"/>
          </p:cNvSpPr>
          <p:nvPr>
            <p:ph idx="1"/>
          </p:nvPr>
        </p:nvSpPr>
        <p:spPr/>
        <p:txBody>
          <a:bodyPr/>
          <a:lstStyle/>
          <a:p>
            <a:pPr lvl="1"/>
            <a:r>
              <a:rPr/>
              <a:t>What have you learned</a:t>
            </a:r>
          </a:p>
          <a:p>
            <a:pPr lvl="2"/>
            <a:r>
              <a:rPr/>
              <a:t>Quantitative versus qualitative research</a:t>
            </a:r>
          </a:p>
          <a:p>
            <a:pPr lvl="1"/>
            <a:r>
              <a:rPr/>
              <a:t>What’s next</a:t>
            </a:r>
          </a:p>
          <a:p>
            <a:pPr lvl="2"/>
            <a:r>
              <a:rPr/>
              <a:t>Inferential versus descriptive analysis</a:t>
            </a:r>
          </a:p>
          <a:p>
            <a:pPr lvl="2"/>
            <a:r>
              <a:rPr/>
              <a:t>Inductive versus deductive research</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Inferential</a:t>
            </a:r>
            <a:r>
              <a:rPr/>
              <a:t> </a:t>
            </a:r>
            <a:r>
              <a:rPr/>
              <a:t>versus</a:t>
            </a:r>
            <a:r>
              <a:rPr/>
              <a:t> </a:t>
            </a:r>
            <a:r>
              <a:rPr/>
              <a:t>descriptive</a:t>
            </a:r>
            <a:r>
              <a:rPr/>
              <a:t> </a:t>
            </a:r>
            <a:r>
              <a:rPr/>
              <a:t>analysis</a:t>
            </a:r>
          </a:p>
        </p:txBody>
      </p:sp>
      <p:sp>
        <p:nvSpPr>
          <p:cNvPr id="3" name="Content Placeholder 2"/>
          <p:cNvSpPr>
            <a:spLocks noGrp="1"/>
          </p:cNvSpPr>
          <p:nvPr>
            <p:ph idx="1"/>
          </p:nvPr>
        </p:nvSpPr>
        <p:spPr/>
        <p:txBody>
          <a:bodyPr/>
          <a:lstStyle/>
          <a:p>
            <a:pPr lvl="1"/>
            <a:r>
              <a:rPr/>
              <a:t>Inferential</a:t>
            </a:r>
          </a:p>
          <a:p>
            <a:pPr lvl="2"/>
            <a:r>
              <a:rPr/>
              <a:t>Synonyms(?): Statistical, qunatitative, confirmatory.</a:t>
            </a:r>
          </a:p>
          <a:p>
            <a:pPr lvl="2"/>
            <a:r>
              <a:rPr/>
              <a:t>P-values, confidence intervals</a:t>
            </a:r>
          </a:p>
          <a:p>
            <a:pPr lvl="1"/>
            <a:r>
              <a:rPr/>
              <a:t>Descriptive analysis.</a:t>
            </a:r>
          </a:p>
          <a:p>
            <a:pPr lvl="2"/>
            <a:r>
              <a:rPr/>
              <a:t>Synonyms(?): Qualitative, exploratory.</a:t>
            </a:r>
          </a:p>
          <a:p>
            <a:pPr lvl="2"/>
            <a:r>
              <a:rPr/>
              <a:t>Verbal summaries.</a:t>
            </a:r>
          </a:p>
          <a:p>
            <a:pPr lvl="2"/>
            <a:r>
              <a:rPr/>
              <a:t>Numeric measures other than p-values and confidence intervals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Inductive</a:t>
            </a:r>
            <a:r>
              <a:rPr/>
              <a:t> </a:t>
            </a:r>
            <a:r>
              <a:rPr/>
              <a:t>versus</a:t>
            </a:r>
            <a:r>
              <a:rPr/>
              <a:t> </a:t>
            </a:r>
            <a:r>
              <a:rPr/>
              <a:t>deductive</a:t>
            </a:r>
          </a:p>
        </p:txBody>
      </p:sp>
      <p:sp>
        <p:nvSpPr>
          <p:cNvPr id="3" name="Content Placeholder 2"/>
          <p:cNvSpPr>
            <a:spLocks noGrp="1"/>
          </p:cNvSpPr>
          <p:nvPr>
            <p:ph idx="1"/>
          </p:nvPr>
        </p:nvSpPr>
        <p:spPr/>
        <p:txBody>
          <a:bodyPr/>
          <a:lstStyle/>
          <a:p>
            <a:pPr lvl="1"/>
            <a:r>
              <a:rPr/>
              <a:t>Not the same as inductive/deductive reasoning.</a:t>
            </a:r>
          </a:p>
          <a:p>
            <a:pPr lvl="1"/>
            <a:r>
              <a:rPr/>
              <a:t>Deductive: use theory to test a specific hypothesis</a:t>
            </a:r>
          </a:p>
          <a:p>
            <a:pPr lvl="2"/>
            <a:r>
              <a:rPr/>
              <a:t>from general to specific.</a:t>
            </a:r>
          </a:p>
          <a:p>
            <a:pPr lvl="1"/>
            <a:r>
              <a:rPr/>
              <a:t>Inductive: collect specific facts to build a theory</a:t>
            </a:r>
          </a:p>
          <a:p>
            <a:pPr lvl="2"/>
            <a:r>
              <a:rPr/>
              <a:t>from specific to general.</a:t>
            </a:r>
          </a:p>
          <a:p>
            <a:pPr lvl="2"/>
            <a:r>
              <a:rPr/>
              <a:t>often relies on qualitative research (grounded theory)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Interrelationships</a:t>
            </a:r>
          </a:p>
        </p:txBody>
      </p:sp>
      <p:sp>
        <p:nvSpPr>
          <p:cNvPr id="3" name="Content Placeholder 2"/>
          <p:cNvSpPr>
            <a:spLocks noGrp="1"/>
          </p:cNvSpPr>
          <p:nvPr>
            <p:ph idx="1"/>
          </p:nvPr>
        </p:nvSpPr>
        <p:spPr/>
        <p:txBody>
          <a:bodyPr/>
          <a:lstStyle/>
          <a:p>
            <a:pPr lvl="1"/>
            <a:r>
              <a:rPr/>
              <a:t>Examples of typical associations</a:t>
            </a:r>
          </a:p>
          <a:p>
            <a:pPr lvl="2"/>
            <a:r>
              <a:rPr/>
              <a:t>Laboratory research and theoretical research.</a:t>
            </a:r>
          </a:p>
          <a:p>
            <a:pPr lvl="2"/>
            <a:r>
              <a:rPr/>
              <a:t>Constructivist research and subjective data.</a:t>
            </a:r>
          </a:p>
          <a:p>
            <a:pPr lvl="1"/>
            <a:r>
              <a:rPr/>
              <a:t>Plenty of exceptions, though.</a:t>
            </a:r>
          </a:p>
          <a:p>
            <a:pPr lvl="1"/>
            <a:r>
              <a:rPr/>
              <a:t>Mixed methods studies.</a:t>
            </a:r>
          </a:p>
          <a:p>
            <a:pPr lvl="2"/>
            <a:r>
              <a:rPr/>
              <a:t>Combination of constructivist and positivist approaches.</a:t>
            </a:r>
          </a:p>
          <a:p>
            <a:pPr lvl="2"/>
            <a:r>
              <a:rPr/>
              <a:t>Sometimes called triangulation.</a:t>
            </a:r>
          </a:p>
          <a:p>
            <a:pPr lvl="1"/>
            <a:r>
              <a:rPr/>
              <a:t>Pragmatic approach.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research?</a:t>
            </a:r>
          </a:p>
        </p:txBody>
      </p:sp>
      <p:sp>
        <p:nvSpPr>
          <p:cNvPr id="3" name="Content Placeholder 2"/>
          <p:cNvSpPr>
            <a:spLocks noGrp="1"/>
          </p:cNvSpPr>
          <p:nvPr>
            <p:ph idx="1"/>
          </p:nvPr>
        </p:nvSpPr>
        <p:spPr/>
        <p:txBody>
          <a:bodyPr/>
          <a:lstStyle/>
          <a:p>
            <a:pPr lvl="1"/>
            <a:r>
              <a:rPr/>
              <a:t>" systematic investigation, including research development, testing, and evaluation, designed to develop or contribute to generalizable knowledge"</a:t>
            </a:r>
          </a:p>
          <a:p>
            <a:pPr lvl="2"/>
            <a:r>
              <a:rPr>
                <a:hlinkClick r:id="rId3"/>
              </a:rPr>
              <a:t>45 CFR 46.102</a:t>
            </a:r>
          </a:p>
          <a:p>
            <a:pPr lvl="1"/>
            <a:r>
              <a:rPr/>
              <a:t>“Disciplined method” or “disciplined inquiry”</a:t>
            </a:r>
          </a:p>
          <a:p>
            <a:pPr lvl="2"/>
            <a:r>
              <a:rPr/>
              <a:t>“dispassionate search for truth”</a:t>
            </a:r>
          </a:p>
          <a:p>
            <a:pPr lvl="2"/>
            <a:r>
              <a:rPr/>
              <a:t>not dependent on surface plausibility or the status of the author.</a:t>
            </a:r>
          </a:p>
          <a:p>
            <a:pPr lvl="2"/>
            <a:r>
              <a:rPr>
                <a:hlinkClick r:id="rId4"/>
              </a:rPr>
              <a:t>Gliner, Morgan, Leech. Research Methods in Applied Settings</a:t>
            </a: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Schematic</a:t>
            </a:r>
            <a:r>
              <a:rPr/>
              <a:t> </a:t>
            </a:r>
            <a:r>
              <a:rPr/>
              <a:t>diagram</a:t>
            </a:r>
            <a:r>
              <a:rPr/>
              <a:t> </a:t>
            </a:r>
            <a:r>
              <a:rPr/>
              <a:t>of</a:t>
            </a:r>
            <a:r>
              <a:rPr/>
              <a:t> </a:t>
            </a:r>
            <a:r>
              <a:rPr/>
              <a:t>research</a:t>
            </a:r>
          </a:p>
        </p:txBody>
      </p:sp>
      <p:pic>
        <p:nvPicPr>
          <p:cNvPr descr="../images/schematic-diagram-of-research.png" id="0" name="Picture 1"/>
          <p:cNvPicPr>
            <a:picLocks noGrp="1" noChangeAspect="1"/>
          </p:cNvPicPr>
          <p:nvPr/>
        </p:nvPicPr>
        <p:blipFill>
          <a:blip r:embed="rId3"/>
          <a:stretch>
            <a:fillRect/>
          </a:stretch>
        </p:blipFill>
        <p:spPr bwMode="auto">
          <a:xfrm>
            <a:off x="2184400" y="1600200"/>
            <a:ext cx="478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Schematic</a:t>
            </a:r>
            <a:r>
              <a:rPr/>
              <a:t> </a:t>
            </a:r>
            <a:r>
              <a:rPr/>
              <a:t>diagram</a:t>
            </a:r>
            <a:r>
              <a:rPr/>
              <a:t> </a:t>
            </a:r>
            <a:r>
              <a:rPr/>
              <a:t>of</a:t>
            </a:r>
            <a:r>
              <a:rPr/>
              <a:t> </a:t>
            </a:r>
            <a:r>
              <a:rPr/>
              <a:t>research</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What have you learned</a:t>
            </a:r>
          </a:p>
          <a:p>
            <a:pPr lvl="2"/>
            <a:r>
              <a:rPr/>
              <a:t>Definitions of research</a:t>
            </a:r>
          </a:p>
          <a:p>
            <a:pPr lvl="2"/>
            <a:r>
              <a:rPr/>
              <a:t>where research ideas come from</a:t>
            </a:r>
          </a:p>
          <a:p>
            <a:pPr lvl="2"/>
            <a:r>
              <a:rPr/>
              <a:t>Research dichotomies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clinical?</a:t>
            </a:r>
            <a:r>
              <a:rPr/>
              <a:t> </a:t>
            </a:r>
            <a:r>
              <a:rPr/>
              <a:t>What</a:t>
            </a:r>
            <a:r>
              <a:rPr/>
              <a:t> </a:t>
            </a:r>
            <a:r>
              <a:rPr/>
              <a:t>is</a:t>
            </a:r>
            <a:r>
              <a:rPr/>
              <a:t> </a:t>
            </a:r>
            <a:r>
              <a:rPr/>
              <a:t>methodology?</a:t>
            </a:r>
          </a:p>
        </p:txBody>
      </p:sp>
      <p:sp>
        <p:nvSpPr>
          <p:cNvPr id="3" name="Content Placeholder 2"/>
          <p:cNvSpPr>
            <a:spLocks noGrp="1"/>
          </p:cNvSpPr>
          <p:nvPr>
            <p:ph idx="1"/>
          </p:nvPr>
        </p:nvSpPr>
        <p:spPr/>
        <p:txBody>
          <a:bodyPr/>
          <a:lstStyle/>
          <a:p>
            <a:pPr lvl="1"/>
            <a:r>
              <a:rPr/>
              <a:t>Clinical: “concerned with or based on actual observation and treatment of disease in patients rather than experimentation or theory.”</a:t>
            </a:r>
          </a:p>
          <a:p>
            <a:pPr lvl="2"/>
            <a:r>
              <a:rPr>
                <a:hlinkClick r:id="rId3"/>
              </a:rPr>
              <a:t>Dictionary.com</a:t>
            </a:r>
          </a:p>
          <a:p>
            <a:pPr lvl="1"/>
            <a:r>
              <a:rPr/>
              <a:t>Methodology: “a body of methods, rules, and postulates employed by a discipline : a particular procedure or set of procedures”</a:t>
            </a:r>
          </a:p>
          <a:p>
            <a:pPr lvl="2"/>
            <a:r>
              <a:rPr>
                <a:hlinkClick r:id="rId4"/>
              </a:rPr>
              <a:t>Merriam-Webster dictionary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t>
            </a:r>
            <a:r>
              <a:rPr/>
              <a:t>flavors</a:t>
            </a:r>
            <a:r>
              <a:rPr/>
              <a:t>”</a:t>
            </a:r>
          </a:p>
        </p:txBody>
      </p:sp>
      <p:sp>
        <p:nvSpPr>
          <p:cNvPr id="3" name="Content Placeholder 2"/>
          <p:cNvSpPr>
            <a:spLocks noGrp="1"/>
          </p:cNvSpPr>
          <p:nvPr>
            <p:ph idx="1"/>
          </p:nvPr>
        </p:nvSpPr>
        <p:spPr/>
        <p:txBody>
          <a:bodyPr/>
          <a:lstStyle/>
          <a:p>
            <a:pPr lvl="1"/>
            <a:r>
              <a:rPr/>
              <a:t>Many different nouns, same basic concept</a:t>
            </a:r>
          </a:p>
          <a:p>
            <a:pPr lvl="2"/>
            <a:r>
              <a:rPr/>
              <a:t>Research aim</a:t>
            </a:r>
          </a:p>
          <a:p>
            <a:pPr lvl="2"/>
            <a:r>
              <a:rPr/>
              <a:t>Research approach</a:t>
            </a:r>
          </a:p>
          <a:p>
            <a:pPr lvl="2"/>
            <a:r>
              <a:rPr/>
              <a:t>Research goal</a:t>
            </a:r>
          </a:p>
          <a:p>
            <a:pPr lvl="2"/>
            <a:r>
              <a:rPr/>
              <a:t>Research hypothesis</a:t>
            </a:r>
          </a:p>
          <a:p>
            <a:pPr lvl="2"/>
            <a:r>
              <a:rPr/>
              <a:t>Research question</a:t>
            </a:r>
          </a:p>
          <a:p>
            <a:pPr lvl="2"/>
            <a:r>
              <a:rPr/>
              <a:t>Research topic</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Elements</a:t>
            </a:r>
            <a:r>
              <a:rPr/>
              <a:t> </a:t>
            </a:r>
            <a:r>
              <a:rPr/>
              <a:t>of</a:t>
            </a:r>
            <a:r>
              <a:rPr/>
              <a:t> </a:t>
            </a:r>
            <a:r>
              <a:rPr/>
              <a:t>a</a:t>
            </a:r>
            <a:r>
              <a:rPr/>
              <a:t> </a:t>
            </a:r>
            <a:r>
              <a:rPr/>
              <a:t>research</a:t>
            </a:r>
            <a:r>
              <a:rPr/>
              <a:t> </a:t>
            </a:r>
            <a:r>
              <a:rPr/>
              <a:t>hypothesis</a:t>
            </a:r>
          </a:p>
        </p:txBody>
      </p:sp>
      <p:sp>
        <p:nvSpPr>
          <p:cNvPr id="3" name="Content Placeholder 2"/>
          <p:cNvSpPr>
            <a:spLocks noGrp="1"/>
          </p:cNvSpPr>
          <p:nvPr>
            <p:ph idx="1"/>
          </p:nvPr>
        </p:nvSpPr>
        <p:spPr/>
        <p:txBody>
          <a:bodyPr/>
          <a:lstStyle/>
          <a:p>
            <a:pPr lvl="1"/>
            <a:r>
              <a:rPr/>
              <a:t>PICO</a:t>
            </a:r>
          </a:p>
          <a:p>
            <a:pPr lvl="2"/>
            <a:r>
              <a:rPr/>
              <a:t>P = patient population</a:t>
            </a:r>
          </a:p>
          <a:p>
            <a:pPr lvl="2"/>
            <a:r>
              <a:rPr/>
              <a:t>I = intervention (or exposure)</a:t>
            </a:r>
          </a:p>
          <a:p>
            <a:pPr lvl="2"/>
            <a:r>
              <a:rPr/>
              <a:t>C = control or comparison group</a:t>
            </a:r>
          </a:p>
          <a:p>
            <a:pPr lvl="2"/>
            <a:r>
              <a:rPr/>
              <a:t>O = outcome</a:t>
            </a:r>
          </a:p>
          <a:p>
            <a:pPr lvl="1"/>
            <a:r>
              <a:rPr/>
              <a:t>PICOTS</a:t>
            </a:r>
          </a:p>
          <a:p>
            <a:pPr lvl="2"/>
            <a:r>
              <a:rPr/>
              <a:t>T = time frame</a:t>
            </a:r>
          </a:p>
          <a:p>
            <a:pPr lvl="2"/>
            <a:r>
              <a:rPr/>
              <a:t>S = setting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Definitions of clinical, research, and methodology.</a:t>
            </a:r>
          </a:p>
          <a:p>
            <a:pPr lvl="2"/>
            <a:r>
              <a:rPr/>
              <a:t>The PICO format for research hypotheses</a:t>
            </a:r>
          </a:p>
          <a:p>
            <a:pPr lvl="1"/>
            <a:r>
              <a:rPr/>
              <a:t>What’s next</a:t>
            </a:r>
          </a:p>
          <a:p>
            <a:pPr lvl="2"/>
            <a:r>
              <a:rPr/>
              <a:t>Where do research ideas come from?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do</a:t>
            </a:r>
            <a:r>
              <a:rPr/>
              <a:t> </a:t>
            </a:r>
            <a:r>
              <a:rPr/>
              <a:t>research</a:t>
            </a:r>
            <a:r>
              <a:rPr/>
              <a:t> </a:t>
            </a:r>
            <a:r>
              <a:rPr/>
              <a:t>ideas</a:t>
            </a:r>
            <a:r>
              <a:rPr/>
              <a:t> </a:t>
            </a:r>
            <a:r>
              <a:rPr/>
              <a:t>come</a:t>
            </a:r>
            <a:r>
              <a:rPr/>
              <a:t> </a:t>
            </a:r>
            <a:r>
              <a:rPr/>
              <a:t>from?</a:t>
            </a:r>
          </a:p>
        </p:txBody>
      </p:sp>
      <p:sp>
        <p:nvSpPr>
          <p:cNvPr id="3" name="Content Placeholder 2"/>
          <p:cNvSpPr>
            <a:spLocks noGrp="1"/>
          </p:cNvSpPr>
          <p:nvPr>
            <p:ph idx="1"/>
          </p:nvPr>
        </p:nvSpPr>
        <p:spPr/>
        <p:txBody>
          <a:bodyPr/>
          <a:lstStyle/>
          <a:p>
            <a:pPr lvl="0" marL="0" indent="0">
              <a:buNone/>
            </a:pPr>
            <a:r>
              <a:rPr/>
              <a:t>Ronan Conroy has an excellent summary.</a:t>
            </a:r>
          </a:p>
          <a:p>
            <a:pPr lvl="1"/>
            <a:r>
              <a:rPr/>
              <a:t>Exploring your environment.</a:t>
            </a:r>
          </a:p>
          <a:p>
            <a:pPr lvl="1"/>
            <a:r>
              <a:rPr/>
              <a:t>Don’t focus prematurely on a single idea.</a:t>
            </a:r>
          </a:p>
          <a:p>
            <a:pPr lvl="1"/>
            <a:r>
              <a:rPr/>
              <a:t>Extending the ideas of others.</a:t>
            </a:r>
          </a:p>
          <a:p>
            <a:pPr lvl="1"/>
            <a:r>
              <a:rPr/>
              <a:t>Getting a research idea by reading papers.</a:t>
            </a:r>
          </a:p>
          <a:p>
            <a:pPr lvl="0" marL="0" indent="0">
              <a:buNone/>
            </a:pPr>
            <a:r>
              <a:rPr/>
              <a:t>My theory</a:t>
            </a:r>
          </a:p>
          <a:p>
            <a:pPr lvl="1"/>
            <a:r>
              <a:rPr/>
              <a:t>Irritation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Uses</a:t>
            </a:r>
            <a:r>
              <a:rPr/>
              <a:t> </a:t>
            </a:r>
            <a:r>
              <a:rPr/>
              <a:t>of</a:t>
            </a:r>
            <a:r>
              <a:rPr/>
              <a:t> </a:t>
            </a:r>
            <a:r>
              <a:rPr/>
              <a:t>clinical</a:t>
            </a:r>
            <a:r>
              <a:rPr/>
              <a:t> </a:t>
            </a:r>
            <a:r>
              <a:rPr/>
              <a:t>research</a:t>
            </a:r>
          </a:p>
        </p:txBody>
      </p:sp>
      <p:sp>
        <p:nvSpPr>
          <p:cNvPr id="3" name="Content Placeholder 2"/>
          <p:cNvSpPr>
            <a:spLocks noGrp="1"/>
          </p:cNvSpPr>
          <p:nvPr>
            <p:ph idx="1"/>
          </p:nvPr>
        </p:nvSpPr>
        <p:spPr/>
        <p:txBody>
          <a:bodyPr/>
          <a:lstStyle/>
          <a:p>
            <a:pPr lvl="1"/>
            <a:r>
              <a:rPr/>
              <a:t>Practical application.</a:t>
            </a:r>
          </a:p>
          <a:p>
            <a:pPr lvl="1"/>
            <a:r>
              <a:rPr/>
              <a:t>Theory development.</a:t>
            </a:r>
          </a:p>
          <a:p>
            <a:pPr lvl="1"/>
            <a:r>
              <a:rPr/>
              <a:t>Development of research tools.</a:t>
            </a:r>
          </a:p>
          <a:p>
            <a:pPr lvl="1"/>
            <a:r>
              <a:rPr/>
              <a:t>Professional development.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01 - Introduction to Clinical Research Methods</dc:title>
  <dc:creator>Steve Simon</dc:creator>
  <cp:keywords/>
  <dcterms:created xsi:type="dcterms:W3CDTF">2022-01-21T14:23:55Z</dcterms:created>
  <dcterms:modified xsi:type="dcterms:W3CDTF">2022-01-21T14:23:55Z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