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notesMaster" Target="notesMasters/notesMaster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Okay.</a:t>
            </a:r>
            <a:r>
              <a:rPr/>
              <a:t> </a:t>
            </a:r>
            <a:r>
              <a:rPr/>
              <a:t>Let’s</a:t>
            </a:r>
            <a:r>
              <a:rPr/>
              <a:t> </a:t>
            </a:r>
            <a:r>
              <a:rPr/>
              <a:t>get</a:t>
            </a:r>
            <a:r>
              <a:rPr/>
              <a:t> </a:t>
            </a:r>
            <a:r>
              <a:rPr/>
              <a:t>started.</a:t>
            </a:r>
          </a:p>
          <a:p>
            <a:pPr lvl="0" marL="0" indent="0">
              <a:buNone/>
            </a:pPr>
          </a:p>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right,</a:t>
            </a:r>
            <a:r>
              <a:rPr/>
              <a:t> </a:t>
            </a:r>
            <a:r>
              <a:rPr/>
              <a:t>The</a:t>
            </a:r>
            <a:r>
              <a:rPr/>
              <a:t> </a:t>
            </a:r>
            <a:r>
              <a:rPr/>
              <a:t>first</a:t>
            </a:r>
            <a:r>
              <a:rPr/>
              <a:t> </a:t>
            </a:r>
            <a:r>
              <a:rPr/>
              <a:t>thing</a:t>
            </a:r>
            <a:r>
              <a:rPr/>
              <a:t> </a:t>
            </a:r>
            <a:r>
              <a:rPr/>
              <a:t>we</a:t>
            </a:r>
            <a:r>
              <a:rPr/>
              <a:t> </a:t>
            </a:r>
            <a:r>
              <a:rPr/>
              <a:t>have</a:t>
            </a:r>
            <a:r>
              <a:rPr/>
              <a:t> </a:t>
            </a:r>
            <a:r>
              <a:rPr/>
              <a:t>is</a:t>
            </a:r>
            <a:r>
              <a:rPr/>
              <a:t> </a:t>
            </a:r>
            <a:r>
              <a:rPr/>
              <a:t>the</a:t>
            </a:r>
            <a:r>
              <a:rPr/>
              <a:t> </a:t>
            </a:r>
            <a:r>
              <a:rPr/>
              <a:t>header.</a:t>
            </a:r>
            <a:r>
              <a:rPr/>
              <a:t> </a:t>
            </a:r>
            <a:r>
              <a:rPr/>
              <a:t>The</a:t>
            </a:r>
            <a:r>
              <a:rPr/>
              <a:t> </a:t>
            </a:r>
            <a:r>
              <a:rPr/>
              <a:t>header</a:t>
            </a:r>
            <a:r>
              <a:rPr/>
              <a:t> </a:t>
            </a:r>
            <a:r>
              <a:rPr/>
              <a:t>uses</a:t>
            </a:r>
            <a:r>
              <a:rPr/>
              <a:t> </a:t>
            </a:r>
            <a:r>
              <a:rPr/>
              <a:t>a</a:t>
            </a:r>
            <a:r>
              <a:rPr/>
              <a:t> </a:t>
            </a:r>
            <a:r>
              <a:rPr/>
              <a:t>structure</a:t>
            </a:r>
            <a:r>
              <a:rPr/>
              <a:t> </a:t>
            </a:r>
            <a:r>
              <a:rPr/>
              <a:t>called</a:t>
            </a:r>
            <a:r>
              <a:rPr/>
              <a:t> </a:t>
            </a:r>
            <a:r>
              <a:rPr/>
              <a:t>YAML</a:t>
            </a:r>
            <a:r>
              <a:rPr/>
              <a:t> </a:t>
            </a:r>
            <a:r>
              <a:rPr/>
              <a:t>(Y-A-M-L).</a:t>
            </a:r>
            <a:r>
              <a:rPr/>
              <a:t> </a:t>
            </a:r>
            <a:r>
              <a:rPr/>
              <a:t>YAML</a:t>
            </a:r>
            <a:r>
              <a:rPr/>
              <a:t> </a:t>
            </a:r>
            <a:r>
              <a:rPr/>
              <a:t>is</a:t>
            </a:r>
            <a:r>
              <a:rPr/>
              <a:t> </a:t>
            </a:r>
            <a:r>
              <a:rPr/>
              <a:t>a</a:t>
            </a:r>
            <a:r>
              <a:rPr/>
              <a:t> </a:t>
            </a:r>
            <a:r>
              <a:rPr/>
              <a:t>special</a:t>
            </a:r>
            <a:r>
              <a:rPr/>
              <a:t> </a:t>
            </a:r>
            <a:r>
              <a:rPr/>
              <a:t>type</a:t>
            </a:r>
            <a:r>
              <a:rPr/>
              <a:t> </a:t>
            </a:r>
            <a:r>
              <a:rPr/>
              <a:t>of</a:t>
            </a:r>
            <a:r>
              <a:rPr/>
              <a:t> </a:t>
            </a:r>
            <a:r>
              <a:rPr/>
              <a:t>up</a:t>
            </a:r>
            <a:r>
              <a:rPr/>
              <a:t> </a:t>
            </a:r>
            <a:r>
              <a:rPr/>
              <a:t>format</a:t>
            </a:r>
            <a:r>
              <a:rPr/>
              <a:t> </a:t>
            </a:r>
            <a:r>
              <a:rPr/>
              <a:t>that</a:t>
            </a:r>
            <a:r>
              <a:rPr/>
              <a:t> </a:t>
            </a:r>
            <a:r>
              <a:rPr/>
              <a:t>is</a:t>
            </a:r>
            <a:r>
              <a:rPr/>
              <a:t> </a:t>
            </a:r>
            <a:r>
              <a:rPr/>
              <a:t>used</a:t>
            </a:r>
            <a:r>
              <a:rPr/>
              <a:t> </a:t>
            </a:r>
            <a:r>
              <a:rPr/>
              <a:t>by</a:t>
            </a:r>
            <a:r>
              <a:rPr/>
              <a:t> </a:t>
            </a:r>
            <a:r>
              <a:rPr/>
              <a:t>lots</a:t>
            </a:r>
            <a:r>
              <a:rPr/>
              <a:t> </a:t>
            </a:r>
            <a:r>
              <a:rPr/>
              <a:t>of</a:t>
            </a:r>
            <a:r>
              <a:rPr/>
              <a:t> </a:t>
            </a:r>
            <a:r>
              <a:rPr/>
              <a:t>programmers.</a:t>
            </a:r>
            <a:r>
              <a:rPr/>
              <a:t> </a:t>
            </a:r>
            <a:r>
              <a:rPr/>
              <a:t>The</a:t>
            </a:r>
            <a:r>
              <a:rPr/>
              <a:t> </a:t>
            </a:r>
            <a:r>
              <a:rPr/>
              <a:t>header</a:t>
            </a:r>
            <a:r>
              <a:rPr/>
              <a:t> </a:t>
            </a:r>
            <a:r>
              <a:rPr/>
              <a:t>provides</a:t>
            </a:r>
            <a:r>
              <a:rPr/>
              <a:t> </a:t>
            </a:r>
            <a:r>
              <a:rPr/>
              <a:t>a</a:t>
            </a:r>
            <a:r>
              <a:rPr/>
              <a:t> </a:t>
            </a:r>
            <a:r>
              <a:rPr/>
              <a:t>bit</a:t>
            </a:r>
            <a:r>
              <a:rPr/>
              <a:t> </a:t>
            </a:r>
            <a:r>
              <a:rPr/>
              <a:t>of</a:t>
            </a:r>
            <a:r>
              <a:rPr/>
              <a:t> </a:t>
            </a:r>
            <a:r>
              <a:rPr/>
              <a:t>information</a:t>
            </a:r>
            <a:r>
              <a:rPr/>
              <a:t> </a:t>
            </a:r>
            <a:r>
              <a:rPr/>
              <a:t>about</a:t>
            </a:r>
            <a:r>
              <a:rPr/>
              <a:t> </a:t>
            </a:r>
            <a:r>
              <a:rPr/>
              <a:t>the</a:t>
            </a:r>
            <a:r>
              <a:rPr/>
              <a:t> </a:t>
            </a:r>
            <a:r>
              <a:rPr/>
              <a:t>about</a:t>
            </a:r>
            <a:r>
              <a:rPr/>
              <a:t> </a:t>
            </a:r>
            <a:r>
              <a:rPr/>
              <a:t>the</a:t>
            </a:r>
            <a:r>
              <a:rPr/>
              <a:t> </a:t>
            </a:r>
            <a:r>
              <a:rPr/>
              <a:t>program.</a:t>
            </a:r>
            <a:r>
              <a:rPr/>
              <a:t> </a:t>
            </a:r>
            <a:r>
              <a:rPr/>
              <a:t>The</a:t>
            </a:r>
            <a:r>
              <a:rPr/>
              <a:t> </a:t>
            </a:r>
            <a:r>
              <a:rPr/>
              <a:t>default</a:t>
            </a:r>
            <a:r>
              <a:rPr/>
              <a:t> </a:t>
            </a:r>
            <a:r>
              <a:rPr/>
              <a:t>option</a:t>
            </a:r>
            <a:r>
              <a:rPr/>
              <a:t> </a:t>
            </a:r>
            <a:r>
              <a:rPr/>
              <a:t>when</a:t>
            </a:r>
            <a:r>
              <a:rPr/>
              <a:t> </a:t>
            </a:r>
            <a:r>
              <a:rPr/>
              <a:t>you</a:t>
            </a:r>
            <a:r>
              <a:rPr/>
              <a:t> </a:t>
            </a:r>
            <a:r>
              <a:rPr/>
              <a:t>start</a:t>
            </a:r>
            <a:r>
              <a:rPr/>
              <a:t> </a:t>
            </a:r>
            <a:r>
              <a:rPr/>
              <a:t>up</a:t>
            </a:r>
            <a:r>
              <a:rPr/>
              <a:t> </a:t>
            </a:r>
            <a:r>
              <a:rPr/>
              <a:t>a</a:t>
            </a:r>
            <a:r>
              <a:rPr/>
              <a:t> </a:t>
            </a:r>
            <a:r>
              <a:rPr/>
              <a:t>new</a:t>
            </a:r>
            <a:r>
              <a:rPr/>
              <a:t> </a:t>
            </a:r>
            <a:r>
              <a:rPr/>
              <a:t>R</a:t>
            </a:r>
            <a:r>
              <a:rPr/>
              <a:t> </a:t>
            </a:r>
            <a:r>
              <a:rPr/>
              <a:t>Markdown</a:t>
            </a:r>
            <a:r>
              <a:rPr/>
              <a:t> </a:t>
            </a:r>
            <a:r>
              <a:rPr/>
              <a:t>file</a:t>
            </a:r>
            <a:r>
              <a:rPr/>
              <a:t> </a:t>
            </a:r>
            <a:r>
              <a:rPr/>
              <a:t>is</a:t>
            </a:r>
            <a:r>
              <a:rPr/>
              <a:t> </a:t>
            </a:r>
            <a:r>
              <a:rPr/>
              <a:t>to</a:t>
            </a:r>
            <a:r>
              <a:rPr/>
              <a:t> </a:t>
            </a:r>
            <a:r>
              <a:rPr/>
              <a:t>list,</a:t>
            </a:r>
            <a:r>
              <a:rPr/>
              <a:t> </a:t>
            </a:r>
            <a:r>
              <a:rPr/>
              <a:t>the</a:t>
            </a:r>
            <a:r>
              <a:rPr/>
              <a:t> </a:t>
            </a:r>
            <a:r>
              <a:rPr/>
              <a:t>title,</a:t>
            </a:r>
            <a:r>
              <a:rPr/>
              <a:t> </a:t>
            </a:r>
            <a:r>
              <a:rPr/>
              <a:t>author,</a:t>
            </a:r>
            <a:r>
              <a:rPr/>
              <a:t> </a:t>
            </a:r>
            <a:r>
              <a:rPr/>
              <a:t>date,</a:t>
            </a:r>
            <a:r>
              <a:rPr/>
              <a:t> </a:t>
            </a:r>
            <a:r>
              <a:rPr/>
              <a:t>and</a:t>
            </a:r>
            <a:r>
              <a:rPr/>
              <a:t> </a:t>
            </a:r>
            <a:r>
              <a:rPr/>
              <a:t>output</a:t>
            </a:r>
            <a:r>
              <a:rPr/>
              <a:t> </a:t>
            </a:r>
            <a:r>
              <a:rPr/>
              <a:t>format.</a:t>
            </a:r>
          </a:p>
          <a:p>
            <a:pPr lvl="0" marL="0" indent="0">
              <a:buNone/>
            </a:pPr>
          </a:p>
          <a:p>
            <a:pPr lvl="0" marL="0" indent="0">
              <a:buNone/>
            </a:pPr>
            <a:r>
              <a:rPr/>
              <a:t>I</a:t>
            </a:r>
            <a:r>
              <a:rPr/>
              <a:t> </a:t>
            </a:r>
            <a:r>
              <a:rPr/>
              <a:t>find</a:t>
            </a:r>
            <a:r>
              <a:rPr/>
              <a:t> </a:t>
            </a:r>
            <a:r>
              <a:rPr/>
              <a:t>the</a:t>
            </a:r>
            <a:r>
              <a:rPr/>
              <a:t> </a:t>
            </a:r>
            <a:r>
              <a:rPr/>
              <a:t>word</a:t>
            </a:r>
            <a:r>
              <a:rPr/>
              <a:t> </a:t>
            </a:r>
            <a:r>
              <a:rPr/>
              <a:t>“</a:t>
            </a:r>
            <a:r>
              <a:rPr/>
              <a:t>date</a:t>
            </a:r>
            <a:r>
              <a:rPr/>
              <a:t>”</a:t>
            </a:r>
            <a:r>
              <a:rPr/>
              <a:t> </a:t>
            </a:r>
            <a:r>
              <a:rPr/>
              <a:t>by</a:t>
            </a:r>
            <a:r>
              <a:rPr/>
              <a:t> </a:t>
            </a:r>
            <a:r>
              <a:rPr/>
              <a:t>itself</a:t>
            </a:r>
            <a:r>
              <a:rPr/>
              <a:t> </a:t>
            </a:r>
            <a:r>
              <a:rPr/>
              <a:t>ambiguous,</a:t>
            </a:r>
            <a:r>
              <a:rPr/>
              <a:t> </a:t>
            </a:r>
            <a:r>
              <a:rPr/>
              <a:t>so</a:t>
            </a:r>
            <a:r>
              <a:rPr/>
              <a:t> </a:t>
            </a:r>
            <a:r>
              <a:rPr/>
              <a:t>I</a:t>
            </a:r>
            <a:r>
              <a:rPr/>
              <a:t> </a:t>
            </a:r>
            <a:r>
              <a:rPr/>
              <a:t>add</a:t>
            </a:r>
            <a:r>
              <a:rPr/>
              <a:t> </a:t>
            </a:r>
            <a:r>
              <a:rPr/>
              <a:t>the</a:t>
            </a:r>
            <a:r>
              <a:rPr/>
              <a:t> </a:t>
            </a:r>
            <a:r>
              <a:rPr/>
              <a:t>word</a:t>
            </a:r>
            <a:r>
              <a:rPr/>
              <a:t> </a:t>
            </a:r>
            <a:r>
              <a:rPr/>
              <a:t>“</a:t>
            </a:r>
            <a:r>
              <a:rPr/>
              <a:t>Created</a:t>
            </a:r>
            <a:r>
              <a:rPr/>
              <a:t>”</a:t>
            </a:r>
            <a:r>
              <a:rPr/>
              <a:t> </a:t>
            </a:r>
            <a:r>
              <a:rPr/>
              <a:t>to</a:t>
            </a:r>
            <a:r>
              <a:rPr/>
              <a:t> </a:t>
            </a:r>
            <a:r>
              <a:rPr/>
              <a:t>distinguish</a:t>
            </a:r>
            <a:r>
              <a:rPr/>
              <a:t> </a:t>
            </a:r>
            <a:r>
              <a:rPr/>
              <a:t>the</a:t>
            </a:r>
            <a:r>
              <a:rPr/>
              <a:t> </a:t>
            </a:r>
            <a:r>
              <a:rPr/>
              <a:t>creation</a:t>
            </a:r>
            <a:r>
              <a:rPr/>
              <a:t> </a:t>
            </a:r>
            <a:r>
              <a:rPr/>
              <a:t>date</a:t>
            </a:r>
            <a:r>
              <a:rPr/>
              <a:t> </a:t>
            </a:r>
            <a:r>
              <a:rPr/>
              <a:t>from</a:t>
            </a:r>
            <a:r>
              <a:rPr/>
              <a:t> </a:t>
            </a:r>
            <a:r>
              <a:rPr/>
              <a:t>the</a:t>
            </a:r>
            <a:r>
              <a:rPr/>
              <a:t> </a:t>
            </a:r>
            <a:r>
              <a:rPr/>
              <a:t>last</a:t>
            </a:r>
            <a:r>
              <a:rPr/>
              <a:t> </a:t>
            </a:r>
            <a:r>
              <a:rPr/>
              <a:t>modified</a:t>
            </a:r>
            <a:r>
              <a:rPr/>
              <a:t> </a:t>
            </a:r>
            <a:r>
              <a:rPr/>
              <a:t>date.</a:t>
            </a:r>
            <a:r>
              <a:rPr/>
              <a:t> </a:t>
            </a:r>
            <a:r>
              <a:rPr/>
              <a:t>It</a:t>
            </a:r>
            <a:r>
              <a:rPr/>
              <a:t> </a:t>
            </a:r>
            <a:r>
              <a:rPr/>
              <a:t>is</a:t>
            </a:r>
            <a:r>
              <a:rPr/>
              <a:t> </a:t>
            </a:r>
            <a:r>
              <a:rPr/>
              <a:t>not</a:t>
            </a:r>
            <a:r>
              <a:rPr/>
              <a:t> </a:t>
            </a:r>
            <a:r>
              <a:rPr/>
              <a:t>easy</a:t>
            </a:r>
            <a:r>
              <a:rPr/>
              <a:t> </a:t>
            </a:r>
            <a:r>
              <a:rPr/>
              <a:t>to</a:t>
            </a:r>
            <a:r>
              <a:rPr/>
              <a:t> </a:t>
            </a:r>
            <a:r>
              <a:rPr/>
              <a:t>track</a:t>
            </a:r>
            <a:r>
              <a:rPr/>
              <a:t> </a:t>
            </a:r>
            <a:r>
              <a:rPr/>
              <a:t>the</a:t>
            </a:r>
            <a:r>
              <a:rPr/>
              <a:t> </a:t>
            </a:r>
            <a:r>
              <a:rPr/>
              <a:t>last</a:t>
            </a:r>
            <a:r>
              <a:rPr/>
              <a:t> </a:t>
            </a:r>
            <a:r>
              <a:rPr/>
              <a:t>modified</a:t>
            </a:r>
            <a:r>
              <a:rPr/>
              <a:t> </a:t>
            </a:r>
            <a:r>
              <a:rPr/>
              <a:t>date</a:t>
            </a:r>
            <a:r>
              <a:rPr/>
              <a:t> </a:t>
            </a:r>
            <a:r>
              <a:rPr/>
              <a:t>in</a:t>
            </a:r>
            <a:r>
              <a:rPr/>
              <a:t> </a:t>
            </a:r>
            <a:r>
              <a:rPr/>
              <a:t>RStudio.</a:t>
            </a:r>
          </a:p>
          <a:p>
            <a:pPr lvl="0" marL="0" indent="0">
              <a:buNone/>
            </a:pPr>
          </a:p>
          <a:p>
            <a:pPr lvl="0" marL="0" indent="0">
              <a:buNone/>
            </a:pPr>
            <a:r>
              <a:rPr/>
              <a:t>R</a:t>
            </a:r>
            <a:r>
              <a:rPr/>
              <a:t> </a:t>
            </a:r>
            <a:r>
              <a:rPr/>
              <a:t>Markdown</a:t>
            </a:r>
            <a:r>
              <a:rPr/>
              <a:t> </a:t>
            </a:r>
            <a:r>
              <a:rPr/>
              <a:t>has</a:t>
            </a:r>
            <a:r>
              <a:rPr/>
              <a:t> </a:t>
            </a:r>
            <a:r>
              <a:rPr/>
              <a:t>options</a:t>
            </a:r>
            <a:r>
              <a:rPr/>
              <a:t> </a:t>
            </a:r>
            <a:r>
              <a:rPr/>
              <a:t>for</a:t>
            </a:r>
            <a:r>
              <a:rPr/>
              <a:t> </a:t>
            </a:r>
            <a:r>
              <a:rPr/>
              <a:t>creating</a:t>
            </a:r>
            <a:r>
              <a:rPr/>
              <a:t> </a:t>
            </a:r>
            <a:r>
              <a:rPr/>
              <a:t>web</a:t>
            </a:r>
            <a:r>
              <a:rPr/>
              <a:t> </a:t>
            </a:r>
            <a:r>
              <a:rPr/>
              <a:t>pages</a:t>
            </a:r>
            <a:r>
              <a:rPr/>
              <a:t> </a:t>
            </a:r>
            <a:r>
              <a:rPr/>
              <a:t>(html</a:t>
            </a:r>
            <a:r>
              <a:rPr/>
              <a:t> </a:t>
            </a:r>
            <a:r>
              <a:rPr/>
              <a:t>documents).</a:t>
            </a:r>
            <a:r>
              <a:rPr/>
              <a:t> </a:t>
            </a:r>
            <a:r>
              <a:rPr/>
              <a:t>You</a:t>
            </a:r>
            <a:r>
              <a:rPr/>
              <a:t> </a:t>
            </a:r>
            <a:r>
              <a:rPr/>
              <a:t>can</a:t>
            </a:r>
            <a:r>
              <a:rPr/>
              <a:t> </a:t>
            </a:r>
            <a:r>
              <a:rPr/>
              <a:t>also</a:t>
            </a:r>
            <a:r>
              <a:rPr/>
              <a:t> </a:t>
            </a:r>
            <a:r>
              <a:rPr/>
              <a:t>produce</a:t>
            </a:r>
            <a:r>
              <a:rPr/>
              <a:t> </a:t>
            </a:r>
            <a:r>
              <a:rPr/>
              <a:t>Word</a:t>
            </a:r>
            <a:r>
              <a:rPr/>
              <a:t> </a:t>
            </a:r>
            <a:r>
              <a:rPr/>
              <a:t>documents</a:t>
            </a:r>
            <a:r>
              <a:rPr/>
              <a:t> </a:t>
            </a:r>
            <a:r>
              <a:rPr/>
              <a:t>and</a:t>
            </a:r>
            <a:r>
              <a:rPr/>
              <a:t> </a:t>
            </a:r>
            <a:r>
              <a:rPr/>
              <a:t>PDF</a:t>
            </a:r>
            <a:r>
              <a:rPr/>
              <a:t> </a:t>
            </a:r>
            <a:r>
              <a:rPr/>
              <a:t>documents.</a:t>
            </a:r>
            <a:r>
              <a:rPr/>
              <a:t> </a:t>
            </a:r>
            <a:r>
              <a:rPr/>
              <a:t>I</a:t>
            </a:r>
            <a:r>
              <a:rPr/>
              <a:t> </a:t>
            </a:r>
            <a:r>
              <a:rPr/>
              <a:t>should</a:t>
            </a:r>
            <a:r>
              <a:rPr/>
              <a:t> </a:t>
            </a:r>
            <a:r>
              <a:rPr/>
              <a:t>warn</a:t>
            </a:r>
            <a:r>
              <a:rPr/>
              <a:t> </a:t>
            </a:r>
            <a:r>
              <a:rPr/>
              <a:t>you</a:t>
            </a:r>
            <a:r>
              <a:rPr/>
              <a:t> </a:t>
            </a:r>
            <a:r>
              <a:rPr/>
              <a:t>that</a:t>
            </a:r>
            <a:r>
              <a:rPr/>
              <a:t> </a:t>
            </a:r>
            <a:r>
              <a:rPr/>
              <a:t>creating</a:t>
            </a:r>
            <a:r>
              <a:rPr/>
              <a:t> </a:t>
            </a:r>
            <a:r>
              <a:rPr/>
              <a:t>PDF</a:t>
            </a:r>
            <a:r>
              <a:rPr/>
              <a:t> </a:t>
            </a:r>
            <a:r>
              <a:rPr/>
              <a:t>documents</a:t>
            </a:r>
            <a:r>
              <a:rPr/>
              <a:t> </a:t>
            </a:r>
            <a:r>
              <a:rPr/>
              <a:t>directly</a:t>
            </a:r>
            <a:r>
              <a:rPr/>
              <a:t> </a:t>
            </a:r>
            <a:r>
              <a:rPr/>
              <a:t>is</a:t>
            </a:r>
            <a:r>
              <a:rPr/>
              <a:t> </a:t>
            </a:r>
            <a:r>
              <a:rPr/>
              <a:t>a</a:t>
            </a:r>
            <a:r>
              <a:rPr/>
              <a:t> </a:t>
            </a:r>
            <a:r>
              <a:rPr/>
              <a:t>bit</a:t>
            </a:r>
            <a:r>
              <a:rPr/>
              <a:t> </a:t>
            </a:r>
            <a:r>
              <a:rPr/>
              <a:t>tricky.</a:t>
            </a:r>
            <a:r>
              <a:rPr/>
              <a:t> </a:t>
            </a:r>
            <a:r>
              <a:rPr/>
              <a:t>You</a:t>
            </a:r>
            <a:r>
              <a:rPr/>
              <a:t> </a:t>
            </a:r>
            <a:r>
              <a:rPr/>
              <a:t>need</a:t>
            </a:r>
            <a:r>
              <a:rPr/>
              <a:t> </a:t>
            </a:r>
            <a:r>
              <a:rPr/>
              <a:t>to</a:t>
            </a:r>
            <a:r>
              <a:rPr/>
              <a:t> </a:t>
            </a:r>
            <a:r>
              <a:rPr/>
              <a:t>have</a:t>
            </a:r>
            <a:r>
              <a:rPr/>
              <a:t> </a:t>
            </a:r>
            <a:r>
              <a:rPr/>
              <a:t>a</a:t>
            </a:r>
            <a:r>
              <a:rPr/>
              <a:t> </a:t>
            </a:r>
            <a:r>
              <a:rPr/>
              <a:t>program</a:t>
            </a:r>
            <a:r>
              <a:rPr/>
              <a:t> </a:t>
            </a:r>
            <a:r>
              <a:rPr/>
              <a:t>called</a:t>
            </a:r>
            <a:r>
              <a:rPr/>
              <a:t> </a:t>
            </a:r>
            <a:r>
              <a:rPr/>
              <a:t>LaTeX</a:t>
            </a:r>
            <a:r>
              <a:rPr/>
              <a:t> </a:t>
            </a:r>
            <a:r>
              <a:rPr/>
              <a:t>(pronounced</a:t>
            </a:r>
            <a:r>
              <a:rPr/>
              <a:t> </a:t>
            </a:r>
            <a:r>
              <a:rPr/>
              <a:t>lay-tech)</a:t>
            </a:r>
            <a:r>
              <a:rPr/>
              <a:t> </a:t>
            </a:r>
            <a:r>
              <a:rPr/>
              <a:t>installed</a:t>
            </a:r>
            <a:r>
              <a:rPr/>
              <a:t> </a:t>
            </a:r>
            <a:r>
              <a:rPr/>
              <a:t>first.</a:t>
            </a:r>
          </a:p>
          <a:p>
            <a:pPr lvl="0" marL="0" indent="0">
              <a:buNone/>
            </a:pPr>
          </a:p>
          <a:p>
            <a:pPr lvl="0" marL="0" indent="0">
              <a:buNone/>
            </a:pPr>
            <a:r>
              <a:rPr/>
              <a:t>You</a:t>
            </a:r>
            <a:r>
              <a:rPr/>
              <a:t> </a:t>
            </a:r>
            <a:r>
              <a:rPr/>
              <a:t>can</a:t>
            </a:r>
            <a:r>
              <a:rPr/>
              <a:t> </a:t>
            </a:r>
            <a:r>
              <a:rPr/>
              <a:t>also</a:t>
            </a:r>
            <a:r>
              <a:rPr/>
              <a:t> </a:t>
            </a:r>
            <a:r>
              <a:rPr/>
              <a:t>produce</a:t>
            </a:r>
            <a:r>
              <a:rPr/>
              <a:t> </a:t>
            </a:r>
            <a:r>
              <a:rPr/>
              <a:t>Powerpoint</a:t>
            </a:r>
            <a:r>
              <a:rPr/>
              <a:t> </a:t>
            </a:r>
            <a:r>
              <a:rPr/>
              <a:t>files,</a:t>
            </a:r>
            <a:r>
              <a:rPr/>
              <a:t> </a:t>
            </a:r>
            <a:r>
              <a:rPr/>
              <a:t>which</a:t>
            </a:r>
            <a:r>
              <a:rPr/>
              <a:t> </a:t>
            </a:r>
            <a:r>
              <a:rPr/>
              <a:t>this</a:t>
            </a:r>
            <a:r>
              <a:rPr/>
              <a:t> </a:t>
            </a:r>
            <a:r>
              <a:rPr/>
              <a:t>is</a:t>
            </a:r>
            <a:r>
              <a:rPr/>
              <a:t> </a:t>
            </a:r>
            <a:r>
              <a:rPr/>
              <a:t>an</a:t>
            </a:r>
            <a:r>
              <a:rPr/>
              <a:t> </a:t>
            </a:r>
            <a:r>
              <a:rPr/>
              <a:t>example</a:t>
            </a:r>
            <a:r>
              <a:rPr/>
              <a:t> </a:t>
            </a:r>
            <a:r>
              <a:rPr/>
              <a:t>of.</a:t>
            </a:r>
          </a:p>
          <a:p>
            <a:pPr lvl="0" marL="0" indent="0">
              <a:buNone/>
            </a:pPr>
          </a:p>
          <a:p>
            <a:pPr lvl="0" marL="0" indent="0">
              <a:buNone/>
            </a:pPr>
            <a:r>
              <a:rPr/>
              <a:t>The</a:t>
            </a:r>
            <a:r>
              <a:rPr/>
              <a:t> </a:t>
            </a:r>
            <a:r>
              <a:rPr/>
              <a:t>default</a:t>
            </a:r>
            <a:r>
              <a:rPr/>
              <a:t> </a:t>
            </a:r>
            <a:r>
              <a:rPr/>
              <a:t>is</a:t>
            </a:r>
            <a:r>
              <a:rPr/>
              <a:t> </a:t>
            </a:r>
            <a:r>
              <a:rPr/>
              <a:t>HTML</a:t>
            </a:r>
            <a:r>
              <a:rPr/>
              <a:t> </a:t>
            </a:r>
            <a:r>
              <a:rPr/>
              <a:t>and</a:t>
            </a:r>
            <a:r>
              <a:rPr/>
              <a:t> </a:t>
            </a:r>
            <a:r>
              <a:rPr/>
              <a:t>that’s</a:t>
            </a:r>
            <a:r>
              <a:rPr/>
              <a:t> </a:t>
            </a:r>
            <a:r>
              <a:rPr/>
              <a:t>a</a:t>
            </a:r>
            <a:r>
              <a:rPr/>
              <a:t> </a:t>
            </a:r>
            <a:r>
              <a:rPr/>
              <a:t>pretty</a:t>
            </a:r>
            <a:r>
              <a:rPr/>
              <a:t> </a:t>
            </a:r>
            <a:r>
              <a:rPr/>
              <a:t>good</a:t>
            </a:r>
            <a:r>
              <a:rPr/>
              <a:t> </a:t>
            </a:r>
            <a:r>
              <a:rPr/>
              <a:t>format.</a:t>
            </a:r>
            <a:r>
              <a:rPr/>
              <a:t> </a:t>
            </a:r>
            <a:r>
              <a:rPr/>
              <a:t>Quite</a:t>
            </a:r>
            <a:r>
              <a:rPr/>
              <a:t> </a:t>
            </a:r>
            <a:r>
              <a:rPr/>
              <a:t>honestly,</a:t>
            </a:r>
            <a:r>
              <a:rPr/>
              <a:t> </a:t>
            </a:r>
            <a:r>
              <a:rPr/>
              <a:t>I’ve</a:t>
            </a:r>
            <a:r>
              <a:rPr/>
              <a:t> </a:t>
            </a:r>
            <a:r>
              <a:rPr/>
              <a:t>got</a:t>
            </a:r>
            <a:r>
              <a:rPr/>
              <a:t> </a:t>
            </a:r>
            <a:r>
              <a:rPr/>
              <a:t>a</a:t>
            </a:r>
            <a:r>
              <a:rPr/>
              <a:t> </a:t>
            </a:r>
            <a:r>
              <a:rPr/>
              <a:t>lot</a:t>
            </a:r>
            <a:r>
              <a:rPr/>
              <a:t> </a:t>
            </a:r>
            <a:r>
              <a:rPr/>
              <a:t>of</a:t>
            </a:r>
            <a:r>
              <a:rPr/>
              <a:t> </a:t>
            </a:r>
            <a:r>
              <a:rPr/>
              <a:t>mileage</a:t>
            </a:r>
            <a:r>
              <a:rPr/>
              <a:t> </a:t>
            </a:r>
            <a:r>
              <a:rPr/>
              <a:t>out</a:t>
            </a:r>
            <a:r>
              <a:rPr/>
              <a:t> </a:t>
            </a:r>
            <a:r>
              <a:rPr/>
              <a:t>of</a:t>
            </a:r>
            <a:r>
              <a:rPr/>
              <a:t> </a:t>
            </a:r>
            <a:r>
              <a:rPr/>
              <a:t>HTML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sentence</a:t>
            </a:r>
            <a:r>
              <a:rPr/>
              <a:t> </a:t>
            </a:r>
            <a:r>
              <a:rPr/>
              <a:t>written</a:t>
            </a:r>
            <a:r>
              <a:rPr/>
              <a:t> </a:t>
            </a:r>
            <a:r>
              <a:rPr/>
              <a:t>as</a:t>
            </a:r>
            <a:r>
              <a:rPr/>
              <a:t> </a:t>
            </a:r>
            <a:r>
              <a:rPr/>
              <a:t>open</a:t>
            </a:r>
            <a:r>
              <a:rPr/>
              <a:t> </a:t>
            </a:r>
            <a:r>
              <a:rPr/>
              <a:t>text.</a:t>
            </a:r>
            <a:r>
              <a:rPr/>
              <a:t> </a:t>
            </a:r>
            <a:r>
              <a:rPr/>
              <a:t>You</a:t>
            </a:r>
            <a:r>
              <a:rPr/>
              <a:t> </a:t>
            </a:r>
            <a:r>
              <a:rPr/>
              <a:t>will</a:t>
            </a:r>
            <a:r>
              <a:rPr/>
              <a:t> </a:t>
            </a:r>
            <a:r>
              <a:rPr/>
              <a:t>be</a:t>
            </a:r>
            <a:r>
              <a:rPr/>
              <a:t> </a:t>
            </a:r>
            <a:r>
              <a:rPr/>
              <a:t>required</a:t>
            </a:r>
            <a:r>
              <a:rPr/>
              <a:t> </a:t>
            </a:r>
            <a:r>
              <a:rPr/>
              <a:t>to</a:t>
            </a:r>
            <a:r>
              <a:rPr/>
              <a:t> </a:t>
            </a:r>
            <a:r>
              <a:rPr/>
              <a:t>provide</a:t>
            </a:r>
            <a:r>
              <a:rPr/>
              <a:t> </a:t>
            </a:r>
            <a:r>
              <a:rPr/>
              <a:t>open</a:t>
            </a:r>
            <a:r>
              <a:rPr/>
              <a:t> </a:t>
            </a:r>
            <a:r>
              <a:rPr/>
              <a:t>text</a:t>
            </a:r>
            <a:r>
              <a:rPr/>
              <a:t> </a:t>
            </a:r>
            <a:r>
              <a:rPr/>
              <a:t>comments</a:t>
            </a:r>
            <a:r>
              <a:rPr/>
              <a:t> </a:t>
            </a:r>
            <a:r>
              <a:rPr/>
              <a:t>on</a:t>
            </a:r>
            <a:r>
              <a:rPr/>
              <a:t> </a:t>
            </a:r>
            <a:r>
              <a:rPr/>
              <a:t>all</a:t>
            </a:r>
            <a:r>
              <a:rPr/>
              <a:t> </a:t>
            </a:r>
            <a:r>
              <a:rPr/>
              <a:t>your</a:t>
            </a:r>
            <a:r>
              <a:rPr/>
              <a:t> </a:t>
            </a:r>
            <a:r>
              <a:rPr/>
              <a:t>homework</a:t>
            </a:r>
            <a:r>
              <a:rPr/>
              <a:t> </a:t>
            </a:r>
            <a:r>
              <a:rPr/>
              <a:t>assignments.</a:t>
            </a:r>
            <a:r>
              <a:rPr/>
              <a:t> </a:t>
            </a:r>
            <a:r>
              <a:rPr/>
              <a:t>Often</a:t>
            </a:r>
            <a:r>
              <a:rPr/>
              <a:t> </a:t>
            </a:r>
            <a:r>
              <a:rPr/>
              <a:t>just</a:t>
            </a:r>
            <a:r>
              <a:rPr/>
              <a:t> </a:t>
            </a:r>
            <a:r>
              <a:rPr/>
              <a:t>a</a:t>
            </a:r>
            <a:r>
              <a:rPr/>
              <a:t> </a:t>
            </a:r>
            <a:r>
              <a:rPr/>
              <a:t>single</a:t>
            </a:r>
            <a:r>
              <a:rPr/>
              <a:t> </a:t>
            </a:r>
            <a:r>
              <a:rPr/>
              <a:t>sentence</a:t>
            </a:r>
            <a:r>
              <a:rPr/>
              <a:t> </a:t>
            </a:r>
            <a:r>
              <a:rPr/>
              <a:t>will</a:t>
            </a:r>
            <a:r>
              <a:rPr/>
              <a:t> </a:t>
            </a:r>
            <a:r>
              <a:rPr/>
              <a:t>do,</a:t>
            </a:r>
            <a:r>
              <a:rPr/>
              <a:t> </a:t>
            </a:r>
            <a:r>
              <a:rPr/>
              <a:t>but</a:t>
            </a:r>
            <a:r>
              <a:rPr/>
              <a:t> </a:t>
            </a:r>
            <a:r>
              <a:rPr/>
              <a:t>do</a:t>
            </a:r>
            <a:r>
              <a:rPr/>
              <a:t> </a:t>
            </a:r>
            <a:r>
              <a:rPr/>
              <a:t>get</a:t>
            </a:r>
            <a:r>
              <a:rPr/>
              <a:t> </a:t>
            </a:r>
            <a:r>
              <a:rPr/>
              <a:t>in</a:t>
            </a:r>
            <a:r>
              <a:rPr/>
              <a:t> </a:t>
            </a:r>
            <a:r>
              <a:rPr/>
              <a:t>the</a:t>
            </a:r>
            <a:r>
              <a:rPr/>
              <a:t> </a:t>
            </a:r>
            <a:r>
              <a:rPr/>
              <a:t>practice</a:t>
            </a:r>
            <a:r>
              <a:rPr/>
              <a:t> </a:t>
            </a:r>
            <a:r>
              <a:rPr/>
              <a:t>of</a:t>
            </a:r>
            <a:r>
              <a:rPr/>
              <a:t> </a:t>
            </a:r>
            <a:r>
              <a:rPr/>
              <a:t>interspersing</a:t>
            </a:r>
            <a:r>
              <a:rPr/>
              <a:t> </a:t>
            </a:r>
            <a:r>
              <a:rPr/>
              <a:t>open</a:t>
            </a:r>
            <a:r>
              <a:rPr/>
              <a:t> </a:t>
            </a:r>
            <a:r>
              <a:rPr/>
              <a:t>text</a:t>
            </a:r>
            <a:r>
              <a:rPr/>
              <a:t> </a:t>
            </a:r>
            <a:r>
              <a:rPr/>
              <a:t>comments</a:t>
            </a:r>
            <a:r>
              <a:rPr/>
              <a:t> </a:t>
            </a:r>
            <a:r>
              <a:rPr/>
              <a:t>throughout</a:t>
            </a:r>
            <a:r>
              <a:rPr/>
              <a:t> </a:t>
            </a:r>
            <a:r>
              <a:rPr/>
              <a:t>your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Markdown,</a:t>
            </a:r>
            <a:r>
              <a:rPr/>
              <a:t> </a:t>
            </a:r>
            <a:r>
              <a:rPr/>
              <a:t>sections</a:t>
            </a:r>
            <a:r>
              <a:rPr/>
              <a:t> </a:t>
            </a:r>
            <a:r>
              <a:rPr/>
              <a:t>of</a:t>
            </a:r>
            <a:r>
              <a:rPr/>
              <a:t> </a:t>
            </a:r>
            <a:r>
              <a:rPr/>
              <a:t>R</a:t>
            </a:r>
            <a:r>
              <a:rPr/>
              <a:t> </a:t>
            </a:r>
            <a:r>
              <a:rPr/>
              <a:t>code</a:t>
            </a:r>
            <a:r>
              <a:rPr/>
              <a:t> </a:t>
            </a:r>
            <a:r>
              <a:rPr/>
              <a:t>are</a:t>
            </a:r>
            <a:r>
              <a:rPr/>
              <a:t> </a:t>
            </a:r>
            <a:r>
              <a:rPr/>
              <a:t>delineated</a:t>
            </a:r>
            <a:r>
              <a:rPr/>
              <a:t> </a:t>
            </a:r>
            <a:r>
              <a:rPr/>
              <a:t>with</a:t>
            </a:r>
            <a:r>
              <a:rPr/>
              <a:t> </a:t>
            </a:r>
            <a:r>
              <a:rPr/>
              <a:t>three</a:t>
            </a:r>
            <a:r>
              <a:rPr/>
              <a:t> </a:t>
            </a:r>
            <a:r>
              <a:rPr/>
              <a:t>backticks.</a:t>
            </a:r>
            <a:r>
              <a:rPr/>
              <a:t> </a:t>
            </a:r>
            <a:r>
              <a:rPr/>
              <a:t>The</a:t>
            </a:r>
            <a:r>
              <a:rPr/>
              <a:t> </a:t>
            </a:r>
            <a:r>
              <a:rPr/>
              <a:t>backtick</a:t>
            </a:r>
            <a:r>
              <a:rPr/>
              <a:t> </a:t>
            </a:r>
            <a:r>
              <a:rPr/>
              <a:t>is</a:t>
            </a:r>
            <a:r>
              <a:rPr/>
              <a:t> </a:t>
            </a:r>
            <a:r>
              <a:rPr/>
              <a:t>a</a:t>
            </a:r>
            <a:r>
              <a:rPr/>
              <a:t> </a:t>
            </a:r>
            <a:r>
              <a:rPr/>
              <a:t>leftward</a:t>
            </a:r>
            <a:r>
              <a:rPr/>
              <a:t> </a:t>
            </a:r>
            <a:r>
              <a:rPr/>
              <a:t>slanting</a:t>
            </a:r>
            <a:r>
              <a:rPr/>
              <a:t> </a:t>
            </a:r>
            <a:r>
              <a:rPr/>
              <a:t>single</a:t>
            </a:r>
            <a:r>
              <a:rPr/>
              <a:t> </a:t>
            </a:r>
            <a:r>
              <a:rPr/>
              <a:t>quote</a:t>
            </a:r>
            <a:r>
              <a:rPr/>
              <a:t> </a:t>
            </a:r>
            <a:r>
              <a:rPr/>
              <a:t>mark.</a:t>
            </a:r>
            <a:r>
              <a:rPr/>
              <a:t> </a:t>
            </a:r>
            <a:r>
              <a:rPr/>
              <a:t>For</a:t>
            </a:r>
            <a:r>
              <a:rPr/>
              <a:t> </a:t>
            </a:r>
            <a:r>
              <a:rPr/>
              <a:t>most</a:t>
            </a:r>
            <a:r>
              <a:rPr/>
              <a:t> </a:t>
            </a:r>
            <a:r>
              <a:rPr/>
              <a:t>keyboards,</a:t>
            </a:r>
            <a:r>
              <a:rPr/>
              <a:t> </a:t>
            </a:r>
            <a:r>
              <a:rPr/>
              <a:t>you</a:t>
            </a:r>
            <a:r>
              <a:rPr/>
              <a:t> </a:t>
            </a:r>
            <a:r>
              <a:rPr/>
              <a:t>will</a:t>
            </a:r>
            <a:r>
              <a:rPr/>
              <a:t> </a:t>
            </a:r>
            <a:r>
              <a:rPr/>
              <a:t>find</a:t>
            </a:r>
            <a:r>
              <a:rPr/>
              <a:t> </a:t>
            </a:r>
            <a:r>
              <a:rPr/>
              <a:t>the</a:t>
            </a:r>
            <a:r>
              <a:rPr/>
              <a:t> </a:t>
            </a:r>
            <a:r>
              <a:rPr/>
              <a:t>backtick</a:t>
            </a:r>
            <a:r>
              <a:rPr/>
              <a:t> </a:t>
            </a:r>
            <a:r>
              <a:rPr/>
              <a:t>key</a:t>
            </a:r>
            <a:r>
              <a:rPr/>
              <a:t> </a:t>
            </a:r>
            <a:r>
              <a:rPr/>
              <a:t>on</a:t>
            </a:r>
            <a:r>
              <a:rPr/>
              <a:t> </a:t>
            </a:r>
            <a:r>
              <a:rPr/>
              <a:t>the</a:t>
            </a:r>
            <a:r>
              <a:rPr/>
              <a:t> </a:t>
            </a:r>
            <a:r>
              <a:rPr/>
              <a:t>top</a:t>
            </a:r>
            <a:r>
              <a:rPr/>
              <a:t> </a:t>
            </a:r>
            <a:r>
              <a:rPr/>
              <a:t>row,</a:t>
            </a:r>
            <a:r>
              <a:rPr/>
              <a:t> </a:t>
            </a:r>
            <a:r>
              <a:rPr/>
              <a:t>just</a:t>
            </a:r>
            <a:r>
              <a:rPr/>
              <a:t> </a:t>
            </a:r>
            <a:r>
              <a:rPr/>
              <a:t>to</a:t>
            </a:r>
            <a:r>
              <a:rPr/>
              <a:t> </a:t>
            </a:r>
            <a:r>
              <a:rPr/>
              <a:t>the</a:t>
            </a:r>
            <a:r>
              <a:rPr/>
              <a:t> </a:t>
            </a:r>
            <a:r>
              <a:rPr/>
              <a:t>left</a:t>
            </a:r>
            <a:r>
              <a:rPr/>
              <a:t> </a:t>
            </a:r>
            <a:r>
              <a:rPr/>
              <a:t>of</a:t>
            </a:r>
            <a:r>
              <a:rPr/>
              <a:t> </a:t>
            </a:r>
            <a:r>
              <a:rPr/>
              <a:t>the</a:t>
            </a:r>
            <a:r>
              <a:rPr/>
              <a:t> </a:t>
            </a:r>
            <a:r>
              <a:rPr/>
              <a:t>“</a:t>
            </a:r>
            <a:r>
              <a:rPr/>
              <a:t>1</a:t>
            </a:r>
            <a:r>
              <a:rPr/>
              <a:t>”</a:t>
            </a:r>
            <a:r>
              <a:rPr/>
              <a:t> </a:t>
            </a:r>
            <a:r>
              <a:rPr/>
              <a:t>key.</a:t>
            </a:r>
          </a:p>
          <a:p>
            <a:pPr lvl="0" marL="0" indent="0">
              <a:buNone/>
            </a:pPr>
          </a:p>
          <a:p>
            <a:pPr lvl="0" marL="0" indent="0">
              <a:buNone/>
            </a:pPr>
            <a:r>
              <a:rPr/>
              <a:t>The</a:t>
            </a:r>
            <a:r>
              <a:rPr/>
              <a:t> </a:t>
            </a:r>
            <a:r>
              <a:rPr/>
              <a:t>beginning</a:t>
            </a:r>
            <a:r>
              <a:rPr/>
              <a:t> </a:t>
            </a:r>
            <a:r>
              <a:rPr/>
              <a:t>of</a:t>
            </a:r>
            <a:r>
              <a:rPr/>
              <a:t> </a:t>
            </a:r>
            <a:r>
              <a:rPr/>
              <a:t>a</a:t>
            </a:r>
            <a:r>
              <a:rPr/>
              <a:t> </a:t>
            </a:r>
            <a:r>
              <a:rPr/>
              <a:t>chunk</a:t>
            </a:r>
            <a:r>
              <a:rPr/>
              <a:t> </a:t>
            </a:r>
            <a:r>
              <a:rPr/>
              <a:t>of</a:t>
            </a:r>
            <a:r>
              <a:rPr/>
              <a:t> </a:t>
            </a:r>
            <a:r>
              <a:rPr/>
              <a:t>R</a:t>
            </a:r>
            <a:r>
              <a:rPr/>
              <a:t> </a:t>
            </a:r>
            <a:r>
              <a:rPr/>
              <a:t>code</a:t>
            </a:r>
            <a:r>
              <a:rPr/>
              <a:t> </a:t>
            </a:r>
            <a:r>
              <a:rPr/>
              <a:t>has</a:t>
            </a:r>
            <a:r>
              <a:rPr/>
              <a:t> </a:t>
            </a:r>
            <a:r>
              <a:rPr/>
              <a:t>three</a:t>
            </a:r>
            <a:r>
              <a:rPr/>
              <a:t> </a:t>
            </a:r>
            <a:r>
              <a:rPr/>
              <a:t>backticks,</a:t>
            </a:r>
            <a:r>
              <a:rPr/>
              <a:t> </a:t>
            </a:r>
            <a:r>
              <a:rPr/>
              <a:t>followed</a:t>
            </a:r>
            <a:r>
              <a:rPr/>
              <a:t> </a:t>
            </a:r>
            <a:r>
              <a:rPr/>
              <a:t>by</a:t>
            </a:r>
            <a:r>
              <a:rPr/>
              <a:t> </a:t>
            </a:r>
            <a:r>
              <a:rPr/>
              <a:t>a</a:t>
            </a:r>
            <a:r>
              <a:rPr/>
              <a:t> </a:t>
            </a:r>
            <a:r>
              <a:rPr/>
              <a:t>left</a:t>
            </a:r>
            <a:r>
              <a:rPr/>
              <a:t> </a:t>
            </a:r>
            <a:r>
              <a:rPr/>
              <a:t>curly</a:t>
            </a:r>
            <a:r>
              <a:rPr/>
              <a:t> </a:t>
            </a:r>
            <a:r>
              <a:rPr/>
              <a:t>bracket,</a:t>
            </a:r>
            <a:r>
              <a:rPr/>
              <a:t> </a:t>
            </a:r>
            <a:r>
              <a:rPr/>
              <a:t>the</a:t>
            </a:r>
            <a:r>
              <a:rPr/>
              <a:t> </a:t>
            </a:r>
            <a:r>
              <a:rPr/>
              <a:t>letter</a:t>
            </a:r>
            <a:r>
              <a:rPr/>
              <a:t> </a:t>
            </a:r>
            <a:r>
              <a:rPr/>
              <a:t>“</a:t>
            </a:r>
            <a:r>
              <a:rPr/>
              <a:t>r</a:t>
            </a:r>
            <a:r>
              <a:rPr/>
              <a:t>”</a:t>
            </a:r>
            <a:r>
              <a:rPr/>
              <a:t> </a:t>
            </a:r>
            <a:r>
              <a:rPr/>
              <a:t>and</a:t>
            </a:r>
            <a:r>
              <a:rPr/>
              <a:t> </a:t>
            </a:r>
            <a:r>
              <a:rPr/>
              <a:t>then</a:t>
            </a:r>
            <a:r>
              <a:rPr/>
              <a:t> </a:t>
            </a:r>
            <a:r>
              <a:rPr/>
              <a:t>an</a:t>
            </a:r>
            <a:r>
              <a:rPr/>
              <a:t> </a:t>
            </a:r>
            <a:r>
              <a:rPr/>
              <a:t>optional</a:t>
            </a:r>
            <a:r>
              <a:rPr/>
              <a:t> </a:t>
            </a:r>
            <a:r>
              <a:rPr/>
              <a:t>name.</a:t>
            </a:r>
            <a:r>
              <a:rPr/>
              <a:t> </a:t>
            </a:r>
            <a:r>
              <a:rPr/>
              <a:t>End</a:t>
            </a:r>
            <a:r>
              <a:rPr/>
              <a:t> </a:t>
            </a:r>
            <a:r>
              <a:rPr/>
              <a:t>with</a:t>
            </a:r>
            <a:r>
              <a:rPr/>
              <a:t> </a:t>
            </a:r>
            <a:r>
              <a:rPr/>
              <a:t>a</a:t>
            </a:r>
            <a:r>
              <a:rPr/>
              <a:t> </a:t>
            </a:r>
            <a:r>
              <a:rPr/>
              <a:t>right</a:t>
            </a:r>
            <a:r>
              <a:rPr/>
              <a:t> </a:t>
            </a:r>
            <a:r>
              <a:rPr/>
              <a:t>curly</a:t>
            </a:r>
            <a:r>
              <a:rPr/>
              <a:t> </a:t>
            </a:r>
            <a:r>
              <a:rPr/>
              <a:t>bracket.</a:t>
            </a:r>
          </a:p>
          <a:p>
            <a:pPr lvl="0" marL="0" indent="0">
              <a:buNone/>
            </a:pPr>
          </a:p>
          <a:p>
            <a:pPr lvl="0" marL="0" indent="0">
              <a:buNone/>
            </a:pPr>
            <a:r>
              <a:rPr/>
              <a:t>This</a:t>
            </a:r>
            <a:r>
              <a:rPr/>
              <a:t> </a:t>
            </a:r>
            <a:r>
              <a:rPr/>
              <a:t>program</a:t>
            </a:r>
            <a:r>
              <a:rPr/>
              <a:t> </a:t>
            </a:r>
            <a:r>
              <a:rPr/>
              <a:t>chunk</a:t>
            </a:r>
            <a:r>
              <a:rPr/>
              <a:t> </a:t>
            </a:r>
            <a:r>
              <a:rPr/>
              <a:t>includes</a:t>
            </a:r>
            <a:r>
              <a:rPr/>
              <a:t> </a:t>
            </a:r>
            <a:r>
              <a:rPr/>
              <a:t>two</a:t>
            </a:r>
            <a:r>
              <a:rPr/>
              <a:t> </a:t>
            </a:r>
            <a:r>
              <a:rPr/>
              <a:t>lines</a:t>
            </a:r>
            <a:r>
              <a:rPr/>
              <a:t> </a:t>
            </a:r>
            <a:r>
              <a:rPr/>
              <a:t>of</a:t>
            </a:r>
            <a:r>
              <a:rPr/>
              <a:t> </a:t>
            </a:r>
            <a:r>
              <a:rPr/>
              <a:t>code.</a:t>
            </a:r>
          </a:p>
          <a:p>
            <a:pPr lvl="0" marL="0" indent="0">
              <a:buNone/>
            </a:pPr>
          </a:p>
          <a:p>
            <a:pPr lvl="0" marL="0" indent="0">
              <a:buNone/>
            </a:pPr>
            <a:r>
              <a:rPr/>
              <a:t>R.version.string</a:t>
            </a:r>
            <a:r>
              <a:rPr/>
              <a:t> </a:t>
            </a:r>
            <a:r>
              <a:rPr/>
              <a:t>displays</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running.</a:t>
            </a:r>
            <a:r>
              <a:rPr/>
              <a:t> </a:t>
            </a:r>
            <a:r>
              <a:rPr/>
              <a:t>You</a:t>
            </a:r>
            <a:r>
              <a:rPr/>
              <a:t> </a:t>
            </a:r>
            <a:r>
              <a:rPr/>
              <a:t>should</a:t>
            </a:r>
            <a:r>
              <a:rPr/>
              <a:t> </a:t>
            </a:r>
            <a:r>
              <a:rPr/>
              <a:t>try</a:t>
            </a:r>
            <a:r>
              <a:rPr/>
              <a:t> </a:t>
            </a:r>
            <a:r>
              <a:rPr/>
              <a:t>to</a:t>
            </a:r>
            <a:r>
              <a:rPr/>
              <a:t> </a:t>
            </a:r>
            <a:r>
              <a:rPr/>
              <a:t>use</a:t>
            </a:r>
            <a:r>
              <a:rPr/>
              <a:t> </a:t>
            </a:r>
            <a:r>
              <a:rPr/>
              <a:t>a</a:t>
            </a:r>
            <a:r>
              <a:rPr/>
              <a:t> </a:t>
            </a:r>
            <a:r>
              <a:rPr/>
              <a:t>version</a:t>
            </a:r>
            <a:r>
              <a:rPr/>
              <a:t> </a:t>
            </a:r>
            <a:r>
              <a:rPr/>
              <a:t>of</a:t>
            </a:r>
            <a:r>
              <a:rPr/>
              <a:t> </a:t>
            </a:r>
            <a:r>
              <a:rPr/>
              <a:t>R</a:t>
            </a:r>
            <a:r>
              <a:rPr/>
              <a:t> </a:t>
            </a:r>
            <a:r>
              <a:rPr/>
              <a:t>at</a:t>
            </a:r>
            <a:r>
              <a:rPr/>
              <a:t> </a:t>
            </a:r>
            <a:r>
              <a:rPr/>
              <a:t>4.0</a:t>
            </a:r>
            <a:r>
              <a:rPr/>
              <a:t> </a:t>
            </a:r>
            <a:r>
              <a:rPr/>
              <a:t>or</a:t>
            </a:r>
            <a:r>
              <a:rPr/>
              <a:t> </a:t>
            </a:r>
            <a:r>
              <a:rPr/>
              <a:t>higher.</a:t>
            </a:r>
            <a:r>
              <a:rPr/>
              <a:t> </a:t>
            </a:r>
            <a:r>
              <a:rPr/>
              <a:t>This</a:t>
            </a:r>
            <a:r>
              <a:rPr/>
              <a:t> </a:t>
            </a:r>
            <a:r>
              <a:rPr/>
              <a:t>would</a:t>
            </a:r>
            <a:r>
              <a:rPr/>
              <a:t> </a:t>
            </a:r>
            <a:r>
              <a:rPr/>
              <a:t>only</a:t>
            </a:r>
            <a:r>
              <a:rPr/>
              <a:t> </a:t>
            </a:r>
            <a:r>
              <a:rPr/>
              <a:t>be</a:t>
            </a:r>
            <a:r>
              <a:rPr/>
              <a:t> </a:t>
            </a:r>
            <a:r>
              <a:rPr/>
              <a:t>an</a:t>
            </a:r>
            <a:r>
              <a:rPr/>
              <a:t> </a:t>
            </a:r>
            <a:r>
              <a:rPr/>
              <a:t>issue</a:t>
            </a:r>
            <a:r>
              <a:rPr/>
              <a:t> </a:t>
            </a:r>
            <a:r>
              <a:rPr/>
              <a:t>if</a:t>
            </a:r>
            <a:r>
              <a:rPr/>
              <a:t> </a:t>
            </a:r>
            <a:r>
              <a:rPr/>
              <a:t>you’ve</a:t>
            </a:r>
            <a:r>
              <a:rPr/>
              <a:t> </a:t>
            </a:r>
            <a:r>
              <a:rPr/>
              <a:t>been</a:t>
            </a:r>
            <a:r>
              <a:rPr/>
              <a:t> </a:t>
            </a:r>
            <a:r>
              <a:rPr/>
              <a:t>using</a:t>
            </a:r>
            <a:r>
              <a:rPr/>
              <a:t> </a:t>
            </a:r>
            <a:r>
              <a:rPr/>
              <a:t>R</a:t>
            </a:r>
            <a:r>
              <a:rPr/>
              <a:t> </a:t>
            </a:r>
            <a:r>
              <a:rPr/>
              <a:t>for</a:t>
            </a:r>
            <a:r>
              <a:rPr/>
              <a:t> </a:t>
            </a:r>
            <a:r>
              <a:rPr/>
              <a:t>more</a:t>
            </a:r>
            <a:r>
              <a:rPr/>
              <a:t> </a:t>
            </a:r>
            <a:r>
              <a:rPr/>
              <a:t>than</a:t>
            </a:r>
            <a:r>
              <a:rPr/>
              <a:t> </a:t>
            </a:r>
            <a:r>
              <a:rPr/>
              <a:t>a</a:t>
            </a:r>
            <a:r>
              <a:rPr/>
              <a:t> </a:t>
            </a:r>
            <a:r>
              <a:rPr/>
              <a:t>couple</a:t>
            </a:r>
            <a:r>
              <a:rPr/>
              <a:t> </a:t>
            </a:r>
            <a:r>
              <a:rPr/>
              <a:t>of</a:t>
            </a:r>
            <a:r>
              <a:rPr/>
              <a:t> </a:t>
            </a:r>
            <a:r>
              <a:rPr/>
              <a:t>years</a:t>
            </a:r>
            <a:r>
              <a:rPr/>
              <a:t> </a:t>
            </a:r>
            <a:r>
              <a:rPr/>
              <a:t>and</a:t>
            </a:r>
            <a:r>
              <a:rPr/>
              <a:t> </a:t>
            </a:r>
            <a:r>
              <a:rPr/>
              <a:t>have</a:t>
            </a:r>
            <a:r>
              <a:rPr/>
              <a:t> </a:t>
            </a:r>
            <a:r>
              <a:rPr/>
              <a:t>been</a:t>
            </a:r>
            <a:r>
              <a:rPr/>
              <a:t> </a:t>
            </a:r>
            <a:r>
              <a:rPr/>
              <a:t>lazy</a:t>
            </a:r>
            <a:r>
              <a:rPr/>
              <a:t> </a:t>
            </a:r>
            <a:r>
              <a:rPr/>
              <a:t>about</a:t>
            </a:r>
            <a:r>
              <a:rPr/>
              <a:t> </a:t>
            </a:r>
            <a:r>
              <a:rPr/>
              <a:t>upgrades.</a:t>
            </a:r>
            <a:r>
              <a:rPr/>
              <a:t> </a:t>
            </a:r>
            <a:r>
              <a:rPr/>
              <a:t>If</a:t>
            </a:r>
            <a:r>
              <a:rPr/>
              <a:t> </a:t>
            </a:r>
            <a:r>
              <a:rPr/>
              <a:t>you</a:t>
            </a:r>
            <a:r>
              <a:rPr/>
              <a:t> </a:t>
            </a:r>
            <a:r>
              <a:rPr/>
              <a:t>downloaded</a:t>
            </a:r>
            <a:r>
              <a:rPr/>
              <a:t> </a:t>
            </a:r>
            <a:r>
              <a:rPr/>
              <a:t>R</a:t>
            </a:r>
            <a:r>
              <a:rPr/>
              <a:t> </a:t>
            </a:r>
            <a:r>
              <a:rPr/>
              <a:t>at</a:t>
            </a:r>
            <a:r>
              <a:rPr/>
              <a:t> </a:t>
            </a:r>
            <a:r>
              <a:rPr/>
              <a:t>the</a:t>
            </a:r>
            <a:r>
              <a:rPr/>
              <a:t> </a:t>
            </a:r>
            <a:r>
              <a:rPr/>
              <a:t>beginning</a:t>
            </a:r>
            <a:r>
              <a:rPr/>
              <a:t> </a:t>
            </a:r>
            <a:r>
              <a:rPr/>
              <a:t>of</a:t>
            </a:r>
            <a:r>
              <a:rPr/>
              <a:t> </a:t>
            </a:r>
            <a:r>
              <a:rPr/>
              <a:t>this</a:t>
            </a:r>
            <a:r>
              <a:rPr/>
              <a:t> </a:t>
            </a:r>
            <a:r>
              <a:rPr/>
              <a:t>semester,</a:t>
            </a:r>
            <a:r>
              <a:rPr/>
              <a:t> </a:t>
            </a:r>
            <a:r>
              <a:rPr/>
              <a:t>you</a:t>
            </a:r>
            <a:r>
              <a:rPr/>
              <a:t> </a:t>
            </a:r>
            <a:r>
              <a:rPr/>
              <a:t>will</a:t>
            </a:r>
            <a:r>
              <a:rPr/>
              <a:t> </a:t>
            </a:r>
            <a:r>
              <a:rPr/>
              <a:t>have</a:t>
            </a:r>
            <a:r>
              <a:rPr/>
              <a:t> </a:t>
            </a:r>
            <a:r>
              <a:rPr/>
              <a:t>a</a:t>
            </a:r>
            <a:r>
              <a:rPr/>
              <a:t> </a:t>
            </a:r>
            <a:r>
              <a:rPr/>
              <a:t>version</a:t>
            </a:r>
            <a:r>
              <a:rPr/>
              <a:t> </a:t>
            </a:r>
            <a:r>
              <a:rPr/>
              <a:t>of</a:t>
            </a:r>
            <a:r>
              <a:rPr/>
              <a:t> </a:t>
            </a:r>
            <a:r>
              <a:rPr/>
              <a:t>R</a:t>
            </a:r>
            <a:r>
              <a:rPr/>
              <a:t> </a:t>
            </a:r>
            <a:r>
              <a:rPr/>
              <a:t>beyond</a:t>
            </a:r>
            <a:r>
              <a:rPr/>
              <a:t> </a:t>
            </a:r>
            <a:r>
              <a:rPr/>
              <a:t>4.0.</a:t>
            </a:r>
          </a:p>
          <a:p>
            <a:pPr lvl="0" marL="0" indent="0">
              <a:buNone/>
            </a:pPr>
          </a:p>
          <a:p>
            <a:pPr lvl="0" marL="0" indent="0">
              <a:buNone/>
            </a:pPr>
            <a:r>
              <a:rPr/>
              <a:t>The</a:t>
            </a:r>
            <a:r>
              <a:rPr/>
              <a:t> </a:t>
            </a:r>
            <a:r>
              <a:rPr/>
              <a:t>second</a:t>
            </a:r>
            <a:r>
              <a:rPr/>
              <a:t> </a:t>
            </a:r>
            <a:r>
              <a:rPr/>
              <a:t>line</a:t>
            </a:r>
            <a:r>
              <a:rPr/>
              <a:t> </a:t>
            </a:r>
            <a:r>
              <a:rPr/>
              <a:t>of</a:t>
            </a:r>
            <a:r>
              <a:rPr/>
              <a:t> </a:t>
            </a:r>
            <a:r>
              <a:rPr/>
              <a:t>code,</a:t>
            </a:r>
            <a:r>
              <a:rPr/>
              <a:t> </a:t>
            </a:r>
            <a:r>
              <a:rPr/>
              <a:t>Sys.Date(),</a:t>
            </a:r>
            <a:r>
              <a:rPr/>
              <a:t> </a:t>
            </a:r>
            <a:r>
              <a:rPr/>
              <a:t>displays</a:t>
            </a:r>
            <a:r>
              <a:rPr/>
              <a:t> </a:t>
            </a:r>
            <a:r>
              <a:rPr/>
              <a:t>the</a:t>
            </a:r>
            <a:r>
              <a:rPr/>
              <a:t> </a:t>
            </a:r>
            <a:r>
              <a:rPr/>
              <a:t>current</a:t>
            </a:r>
            <a:r>
              <a:rPr/>
              <a:t> </a:t>
            </a:r>
            <a:r>
              <a:rPr/>
              <a:t>date.</a:t>
            </a:r>
            <a:r>
              <a:rPr/>
              <a:t> </a:t>
            </a:r>
            <a:r>
              <a:rPr/>
              <a:t>Sometimes</a:t>
            </a:r>
            <a:r>
              <a:rPr/>
              <a:t> </a:t>
            </a:r>
            <a:r>
              <a:rPr/>
              <a:t>knowing</a:t>
            </a:r>
            <a:r>
              <a:rPr/>
              <a:t> </a:t>
            </a:r>
            <a:r>
              <a:rPr/>
              <a:t>when</a:t>
            </a:r>
            <a:r>
              <a:rPr/>
              <a:t> </a:t>
            </a:r>
            <a:r>
              <a:rPr/>
              <a:t>a</a:t>
            </a:r>
            <a:r>
              <a:rPr/>
              <a:t> </a:t>
            </a:r>
            <a:r>
              <a:rPr/>
              <a:t>program</a:t>
            </a:r>
            <a:r>
              <a:rPr/>
              <a:t> </a:t>
            </a:r>
            <a:r>
              <a:rPr/>
              <a:t>was</a:t>
            </a:r>
            <a:r>
              <a:rPr/>
              <a:t> </a:t>
            </a:r>
            <a:r>
              <a:rPr/>
              <a:t>run</a:t>
            </a:r>
            <a:r>
              <a:rPr/>
              <a:t> </a:t>
            </a:r>
            <a:r>
              <a:rPr/>
              <a:t>can</a:t>
            </a:r>
            <a:r>
              <a:rPr/>
              <a:t> </a:t>
            </a:r>
            <a:r>
              <a:rPr/>
              <a:t>help</a:t>
            </a:r>
            <a:r>
              <a:rPr/>
              <a:t> </a:t>
            </a:r>
            <a:r>
              <a:rPr/>
              <a:t>you</a:t>
            </a:r>
            <a:r>
              <a:rPr/>
              <a:t> </a:t>
            </a:r>
            <a:r>
              <a:rPr/>
              <a:t>decide</a:t>
            </a:r>
            <a:r>
              <a:rPr/>
              <a:t> </a:t>
            </a:r>
            <a:r>
              <a:rPr/>
              <a:t>if</a:t>
            </a:r>
            <a:r>
              <a:rPr/>
              <a:t> </a:t>
            </a:r>
            <a:r>
              <a:rPr/>
              <a:t>you</a:t>
            </a:r>
            <a:r>
              <a:rPr/>
              <a:t> </a:t>
            </a:r>
            <a:r>
              <a:rPr/>
              <a:t>need</a:t>
            </a:r>
            <a:r>
              <a:rPr/>
              <a:t> </a:t>
            </a:r>
            <a:r>
              <a:rPr/>
              <a:t>to</a:t>
            </a:r>
            <a:r>
              <a:rPr/>
              <a:t> </a:t>
            </a:r>
            <a:r>
              <a:rPr/>
              <a:t>run</a:t>
            </a:r>
            <a:r>
              <a:rPr/>
              <a:t> </a:t>
            </a:r>
            <a:r>
              <a:rPr/>
              <a:t>the</a:t>
            </a:r>
            <a:r>
              <a:rPr/>
              <a:t> </a:t>
            </a:r>
            <a:r>
              <a:rPr/>
              <a:t>program</a:t>
            </a:r>
            <a:r>
              <a:rPr/>
              <a:t> </a:t>
            </a:r>
            <a:r>
              <a:rPr/>
              <a:t>again</a:t>
            </a:r>
            <a:r>
              <a:rPr/>
              <a:t> </a:t>
            </a:r>
            <a:r>
              <a:rPr/>
              <a:t>(perhaps</a:t>
            </a:r>
            <a:r>
              <a:rPr/>
              <a:t> </a:t>
            </a:r>
            <a:r>
              <a:rPr/>
              <a:t>because</a:t>
            </a:r>
            <a:r>
              <a:rPr/>
              <a:t> </a:t>
            </a:r>
            <a:r>
              <a:rPr/>
              <a:t>the</a:t>
            </a:r>
            <a:r>
              <a:rPr/>
              <a:t> </a:t>
            </a:r>
            <a:r>
              <a:rPr/>
              <a:t>data</a:t>
            </a:r>
            <a:r>
              <a:rPr/>
              <a:t> </a:t>
            </a:r>
            <a:r>
              <a:rPr/>
              <a:t>has</a:t>
            </a:r>
            <a:r>
              <a:rPr/>
              <a:t> </a:t>
            </a:r>
            <a:r>
              <a:rPr/>
              <a:t>changed,</a:t>
            </a:r>
            <a:r>
              <a:rPr/>
              <a:t> </a:t>
            </a:r>
            <a:r>
              <a:rPr/>
              <a:t>or</a:t>
            </a:r>
            <a:r>
              <a:rPr/>
              <a:t> </a:t>
            </a:r>
            <a:r>
              <a:rPr/>
              <a:t>you</a:t>
            </a:r>
            <a:r>
              <a:rPr/>
              <a:t> </a:t>
            </a:r>
            <a:r>
              <a:rPr/>
              <a:t>are</a:t>
            </a:r>
            <a:r>
              <a:rPr/>
              <a:t> </a:t>
            </a:r>
            <a:r>
              <a:rPr/>
              <a:t>using</a:t>
            </a:r>
            <a:r>
              <a:rPr/>
              <a:t> </a:t>
            </a:r>
            <a:r>
              <a:rPr/>
              <a:t>a</a:t>
            </a:r>
            <a:r>
              <a:rPr/>
              <a:t> </a:t>
            </a:r>
            <a:r>
              <a:rPr/>
              <a:t>new</a:t>
            </a:r>
            <a:r>
              <a:rPr/>
              <a:t> </a:t>
            </a:r>
            <a:r>
              <a:rPr/>
              <a:t>version</a:t>
            </a:r>
            <a:r>
              <a:rPr/>
              <a:t> </a:t>
            </a:r>
            <a:r>
              <a:rPr/>
              <a:t>of</a:t>
            </a:r>
            <a:r>
              <a:rPr/>
              <a:t> </a:t>
            </a:r>
            <a:r>
              <a:rPr/>
              <a:t>R).</a:t>
            </a:r>
          </a:p>
          <a:p>
            <a:pPr lvl="0" marL="0" indent="0">
              <a:buNone/>
            </a:pPr>
          </a:p>
          <a:p>
            <a:pPr lvl="0" marL="0" indent="0">
              <a:buNone/>
            </a:pPr>
            <a:r>
              <a:rPr/>
              <a:t>After</a:t>
            </a:r>
            <a:r>
              <a:rPr/>
              <a:t> </a:t>
            </a:r>
            <a:r>
              <a:rPr/>
              <a:t>this</a:t>
            </a:r>
            <a:r>
              <a:rPr/>
              <a:t> </a:t>
            </a:r>
            <a:r>
              <a:rPr/>
              <a:t>you</a:t>
            </a:r>
            <a:r>
              <a:rPr/>
              <a:t> </a:t>
            </a:r>
            <a:r>
              <a:rPr/>
              <a:t>see</a:t>
            </a:r>
            <a:r>
              <a:rPr/>
              <a:t> </a:t>
            </a:r>
            <a:r>
              <a:rPr/>
              <a:t>three</a:t>
            </a:r>
            <a:r>
              <a:rPr/>
              <a:t> </a:t>
            </a:r>
            <a:r>
              <a:rPr/>
              <a:t>more</a:t>
            </a:r>
            <a:r>
              <a:rPr/>
              <a:t> </a:t>
            </a:r>
            <a:r>
              <a:rPr/>
              <a:t>backticks,</a:t>
            </a:r>
            <a:r>
              <a:rPr/>
              <a:t> </a:t>
            </a:r>
            <a:r>
              <a:rPr/>
              <a:t>which</a:t>
            </a:r>
            <a:r>
              <a:rPr/>
              <a:t> </a:t>
            </a:r>
            <a:r>
              <a:rPr/>
              <a:t>tells</a:t>
            </a:r>
            <a:r>
              <a:rPr/>
              <a:t> </a:t>
            </a:r>
            <a:r>
              <a:rPr/>
              <a:t>R</a:t>
            </a:r>
            <a:r>
              <a:rPr/>
              <a:t> </a:t>
            </a:r>
            <a:r>
              <a:rPr/>
              <a:t>Markdown</a:t>
            </a:r>
            <a:r>
              <a:rPr/>
              <a:t> </a:t>
            </a:r>
            <a:r>
              <a:rPr/>
              <a:t>that</a:t>
            </a:r>
            <a:r>
              <a:rPr/>
              <a:t> </a:t>
            </a:r>
            <a:r>
              <a:rPr/>
              <a:t>the</a:t>
            </a:r>
            <a:r>
              <a:rPr/>
              <a:t> </a:t>
            </a:r>
            <a:r>
              <a:rPr/>
              <a:t>chunk</a:t>
            </a:r>
            <a:r>
              <a:rPr/>
              <a:t> </a:t>
            </a:r>
            <a:r>
              <a:rPr/>
              <a:t>of</a:t>
            </a:r>
            <a:r>
              <a:rPr/>
              <a:t> </a:t>
            </a:r>
            <a:r>
              <a:rPr/>
              <a:t>code</a:t>
            </a:r>
            <a:r>
              <a:rPr/>
              <a:t> </a:t>
            </a:r>
            <a:r>
              <a:rPr/>
              <a:t>has</a:t>
            </a:r>
            <a:r>
              <a:rPr/>
              <a:t> </a:t>
            </a:r>
            <a:r>
              <a:rPr/>
              <a:t>ended.</a:t>
            </a:r>
          </a:p>
          <a:p>
            <a:pPr lvl="0" marL="0" indent="0">
              <a:buNone/>
            </a:pPr>
          </a:p>
          <a:p>
            <a:pPr lvl="0" marL="0" indent="0">
              <a:buNone/>
            </a:pPr>
            <a:r>
              <a:rPr/>
              <a:t>I</a:t>
            </a:r>
            <a:r>
              <a:rPr/>
              <a:t> </a:t>
            </a:r>
            <a:r>
              <a:rPr/>
              <a:t>recommend</a:t>
            </a:r>
            <a:r>
              <a:rPr/>
              <a:t> </a:t>
            </a:r>
            <a:r>
              <a:rPr/>
              <a:t>that</a:t>
            </a:r>
            <a:r>
              <a:rPr/>
              <a:t> </a:t>
            </a:r>
            <a:r>
              <a:rPr/>
              <a:t>you</a:t>
            </a:r>
            <a:r>
              <a:rPr/>
              <a:t> </a:t>
            </a:r>
            <a:r>
              <a:rPr/>
              <a:t>try</a:t>
            </a:r>
            <a:r>
              <a:rPr/>
              <a:t> </a:t>
            </a:r>
            <a:r>
              <a:rPr/>
              <a:t>to</a:t>
            </a:r>
            <a:r>
              <a:rPr/>
              <a:t> </a:t>
            </a:r>
            <a:r>
              <a:rPr/>
              <a:t>avoid</a:t>
            </a:r>
            <a:r>
              <a:rPr/>
              <a:t> </a:t>
            </a:r>
            <a:r>
              <a:rPr/>
              <a:t>long</a:t>
            </a:r>
            <a:r>
              <a:rPr/>
              <a:t> </a:t>
            </a:r>
            <a:r>
              <a:rPr/>
              <a:t>stretches</a:t>
            </a:r>
            <a:r>
              <a:rPr/>
              <a:t> </a:t>
            </a:r>
            <a:r>
              <a:rPr/>
              <a:t>of</a:t>
            </a:r>
            <a:r>
              <a:rPr/>
              <a:t> </a:t>
            </a:r>
            <a:r>
              <a:rPr/>
              <a:t>R</a:t>
            </a:r>
            <a:r>
              <a:rPr/>
              <a:t> </a:t>
            </a:r>
            <a:r>
              <a:rPr/>
              <a:t>code.</a:t>
            </a:r>
            <a:r>
              <a:rPr/>
              <a:t> </a:t>
            </a:r>
            <a:r>
              <a:rPr/>
              <a:t>Break</a:t>
            </a:r>
            <a:r>
              <a:rPr/>
              <a:t> </a:t>
            </a:r>
            <a:r>
              <a:rPr/>
              <a:t>it</a:t>
            </a:r>
            <a:r>
              <a:rPr/>
              <a:t> </a:t>
            </a:r>
            <a:r>
              <a:rPr/>
              <a:t>up</a:t>
            </a:r>
            <a:r>
              <a:rPr/>
              <a:t> </a:t>
            </a:r>
            <a:r>
              <a:rPr/>
              <a:t>into</a:t>
            </a:r>
            <a:r>
              <a:rPr/>
              <a:t> </a:t>
            </a:r>
            <a:r>
              <a:rPr/>
              <a:t>segments</a:t>
            </a:r>
            <a:r>
              <a:rPr/>
              <a:t> </a:t>
            </a:r>
            <a:r>
              <a:rPr/>
              <a:t>of</a:t>
            </a:r>
            <a:r>
              <a:rPr/>
              <a:t> </a:t>
            </a:r>
            <a:r>
              <a:rPr/>
              <a:t>no</a:t>
            </a:r>
            <a:r>
              <a:rPr/>
              <a:t> </a:t>
            </a:r>
            <a:r>
              <a:rPr/>
              <a:t>more</a:t>
            </a:r>
            <a:r>
              <a:rPr/>
              <a:t> </a:t>
            </a:r>
            <a:r>
              <a:rPr/>
              <a:t>than</a:t>
            </a:r>
            <a:r>
              <a:rPr/>
              <a:t> </a:t>
            </a:r>
            <a:r>
              <a:rPr/>
              <a:t>20</a:t>
            </a:r>
            <a:r>
              <a:rPr/>
              <a:t> </a:t>
            </a:r>
            <a:r>
              <a:rPr/>
              <a:t>lines</a:t>
            </a:r>
            <a:r>
              <a:rPr/>
              <a:t> </a:t>
            </a:r>
            <a:r>
              <a:rPr/>
              <a:t>of</a:t>
            </a:r>
            <a:r>
              <a:rPr/>
              <a:t> </a:t>
            </a:r>
            <a:r>
              <a:rPr/>
              <a:t>code,</a:t>
            </a:r>
            <a:r>
              <a:rPr/>
              <a:t> </a:t>
            </a:r>
            <a:r>
              <a:rPr/>
              <a:t>and</a:t>
            </a:r>
            <a:r>
              <a:rPr/>
              <a:t> </a:t>
            </a:r>
            <a:r>
              <a:rPr/>
              <a:t>often</a:t>
            </a:r>
            <a:r>
              <a:rPr/>
              <a:t> </a:t>
            </a:r>
            <a:r>
              <a:rPr/>
              <a:t>less</a:t>
            </a:r>
            <a:r>
              <a:rPr/>
              <a:t> </a:t>
            </a:r>
            <a:r>
              <a:rPr/>
              <a:t>than</a:t>
            </a:r>
            <a:r>
              <a:rPr/>
              <a:t> </a:t>
            </a:r>
            <a:r>
              <a:rPr/>
              <a:t>this</a:t>
            </a:r>
            <a:r>
              <a:rPr/>
              <a:t> </a:t>
            </a:r>
            <a:r>
              <a:rPr/>
              <a:t>is</a:t>
            </a:r>
            <a:r>
              <a:rPr/>
              <a:t> </a:t>
            </a:r>
            <a:r>
              <a:rPr/>
              <a:t>better.</a:t>
            </a:r>
            <a:r>
              <a:rPr/>
              <a:t> </a:t>
            </a:r>
            <a:r>
              <a:rPr/>
              <a:t>Working</a:t>
            </a:r>
            <a:r>
              <a:rPr/>
              <a:t> </a:t>
            </a:r>
            <a:r>
              <a:rPr/>
              <a:t>with</a:t>
            </a:r>
            <a:r>
              <a:rPr/>
              <a:t> </a:t>
            </a:r>
            <a:r>
              <a:rPr/>
              <a:t>your</a:t>
            </a:r>
            <a:r>
              <a:rPr/>
              <a:t> </a:t>
            </a:r>
            <a:r>
              <a:rPr/>
              <a:t>program</a:t>
            </a:r>
            <a:r>
              <a:rPr/>
              <a:t> </a:t>
            </a:r>
            <a:r>
              <a:rPr/>
              <a:t>in</a:t>
            </a:r>
            <a:r>
              <a:rPr/>
              <a:t> </a:t>
            </a:r>
            <a:r>
              <a:rPr/>
              <a:t>chunks</a:t>
            </a:r>
            <a:r>
              <a:rPr/>
              <a:t> </a:t>
            </a:r>
            <a:r>
              <a:rPr/>
              <a:t>and</a:t>
            </a:r>
            <a:r>
              <a:rPr/>
              <a:t> </a:t>
            </a:r>
            <a:r>
              <a:rPr/>
              <a:t>interspersing</a:t>
            </a:r>
            <a:r>
              <a:rPr/>
              <a:t> </a:t>
            </a:r>
            <a:r>
              <a:rPr/>
              <a:t>free</a:t>
            </a:r>
            <a:r>
              <a:rPr/>
              <a:t> </a:t>
            </a:r>
            <a:r>
              <a:rPr/>
              <a:t>text</a:t>
            </a:r>
            <a:r>
              <a:rPr/>
              <a:t> </a:t>
            </a:r>
            <a:r>
              <a:rPr/>
              <a:t>comments</a:t>
            </a:r>
            <a:r>
              <a:rPr/>
              <a:t> </a:t>
            </a:r>
            <a:r>
              <a:rPr/>
              <a:t>liberally</a:t>
            </a:r>
            <a:r>
              <a:rPr/>
              <a:t> </a:t>
            </a:r>
            <a:r>
              <a:rPr/>
              <a:t>makes</a:t>
            </a:r>
            <a:r>
              <a:rPr/>
              <a:t> </a:t>
            </a:r>
            <a:r>
              <a:rPr/>
              <a:t>it</a:t>
            </a:r>
            <a:r>
              <a:rPr/>
              <a:t> </a:t>
            </a:r>
            <a:r>
              <a:rPr/>
              <a:t>easier</a:t>
            </a:r>
            <a:r>
              <a:rPr/>
              <a:t> </a:t>
            </a:r>
            <a:r>
              <a:rPr/>
              <a:t>to</a:t>
            </a:r>
            <a:r>
              <a:rPr/>
              <a:t> </a:t>
            </a:r>
            <a:r>
              <a:rPr/>
              <a:t>maintain</a:t>
            </a:r>
            <a:r>
              <a:rPr/>
              <a:t> </a:t>
            </a:r>
            <a:r>
              <a:rPr/>
              <a:t>your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brief</a:t>
            </a:r>
            <a:r>
              <a:rPr/>
              <a:t> </a:t>
            </a:r>
            <a:r>
              <a:rPr/>
              <a:t>comment.</a:t>
            </a:r>
            <a:r>
              <a:rPr/>
              <a:t> </a:t>
            </a:r>
            <a:r>
              <a:rPr/>
              <a:t>Note</a:t>
            </a:r>
            <a:r>
              <a:rPr/>
              <a:t> </a:t>
            </a:r>
            <a:r>
              <a:rPr/>
              <a:t>that</a:t>
            </a:r>
            <a:r>
              <a:rPr/>
              <a:t> </a:t>
            </a:r>
            <a:r>
              <a:rPr/>
              <a:t>you</a:t>
            </a:r>
            <a:r>
              <a:rPr/>
              <a:t> </a:t>
            </a:r>
            <a:r>
              <a:rPr/>
              <a:t>write</a:t>
            </a:r>
            <a:r>
              <a:rPr/>
              <a:t> </a:t>
            </a:r>
            <a:r>
              <a:rPr/>
              <a:t>an</a:t>
            </a:r>
            <a:r>
              <a:rPr/>
              <a:t> </a:t>
            </a:r>
            <a:r>
              <a:rPr/>
              <a:t>R</a:t>
            </a:r>
            <a:r>
              <a:rPr/>
              <a:t> </a:t>
            </a:r>
            <a:r>
              <a:rPr/>
              <a:t>Markdown</a:t>
            </a:r>
            <a:r>
              <a:rPr/>
              <a:t> </a:t>
            </a:r>
            <a:r>
              <a:rPr/>
              <a:t>a</a:t>
            </a:r>
            <a:r>
              <a:rPr/>
              <a:t> </a:t>
            </a:r>
            <a:r>
              <a:rPr/>
              <a:t>bit</a:t>
            </a:r>
            <a:r>
              <a:rPr/>
              <a:t> </a:t>
            </a:r>
            <a:r>
              <a:rPr/>
              <a:t>differently</a:t>
            </a:r>
            <a:r>
              <a:rPr/>
              <a:t> </a:t>
            </a:r>
            <a:r>
              <a:rPr/>
              <a:t>than</a:t>
            </a:r>
            <a:r>
              <a:rPr/>
              <a:t> </a:t>
            </a:r>
            <a:r>
              <a:rPr/>
              <a:t>most</a:t>
            </a:r>
            <a:r>
              <a:rPr/>
              <a:t> </a:t>
            </a:r>
            <a:r>
              <a:rPr/>
              <a:t>other</a:t>
            </a:r>
            <a:r>
              <a:rPr/>
              <a:t> </a:t>
            </a:r>
            <a:r>
              <a:rPr/>
              <a:t>programs.</a:t>
            </a:r>
            <a:r>
              <a:rPr/>
              <a:t> </a:t>
            </a:r>
            <a:r>
              <a:rPr/>
              <a:t>Most</a:t>
            </a:r>
            <a:r>
              <a:rPr/>
              <a:t> </a:t>
            </a:r>
            <a:r>
              <a:rPr/>
              <a:t>other</a:t>
            </a:r>
            <a:r>
              <a:rPr/>
              <a:t> </a:t>
            </a:r>
            <a:r>
              <a:rPr/>
              <a:t>programs</a:t>
            </a:r>
            <a:r>
              <a:rPr/>
              <a:t> </a:t>
            </a:r>
            <a:r>
              <a:rPr/>
              <a:t>place</a:t>
            </a:r>
            <a:r>
              <a:rPr/>
              <a:t> </a:t>
            </a:r>
            <a:r>
              <a:rPr/>
              <a:t>the</a:t>
            </a:r>
            <a:r>
              <a:rPr/>
              <a:t> </a:t>
            </a:r>
            <a:r>
              <a:rPr/>
              <a:t>comments</a:t>
            </a:r>
            <a:r>
              <a:rPr/>
              <a:t> </a:t>
            </a:r>
            <a:r>
              <a:rPr/>
              <a:t>inside</a:t>
            </a:r>
            <a:r>
              <a:rPr/>
              <a:t> </a:t>
            </a:r>
            <a:r>
              <a:rPr/>
              <a:t>of</a:t>
            </a:r>
            <a:r>
              <a:rPr/>
              <a:t> </a:t>
            </a:r>
            <a:r>
              <a:rPr/>
              <a:t>special</a:t>
            </a:r>
            <a:r>
              <a:rPr/>
              <a:t> </a:t>
            </a:r>
            <a:r>
              <a:rPr/>
              <a:t>delimiters.</a:t>
            </a:r>
            <a:r>
              <a:rPr/>
              <a:t> </a:t>
            </a:r>
            <a:r>
              <a:rPr/>
              <a:t>In</a:t>
            </a:r>
            <a:r>
              <a:rPr/>
              <a:t> </a:t>
            </a:r>
            <a:r>
              <a:rPr/>
              <a:t>SAS,</a:t>
            </a:r>
            <a:r>
              <a:rPr/>
              <a:t> </a:t>
            </a:r>
            <a:r>
              <a:rPr/>
              <a:t>for</a:t>
            </a:r>
            <a:r>
              <a:rPr/>
              <a:t> </a:t>
            </a:r>
            <a:r>
              <a:rPr/>
              <a:t>example,</a:t>
            </a:r>
            <a:r>
              <a:rPr/>
              <a:t> </a:t>
            </a:r>
            <a:r>
              <a:rPr/>
              <a:t>you</a:t>
            </a:r>
            <a:r>
              <a:rPr/>
              <a:t> </a:t>
            </a:r>
            <a:r>
              <a:rPr/>
              <a:t>start</a:t>
            </a:r>
            <a:r>
              <a:rPr/>
              <a:t> </a:t>
            </a:r>
            <a:r>
              <a:rPr/>
              <a:t>a</a:t>
            </a:r>
            <a:r>
              <a:rPr/>
              <a:t> </a:t>
            </a:r>
            <a:r>
              <a:rPr/>
              <a:t>comment</a:t>
            </a:r>
            <a:r>
              <a:rPr/>
              <a:t> </a:t>
            </a:r>
            <a:r>
              <a:rPr/>
              <a:t>with</a:t>
            </a:r>
            <a:r>
              <a:rPr/>
              <a:t> </a:t>
            </a:r>
            <a:r>
              <a:rPr/>
              <a:t>a</a:t>
            </a:r>
            <a:r>
              <a:rPr/>
              <a:t> </a:t>
            </a:r>
            <a:r>
              <a:rPr/>
              <a:t>slash</a:t>
            </a:r>
            <a:r>
              <a:rPr/>
              <a:t> </a:t>
            </a:r>
            <a:r>
              <a:rPr/>
              <a:t>and</a:t>
            </a:r>
            <a:r>
              <a:rPr/>
              <a:t> </a:t>
            </a:r>
            <a:r>
              <a:rPr/>
              <a:t>an</a:t>
            </a:r>
            <a:r>
              <a:rPr/>
              <a:t> </a:t>
            </a:r>
            <a:r>
              <a:rPr/>
              <a:t>asterisk</a:t>
            </a:r>
            <a:r>
              <a:rPr/>
              <a:t> </a:t>
            </a:r>
            <a:r>
              <a:rPr/>
              <a:t>and</a:t>
            </a:r>
            <a:r>
              <a:rPr/>
              <a:t> </a:t>
            </a:r>
            <a:r>
              <a:rPr/>
              <a:t>end</a:t>
            </a:r>
            <a:r>
              <a:rPr/>
              <a:t> </a:t>
            </a:r>
            <a:r>
              <a:rPr/>
              <a:t>it</a:t>
            </a:r>
            <a:r>
              <a:rPr/>
              <a:t> </a:t>
            </a:r>
            <a:r>
              <a:rPr/>
              <a:t>with</a:t>
            </a:r>
            <a:r>
              <a:rPr/>
              <a:t> </a:t>
            </a:r>
            <a:r>
              <a:rPr/>
              <a:t>an</a:t>
            </a:r>
            <a:r>
              <a:rPr/>
              <a:t> </a:t>
            </a:r>
            <a:r>
              <a:rPr/>
              <a:t>asterisk</a:t>
            </a:r>
            <a:r>
              <a:rPr/>
              <a:t> </a:t>
            </a:r>
            <a:r>
              <a:rPr/>
              <a:t>and</a:t>
            </a:r>
            <a:r>
              <a:rPr/>
              <a:t> </a:t>
            </a:r>
            <a:r>
              <a:rPr/>
              <a:t>a</a:t>
            </a:r>
            <a:r>
              <a:rPr/>
              <a:t> </a:t>
            </a:r>
            <a:r>
              <a:rPr/>
              <a:t>slash.</a:t>
            </a:r>
          </a:p>
          <a:p>
            <a:pPr lvl="0" marL="0" indent="0">
              <a:buNone/>
            </a:pPr>
          </a:p>
          <a:p>
            <a:pPr lvl="0" marL="0" indent="0">
              <a:buNone/>
            </a:pPr>
            <a:r>
              <a:rPr/>
              <a:t>In</a:t>
            </a:r>
            <a:r>
              <a:rPr/>
              <a:t> </a:t>
            </a:r>
            <a:r>
              <a:rPr/>
              <a:t>R</a:t>
            </a:r>
            <a:r>
              <a:rPr/>
              <a:t> </a:t>
            </a:r>
            <a:r>
              <a:rPr/>
              <a:t>Markdown,</a:t>
            </a:r>
            <a:r>
              <a:rPr/>
              <a:t> </a:t>
            </a:r>
            <a:r>
              <a:rPr/>
              <a:t>the</a:t>
            </a:r>
            <a:r>
              <a:rPr/>
              <a:t> </a:t>
            </a:r>
            <a:r>
              <a:rPr/>
              <a:t>comments</a:t>
            </a:r>
            <a:r>
              <a:rPr/>
              <a:t> </a:t>
            </a:r>
            <a:r>
              <a:rPr/>
              <a:t>are</a:t>
            </a:r>
            <a:r>
              <a:rPr/>
              <a:t> </a:t>
            </a:r>
            <a:r>
              <a:rPr/>
              <a:t>not</a:t>
            </a:r>
            <a:r>
              <a:rPr/>
              <a:t> </a:t>
            </a:r>
            <a:r>
              <a:rPr/>
              <a:t>delimited.</a:t>
            </a:r>
            <a:r>
              <a:rPr/>
              <a:t> </a:t>
            </a:r>
            <a:r>
              <a:rPr/>
              <a:t>The</a:t>
            </a:r>
            <a:r>
              <a:rPr/>
              <a:t> </a:t>
            </a:r>
            <a:r>
              <a:rPr/>
              <a:t>code</a:t>
            </a:r>
            <a:r>
              <a:rPr/>
              <a:t> </a:t>
            </a:r>
            <a:r>
              <a:rPr/>
              <a:t>is</a:t>
            </a:r>
            <a:r>
              <a:rPr/>
              <a:t> </a:t>
            </a:r>
            <a:r>
              <a:rPr/>
              <a:t>delimited</a:t>
            </a:r>
            <a:r>
              <a:rPr/>
              <a:t> </a:t>
            </a:r>
            <a:r>
              <a:rPr/>
              <a:t>by</a:t>
            </a:r>
            <a:r>
              <a:rPr/>
              <a:t> </a:t>
            </a:r>
            <a:r>
              <a:rPr/>
              <a:t>three</a:t>
            </a:r>
            <a:r>
              <a:rPr/>
              <a:t> </a:t>
            </a:r>
            <a:r>
              <a:rPr/>
              <a:t>consecutive</a:t>
            </a:r>
            <a:r>
              <a:rPr/>
              <a:t> </a:t>
            </a:r>
            <a:r>
              <a:rPr/>
              <a:t>backticks.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some</a:t>
            </a:r>
            <a:r>
              <a:rPr/>
              <a:t> </a:t>
            </a:r>
            <a:r>
              <a:rPr/>
              <a:t>more</a:t>
            </a:r>
            <a:r>
              <a:rPr/>
              <a:t> </a:t>
            </a:r>
            <a:r>
              <a:rPr/>
              <a:t>R</a:t>
            </a:r>
            <a:r>
              <a:rPr/>
              <a:t> </a:t>
            </a:r>
            <a:r>
              <a:rPr/>
              <a:t>code.</a:t>
            </a:r>
            <a:r>
              <a:rPr/>
              <a:t> </a:t>
            </a:r>
            <a:r>
              <a:rPr/>
              <a:t>I</a:t>
            </a:r>
            <a:r>
              <a:rPr/>
              <a:t> </a:t>
            </a:r>
            <a:r>
              <a:rPr/>
              <a:t>named</a:t>
            </a:r>
            <a:r>
              <a:rPr/>
              <a:t> </a:t>
            </a:r>
            <a:r>
              <a:rPr/>
              <a:t>the</a:t>
            </a:r>
            <a:r>
              <a:rPr/>
              <a:t> </a:t>
            </a:r>
            <a:r>
              <a:rPr/>
              <a:t>chunk</a:t>
            </a:r>
            <a:r>
              <a:rPr/>
              <a:t> </a:t>
            </a:r>
            <a:r>
              <a:rPr/>
              <a:t>“</a:t>
            </a:r>
            <a:r>
              <a:rPr/>
              <a:t>read-rdata-file</a:t>
            </a:r>
            <a:r>
              <a:rPr/>
              <a:t>”</a:t>
            </a:r>
            <a:r>
              <a:rPr/>
              <a:t>.</a:t>
            </a:r>
            <a:r>
              <a:rPr/>
              <a:t> </a:t>
            </a:r>
            <a:r>
              <a:rPr/>
              <a:t>The</a:t>
            </a:r>
            <a:r>
              <a:rPr/>
              <a:t> </a:t>
            </a:r>
            <a:r>
              <a:rPr/>
              <a:t>load</a:t>
            </a:r>
            <a:r>
              <a:rPr/>
              <a:t> </a:t>
            </a:r>
            <a:r>
              <a:rPr/>
              <a:t>function</a:t>
            </a:r>
            <a:r>
              <a:rPr/>
              <a:t> </a:t>
            </a:r>
            <a:r>
              <a:rPr/>
              <a:t>reads</a:t>
            </a:r>
            <a:r>
              <a:rPr/>
              <a:t> </a:t>
            </a:r>
            <a:r>
              <a:rPr/>
              <a:t>information</a:t>
            </a:r>
            <a:r>
              <a:rPr/>
              <a:t> </a:t>
            </a:r>
            <a:r>
              <a:rPr/>
              <a:t>from</a:t>
            </a:r>
            <a:r>
              <a:rPr/>
              <a:t> </a:t>
            </a:r>
            <a:r>
              <a:rPr/>
              <a:t>a</a:t>
            </a:r>
            <a:r>
              <a:rPr/>
              <a:t> </a:t>
            </a:r>
            <a:r>
              <a:rPr/>
              <a:t>file</a:t>
            </a:r>
            <a:r>
              <a:rPr/>
              <a:t> </a:t>
            </a:r>
            <a:r>
              <a:rPr/>
              <a:t>named</a:t>
            </a:r>
            <a:r>
              <a:rPr/>
              <a:t> </a:t>
            </a:r>
            <a:r>
              <a:rPr/>
              <a:t>../data.two-small-dataframes.RData.</a:t>
            </a:r>
          </a:p>
          <a:p>
            <a:pPr lvl="0" marL="0" indent="0">
              <a:buNone/>
            </a:pPr>
          </a:p>
          <a:p>
            <a:pPr lvl="0" marL="0" indent="0">
              <a:buNone/>
            </a:pPr>
            <a:r>
              <a:rPr/>
              <a:t>I</a:t>
            </a:r>
            <a:r>
              <a:rPr/>
              <a:t> </a:t>
            </a:r>
            <a:r>
              <a:rPr/>
              <a:t>have</a:t>
            </a:r>
            <a:r>
              <a:rPr/>
              <a:t> </a:t>
            </a:r>
            <a:r>
              <a:rPr/>
              <a:t>to</a:t>
            </a:r>
            <a:r>
              <a:rPr/>
              <a:t> </a:t>
            </a:r>
            <a:r>
              <a:rPr/>
              <a:t>apologize</a:t>
            </a:r>
            <a:r>
              <a:rPr/>
              <a:t> </a:t>
            </a:r>
            <a:r>
              <a:rPr/>
              <a:t>here</a:t>
            </a:r>
            <a:r>
              <a:rPr/>
              <a:t> </a:t>
            </a:r>
            <a:r>
              <a:rPr/>
              <a:t>because</a:t>
            </a:r>
            <a:r>
              <a:rPr/>
              <a:t> </a:t>
            </a:r>
            <a:r>
              <a:rPr/>
              <a:t>Powerpoint</a:t>
            </a:r>
            <a:r>
              <a:rPr/>
              <a:t> </a:t>
            </a:r>
            <a:r>
              <a:rPr/>
              <a:t>splits</a:t>
            </a:r>
            <a:r>
              <a:rPr/>
              <a:t> </a:t>
            </a:r>
            <a:r>
              <a:rPr/>
              <a:t>the</a:t>
            </a:r>
            <a:r>
              <a:rPr/>
              <a:t> </a:t>
            </a:r>
            <a:r>
              <a:rPr/>
              <a:t>load</a:t>
            </a:r>
            <a:r>
              <a:rPr/>
              <a:t> </a:t>
            </a:r>
            <a:r>
              <a:rPr/>
              <a:t>function</a:t>
            </a:r>
            <a:r>
              <a:rPr/>
              <a:t> </a:t>
            </a:r>
            <a:r>
              <a:rPr/>
              <a:t>onto</a:t>
            </a:r>
            <a:r>
              <a:rPr/>
              <a:t> </a:t>
            </a:r>
            <a:r>
              <a:rPr/>
              <a:t>two</a:t>
            </a:r>
            <a:r>
              <a:rPr/>
              <a:t> </a:t>
            </a:r>
            <a:r>
              <a:rPr/>
              <a:t>consecutive</a:t>
            </a:r>
            <a:r>
              <a:rPr/>
              <a:t> </a:t>
            </a:r>
            <a:r>
              <a:rPr/>
              <a:t>lines,</a:t>
            </a:r>
            <a:r>
              <a:rPr/>
              <a:t> </a:t>
            </a:r>
            <a:r>
              <a:rPr/>
              <a:t>making</a:t>
            </a:r>
            <a:r>
              <a:rPr/>
              <a:t> </a:t>
            </a:r>
            <a:r>
              <a:rPr/>
              <a:t>it</a:t>
            </a:r>
            <a:r>
              <a:rPr/>
              <a:t> </a:t>
            </a:r>
            <a:r>
              <a:rPr/>
              <a:t>a</a:t>
            </a:r>
            <a:r>
              <a:rPr/>
              <a:t> </a:t>
            </a:r>
            <a:r>
              <a:rPr/>
              <a:t>bit</a:t>
            </a:r>
            <a:r>
              <a:rPr/>
              <a:t> </a:t>
            </a:r>
            <a:r>
              <a:rPr/>
              <a:t>harder</a:t>
            </a:r>
            <a:r>
              <a:rPr/>
              <a:t> </a:t>
            </a:r>
            <a:r>
              <a:rPr/>
              <a:t>to</a:t>
            </a:r>
            <a:r>
              <a:rPr/>
              <a:t> </a:t>
            </a:r>
            <a:r>
              <a:rPr/>
              <a:t>read.</a:t>
            </a:r>
          </a:p>
          <a:p>
            <a:pPr lvl="0" marL="0" indent="0">
              <a:buNone/>
            </a:pPr>
          </a:p>
          <a:p>
            <a:pPr lvl="0" marL="0" indent="0">
              <a:buNone/>
            </a:pPr>
            <a:r>
              <a:rPr/>
              <a:t>The</a:t>
            </a:r>
            <a:r>
              <a:rPr/>
              <a:t> </a:t>
            </a:r>
            <a:r>
              <a:rPr/>
              <a:t>second</a:t>
            </a:r>
            <a:r>
              <a:rPr/>
              <a:t> </a:t>
            </a:r>
            <a:r>
              <a:rPr/>
              <a:t>line</a:t>
            </a:r>
            <a:r>
              <a:rPr/>
              <a:t> </a:t>
            </a:r>
            <a:r>
              <a:rPr/>
              <a:t>of</a:t>
            </a:r>
            <a:r>
              <a:rPr/>
              <a:t> </a:t>
            </a:r>
            <a:r>
              <a:rPr/>
              <a:t>code</a:t>
            </a:r>
            <a:r>
              <a:rPr/>
              <a:t> </a:t>
            </a:r>
            <a:r>
              <a:rPr/>
              <a:t>is</a:t>
            </a:r>
            <a:r>
              <a:rPr/>
              <a:t> </a:t>
            </a:r>
            <a:r>
              <a:rPr/>
              <a:t>the</a:t>
            </a:r>
            <a:r>
              <a:rPr/>
              <a:t> </a:t>
            </a:r>
            <a:r>
              <a:rPr/>
              <a:t>ls</a:t>
            </a:r>
            <a:r>
              <a:rPr/>
              <a:t> </a:t>
            </a:r>
            <a:r>
              <a:rPr/>
              <a:t>function.</a:t>
            </a:r>
            <a:r>
              <a:rPr/>
              <a:t> </a:t>
            </a:r>
            <a:r>
              <a:rPr/>
              <a:t>Just</a:t>
            </a:r>
            <a:r>
              <a:rPr/>
              <a:t> </a:t>
            </a:r>
            <a:r>
              <a:rPr/>
              <a:t>ls</a:t>
            </a:r>
            <a:r>
              <a:rPr/>
              <a:t> </a:t>
            </a:r>
            <a:r>
              <a:rPr/>
              <a:t>with</a:t>
            </a:r>
            <a:r>
              <a:rPr/>
              <a:t> </a:t>
            </a:r>
            <a:r>
              <a:rPr/>
              <a:t>a</a:t>
            </a:r>
            <a:r>
              <a:rPr/>
              <a:t> </a:t>
            </a:r>
            <a:r>
              <a:rPr/>
              <a:t>left</a:t>
            </a:r>
            <a:r>
              <a:rPr/>
              <a:t> </a:t>
            </a:r>
            <a:r>
              <a:rPr/>
              <a:t>and</a:t>
            </a:r>
            <a:r>
              <a:rPr/>
              <a:t> </a:t>
            </a:r>
            <a:r>
              <a:rPr/>
              <a:t>a</a:t>
            </a:r>
            <a:r>
              <a:rPr/>
              <a:t> </a:t>
            </a:r>
            <a:r>
              <a:rPr/>
              <a:t>right</a:t>
            </a:r>
            <a:r>
              <a:rPr/>
              <a:t> </a:t>
            </a:r>
            <a:r>
              <a:rPr/>
              <a:t>parenthesis.</a:t>
            </a:r>
            <a:r>
              <a:rPr/>
              <a:t> </a:t>
            </a:r>
            <a:r>
              <a:rPr/>
              <a:t>This</a:t>
            </a:r>
            <a:r>
              <a:rPr/>
              <a:t> </a:t>
            </a:r>
            <a:r>
              <a:rPr/>
              <a:t>function</a:t>
            </a:r>
            <a:r>
              <a:rPr/>
              <a:t> </a:t>
            </a:r>
            <a:r>
              <a:rPr/>
              <a:t>lists</a:t>
            </a:r>
            <a:r>
              <a:rPr/>
              <a:t> </a:t>
            </a:r>
            <a:r>
              <a:rPr/>
              <a:t>everything</a:t>
            </a:r>
            <a:r>
              <a:rPr/>
              <a:t> </a:t>
            </a:r>
            <a:r>
              <a:rPr/>
              <a:t>that</a:t>
            </a:r>
            <a:r>
              <a:rPr/>
              <a:t> </a:t>
            </a:r>
            <a:r>
              <a:rPr/>
              <a:t>you</a:t>
            </a:r>
            <a:r>
              <a:rPr/>
              <a:t> </a:t>
            </a:r>
            <a:r>
              <a:rPr/>
              <a:t>have</a:t>
            </a:r>
            <a:r>
              <a:rPr/>
              <a:t> </a:t>
            </a:r>
            <a:r>
              <a:rPr/>
              <a:t>either</a:t>
            </a:r>
            <a:r>
              <a:rPr/>
              <a:t> </a:t>
            </a:r>
            <a:r>
              <a:rPr/>
              <a:t>loaded</a:t>
            </a:r>
            <a:r>
              <a:rPr/>
              <a:t> </a:t>
            </a:r>
            <a:r>
              <a:rPr/>
              <a:t>or</a:t>
            </a:r>
            <a:r>
              <a:rPr/>
              <a:t> </a:t>
            </a:r>
            <a:r>
              <a:rPr/>
              <a:t>created</a:t>
            </a:r>
            <a:r>
              <a:rPr/>
              <a:t> </a:t>
            </a:r>
            <a:r>
              <a:rPr/>
              <a:t>within</a:t>
            </a:r>
            <a:r>
              <a:rPr/>
              <a:t> </a:t>
            </a:r>
            <a:r>
              <a:rPr/>
              <a:t>R.</a:t>
            </a:r>
            <a:r>
              <a:rPr/>
              <a:t> </a:t>
            </a:r>
            <a:r>
              <a:rPr/>
              <a:t>In</a:t>
            </a:r>
            <a:r>
              <a:rPr/>
              <a:t> </a:t>
            </a:r>
            <a:r>
              <a:rPr/>
              <a:t>this</a:t>
            </a:r>
            <a:r>
              <a:rPr/>
              <a:t> </a:t>
            </a:r>
            <a:r>
              <a:rPr/>
              <a:t>case,</a:t>
            </a:r>
            <a:r>
              <a:rPr/>
              <a:t> </a:t>
            </a:r>
            <a:r>
              <a:rPr/>
              <a:t>it</a:t>
            </a:r>
            <a:r>
              <a:rPr/>
              <a:t> </a:t>
            </a:r>
            <a:r>
              <a:rPr/>
              <a:t>is</a:t>
            </a:r>
            <a:r>
              <a:rPr/>
              <a:t> </a:t>
            </a:r>
            <a:r>
              <a:rPr/>
              <a:t>just</a:t>
            </a:r>
            <a:r>
              <a:rPr/>
              <a:t> </a:t>
            </a:r>
            <a:r>
              <a:rPr/>
              <a:t>the</a:t>
            </a:r>
            <a:r>
              <a:rPr/>
              <a:t> </a:t>
            </a:r>
            <a:r>
              <a:rPr/>
              <a:t>information</a:t>
            </a:r>
            <a:r>
              <a:rPr/>
              <a:t> </a:t>
            </a:r>
            <a:r>
              <a:rPr/>
              <a:t>that</a:t>
            </a:r>
            <a:r>
              <a:rPr/>
              <a:t> </a:t>
            </a:r>
            <a:r>
              <a:rPr/>
              <a:t>we</a:t>
            </a:r>
            <a:r>
              <a:rPr/>
              <a:t> </a:t>
            </a:r>
            <a:r>
              <a:rPr/>
              <a:t>got</a:t>
            </a:r>
            <a:r>
              <a:rPr/>
              <a:t> </a:t>
            </a:r>
            <a:r>
              <a:rPr/>
              <a:t>from</a:t>
            </a:r>
            <a:r>
              <a:rPr/>
              <a:t> </a:t>
            </a:r>
            <a:r>
              <a:rPr/>
              <a:t>the</a:t>
            </a:r>
            <a:r>
              <a:rPr/>
              <a:t> </a:t>
            </a:r>
            <a:r>
              <a:rPr/>
              <a:t>two-small-dataframes.RData</a:t>
            </a:r>
            <a:r>
              <a:rPr/>
              <a:t> </a:t>
            </a:r>
            <a:r>
              <a:rPr/>
              <a:t>file.</a:t>
            </a:r>
          </a:p>
          <a:p>
            <a:pPr lvl="0" marL="0" indent="0">
              <a:buNone/>
            </a:pPr>
          </a:p>
          <a:p>
            <a:pPr lvl="0" marL="0" indent="0">
              <a:buNone/>
            </a:pPr>
            <a:r>
              <a:rPr/>
              <a:t>There</a:t>
            </a:r>
            <a:r>
              <a:rPr/>
              <a:t> </a:t>
            </a:r>
            <a:r>
              <a:rPr/>
              <a:t>are</a:t>
            </a:r>
            <a:r>
              <a:rPr/>
              <a:t> </a:t>
            </a:r>
            <a:r>
              <a:rPr/>
              <a:t>two</a:t>
            </a:r>
            <a:r>
              <a:rPr/>
              <a:t> </a:t>
            </a:r>
            <a:r>
              <a:rPr/>
              <a:t>objects,</a:t>
            </a:r>
            <a:r>
              <a:rPr/>
              <a:t> </a:t>
            </a:r>
            <a:r>
              <a:rPr/>
              <a:t>bump</a:t>
            </a:r>
            <a:r>
              <a:rPr/>
              <a:t> </a:t>
            </a:r>
            <a:r>
              <a:rPr/>
              <a:t>and</a:t>
            </a:r>
            <a:r>
              <a:rPr/>
              <a:t> </a:t>
            </a:r>
            <a:r>
              <a:rPr/>
              <a:t>fat.</a:t>
            </a:r>
            <a:r>
              <a:rPr/>
              <a:t> </a:t>
            </a:r>
            <a:r>
              <a:rPr/>
              <a:t>These</a:t>
            </a:r>
            <a:r>
              <a:rPr/>
              <a:t> </a:t>
            </a:r>
            <a:r>
              <a:rPr/>
              <a:t>are</a:t>
            </a:r>
            <a:r>
              <a:rPr/>
              <a:t> </a:t>
            </a:r>
            <a:r>
              <a:rPr/>
              <a:t>actually</a:t>
            </a:r>
            <a:r>
              <a:rPr/>
              <a:t> </a:t>
            </a:r>
            <a:r>
              <a:rPr/>
              <a:t>dataframes,</a:t>
            </a:r>
            <a:r>
              <a:rPr/>
              <a:t> </a:t>
            </a:r>
            <a:r>
              <a:rPr/>
              <a:t>the</a:t>
            </a:r>
            <a:r>
              <a:rPr/>
              <a:t> </a:t>
            </a:r>
            <a:r>
              <a:rPr/>
              <a:t>standard</a:t>
            </a:r>
            <a:r>
              <a:rPr/>
              <a:t> </a:t>
            </a:r>
            <a:r>
              <a:rPr/>
              <a:t>way</a:t>
            </a:r>
            <a:r>
              <a:rPr/>
              <a:t> </a:t>
            </a:r>
            <a:r>
              <a:rPr/>
              <a:t>that</a:t>
            </a:r>
            <a:r>
              <a:rPr/>
              <a:t> </a:t>
            </a:r>
            <a:r>
              <a:rPr/>
              <a:t>R</a:t>
            </a:r>
            <a:r>
              <a:rPr/>
              <a:t> </a:t>
            </a:r>
            <a:r>
              <a:rPr/>
              <a:t>stores</a:t>
            </a:r>
            <a:r>
              <a:rPr/>
              <a:t> </a:t>
            </a:r>
            <a:r>
              <a:rPr/>
              <a:t>data.</a:t>
            </a:r>
            <a:r>
              <a:rPr/>
              <a:t> </a:t>
            </a:r>
            <a:r>
              <a:rPr/>
              <a:t>If</a:t>
            </a:r>
            <a:r>
              <a:rPr/>
              <a:t> </a:t>
            </a:r>
            <a:r>
              <a:rPr/>
              <a:t>you</a:t>
            </a:r>
            <a:r>
              <a:rPr/>
              <a:t> </a:t>
            </a:r>
            <a:r>
              <a:rPr/>
              <a:t>look</a:t>
            </a:r>
            <a:r>
              <a:rPr/>
              <a:t> </a:t>
            </a:r>
            <a:r>
              <a:rPr/>
              <a:t>on</a:t>
            </a:r>
            <a:r>
              <a:rPr/>
              <a:t> </a:t>
            </a:r>
            <a:r>
              <a:rPr/>
              <a:t>my</a:t>
            </a:r>
            <a:r>
              <a:rPr/>
              <a:t> </a:t>
            </a:r>
            <a:r>
              <a:rPr/>
              <a:t>github</a:t>
            </a:r>
            <a:r>
              <a:rPr/>
              <a:t> </a:t>
            </a:r>
            <a:r>
              <a:rPr/>
              <a:t>site,</a:t>
            </a:r>
            <a:r>
              <a:rPr/>
              <a:t> </a:t>
            </a:r>
            <a:r>
              <a:rPr/>
              <a:t>you</a:t>
            </a:r>
            <a:r>
              <a:rPr/>
              <a:t> </a:t>
            </a:r>
            <a:r>
              <a:rPr/>
              <a:t>will</a:t>
            </a:r>
            <a:r>
              <a:rPr/>
              <a:t> </a:t>
            </a:r>
            <a:r>
              <a:rPr/>
              <a:t>find</a:t>
            </a:r>
            <a:r>
              <a:rPr/>
              <a:t> </a:t>
            </a:r>
            <a:r>
              <a:rPr/>
              <a:t>data</a:t>
            </a:r>
            <a:r>
              <a:rPr/>
              <a:t> </a:t>
            </a:r>
            <a:r>
              <a:rPr/>
              <a:t>dictionaries</a:t>
            </a:r>
            <a:r>
              <a:rPr/>
              <a:t> </a:t>
            </a:r>
            <a:r>
              <a:rPr/>
              <a:t>for</a:t>
            </a:r>
            <a:r>
              <a:rPr/>
              <a:t> </a:t>
            </a:r>
            <a:r>
              <a:rPr/>
              <a:t>these</a:t>
            </a:r>
            <a:r>
              <a:rPr/>
              <a:t> </a:t>
            </a:r>
            <a:r>
              <a:rPr/>
              <a:t>two</a:t>
            </a:r>
            <a:r>
              <a:rPr/>
              <a:t> </a:t>
            </a:r>
            <a:r>
              <a:rPr/>
              <a:t>dataframes.</a:t>
            </a:r>
          </a:p>
          <a:p>
            <a:pPr lvl="0" marL="0" indent="0">
              <a:buNone/>
            </a:pPr>
          </a:p>
          <a:p>
            <a:pPr lvl="0" marL="0" indent="0">
              <a:buNone/>
            </a:pPr>
            <a:r>
              <a:rPr/>
              <a:t>The</a:t>
            </a:r>
            <a:r>
              <a:rPr/>
              <a:t> </a:t>
            </a:r>
            <a:r>
              <a:rPr/>
              <a:t>head</a:t>
            </a:r>
            <a:r>
              <a:rPr/>
              <a:t> </a:t>
            </a:r>
            <a:r>
              <a:rPr/>
              <a:t>function</a:t>
            </a:r>
            <a:r>
              <a:rPr/>
              <a:t> </a:t>
            </a:r>
            <a:r>
              <a:rPr/>
              <a:t>lists</a:t>
            </a:r>
            <a:r>
              <a:rPr/>
              <a:t> </a:t>
            </a:r>
            <a:r>
              <a:rPr/>
              <a:t>the</a:t>
            </a:r>
            <a:r>
              <a:rPr/>
              <a:t> </a:t>
            </a:r>
            <a:r>
              <a:rPr/>
              <a:t>first</a:t>
            </a:r>
            <a:r>
              <a:rPr/>
              <a:t> </a:t>
            </a:r>
            <a:r>
              <a:rPr/>
              <a:t>few</a:t>
            </a:r>
            <a:r>
              <a:rPr/>
              <a:t> </a:t>
            </a:r>
            <a:r>
              <a:rPr/>
              <a:t>lines</a:t>
            </a:r>
            <a:r>
              <a:rPr/>
              <a:t> </a:t>
            </a:r>
            <a:r>
              <a:rPr/>
              <a:t>of</a:t>
            </a:r>
            <a:r>
              <a:rPr/>
              <a:t> </a:t>
            </a:r>
            <a:r>
              <a:rPr/>
              <a:t>ant</a:t>
            </a:r>
            <a:r>
              <a:rPr/>
              <a:t> </a:t>
            </a:r>
            <a:r>
              <a:rPr/>
              <a:t>object</a:t>
            </a:r>
            <a:r>
              <a:rPr/>
              <a:t> </a:t>
            </a:r>
            <a:r>
              <a:rPr/>
              <a:t>in</a:t>
            </a:r>
            <a:r>
              <a:rPr/>
              <a:t> </a:t>
            </a:r>
            <a:r>
              <a:rPr/>
              <a:t>R.</a:t>
            </a:r>
            <a:r>
              <a:rPr/>
              <a:t> </a:t>
            </a:r>
            <a:r>
              <a:rPr/>
              <a:t>In</a:t>
            </a:r>
            <a:r>
              <a:rPr/>
              <a:t> </a:t>
            </a:r>
            <a:r>
              <a:rPr/>
              <a:t>this</a:t>
            </a:r>
            <a:r>
              <a:rPr/>
              <a:t> </a:t>
            </a:r>
            <a:r>
              <a:rPr/>
              <a:t>case,</a:t>
            </a:r>
            <a:r>
              <a:rPr/>
              <a:t> </a:t>
            </a:r>
            <a:r>
              <a:rPr/>
              <a:t>it</a:t>
            </a:r>
            <a:r>
              <a:rPr/>
              <a:t> </a:t>
            </a:r>
            <a:r>
              <a:rPr/>
              <a:t>will</a:t>
            </a:r>
            <a:r>
              <a:rPr/>
              <a:t> </a:t>
            </a:r>
            <a:r>
              <a:rPr/>
              <a:t>show</a:t>
            </a:r>
            <a:r>
              <a:rPr/>
              <a:t> </a:t>
            </a:r>
            <a:r>
              <a:rPr/>
              <a:t>the</a:t>
            </a:r>
            <a:r>
              <a:rPr/>
              <a:t> </a:t>
            </a:r>
            <a:r>
              <a:rPr/>
              <a:t>first</a:t>
            </a:r>
            <a:r>
              <a:rPr/>
              <a:t> </a:t>
            </a:r>
            <a:r>
              <a:rPr/>
              <a:t>six</a:t>
            </a:r>
            <a:r>
              <a:rPr/>
              <a:t> </a:t>
            </a:r>
            <a:r>
              <a:rPr/>
              <a:t>lines</a:t>
            </a:r>
            <a:r>
              <a:rPr/>
              <a:t> </a:t>
            </a:r>
            <a:r>
              <a:rPr/>
              <a:t>of</a:t>
            </a:r>
            <a:r>
              <a:rPr/>
              <a:t> </a:t>
            </a:r>
            <a:r>
              <a:rPr/>
              <a:t>the</a:t>
            </a:r>
            <a:r>
              <a:rPr/>
              <a:t> </a:t>
            </a:r>
            <a:r>
              <a:rPr/>
              <a:t>dataframe</a:t>
            </a:r>
            <a:r>
              <a:rPr/>
              <a:t> </a:t>
            </a:r>
            <a:r>
              <a:rPr/>
              <a:t>bump.</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a:p>
            <a:pPr lvl="0" marL="0" indent="0">
              <a:buNone/>
            </a:pPr>
          </a:p>
          <a:p>
            <a:pPr lvl="0" marL="0" indent="0">
              <a:buNone/>
            </a:pPr>
            <a:r>
              <a:rPr/>
              <a:t>It’s</a:t>
            </a:r>
            <a:r>
              <a:rPr/>
              <a:t> </a:t>
            </a:r>
            <a:r>
              <a:rPr/>
              <a:t>very</a:t>
            </a:r>
            <a:r>
              <a:rPr/>
              <a:t> </a:t>
            </a:r>
            <a:r>
              <a:rPr/>
              <a:t>simple</a:t>
            </a:r>
            <a:r>
              <a:rPr/>
              <a:t> </a:t>
            </a:r>
            <a:r>
              <a:rPr/>
              <a:t>program</a:t>
            </a:r>
            <a:r>
              <a:rPr/>
              <a:t> </a:t>
            </a:r>
            <a:r>
              <a:rPr/>
              <a:t>but</a:t>
            </a:r>
            <a:r>
              <a:rPr/>
              <a:t> </a:t>
            </a:r>
            <a:r>
              <a:rPr/>
              <a:t>if</a:t>
            </a:r>
            <a:r>
              <a:rPr/>
              <a:t> </a:t>
            </a:r>
            <a:r>
              <a:rPr/>
              <a:t>you</a:t>
            </a:r>
            <a:r>
              <a:rPr/>
              <a:t> </a:t>
            </a:r>
            <a:r>
              <a:rPr/>
              <a:t>can</a:t>
            </a:r>
            <a:r>
              <a:rPr/>
              <a:t> </a:t>
            </a:r>
            <a:r>
              <a:rPr/>
              <a:t>get</a:t>
            </a:r>
            <a:r>
              <a:rPr/>
              <a:t> </a:t>
            </a:r>
            <a:r>
              <a:rPr/>
              <a:t>this</a:t>
            </a:r>
            <a:r>
              <a:rPr/>
              <a:t> </a:t>
            </a:r>
            <a:r>
              <a:rPr/>
              <a:t>program</a:t>
            </a:r>
            <a:r>
              <a:rPr/>
              <a:t> </a:t>
            </a:r>
            <a:r>
              <a:rPr/>
              <a:t>to</a:t>
            </a:r>
            <a:r>
              <a:rPr/>
              <a:t> </a:t>
            </a:r>
            <a:r>
              <a:rPr/>
              <a:t>run,</a:t>
            </a:r>
            <a:r>
              <a:rPr/>
              <a:t> </a:t>
            </a:r>
            <a:r>
              <a:rPr/>
              <a:t>you</a:t>
            </a:r>
            <a:r>
              <a:rPr/>
              <a:t> </a:t>
            </a:r>
            <a:r>
              <a:rPr/>
              <a:t>probably</a:t>
            </a:r>
            <a:r>
              <a:rPr/>
              <a:t> </a:t>
            </a:r>
            <a:r>
              <a:rPr/>
              <a:t>have</a:t>
            </a:r>
            <a:r>
              <a:rPr/>
              <a:t> </a:t>
            </a:r>
            <a:r>
              <a:rPr/>
              <a:t>smooth</a:t>
            </a:r>
            <a:r>
              <a:rPr/>
              <a:t> </a:t>
            </a:r>
            <a:r>
              <a:rPr/>
              <a:t>sailing</a:t>
            </a:r>
            <a:r>
              <a:rPr/>
              <a:t> </a:t>
            </a:r>
            <a:r>
              <a:rPr/>
              <a:t>for</a:t>
            </a:r>
            <a:r>
              <a:rPr/>
              <a:t> </a:t>
            </a:r>
            <a:r>
              <a:rPr/>
              <a:t>the</a:t>
            </a:r>
            <a:r>
              <a:rPr/>
              <a:t> </a:t>
            </a:r>
            <a:r>
              <a:rPr/>
              <a:t>rest</a:t>
            </a:r>
            <a:r>
              <a:rPr/>
              <a:t> </a:t>
            </a:r>
            <a:r>
              <a:rPr/>
              <a:t>of</a:t>
            </a:r>
            <a:r>
              <a:rPr/>
              <a:t> </a:t>
            </a:r>
            <a:r>
              <a:rPr/>
              <a:t>the</a:t>
            </a:r>
            <a:r>
              <a:rPr/>
              <a:t> </a:t>
            </a:r>
            <a:r>
              <a:rPr/>
              <a:t>class.</a:t>
            </a:r>
            <a:r>
              <a:rPr/>
              <a:t> </a:t>
            </a:r>
            <a:r>
              <a:rPr/>
              <a:t>I</a:t>
            </a:r>
            <a:r>
              <a:rPr/>
              <a:t> </a:t>
            </a:r>
            <a:r>
              <a:rPr/>
              <a:t>really</a:t>
            </a:r>
            <a:r>
              <a:rPr/>
              <a:t> </a:t>
            </a:r>
            <a:r>
              <a:rPr/>
              <a:t>believe</a:t>
            </a:r>
            <a:r>
              <a:rPr/>
              <a:t> </a:t>
            </a:r>
            <a:r>
              <a:rPr/>
              <a:t>that</a:t>
            </a:r>
            <a:r>
              <a:rPr/>
              <a:t> </a:t>
            </a:r>
            <a:r>
              <a:rPr/>
              <a:t>installing</a:t>
            </a:r>
            <a:r>
              <a:rPr/>
              <a:t> </a:t>
            </a:r>
            <a:r>
              <a:rPr/>
              <a:t>the</a:t>
            </a:r>
            <a:r>
              <a:rPr/>
              <a:t> </a:t>
            </a:r>
            <a:r>
              <a:rPr/>
              <a:t>software</a:t>
            </a:r>
            <a:r>
              <a:rPr/>
              <a:t> </a:t>
            </a:r>
            <a:r>
              <a:rPr/>
              <a:t>is</a:t>
            </a:r>
            <a:r>
              <a:rPr/>
              <a:t> </a:t>
            </a:r>
            <a:r>
              <a:rPr/>
              <a:t>often</a:t>
            </a:r>
            <a:r>
              <a:rPr/>
              <a:t> </a:t>
            </a:r>
            <a:r>
              <a:rPr/>
              <a:t>tricky.</a:t>
            </a:r>
            <a:r>
              <a:rPr/>
              <a:t> </a:t>
            </a:r>
            <a:r>
              <a:rPr/>
              <a:t>Getting</a:t>
            </a:r>
            <a:r>
              <a:rPr/>
              <a:t> </a:t>
            </a:r>
            <a:r>
              <a:rPr/>
              <a:t>the</a:t>
            </a:r>
            <a:r>
              <a:rPr/>
              <a:t> </a:t>
            </a:r>
            <a:r>
              <a:rPr/>
              <a:t>first</a:t>
            </a:r>
            <a:r>
              <a:rPr/>
              <a:t> </a:t>
            </a:r>
            <a:r>
              <a:rPr/>
              <a:t>program</a:t>
            </a:r>
            <a:r>
              <a:rPr/>
              <a:t> </a:t>
            </a:r>
            <a:r>
              <a:rPr/>
              <a:t>to</a:t>
            </a:r>
            <a:r>
              <a:rPr/>
              <a:t> </a:t>
            </a:r>
            <a:r>
              <a:rPr/>
              <a:t>run</a:t>
            </a:r>
            <a:r>
              <a:rPr/>
              <a:t> </a:t>
            </a:r>
            <a:r>
              <a:rPr/>
              <a:t>is</a:t>
            </a:r>
            <a:r>
              <a:rPr/>
              <a:t> </a:t>
            </a:r>
            <a:r>
              <a:rPr/>
              <a:t>often</a:t>
            </a:r>
            <a:r>
              <a:rPr/>
              <a:t> </a:t>
            </a:r>
            <a:r>
              <a:rPr/>
              <a:t>tricky.</a:t>
            </a:r>
            <a:r>
              <a:rPr/>
              <a:t> </a:t>
            </a:r>
            <a:r>
              <a:rPr/>
              <a:t>But</a:t>
            </a:r>
            <a:r>
              <a:rPr/>
              <a:t> </a:t>
            </a:r>
            <a:r>
              <a:rPr/>
              <a:t>once</a:t>
            </a:r>
            <a:r>
              <a:rPr/>
              <a:t> </a:t>
            </a:r>
            <a:r>
              <a:rPr/>
              <a:t>you</a:t>
            </a:r>
            <a:r>
              <a:rPr/>
              <a:t> </a:t>
            </a:r>
            <a:r>
              <a:rPr/>
              <a:t>get</a:t>
            </a:r>
            <a:r>
              <a:rPr/>
              <a:t> </a:t>
            </a:r>
            <a:r>
              <a:rPr/>
              <a:t>those</a:t>
            </a:r>
            <a:r>
              <a:rPr/>
              <a:t> </a:t>
            </a:r>
            <a:r>
              <a:rPr/>
              <a:t>going</a:t>
            </a:r>
            <a:r>
              <a:rPr/>
              <a:t> </a:t>
            </a:r>
            <a:r>
              <a:rPr/>
              <a:t>then</a:t>
            </a:r>
            <a:r>
              <a:rPr/>
              <a:t> </a:t>
            </a:r>
            <a:r>
              <a:rPr/>
              <a:t>you</a:t>
            </a:r>
            <a:r>
              <a:rPr/>
              <a:t> </a:t>
            </a:r>
            <a:r>
              <a:rPr/>
              <a:t>keep</a:t>
            </a:r>
            <a:r>
              <a:rPr/>
              <a:t> </a:t>
            </a:r>
            <a:r>
              <a:rPr/>
              <a:t>on</a:t>
            </a:r>
            <a:r>
              <a:rPr/>
              <a:t> </a:t>
            </a:r>
            <a:r>
              <a:rPr/>
              <a:t>modifying.</a:t>
            </a:r>
            <a:r>
              <a:rPr/>
              <a:t> </a:t>
            </a:r>
            <a:r>
              <a:rPr/>
              <a:t>Just</a:t>
            </a:r>
            <a:r>
              <a:rPr/>
              <a:t> </a:t>
            </a:r>
            <a:r>
              <a:rPr/>
              <a:t>make</a:t>
            </a:r>
            <a:r>
              <a:rPr/>
              <a:t> </a:t>
            </a:r>
            <a:r>
              <a:rPr/>
              <a:t>tiny</a:t>
            </a:r>
            <a:r>
              <a:rPr/>
              <a:t> </a:t>
            </a:r>
            <a:r>
              <a:rPr/>
              <a:t>changes</a:t>
            </a:r>
            <a:r>
              <a:rPr/>
              <a:t> </a:t>
            </a:r>
            <a:r>
              <a:rPr/>
              <a:t>to</a:t>
            </a:r>
            <a:r>
              <a:rPr/>
              <a:t> </a:t>
            </a:r>
            <a:r>
              <a:rPr/>
              <a:t>the</a:t>
            </a:r>
            <a:r>
              <a:rPr/>
              <a:t> </a:t>
            </a:r>
            <a:r>
              <a:rPr/>
              <a:t>programs</a:t>
            </a:r>
            <a:r>
              <a:rPr/>
              <a:t> </a:t>
            </a:r>
            <a:r>
              <a:rPr/>
              <a:t>you</a:t>
            </a:r>
            <a:r>
              <a:rPr/>
              <a:t> </a:t>
            </a:r>
            <a:r>
              <a:rPr/>
              <a:t>already</a:t>
            </a:r>
            <a:r>
              <a:rPr/>
              <a:t> </a:t>
            </a:r>
            <a:r>
              <a:rPr/>
              <a:t>have.</a:t>
            </a:r>
            <a:r>
              <a:rPr/>
              <a:t> </a:t>
            </a:r>
            <a:r>
              <a:rPr/>
              <a:t>It</a:t>
            </a:r>
            <a:r>
              <a:rPr/>
              <a:t> </a:t>
            </a:r>
            <a:r>
              <a:rPr/>
              <a:t>will</a:t>
            </a:r>
            <a:r>
              <a:rPr/>
              <a:t> </a:t>
            </a:r>
            <a:r>
              <a:rPr/>
              <a:t>either</a:t>
            </a:r>
            <a:r>
              <a:rPr/>
              <a:t> </a:t>
            </a:r>
            <a:r>
              <a:rPr/>
              <a:t>work</a:t>
            </a:r>
            <a:r>
              <a:rPr/>
              <a:t> </a:t>
            </a:r>
            <a:r>
              <a:rPr/>
              <a:t>or</a:t>
            </a:r>
            <a:r>
              <a:rPr/>
              <a:t> </a:t>
            </a:r>
            <a:r>
              <a:rPr/>
              <a:t>there</a:t>
            </a:r>
            <a:r>
              <a:rPr/>
              <a:t> </a:t>
            </a:r>
            <a:r>
              <a:rPr/>
              <a:t>will</a:t>
            </a:r>
            <a:r>
              <a:rPr/>
              <a:t> </a:t>
            </a:r>
            <a:r>
              <a:rPr/>
              <a:t>be</a:t>
            </a:r>
            <a:r>
              <a:rPr/>
              <a:t> </a:t>
            </a:r>
            <a:r>
              <a:rPr/>
              <a:t>an</a:t>
            </a:r>
            <a:r>
              <a:rPr/>
              <a:t> </a:t>
            </a:r>
            <a:r>
              <a:rPr/>
              <a:t>obvious</a:t>
            </a:r>
            <a:r>
              <a:rPr/>
              <a:t> </a:t>
            </a:r>
            <a:r>
              <a:rPr/>
              <a:t>error</a:t>
            </a:r>
            <a:r>
              <a:rPr/>
              <a:t> </a:t>
            </a:r>
            <a:r>
              <a:rPr/>
              <a:t>that</a:t>
            </a:r>
            <a:r>
              <a:rPr/>
              <a:t> </a:t>
            </a:r>
            <a:r>
              <a:rPr/>
              <a:t>you</a:t>
            </a:r>
            <a:r>
              <a:rPr/>
              <a:t> </a:t>
            </a:r>
            <a:r>
              <a:rPr/>
              <a:t>can</a:t>
            </a:r>
            <a:r>
              <a:rPr/>
              <a:t> </a:t>
            </a:r>
            <a:r>
              <a:rPr/>
              <a:t>fix.</a:t>
            </a:r>
          </a:p>
          <a:p>
            <a:pPr lvl="0" marL="0" indent="0">
              <a:buNone/>
            </a:pPr>
          </a:p>
          <a:p>
            <a:pPr lvl="0" marL="0" indent="0">
              <a:buNone/>
            </a:pPr>
            <a:r>
              <a:rPr/>
              <a:t>The</a:t>
            </a:r>
            <a:r>
              <a:rPr/>
              <a:t> </a:t>
            </a:r>
            <a:r>
              <a:rPr/>
              <a:t>problem</a:t>
            </a:r>
            <a:r>
              <a:rPr/>
              <a:t> </a:t>
            </a:r>
            <a:r>
              <a:rPr/>
              <a:t>is</a:t>
            </a:r>
            <a:r>
              <a:rPr/>
              <a:t> </a:t>
            </a:r>
            <a:r>
              <a:rPr/>
              <a:t>getting</a:t>
            </a:r>
            <a:r>
              <a:rPr/>
              <a:t> </a:t>
            </a:r>
            <a:r>
              <a:rPr/>
              <a:t>the</a:t>
            </a:r>
            <a:r>
              <a:rPr/>
              <a:t> </a:t>
            </a:r>
            <a:r>
              <a:rPr/>
              <a:t>first</a:t>
            </a:r>
            <a:r>
              <a:rPr/>
              <a:t> </a:t>
            </a:r>
            <a:r>
              <a:rPr/>
              <a:t>program</a:t>
            </a:r>
            <a:r>
              <a:rPr/>
              <a:t> </a:t>
            </a:r>
            <a:r>
              <a:rPr/>
              <a:t>will</a:t>
            </a:r>
            <a:r>
              <a:rPr/>
              <a:t> </a:t>
            </a:r>
            <a:r>
              <a:rPr/>
              <a:t>run.</a:t>
            </a:r>
            <a:r>
              <a:rPr/>
              <a:t> </a:t>
            </a:r>
            <a:r>
              <a:rPr/>
              <a:t>Once</a:t>
            </a:r>
            <a:r>
              <a:rPr/>
              <a:t> </a:t>
            </a:r>
            <a:r>
              <a:rPr/>
              <a:t>you</a:t>
            </a:r>
            <a:r>
              <a:rPr/>
              <a:t> </a:t>
            </a:r>
            <a:r>
              <a:rPr/>
              <a:t>get</a:t>
            </a:r>
            <a:r>
              <a:rPr/>
              <a:t> </a:t>
            </a:r>
            <a:r>
              <a:rPr/>
              <a:t>one</a:t>
            </a:r>
            <a:r>
              <a:rPr/>
              <a:t> </a:t>
            </a:r>
            <a:r>
              <a:rPr/>
              <a:t>program</a:t>
            </a:r>
            <a:r>
              <a:rPr/>
              <a:t> </a:t>
            </a:r>
            <a:r>
              <a:rPr/>
              <a:t>that</a:t>
            </a:r>
            <a:r>
              <a:rPr/>
              <a:t> </a:t>
            </a:r>
            <a:r>
              <a:rPr/>
              <a:t>works,</a:t>
            </a:r>
            <a:r>
              <a:rPr/>
              <a:t> </a:t>
            </a:r>
            <a:r>
              <a:rPr/>
              <a:t>the</a:t>
            </a:r>
            <a:r>
              <a:rPr/>
              <a:t> </a:t>
            </a:r>
            <a:r>
              <a:rPr/>
              <a:t>rest</a:t>
            </a:r>
            <a:r>
              <a:rPr/>
              <a:t> </a:t>
            </a:r>
            <a:r>
              <a:rPr/>
              <a:t>is</a:t>
            </a:r>
            <a:r>
              <a:rPr/>
              <a:t> </a:t>
            </a:r>
            <a:r>
              <a:rPr/>
              <a:t>downhill.</a:t>
            </a:r>
          </a:p>
          <a:p>
            <a:pPr lvl="0" marL="0" indent="0">
              <a:buNone/>
            </a:pPr>
          </a:p>
          <a:p>
            <a:pPr lvl="0" marL="0" indent="0">
              <a:buNone/>
            </a:pPr>
            <a:r>
              <a:rPr/>
              <a:t>I</a:t>
            </a:r>
            <a:r>
              <a:rPr/>
              <a:t> </a:t>
            </a:r>
            <a:r>
              <a:rPr/>
              <a:t>need</a:t>
            </a:r>
            <a:r>
              <a:rPr/>
              <a:t> </a:t>
            </a:r>
            <a:r>
              <a:rPr/>
              <a:t>to</a:t>
            </a:r>
            <a:r>
              <a:rPr/>
              <a:t> </a:t>
            </a:r>
            <a:r>
              <a:rPr/>
              <a:t>emphasize</a:t>
            </a:r>
            <a:r>
              <a:rPr/>
              <a:t> </a:t>
            </a:r>
            <a:r>
              <a:rPr/>
              <a:t>here</a:t>
            </a:r>
            <a:r>
              <a:rPr/>
              <a:t> </a:t>
            </a:r>
            <a:r>
              <a:rPr/>
              <a:t>very</a:t>
            </a:r>
            <a:r>
              <a:rPr/>
              <a:t> </a:t>
            </a:r>
            <a:r>
              <a:rPr/>
              <a:t>strongly</a:t>
            </a:r>
            <a:r>
              <a:rPr/>
              <a:t> </a:t>
            </a:r>
            <a:r>
              <a:rPr/>
              <a:t>if</a:t>
            </a:r>
            <a:r>
              <a:rPr/>
              <a:t> </a:t>
            </a:r>
            <a:r>
              <a:rPr/>
              <a:t>you’re</a:t>
            </a:r>
            <a:r>
              <a:rPr/>
              <a:t> </a:t>
            </a:r>
            <a:r>
              <a:rPr/>
              <a:t>having</a:t>
            </a:r>
            <a:r>
              <a:rPr/>
              <a:t> </a:t>
            </a:r>
            <a:r>
              <a:rPr/>
              <a:t>problems.</a:t>
            </a:r>
            <a:r>
              <a:rPr/>
              <a:t> </a:t>
            </a:r>
            <a:r>
              <a:rPr/>
              <a:t>Come</a:t>
            </a:r>
            <a:r>
              <a:rPr/>
              <a:t> </a:t>
            </a:r>
            <a:r>
              <a:rPr/>
              <a:t>and</a:t>
            </a:r>
            <a:r>
              <a:rPr/>
              <a:t> </a:t>
            </a:r>
            <a:r>
              <a:rPr/>
              <a:t>see</a:t>
            </a:r>
            <a:r>
              <a:rPr/>
              <a:t> </a:t>
            </a:r>
            <a:r>
              <a:rPr/>
              <a:t>me</a:t>
            </a:r>
            <a:r>
              <a:rPr/>
              <a:t> </a:t>
            </a:r>
            <a:r>
              <a:rPr/>
              <a:t>right</a:t>
            </a:r>
            <a:r>
              <a:rPr/>
              <a:t> </a:t>
            </a:r>
            <a:r>
              <a:rPr/>
              <a:t>away.</a:t>
            </a:r>
            <a:r>
              <a:rPr/>
              <a:t> </a:t>
            </a:r>
            <a:r>
              <a:rPr/>
              <a:t>Drop</a:t>
            </a:r>
            <a:r>
              <a:rPr/>
              <a:t> </a:t>
            </a:r>
            <a:r>
              <a:rPr/>
              <a:t>me</a:t>
            </a:r>
            <a:r>
              <a:rPr/>
              <a:t> </a:t>
            </a:r>
            <a:r>
              <a:rPr/>
              <a:t>an</a:t>
            </a:r>
            <a:r>
              <a:rPr/>
              <a:t> </a:t>
            </a:r>
            <a:r>
              <a:rPr/>
              <a:t>email.</a:t>
            </a:r>
            <a:r>
              <a:rPr/>
              <a:t> </a:t>
            </a:r>
            <a:r>
              <a:rPr/>
              <a:t>Try</a:t>
            </a:r>
            <a:r>
              <a:rPr/>
              <a:t> </a:t>
            </a:r>
            <a:r>
              <a:rPr/>
              <a:t>to</a:t>
            </a:r>
            <a:r>
              <a:rPr/>
              <a:t> </a:t>
            </a:r>
            <a:r>
              <a:rPr/>
              <a:t>visit.</a:t>
            </a:r>
            <a:r>
              <a:rPr/>
              <a:t> </a:t>
            </a:r>
            <a:r>
              <a:rPr/>
              <a:t>I</a:t>
            </a:r>
            <a:r>
              <a:rPr/>
              <a:t> </a:t>
            </a:r>
            <a:r>
              <a:rPr/>
              <a:t>do</a:t>
            </a:r>
            <a:r>
              <a:rPr/>
              <a:t> </a:t>
            </a:r>
            <a:r>
              <a:rPr/>
              <a:t>not</a:t>
            </a:r>
            <a:r>
              <a:rPr/>
              <a:t> </a:t>
            </a:r>
            <a:r>
              <a:rPr/>
              <a:t>have</a:t>
            </a:r>
            <a:r>
              <a:rPr/>
              <a:t> </a:t>
            </a:r>
            <a:r>
              <a:rPr/>
              <a:t>official</a:t>
            </a:r>
            <a:r>
              <a:rPr/>
              <a:t> </a:t>
            </a:r>
            <a:r>
              <a:rPr/>
              <a:t>office</a:t>
            </a:r>
            <a:r>
              <a:rPr/>
              <a:t> </a:t>
            </a:r>
            <a:r>
              <a:rPr/>
              <a:t>hours,</a:t>
            </a:r>
            <a:r>
              <a:rPr/>
              <a:t> </a:t>
            </a:r>
            <a:r>
              <a:rPr/>
              <a:t>but</a:t>
            </a:r>
            <a:r>
              <a:rPr/>
              <a:t> </a:t>
            </a:r>
            <a:r>
              <a:rPr/>
              <a:t>I</a:t>
            </a:r>
            <a:r>
              <a:rPr/>
              <a:t> </a:t>
            </a:r>
            <a:r>
              <a:rPr/>
              <a:t>will</a:t>
            </a:r>
            <a:r>
              <a:rPr/>
              <a:t> </a:t>
            </a:r>
            <a:r>
              <a:rPr/>
              <a:t>make</a:t>
            </a:r>
            <a:r>
              <a:rPr/>
              <a:t> </a:t>
            </a:r>
            <a:r>
              <a:rPr/>
              <a:t>appointments</a:t>
            </a:r>
            <a:r>
              <a:rPr/>
              <a:t> </a:t>
            </a:r>
            <a:r>
              <a:rPr/>
              <a:t>at</a:t>
            </a:r>
            <a:r>
              <a:rPr/>
              <a:t> </a:t>
            </a:r>
            <a:r>
              <a:rPr/>
              <a:t>any</a:t>
            </a:r>
            <a:r>
              <a:rPr/>
              <a:t> </a:t>
            </a:r>
            <a:r>
              <a:rPr/>
              <a:t>reasonable</a:t>
            </a:r>
            <a:r>
              <a:rPr/>
              <a:t> </a:t>
            </a:r>
            <a:r>
              <a:rPr/>
              <a:t>time</a:t>
            </a:r>
            <a:r>
              <a:rPr/>
              <a:t> </a:t>
            </a:r>
            <a:r>
              <a:rPr/>
              <a:t>for</a:t>
            </a:r>
            <a:r>
              <a:rPr/>
              <a:t> </a:t>
            </a:r>
            <a:r>
              <a:rPr/>
              <a:t>people</a:t>
            </a:r>
            <a:r>
              <a:rPr/>
              <a:t> </a:t>
            </a:r>
            <a:r>
              <a:rPr/>
              <a:t>to</a:t>
            </a:r>
            <a:r>
              <a:rPr/>
              <a:t> </a:t>
            </a:r>
            <a:r>
              <a:rPr/>
              <a:t>come</a:t>
            </a:r>
            <a:r>
              <a:rPr/>
              <a:t> </a:t>
            </a:r>
            <a:r>
              <a:rPr/>
              <a:t>and</a:t>
            </a:r>
            <a:r>
              <a:rPr/>
              <a:t> </a:t>
            </a:r>
            <a:r>
              <a:rPr/>
              <a:t>talk.</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a:p>
            <a:pPr lvl="0" marL="0" indent="0">
              <a:buNone/>
            </a:pPr>
          </a:p>
          <a:p>
            <a:pPr lvl="0" marL="0" indent="0">
              <a:buNone/>
            </a:pPr>
            <a:r>
              <a:rPr/>
              <a:t>I</a:t>
            </a:r>
            <a:r>
              <a:rPr/>
              <a:t> </a:t>
            </a:r>
            <a:r>
              <a:rPr/>
              <a:t>like</a:t>
            </a:r>
            <a:r>
              <a:rPr/>
              <a:t> </a:t>
            </a:r>
            <a:r>
              <a:rPr/>
              <a:t>this</a:t>
            </a:r>
            <a:r>
              <a:rPr/>
              <a:t> </a:t>
            </a:r>
            <a:r>
              <a:rPr/>
              <a:t>structure</a:t>
            </a:r>
            <a:r>
              <a:rPr/>
              <a:t> </a:t>
            </a:r>
            <a:r>
              <a:rPr/>
              <a:t>a</a:t>
            </a:r>
            <a:r>
              <a:rPr/>
              <a:t> </a:t>
            </a:r>
            <a:r>
              <a:rPr/>
              <a:t>lot</a:t>
            </a:r>
            <a:r>
              <a:rPr/>
              <a:t> </a:t>
            </a:r>
            <a:r>
              <a:rPr/>
              <a:t>because</a:t>
            </a:r>
            <a:r>
              <a:rPr/>
              <a:t> </a:t>
            </a:r>
            <a:r>
              <a:rPr/>
              <a:t>it</a:t>
            </a:r>
            <a:r>
              <a:rPr/>
              <a:t> </a:t>
            </a:r>
            <a:r>
              <a:rPr/>
              <a:t>allows</a:t>
            </a:r>
            <a:r>
              <a:rPr/>
              <a:t> </a:t>
            </a:r>
            <a:r>
              <a:rPr/>
              <a:t>you</a:t>
            </a:r>
            <a:r>
              <a:rPr/>
              <a:t> </a:t>
            </a:r>
            <a:r>
              <a:rPr/>
              <a:t>to</a:t>
            </a:r>
            <a:r>
              <a:rPr/>
              <a:t> </a:t>
            </a:r>
            <a:r>
              <a:rPr/>
              <a:t>liberally</a:t>
            </a:r>
            <a:r>
              <a:rPr/>
              <a:t> </a:t>
            </a:r>
            <a:r>
              <a:rPr/>
              <a:t>comment</a:t>
            </a:r>
            <a:r>
              <a:rPr/>
              <a:t> </a:t>
            </a:r>
            <a:r>
              <a:rPr/>
              <a:t>your</a:t>
            </a:r>
            <a:r>
              <a:rPr/>
              <a:t> </a:t>
            </a:r>
            <a:r>
              <a:rPr/>
              <a:t>code.</a:t>
            </a:r>
            <a:r>
              <a:rPr/>
              <a:t> </a:t>
            </a:r>
            <a:r>
              <a:rPr/>
              <a:t>Comments</a:t>
            </a:r>
            <a:r>
              <a:rPr/>
              <a:t> </a:t>
            </a:r>
            <a:r>
              <a:rPr/>
              <a:t>are</a:t>
            </a:r>
            <a:r>
              <a:rPr/>
              <a:t> </a:t>
            </a:r>
            <a:r>
              <a:rPr/>
              <a:t>easy.</a:t>
            </a:r>
            <a:r>
              <a:rPr/>
              <a:t> </a:t>
            </a:r>
            <a:r>
              <a:rPr/>
              <a:t>I’m</a:t>
            </a:r>
            <a:r>
              <a:rPr/>
              <a:t> </a:t>
            </a:r>
            <a:r>
              <a:rPr/>
              <a:t>not</a:t>
            </a:r>
            <a:r>
              <a:rPr/>
              <a:t> </a:t>
            </a:r>
            <a:r>
              <a:rPr/>
              <a:t>the</a:t>
            </a:r>
            <a:r>
              <a:rPr/>
              <a:t> </a:t>
            </a:r>
            <a:r>
              <a:rPr/>
              <a:t>best</a:t>
            </a:r>
            <a:r>
              <a:rPr/>
              <a:t> </a:t>
            </a:r>
            <a:r>
              <a:rPr/>
              <a:t>at</a:t>
            </a:r>
            <a:r>
              <a:rPr/>
              <a:t> </a:t>
            </a:r>
            <a:r>
              <a:rPr/>
              <a:t>using</a:t>
            </a:r>
            <a:r>
              <a:rPr/>
              <a:t> </a:t>
            </a:r>
            <a:r>
              <a:rPr/>
              <a:t>good</a:t>
            </a:r>
            <a:r>
              <a:rPr/>
              <a:t> </a:t>
            </a:r>
            <a:r>
              <a:rPr/>
              <a:t>programming</a:t>
            </a:r>
            <a:r>
              <a:rPr/>
              <a:t> </a:t>
            </a:r>
            <a:r>
              <a:rPr/>
              <a:t>practices,</a:t>
            </a:r>
            <a:r>
              <a:rPr/>
              <a:t> </a:t>
            </a:r>
            <a:r>
              <a:rPr/>
              <a:t>but</a:t>
            </a:r>
            <a:r>
              <a:rPr/>
              <a:t> </a:t>
            </a:r>
            <a:r>
              <a:rPr/>
              <a:t>the</a:t>
            </a:r>
            <a:r>
              <a:rPr/>
              <a:t> </a:t>
            </a:r>
            <a:r>
              <a:rPr/>
              <a:t>one</a:t>
            </a:r>
            <a:r>
              <a:rPr/>
              <a:t> </a:t>
            </a:r>
            <a:r>
              <a:rPr/>
              <a:t>thing</a:t>
            </a:r>
            <a:r>
              <a:rPr/>
              <a:t> </a:t>
            </a:r>
            <a:r>
              <a:rPr/>
              <a:t>I</a:t>
            </a:r>
            <a:r>
              <a:rPr/>
              <a:t> </a:t>
            </a:r>
            <a:r>
              <a:rPr/>
              <a:t>am</a:t>
            </a:r>
            <a:r>
              <a:rPr/>
              <a:t> </a:t>
            </a:r>
            <a:r>
              <a:rPr/>
              <a:t>rabid</a:t>
            </a:r>
            <a:r>
              <a:rPr/>
              <a:t> </a:t>
            </a:r>
            <a:r>
              <a:rPr/>
              <a:t>about</a:t>
            </a:r>
            <a:r>
              <a:rPr/>
              <a:t> </a:t>
            </a:r>
            <a:r>
              <a:rPr/>
              <a:t>is</a:t>
            </a:r>
            <a:r>
              <a:rPr/>
              <a:t> </a:t>
            </a:r>
            <a:r>
              <a:rPr/>
              <a:t>I</a:t>
            </a:r>
            <a:r>
              <a:rPr/>
              <a:t> </a:t>
            </a:r>
            <a:r>
              <a:rPr/>
              <a:t>try</a:t>
            </a:r>
            <a:r>
              <a:rPr/>
              <a:t> </a:t>
            </a:r>
            <a:r>
              <a:rPr/>
              <a:t>to</a:t>
            </a:r>
            <a:r>
              <a:rPr/>
              <a:t> </a:t>
            </a:r>
            <a:r>
              <a:rPr/>
              <a:t>put</a:t>
            </a:r>
            <a:r>
              <a:rPr/>
              <a:t> </a:t>
            </a:r>
            <a:r>
              <a:rPr/>
              <a:t>in</a:t>
            </a:r>
            <a:r>
              <a:rPr/>
              <a:t> </a:t>
            </a:r>
            <a:r>
              <a:rPr/>
              <a:t>a</a:t>
            </a:r>
            <a:r>
              <a:rPr/>
              <a:t> </a:t>
            </a:r>
            <a:r>
              <a:rPr/>
              <a:t>lot</a:t>
            </a:r>
            <a:r>
              <a:rPr/>
              <a:t> </a:t>
            </a:r>
            <a:r>
              <a:rPr/>
              <a:t>of</a:t>
            </a:r>
            <a:r>
              <a:rPr/>
              <a:t> </a:t>
            </a:r>
            <a:r>
              <a:rPr/>
              <a:t>documentation.</a:t>
            </a:r>
            <a:r>
              <a:rPr/>
              <a:t> </a:t>
            </a:r>
            <a:r>
              <a:rPr/>
              <a:t>It</a:t>
            </a:r>
            <a:r>
              <a:rPr/>
              <a:t> </a:t>
            </a:r>
            <a:r>
              <a:rPr/>
              <a:t>takes</a:t>
            </a:r>
            <a:r>
              <a:rPr/>
              <a:t> </a:t>
            </a:r>
            <a:r>
              <a:rPr/>
              <a:t>time,</a:t>
            </a:r>
            <a:r>
              <a:rPr/>
              <a:t> </a:t>
            </a:r>
            <a:r>
              <a:rPr/>
              <a:t>but</a:t>
            </a:r>
            <a:r>
              <a:rPr/>
              <a:t> </a:t>
            </a:r>
            <a:r>
              <a:rPr/>
              <a:t>usually</a:t>
            </a:r>
            <a:r>
              <a:rPr/>
              <a:t> </a:t>
            </a:r>
            <a:r>
              <a:rPr/>
              <a:t>pays</a:t>
            </a:r>
            <a:r>
              <a:rPr/>
              <a:t> </a:t>
            </a:r>
            <a:r>
              <a:rPr/>
              <a:t>off.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short</a:t>
            </a:r>
            <a:r>
              <a:rPr/>
              <a:t> </a:t>
            </a:r>
            <a:r>
              <a:rPr/>
              <a:t>break</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a:t>
            </a:r>
            <a:r>
              <a:rPr/>
              <a:t> </a:t>
            </a:r>
            <a:r>
              <a:rPr/>
              <a:t>me</a:t>
            </a:r>
            <a:r>
              <a:rPr/>
              <a:t> </a:t>
            </a:r>
            <a:r>
              <a:rPr/>
              <a:t>take</a:t>
            </a:r>
            <a:r>
              <a:rPr/>
              <a:t> </a:t>
            </a:r>
            <a:r>
              <a:rPr/>
              <a:t>a</a:t>
            </a:r>
            <a:r>
              <a:rPr/>
              <a:t> </a:t>
            </a:r>
            <a:r>
              <a:rPr/>
              <a:t>break</a:t>
            </a:r>
            <a:r>
              <a:rPr/>
              <a:t> </a:t>
            </a:r>
            <a:r>
              <a:rPr/>
              <a:t>here</a:t>
            </a:r>
            <a:r>
              <a:rPr/>
              <a:t> </a:t>
            </a:r>
            <a:r>
              <a:rPr/>
              <a:t>and</a:t>
            </a:r>
            <a:r>
              <a:rPr/>
              <a:t> </a:t>
            </a:r>
            <a:r>
              <a:rPr/>
              <a:t>mention</a:t>
            </a:r>
            <a:r>
              <a:rPr/>
              <a:t> </a:t>
            </a:r>
            <a:r>
              <a:rPr/>
              <a:t>the</a:t>
            </a:r>
            <a:r>
              <a:rPr/>
              <a:t> </a:t>
            </a:r>
            <a:r>
              <a:rPr/>
              <a:t>data</a:t>
            </a:r>
            <a:r>
              <a:rPr/>
              <a:t> </a:t>
            </a:r>
            <a:r>
              <a:rPr/>
              <a:t>dictionaries</a:t>
            </a:r>
            <a:r>
              <a:rPr/>
              <a:t> </a:t>
            </a:r>
            <a:r>
              <a:rPr/>
              <a:t>that</a:t>
            </a:r>
            <a:r>
              <a:rPr/>
              <a:t> </a:t>
            </a:r>
            <a:r>
              <a:rPr/>
              <a:t>you</a:t>
            </a:r>
            <a:r>
              <a:rPr/>
              <a:t> </a:t>
            </a:r>
            <a:r>
              <a:rPr/>
              <a:t>can</a:t>
            </a:r>
            <a:r>
              <a:rPr/>
              <a:t> </a:t>
            </a:r>
            <a:r>
              <a:rPr/>
              <a:t>consult</a:t>
            </a:r>
            <a:r>
              <a:rPr/>
              <a:t> </a:t>
            </a:r>
            <a:r>
              <a:rPr/>
              <a:t>for</a:t>
            </a:r>
            <a:r>
              <a:rPr/>
              <a:t> </a:t>
            </a:r>
            <a:r>
              <a:rPr/>
              <a:t>this</a:t>
            </a:r>
            <a:r>
              <a:rPr/>
              <a:t> </a:t>
            </a:r>
            <a:r>
              <a:rPr/>
              <a:t>program.</a:t>
            </a:r>
            <a:r>
              <a:rPr/>
              <a:t> </a:t>
            </a:r>
            <a:r>
              <a:rPr/>
              <a:t>There</a:t>
            </a:r>
            <a:r>
              <a:rPr/>
              <a:t> </a:t>
            </a:r>
            <a:r>
              <a:rPr/>
              <a:t>are</a:t>
            </a:r>
            <a:r>
              <a:rPr/>
              <a:t> </a:t>
            </a:r>
            <a:r>
              <a:rPr/>
              <a:t>three,</a:t>
            </a:r>
            <a:r>
              <a:rPr/>
              <a:t> </a:t>
            </a:r>
            <a:r>
              <a:rPr/>
              <a:t>actually,</a:t>
            </a:r>
            <a:r>
              <a:rPr/>
              <a:t> </a:t>
            </a:r>
            <a:r>
              <a:rPr/>
              <a:t>that</a:t>
            </a:r>
            <a:r>
              <a:rPr/>
              <a:t> </a:t>
            </a:r>
            <a:r>
              <a:rPr/>
              <a:t>are</a:t>
            </a:r>
            <a:r>
              <a:rPr/>
              <a:t> </a:t>
            </a:r>
            <a:r>
              <a:rPr/>
              <a:t>relevant</a:t>
            </a:r>
            <a:r>
              <a:rPr/>
              <a:t> </a:t>
            </a:r>
            <a:r>
              <a:rPr/>
              <a:t>here.</a:t>
            </a:r>
            <a:r>
              <a:rPr/>
              <a:t> </a:t>
            </a:r>
            <a:r>
              <a:rPr/>
              <a:t>I</a:t>
            </a:r>
            <a:r>
              <a:rPr/>
              <a:t> </a:t>
            </a:r>
            <a:r>
              <a:rPr/>
              <a:t>have</a:t>
            </a:r>
            <a:r>
              <a:rPr/>
              <a:t> </a:t>
            </a:r>
            <a:r>
              <a:rPr/>
              <a:t>links</a:t>
            </a:r>
            <a:r>
              <a:rPr/>
              <a:t> </a:t>
            </a:r>
            <a:r>
              <a:rPr/>
              <a:t>to</a:t>
            </a:r>
            <a:r>
              <a:rPr/>
              <a:t> </a:t>
            </a:r>
            <a:r>
              <a:rPr/>
              <a:t>all</a:t>
            </a:r>
            <a:r>
              <a:rPr/>
              <a:t> </a:t>
            </a:r>
            <a:r>
              <a:rPr/>
              <a:t>three</a:t>
            </a:r>
            <a:r>
              <a:rPr/>
              <a:t> </a:t>
            </a:r>
            <a:r>
              <a:rPr/>
              <a:t>data</a:t>
            </a:r>
            <a:r>
              <a:rPr/>
              <a:t> </a:t>
            </a:r>
            <a:r>
              <a:rPr/>
              <a:t>dictionaries</a:t>
            </a:r>
            <a:r>
              <a:rPr/>
              <a:t> </a:t>
            </a:r>
            <a:r>
              <a:rPr/>
              <a:t>on</a:t>
            </a:r>
            <a:r>
              <a:rPr/>
              <a:t> </a:t>
            </a:r>
            <a:r>
              <a:rPr/>
              <a:t>the</a:t>
            </a:r>
            <a:r>
              <a:rPr/>
              <a:t> </a:t>
            </a:r>
            <a:r>
              <a:rPr/>
              <a:t>Canvas</a:t>
            </a:r>
            <a:r>
              <a:rPr/>
              <a:t> </a:t>
            </a:r>
            <a:r>
              <a:rPr/>
              <a:t>site.</a:t>
            </a:r>
          </a:p>
          <a:p>
            <a:pPr lvl="0" marL="0" indent="0">
              <a:buNone/>
            </a:pPr>
          </a:p>
          <a:p>
            <a:pPr lvl="0" marL="0" indent="0">
              <a:buNone/>
            </a:pPr>
            <a:r>
              <a:rPr/>
              <a:t>The</a:t>
            </a:r>
            <a:r>
              <a:rPr/>
              <a:t> </a:t>
            </a:r>
            <a:r>
              <a:rPr/>
              <a:t>first</a:t>
            </a:r>
            <a:r>
              <a:rPr/>
              <a:t> </a:t>
            </a:r>
            <a:r>
              <a:rPr/>
              <a:t>is</a:t>
            </a:r>
            <a:r>
              <a:rPr/>
              <a:t> </a:t>
            </a:r>
            <a:r>
              <a:rPr/>
              <a:t>a</a:t>
            </a:r>
            <a:r>
              <a:rPr/>
              <a:t> </a:t>
            </a:r>
            <a:r>
              <a:rPr/>
              <a:t>data</a:t>
            </a:r>
            <a:r>
              <a:rPr/>
              <a:t> </a:t>
            </a:r>
            <a:r>
              <a:rPr/>
              <a:t>dictionary</a:t>
            </a:r>
            <a:r>
              <a:rPr/>
              <a:t> </a:t>
            </a:r>
            <a:r>
              <a:rPr/>
              <a:t>for</a:t>
            </a:r>
            <a:r>
              <a:rPr/>
              <a:t> </a:t>
            </a:r>
            <a:r>
              <a:rPr/>
              <a:t>two-small-data-frames.RData.</a:t>
            </a:r>
            <a:r>
              <a:rPr/>
              <a:t> </a:t>
            </a:r>
            <a:r>
              <a:rPr/>
              <a:t>It</a:t>
            </a:r>
            <a:r>
              <a:rPr/>
              <a:t> </a:t>
            </a:r>
            <a:r>
              <a:rPr/>
              <a:t>notes</a:t>
            </a:r>
            <a:r>
              <a:rPr/>
              <a:t> </a:t>
            </a:r>
            <a:r>
              <a:rPr/>
              <a:t>that</a:t>
            </a:r>
            <a:r>
              <a:rPr/>
              <a:t> </a:t>
            </a:r>
            <a:r>
              <a:rPr/>
              <a:t>this</a:t>
            </a:r>
            <a:r>
              <a:rPr/>
              <a:t> </a:t>
            </a:r>
            <a:r>
              <a:rPr/>
              <a:t>file</a:t>
            </a:r>
            <a:r>
              <a:rPr/>
              <a:t> </a:t>
            </a:r>
            <a:r>
              <a:rPr/>
              <a:t>contains</a:t>
            </a:r>
            <a:r>
              <a:rPr/>
              <a:t> </a:t>
            </a:r>
            <a:r>
              <a:rPr/>
              <a:t>information</a:t>
            </a:r>
            <a:r>
              <a:rPr/>
              <a:t> </a:t>
            </a:r>
            <a:r>
              <a:rPr/>
              <a:t>documented</a:t>
            </a:r>
            <a:r>
              <a:rPr/>
              <a:t> </a:t>
            </a:r>
            <a:r>
              <a:rPr/>
              <a:t>in</a:t>
            </a:r>
            <a:r>
              <a:rPr/>
              <a:t> </a:t>
            </a:r>
            <a:r>
              <a:rPr/>
              <a:t>airline-data-dictionary.yaml</a:t>
            </a:r>
            <a:r>
              <a:rPr/>
              <a:t> </a:t>
            </a:r>
            <a:r>
              <a:rPr/>
              <a:t>and</a:t>
            </a:r>
            <a:r>
              <a:rPr/>
              <a:t> </a:t>
            </a:r>
            <a:r>
              <a:rPr/>
              <a:t>fat-data-dictionary.yaml.</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just</a:t>
            </a:r>
            <a:r>
              <a:rPr/>
              <a:t> </a:t>
            </a:r>
            <a:r>
              <a:rPr/>
              <a:t>a</a:t>
            </a:r>
            <a:r>
              <a:rPr/>
              <a:t> </a:t>
            </a:r>
            <a:r>
              <a:rPr/>
              <a:t>partial</a:t>
            </a:r>
            <a:r>
              <a:rPr/>
              <a:t> </a:t>
            </a:r>
            <a:r>
              <a:rPr/>
              <a:t>listing</a:t>
            </a:r>
            <a:r>
              <a:rPr/>
              <a:t> </a:t>
            </a:r>
            <a:r>
              <a:rPr/>
              <a:t>of</a:t>
            </a:r>
            <a:r>
              <a:rPr/>
              <a:t> </a:t>
            </a:r>
            <a:r>
              <a:rPr/>
              <a:t>the</a:t>
            </a:r>
            <a:r>
              <a:rPr/>
              <a:t> </a:t>
            </a:r>
            <a:r>
              <a:rPr/>
              <a:t>data</a:t>
            </a:r>
            <a:r>
              <a:rPr/>
              <a:t> </a:t>
            </a:r>
            <a:r>
              <a:rPr/>
              <a:t>dictionary</a:t>
            </a:r>
            <a:r>
              <a:rPr/>
              <a:t> </a:t>
            </a:r>
            <a:r>
              <a:rPr/>
              <a:t>for</a:t>
            </a:r>
            <a:r>
              <a:rPr/>
              <a:t> </a:t>
            </a:r>
            <a:r>
              <a:rPr/>
              <a:t>bump.</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partial</a:t>
            </a:r>
            <a:r>
              <a:rPr/>
              <a:t> </a:t>
            </a:r>
            <a:r>
              <a:rPr/>
              <a:t>listing</a:t>
            </a:r>
            <a:r>
              <a:rPr/>
              <a:t> </a:t>
            </a:r>
            <a:r>
              <a:rPr/>
              <a:t>of</a:t>
            </a:r>
            <a:r>
              <a:rPr/>
              <a:t> </a:t>
            </a:r>
            <a:r>
              <a:rPr/>
              <a:t>the</a:t>
            </a:r>
            <a:r>
              <a:rPr/>
              <a:t> </a:t>
            </a:r>
            <a:r>
              <a:rPr/>
              <a:t>data</a:t>
            </a:r>
            <a:r>
              <a:rPr/>
              <a:t> </a:t>
            </a:r>
            <a:r>
              <a:rPr/>
              <a:t>dictionary</a:t>
            </a:r>
            <a:r>
              <a:rPr/>
              <a:t> </a:t>
            </a:r>
            <a:r>
              <a:rPr/>
              <a:t>for</a:t>
            </a:r>
            <a:r>
              <a:rPr/>
              <a:t> </a:t>
            </a:r>
            <a:r>
              <a:rPr/>
              <a:t>fat.</a:t>
            </a:r>
            <a:r>
              <a:rPr/>
              <a:t> </a:t>
            </a:r>
            <a:r>
              <a:rPr/>
              <a:t>It</a:t>
            </a:r>
            <a:r>
              <a:rPr/>
              <a:t> </a:t>
            </a:r>
            <a:r>
              <a:rPr/>
              <a:t>is</a:t>
            </a:r>
            <a:r>
              <a:rPr/>
              <a:t> </a:t>
            </a:r>
            <a:r>
              <a:rPr/>
              <a:t>probably</a:t>
            </a:r>
            <a:r>
              <a:rPr/>
              <a:t> </a:t>
            </a:r>
            <a:r>
              <a:rPr/>
              <a:t>a</a:t>
            </a:r>
            <a:r>
              <a:rPr/>
              <a:t> </a:t>
            </a:r>
            <a:r>
              <a:rPr/>
              <a:t>bit</a:t>
            </a:r>
            <a:r>
              <a:rPr/>
              <a:t> </a:t>
            </a:r>
            <a:r>
              <a:rPr/>
              <a:t>of</a:t>
            </a:r>
            <a:r>
              <a:rPr/>
              <a:t> </a:t>
            </a:r>
            <a:r>
              <a:rPr/>
              <a:t>overkill</a:t>
            </a:r>
            <a:r>
              <a:rPr/>
              <a:t> </a:t>
            </a:r>
            <a:r>
              <a:rPr/>
              <a:t>to</a:t>
            </a:r>
            <a:r>
              <a:rPr/>
              <a:t> </a:t>
            </a:r>
            <a:r>
              <a:rPr/>
              <a:t>provide</a:t>
            </a:r>
            <a:r>
              <a:rPr/>
              <a:t> </a:t>
            </a:r>
            <a:r>
              <a:rPr/>
              <a:t>this</a:t>
            </a:r>
            <a:r>
              <a:rPr/>
              <a:t> </a:t>
            </a:r>
            <a:r>
              <a:rPr/>
              <a:t>much</a:t>
            </a:r>
            <a:r>
              <a:rPr/>
              <a:t> </a:t>
            </a:r>
            <a:r>
              <a:rPr/>
              <a:t>documentation,</a:t>
            </a:r>
            <a:r>
              <a:rPr/>
              <a:t> </a:t>
            </a:r>
            <a:r>
              <a:rPr/>
              <a:t>but</a:t>
            </a:r>
            <a:r>
              <a:rPr/>
              <a:t> </a:t>
            </a:r>
            <a:r>
              <a:rPr/>
              <a:t>I</a:t>
            </a:r>
            <a:r>
              <a:rPr/>
              <a:t> </a:t>
            </a:r>
            <a:r>
              <a:rPr/>
              <a:t>want</a:t>
            </a:r>
            <a:r>
              <a:rPr/>
              <a:t> </a:t>
            </a:r>
            <a:r>
              <a:rPr/>
              <a:t>to</a:t>
            </a:r>
            <a:r>
              <a:rPr/>
              <a:t> </a:t>
            </a:r>
            <a:r>
              <a:rPr/>
              <a:t>set</a:t>
            </a:r>
            <a:r>
              <a:rPr/>
              <a:t> </a:t>
            </a:r>
            <a:r>
              <a:rPr/>
              <a:t>a</a:t>
            </a:r>
            <a:r>
              <a:rPr/>
              <a:t> </a:t>
            </a:r>
            <a:r>
              <a:rPr/>
              <a:t>good</a:t>
            </a:r>
            <a:r>
              <a:rPr/>
              <a:t> </a:t>
            </a:r>
            <a:r>
              <a:rPr/>
              <a:t>example</a:t>
            </a:r>
            <a:r>
              <a:rPr/>
              <a:t> </a:t>
            </a:r>
            <a:r>
              <a:rPr/>
              <a:t>throughout</a:t>
            </a:r>
            <a:r>
              <a:rPr/>
              <a:t> </a:t>
            </a:r>
            <a:r>
              <a:rPr/>
              <a:t>this</a:t>
            </a:r>
            <a:r>
              <a:rPr/>
              <a:t> </a:t>
            </a:r>
            <a:r>
              <a:rPr/>
              <a:t>class.</a:t>
            </a:r>
            <a:r>
              <a:rPr/>
              <a:t> </a:t>
            </a:r>
            <a:r>
              <a:rPr/>
              <a:t>If</a:t>
            </a:r>
            <a:r>
              <a:rPr/>
              <a:t> </a:t>
            </a:r>
            <a:r>
              <a:rPr/>
              <a:t>you</a:t>
            </a:r>
            <a:r>
              <a:rPr/>
              <a:t> </a:t>
            </a:r>
            <a:r>
              <a:rPr/>
              <a:t>cannot</a:t>
            </a:r>
            <a:r>
              <a:rPr/>
              <a:t> </a:t>
            </a:r>
            <a:r>
              <a:rPr/>
              <a:t>find</a:t>
            </a:r>
            <a:r>
              <a:rPr/>
              <a:t> </a:t>
            </a:r>
            <a:r>
              <a:rPr/>
              <a:t>a</a:t>
            </a:r>
            <a:r>
              <a:rPr/>
              <a:t> </a:t>
            </a:r>
            <a:r>
              <a:rPr/>
              <a:t>data</a:t>
            </a:r>
            <a:r>
              <a:rPr/>
              <a:t> </a:t>
            </a:r>
            <a:r>
              <a:rPr/>
              <a:t>dictionary</a:t>
            </a:r>
            <a:r>
              <a:rPr/>
              <a:t> </a:t>
            </a:r>
            <a:r>
              <a:rPr/>
              <a:t>for</a:t>
            </a:r>
            <a:r>
              <a:rPr/>
              <a:t> </a:t>
            </a:r>
            <a:r>
              <a:rPr/>
              <a:t>any</a:t>
            </a:r>
            <a:r>
              <a:rPr/>
              <a:t> </a:t>
            </a:r>
            <a:r>
              <a:rPr/>
              <a:t>dataset</a:t>
            </a:r>
            <a:r>
              <a:rPr/>
              <a:t> </a:t>
            </a:r>
            <a:r>
              <a:rPr/>
              <a:t>used</a:t>
            </a:r>
            <a:r>
              <a:rPr/>
              <a:t> </a:t>
            </a:r>
            <a:r>
              <a:rPr/>
              <a:t>in</a:t>
            </a:r>
            <a:r>
              <a:rPr/>
              <a:t> </a:t>
            </a:r>
            <a:r>
              <a:rPr/>
              <a:t>this</a:t>
            </a:r>
            <a:r>
              <a:rPr/>
              <a:t> </a:t>
            </a:r>
            <a:r>
              <a:rPr/>
              <a:t>class,</a:t>
            </a:r>
            <a:r>
              <a:rPr/>
              <a:t> </a:t>
            </a:r>
            <a:r>
              <a:rPr/>
              <a:t>or</a:t>
            </a:r>
            <a:r>
              <a:rPr/>
              <a:t> </a:t>
            </a:r>
            <a:r>
              <a:rPr/>
              <a:t>if</a:t>
            </a:r>
            <a:r>
              <a:rPr/>
              <a:t> </a:t>
            </a:r>
            <a:r>
              <a:rPr/>
              <a:t>the</a:t>
            </a:r>
            <a:r>
              <a:rPr/>
              <a:t> </a:t>
            </a:r>
            <a:r>
              <a:rPr/>
              <a:t>data</a:t>
            </a:r>
            <a:r>
              <a:rPr/>
              <a:t> </a:t>
            </a:r>
            <a:r>
              <a:rPr/>
              <a:t>dictionary</a:t>
            </a:r>
            <a:r>
              <a:rPr/>
              <a:t> </a:t>
            </a:r>
            <a:r>
              <a:rPr/>
              <a:t>is</a:t>
            </a:r>
            <a:r>
              <a:rPr/>
              <a:t> </a:t>
            </a:r>
            <a:r>
              <a:rPr/>
              <a:t>missing</a:t>
            </a:r>
            <a:r>
              <a:rPr/>
              <a:t> </a:t>
            </a:r>
            <a:r>
              <a:rPr/>
              <a:t>important</a:t>
            </a:r>
            <a:r>
              <a:rPr/>
              <a:t> </a:t>
            </a:r>
            <a:r>
              <a:rPr/>
              <a:t>information,</a:t>
            </a:r>
            <a:r>
              <a:rPr/>
              <a:t> </a:t>
            </a:r>
            <a:r>
              <a:rPr/>
              <a:t>please</a:t>
            </a:r>
            <a:r>
              <a:rPr/>
              <a:t> </a:t>
            </a:r>
            <a:r>
              <a:rPr/>
              <a:t>let</a:t>
            </a:r>
            <a:r>
              <a:rPr/>
              <a:t> </a:t>
            </a:r>
            <a:r>
              <a:rPr/>
              <a:t>me</a:t>
            </a:r>
            <a:r>
              <a:rPr/>
              <a:t> </a:t>
            </a:r>
            <a:r>
              <a:rPr/>
              <a:t>know</a:t>
            </a:r>
            <a:r>
              <a:rPr/>
              <a:t> </a:t>
            </a:r>
            <a:r>
              <a:rPr/>
              <a:t>right</a:t>
            </a:r>
            <a:r>
              <a:rPr/>
              <a:t> </a:t>
            </a:r>
            <a:r>
              <a:rPr/>
              <a:t>away.</a:t>
            </a:r>
          </a:p>
          <a:p>
            <a:pPr lvl="0" marL="0" indent="0">
              <a:buNone/>
            </a:pPr>
          </a:p>
          <a:p>
            <a:pPr lvl="0" marL="0" indent="0">
              <a:buNone/>
            </a:pPr>
            <a:r>
              <a:rPr/>
              <a:t>By</a:t>
            </a:r>
            <a:r>
              <a:rPr/>
              <a:t> </a:t>
            </a:r>
            <a:r>
              <a:rPr/>
              <a:t>the</a:t>
            </a:r>
            <a:r>
              <a:rPr/>
              <a:t> </a:t>
            </a:r>
            <a:r>
              <a:rPr/>
              <a:t>way,</a:t>
            </a:r>
            <a:r>
              <a:rPr/>
              <a:t> </a:t>
            </a:r>
            <a:r>
              <a:rPr/>
              <a:t>even</a:t>
            </a:r>
            <a:r>
              <a:rPr/>
              <a:t> </a:t>
            </a:r>
            <a:r>
              <a:rPr/>
              <a:t>though</a:t>
            </a:r>
            <a:r>
              <a:rPr/>
              <a:t> </a:t>
            </a:r>
            <a:r>
              <a:rPr/>
              <a:t>it</a:t>
            </a:r>
            <a:r>
              <a:rPr/>
              <a:t> </a:t>
            </a:r>
            <a:r>
              <a:rPr/>
              <a:t>is</a:t>
            </a:r>
            <a:r>
              <a:rPr/>
              <a:t> </a:t>
            </a:r>
            <a:r>
              <a:rPr/>
              <a:t>a</a:t>
            </a:r>
            <a:r>
              <a:rPr/>
              <a:t> </a:t>
            </a:r>
            <a:r>
              <a:rPr/>
              <a:t>lot</a:t>
            </a:r>
            <a:r>
              <a:rPr/>
              <a:t> </a:t>
            </a:r>
            <a:r>
              <a:rPr/>
              <a:t>of</a:t>
            </a:r>
            <a:r>
              <a:rPr/>
              <a:t> </a:t>
            </a:r>
            <a:r>
              <a:rPr/>
              <a:t>extra</a:t>
            </a:r>
            <a:r>
              <a:rPr/>
              <a:t> </a:t>
            </a:r>
            <a:r>
              <a:rPr/>
              <a:t>work,</a:t>
            </a:r>
            <a:r>
              <a:rPr/>
              <a:t> </a:t>
            </a:r>
            <a:r>
              <a:rPr/>
              <a:t>I</a:t>
            </a:r>
            <a:r>
              <a:rPr/>
              <a:t> </a:t>
            </a:r>
            <a:r>
              <a:rPr/>
              <a:t>have</a:t>
            </a:r>
            <a:r>
              <a:rPr/>
              <a:t> </a:t>
            </a:r>
            <a:r>
              <a:rPr/>
              <a:t>found</a:t>
            </a:r>
            <a:r>
              <a:rPr/>
              <a:t> </a:t>
            </a:r>
            <a:r>
              <a:rPr/>
              <a:t>that</a:t>
            </a:r>
            <a:r>
              <a:rPr/>
              <a:t> </a:t>
            </a:r>
            <a:r>
              <a:rPr/>
              <a:t>I</a:t>
            </a:r>
            <a:r>
              <a:rPr/>
              <a:t> </a:t>
            </a:r>
            <a:r>
              <a:rPr/>
              <a:t>get</a:t>
            </a:r>
            <a:r>
              <a:rPr/>
              <a:t> </a:t>
            </a:r>
            <a:r>
              <a:rPr/>
              <a:t>fewer</a:t>
            </a:r>
            <a:r>
              <a:rPr/>
              <a:t> </a:t>
            </a:r>
            <a:r>
              <a:rPr/>
              <a:t>questions</a:t>
            </a:r>
            <a:r>
              <a:rPr/>
              <a:t> </a:t>
            </a:r>
            <a:r>
              <a:rPr/>
              <a:t>from</a:t>
            </a:r>
            <a:r>
              <a:rPr/>
              <a:t> </a:t>
            </a:r>
            <a:r>
              <a:rPr/>
              <a:t>students</a:t>
            </a:r>
            <a:r>
              <a:rPr/>
              <a:t> </a:t>
            </a:r>
            <a:r>
              <a:rPr/>
              <a:t>when</a:t>
            </a:r>
            <a:r>
              <a:rPr/>
              <a:t> </a:t>
            </a:r>
            <a:r>
              <a:rPr/>
              <a:t>I</a:t>
            </a:r>
            <a:r>
              <a:rPr/>
              <a:t> </a:t>
            </a:r>
            <a:r>
              <a:rPr/>
              <a:t>include</a:t>
            </a:r>
            <a:r>
              <a:rPr/>
              <a:t> </a:t>
            </a:r>
            <a:r>
              <a:rPr/>
              <a:t>data</a:t>
            </a:r>
            <a:r>
              <a:rPr/>
              <a:t> </a:t>
            </a:r>
            <a:r>
              <a:rPr/>
              <a:t>dictionaries</a:t>
            </a:r>
            <a:r>
              <a:rPr/>
              <a:t> </a:t>
            </a:r>
            <a:r>
              <a:rPr/>
              <a:t>as</a:t>
            </a:r>
            <a:r>
              <a:rPr/>
              <a:t> </a:t>
            </a:r>
            <a:r>
              <a:rPr/>
              <a:t>part</a:t>
            </a:r>
            <a:r>
              <a:rPr/>
              <a:t> </a:t>
            </a:r>
            <a:r>
              <a:rPr/>
              <a:t>of</a:t>
            </a:r>
            <a:r>
              <a:rPr/>
              <a:t> </a:t>
            </a:r>
            <a:r>
              <a:rPr/>
              <a:t>any</a:t>
            </a:r>
            <a:r>
              <a:rPr/>
              <a:t> </a:t>
            </a:r>
            <a:r>
              <a:rPr/>
              <a:t>class</a:t>
            </a:r>
            <a:r>
              <a:rPr/>
              <a:t> </a:t>
            </a:r>
            <a:r>
              <a:rPr/>
              <a:t>that</a:t>
            </a:r>
            <a:r>
              <a:rPr/>
              <a:t> </a:t>
            </a:r>
            <a:r>
              <a:rPr/>
              <a:t>I</a:t>
            </a:r>
            <a:r>
              <a:rPr/>
              <a:t> </a:t>
            </a:r>
            <a:r>
              <a:rPr/>
              <a:t>teach.</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r>
              <a:rPr/>
              <a:t> </a:t>
            </a:r>
            <a:r>
              <a:rPr/>
              <a:t>Whoops!</a:t>
            </a:r>
            <a:r>
              <a:rPr/>
              <a:t> </a:t>
            </a:r>
            <a:r>
              <a:rPr/>
              <a:t>This</a:t>
            </a:r>
            <a:r>
              <a:rPr/>
              <a:t> </a:t>
            </a:r>
            <a:r>
              <a:rPr/>
              <a:t>is</a:t>
            </a:r>
            <a:r>
              <a:rPr/>
              <a:t> </a:t>
            </a:r>
            <a:r>
              <a:rPr/>
              <a:t>an</a:t>
            </a:r>
            <a:r>
              <a:rPr/>
              <a:t> </a:t>
            </a:r>
            <a:r>
              <a:rPr/>
              <a:t>old</a:t>
            </a:r>
            <a:r>
              <a:rPr/>
              <a:t> </a:t>
            </a:r>
            <a:r>
              <a:rPr/>
              <a:t>version</a:t>
            </a:r>
            <a:r>
              <a:rPr/>
              <a:t> </a:t>
            </a:r>
            <a:r>
              <a:rPr/>
              <a:t>of</a:t>
            </a:r>
            <a:r>
              <a:rPr/>
              <a:t> </a:t>
            </a:r>
            <a:r>
              <a:rPr/>
              <a:t>R</a:t>
            </a:r>
            <a:r>
              <a:rPr/>
              <a:t> </a:t>
            </a:r>
            <a:r>
              <a:rPr/>
              <a:t>and</a:t>
            </a:r>
            <a:r>
              <a:rPr/>
              <a:t> </a:t>
            </a:r>
            <a:r>
              <a:rPr/>
              <a:t>the</a:t>
            </a:r>
            <a:r>
              <a:rPr/>
              <a:t> </a:t>
            </a:r>
            <a:r>
              <a:rPr/>
              <a:t>program</a:t>
            </a:r>
            <a:r>
              <a:rPr/>
              <a:t> </a:t>
            </a:r>
            <a:r>
              <a:rPr/>
              <a:t>was</a:t>
            </a:r>
            <a:r>
              <a:rPr/>
              <a:t> </a:t>
            </a:r>
            <a:r>
              <a:rPr/>
              <a:t>run</a:t>
            </a:r>
            <a:r>
              <a:rPr/>
              <a:t> </a:t>
            </a:r>
            <a:r>
              <a:rPr/>
              <a:t>over</a:t>
            </a:r>
            <a:r>
              <a:rPr/>
              <a:t> </a:t>
            </a:r>
            <a:r>
              <a:rPr/>
              <a:t>a</a:t>
            </a:r>
            <a:r>
              <a:rPr/>
              <a:t> </a:t>
            </a:r>
            <a:r>
              <a:rPr/>
              <a:t>year</a:t>
            </a:r>
            <a:r>
              <a:rPr/>
              <a:t> </a:t>
            </a:r>
            <a:r>
              <a:rPr/>
              <a:t>ago!</a:t>
            </a:r>
          </a:p>
          <a:p>
            <a:pPr lvl="0" marL="0" indent="0">
              <a:buNone/>
            </a:pPr>
          </a:p>
          <a:p>
            <a:pPr lvl="0" marL="0" indent="0">
              <a:buNone/>
            </a:pPr>
            <a:r>
              <a:rPr/>
              <a:t>Actually,</a:t>
            </a:r>
            <a:r>
              <a:rPr/>
              <a:t> </a:t>
            </a:r>
            <a:r>
              <a:rPr/>
              <a:t>I</a:t>
            </a:r>
            <a:r>
              <a:rPr/>
              <a:t> </a:t>
            </a:r>
            <a:r>
              <a:rPr/>
              <a:t>left</a:t>
            </a:r>
            <a:r>
              <a:rPr/>
              <a:t> </a:t>
            </a:r>
            <a:r>
              <a:rPr/>
              <a:t>this</a:t>
            </a:r>
            <a:r>
              <a:rPr/>
              <a:t> </a:t>
            </a:r>
            <a:r>
              <a:rPr/>
              <a:t>in</a:t>
            </a:r>
            <a:r>
              <a:rPr/>
              <a:t> </a:t>
            </a:r>
            <a:r>
              <a:rPr/>
              <a:t>to</a:t>
            </a:r>
            <a:r>
              <a:rPr/>
              <a:t> </a:t>
            </a:r>
            <a:r>
              <a:rPr/>
              <a:t>make</a:t>
            </a:r>
            <a:r>
              <a:rPr/>
              <a:t> </a:t>
            </a:r>
            <a:r>
              <a:rPr/>
              <a:t>a</a:t>
            </a:r>
            <a:r>
              <a:rPr/>
              <a:t> </a:t>
            </a:r>
            <a:r>
              <a:rPr/>
              <a:t>point</a:t>
            </a:r>
            <a:r>
              <a:rPr/>
              <a:t> </a:t>
            </a:r>
            <a:r>
              <a:rPr/>
              <a:t>about</a:t>
            </a:r>
            <a:r>
              <a:rPr/>
              <a:t> </a:t>
            </a:r>
            <a:r>
              <a:rPr/>
              <a:t>why</a:t>
            </a:r>
            <a:r>
              <a:rPr/>
              <a:t> </a:t>
            </a:r>
            <a:r>
              <a:rPr/>
              <a:t>you</a:t>
            </a:r>
            <a:r>
              <a:rPr/>
              <a:t> </a:t>
            </a:r>
            <a:r>
              <a:rPr/>
              <a:t>want</a:t>
            </a:r>
            <a:r>
              <a:rPr/>
              <a:t> </a:t>
            </a:r>
            <a:r>
              <a:rPr/>
              <a:t>to</a:t>
            </a:r>
            <a:r>
              <a:rPr/>
              <a:t> </a:t>
            </a:r>
            <a:r>
              <a:rPr/>
              <a:t>track</a:t>
            </a:r>
            <a:r>
              <a:rPr/>
              <a:t> </a:t>
            </a:r>
            <a:r>
              <a:rPr/>
              <a:t>the</a:t>
            </a:r>
            <a:r>
              <a:rPr/>
              <a:t> </a:t>
            </a:r>
            <a:r>
              <a:rPr/>
              <a:t>version</a:t>
            </a:r>
            <a:r>
              <a:rPr/>
              <a:t> </a:t>
            </a:r>
            <a:r>
              <a:rPr/>
              <a:t>number</a:t>
            </a:r>
            <a:r>
              <a:rPr/>
              <a:t> </a:t>
            </a:r>
            <a:r>
              <a:rPr/>
              <a:t>and</a:t>
            </a:r>
            <a:r>
              <a:rPr/>
              <a:t> </a:t>
            </a:r>
            <a:r>
              <a:rPr/>
              <a:t>the</a:t>
            </a:r>
            <a:r>
              <a:rPr/>
              <a:t> </a:t>
            </a:r>
            <a:r>
              <a:rPr/>
              <a:t>date</a:t>
            </a:r>
            <a:r>
              <a:rPr/>
              <a:t> </a:t>
            </a:r>
            <a:r>
              <a:rPr/>
              <a:t>that</a:t>
            </a:r>
            <a:r>
              <a:rPr/>
              <a:t> </a:t>
            </a:r>
            <a:r>
              <a:rPr/>
              <a:t>the</a:t>
            </a:r>
            <a:r>
              <a:rPr/>
              <a:t> </a:t>
            </a:r>
            <a:r>
              <a:rPr/>
              <a:t>output</a:t>
            </a:r>
            <a:r>
              <a:rPr/>
              <a:t> </a:t>
            </a:r>
            <a:r>
              <a:rPr/>
              <a:t>was</a:t>
            </a:r>
            <a:r>
              <a:rPr/>
              <a:t> </a:t>
            </a:r>
            <a:r>
              <a:rPr/>
              <a:t>created.</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again.</a:t>
            </a:r>
            <a:r>
              <a:rPr/>
              <a:t> </a:t>
            </a:r>
            <a:r>
              <a:rPr/>
              <a:t>It</a:t>
            </a:r>
            <a:r>
              <a:rPr/>
              <a:t> </a:t>
            </a:r>
            <a:r>
              <a:rPr/>
              <a:t>included</a:t>
            </a:r>
            <a:r>
              <a:rPr/>
              <a:t> </a:t>
            </a:r>
            <a:r>
              <a:rPr/>
              <a:t>information</a:t>
            </a:r>
            <a:r>
              <a:rPr/>
              <a:t> </a:t>
            </a:r>
            <a:r>
              <a:rPr/>
              <a:t>from</a:t>
            </a:r>
            <a:r>
              <a:rPr/>
              <a:t> </a:t>
            </a:r>
            <a:r>
              <a:rPr/>
              <a:t>the</a:t>
            </a:r>
            <a:r>
              <a:rPr/>
              <a:t> </a:t>
            </a:r>
            <a:r>
              <a:rPr/>
              <a:t>yaml</a:t>
            </a:r>
            <a:r>
              <a:rPr/>
              <a:t> </a:t>
            </a:r>
            <a:r>
              <a:rPr/>
              <a:t>header,</a:t>
            </a:r>
            <a:r>
              <a:rPr/>
              <a:t> </a:t>
            </a:r>
            <a:r>
              <a:rPr/>
              <a:t>free</a:t>
            </a:r>
            <a:r>
              <a:rPr/>
              <a:t> </a:t>
            </a:r>
            <a:r>
              <a:rPr/>
              <a:t>text</a:t>
            </a:r>
            <a:r>
              <a:rPr/>
              <a:t> </a:t>
            </a:r>
            <a:r>
              <a:rPr/>
              <a:t>comments,</a:t>
            </a:r>
            <a:r>
              <a:rPr/>
              <a:t> </a:t>
            </a:r>
            <a:r>
              <a:rPr/>
              <a:t>R</a:t>
            </a:r>
            <a:r>
              <a:rPr/>
              <a:t> </a:t>
            </a:r>
            <a:r>
              <a:rPr/>
              <a:t>code,</a:t>
            </a:r>
            <a:r>
              <a:rPr/>
              <a:t> </a:t>
            </a:r>
            <a:r>
              <a:rPr/>
              <a:t>and</a:t>
            </a:r>
            <a:r>
              <a:rPr/>
              <a:t> </a:t>
            </a:r>
            <a:r>
              <a:rPr/>
              <a:t>R</a:t>
            </a:r>
            <a:r>
              <a:rPr/>
              <a:t> </a:t>
            </a:r>
            <a:r>
              <a:rPr/>
              <a:t>output,</a:t>
            </a:r>
            <a:r>
              <a:rPr/>
              <a:t> </a:t>
            </a:r>
            <a:r>
              <a:rPr/>
              <a:t>all</a:t>
            </a:r>
            <a:r>
              <a:rPr/>
              <a:t> </a:t>
            </a:r>
            <a:r>
              <a:rPr/>
              <a:t>in</a:t>
            </a:r>
            <a:r>
              <a:rPr/>
              <a:t> </a:t>
            </a:r>
            <a:r>
              <a:rPr/>
              <a:t>a</a:t>
            </a:r>
            <a:r>
              <a:rPr/>
              <a:t> </a:t>
            </a:r>
            <a:r>
              <a:rPr/>
              <a:t>single</a:t>
            </a:r>
            <a:r>
              <a:rPr/>
              <a:t> </a:t>
            </a:r>
            <a:r>
              <a:rPr/>
              <a:t>package.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very</a:t>
            </a:r>
            <a:r>
              <a:rPr/>
              <a:t> </a:t>
            </a:r>
            <a:r>
              <a:rPr/>
              <a:t>basic</a:t>
            </a:r>
            <a:r>
              <a:rPr/>
              <a:t> </a:t>
            </a:r>
            <a:r>
              <a:rPr/>
              <a:t>start.</a:t>
            </a:r>
            <a:r>
              <a:rPr/>
              <a:t> </a:t>
            </a:r>
            <a:r>
              <a:rPr/>
              <a:t>You</a:t>
            </a:r>
            <a:r>
              <a:rPr/>
              <a:t> </a:t>
            </a:r>
            <a:r>
              <a:rPr/>
              <a:t>saw</a:t>
            </a:r>
            <a:r>
              <a:rPr/>
              <a:t> </a:t>
            </a:r>
            <a:r>
              <a:rPr/>
              <a:t>the</a:t>
            </a:r>
            <a:r>
              <a:rPr/>
              <a:t> </a:t>
            </a:r>
            <a:r>
              <a:rPr/>
              <a:t>web</a:t>
            </a:r>
            <a:r>
              <a:rPr/>
              <a:t> </a:t>
            </a:r>
            <a:r>
              <a:rPr/>
              <a:t>pages</a:t>
            </a:r>
            <a:r>
              <a:rPr/>
              <a:t> </a:t>
            </a:r>
            <a:r>
              <a:rPr/>
              <a:t>where</a:t>
            </a:r>
            <a:r>
              <a:rPr/>
              <a:t> </a:t>
            </a:r>
            <a:r>
              <a:rPr/>
              <a:t>you</a:t>
            </a:r>
            <a:r>
              <a:rPr/>
              <a:t> </a:t>
            </a:r>
            <a:r>
              <a:rPr/>
              <a:t>install</a:t>
            </a:r>
            <a:r>
              <a:rPr/>
              <a:t> </a:t>
            </a:r>
            <a:r>
              <a:rPr/>
              <a:t>R</a:t>
            </a:r>
            <a:r>
              <a:rPr/>
              <a:t> </a:t>
            </a:r>
            <a:r>
              <a:rPr/>
              <a:t>and</a:t>
            </a:r>
            <a:r>
              <a:rPr/>
              <a:t> </a:t>
            </a:r>
            <a:r>
              <a:rPr/>
              <a:t>RStudio</a:t>
            </a:r>
            <a:r>
              <a:rPr/>
              <a:t> </a:t>
            </a:r>
            <a:r>
              <a:rPr/>
              <a:t>from.</a:t>
            </a:r>
            <a:r>
              <a:rPr/>
              <a:t> </a:t>
            </a:r>
            <a:r>
              <a:rPr/>
              <a:t>Then</a:t>
            </a:r>
            <a:r>
              <a:rPr/>
              <a:t> </a:t>
            </a:r>
            <a:r>
              <a:rPr/>
              <a:t>you</a:t>
            </a:r>
            <a:r>
              <a:rPr/>
              <a:t> </a:t>
            </a:r>
            <a:r>
              <a:rPr/>
              <a:t>saw</a:t>
            </a:r>
            <a:r>
              <a:rPr/>
              <a:t> </a:t>
            </a:r>
            <a:r>
              <a:rPr/>
              <a:t>the</a:t>
            </a:r>
            <a:r>
              <a:rPr/>
              <a:t> </a:t>
            </a:r>
            <a:r>
              <a:rPr/>
              <a:t>pieces</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as</a:t>
            </a:r>
            <a:r>
              <a:rPr/>
              <a:t> </a:t>
            </a:r>
            <a:r>
              <a:rPr/>
              <a:t>well</a:t>
            </a:r>
            <a:r>
              <a:rPr/>
              <a:t> </a:t>
            </a:r>
            <a:r>
              <a:rPr/>
              <a:t>as</a:t>
            </a:r>
            <a:r>
              <a:rPr/>
              <a:t> </a:t>
            </a:r>
            <a:r>
              <a:rPr/>
              <a:t>the</a:t>
            </a:r>
            <a:r>
              <a:rPr/>
              <a:t> </a:t>
            </a:r>
            <a:r>
              <a:rPr/>
              <a:t>output.</a:t>
            </a:r>
          </a:p>
          <a:p>
            <a:pPr lvl="0" marL="0" indent="0">
              <a:buNone/>
            </a:pPr>
          </a:p>
          <a:p>
            <a:pPr lvl="0" marL="0" indent="0">
              <a:buNone/>
            </a:pPr>
            <a:r>
              <a:rPr/>
              <a:t>Take</a:t>
            </a:r>
            <a:r>
              <a:rPr/>
              <a:t> </a:t>
            </a:r>
            <a:r>
              <a:rPr/>
              <a:t>a</a:t>
            </a:r>
            <a:r>
              <a:rPr/>
              <a:t> </a:t>
            </a:r>
            <a:r>
              <a:rPr/>
              <a:t>look</a:t>
            </a:r>
            <a:r>
              <a:rPr/>
              <a:t> </a:t>
            </a:r>
            <a:r>
              <a:rPr/>
              <a:t>at</a:t>
            </a:r>
            <a:r>
              <a:rPr/>
              <a:t> </a:t>
            </a:r>
            <a:r>
              <a:rPr/>
              <a:t>Canvas,</a:t>
            </a:r>
            <a:r>
              <a:rPr/>
              <a:t> </a:t>
            </a:r>
            <a:r>
              <a:rPr/>
              <a:t>please,</a:t>
            </a:r>
            <a:r>
              <a:rPr/>
              <a:t> </a:t>
            </a:r>
            <a:r>
              <a:rPr/>
              <a:t>to</a:t>
            </a:r>
            <a:r>
              <a:rPr/>
              <a:t> </a:t>
            </a:r>
            <a:r>
              <a:rPr/>
              <a:t>see</a:t>
            </a:r>
            <a:r>
              <a:rPr/>
              <a:t> </a:t>
            </a:r>
            <a:r>
              <a:rPr/>
              <a:t>the</a:t>
            </a:r>
            <a:r>
              <a:rPr/>
              <a:t> </a:t>
            </a:r>
            <a:r>
              <a:rPr/>
              <a:t>work</a:t>
            </a:r>
            <a:r>
              <a:rPr/>
              <a:t> </a:t>
            </a:r>
            <a:r>
              <a:rPr/>
              <a:t>that</a:t>
            </a:r>
            <a:r>
              <a:rPr/>
              <a:t> </a:t>
            </a:r>
            <a:r>
              <a:rPr/>
              <a:t>you</a:t>
            </a:r>
            <a:r>
              <a:rPr/>
              <a:t> </a:t>
            </a:r>
            <a:r>
              <a:rPr/>
              <a:t>need</a:t>
            </a:r>
            <a:r>
              <a:rPr/>
              <a:t> </a:t>
            </a:r>
            <a:r>
              <a:rPr/>
              <a:t>to</a:t>
            </a:r>
            <a:r>
              <a:rPr/>
              <a:t> </a:t>
            </a:r>
            <a:r>
              <a:rPr/>
              <a:t>do</a:t>
            </a:r>
            <a:r>
              <a:rPr/>
              <a:t> </a:t>
            </a:r>
            <a:r>
              <a:rPr/>
              <a:t>for</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thing,</a:t>
            </a:r>
            <a:r>
              <a:rPr/>
              <a:t> </a:t>
            </a:r>
            <a:r>
              <a:rPr/>
              <a:t>a</a:t>
            </a:r>
            <a:r>
              <a:rPr/>
              <a:t> </a:t>
            </a:r>
            <a:r>
              <a:rPr/>
              <a:t>very</a:t>
            </a:r>
            <a:r>
              <a:rPr/>
              <a:t> </a:t>
            </a:r>
            <a:r>
              <a:rPr/>
              <a:t>strong</a:t>
            </a:r>
            <a:r>
              <a:rPr/>
              <a:t> </a:t>
            </a:r>
            <a:r>
              <a:rPr/>
              <a:t>recommendation,</a:t>
            </a:r>
            <a:r>
              <a:rPr/>
              <a:t> </a:t>
            </a:r>
            <a:r>
              <a:rPr/>
              <a:t>is</a:t>
            </a:r>
            <a:r>
              <a:rPr/>
              <a:t> </a:t>
            </a:r>
            <a:r>
              <a:rPr/>
              <a:t>that</a:t>
            </a:r>
            <a:r>
              <a:rPr/>
              <a:t> </a:t>
            </a:r>
            <a:r>
              <a:rPr/>
              <a:t>you</a:t>
            </a:r>
            <a:r>
              <a:rPr/>
              <a:t> </a:t>
            </a:r>
            <a:r>
              <a:rPr/>
              <a:t>should</a:t>
            </a:r>
            <a:r>
              <a:rPr/>
              <a:t> </a:t>
            </a:r>
            <a:r>
              <a:rPr/>
              <a:t>install</a:t>
            </a:r>
            <a:r>
              <a:rPr/>
              <a:t> </a:t>
            </a:r>
            <a:r>
              <a:rPr/>
              <a:t>a</a:t>
            </a:r>
            <a:r>
              <a:rPr/>
              <a:t> </a:t>
            </a:r>
            <a:r>
              <a:rPr/>
              <a:t>package</a:t>
            </a:r>
            <a:r>
              <a:rPr/>
              <a:t> </a:t>
            </a:r>
            <a:r>
              <a:rPr/>
              <a:t>called</a:t>
            </a:r>
            <a:r>
              <a:rPr/>
              <a:t> </a:t>
            </a:r>
            <a:r>
              <a:rPr/>
              <a:t>R</a:t>
            </a:r>
            <a:r>
              <a:rPr/>
              <a:t> </a:t>
            </a:r>
            <a:r>
              <a:rPr/>
              <a:t>Studio.</a:t>
            </a:r>
            <a:r>
              <a:rPr/>
              <a:t> </a:t>
            </a:r>
            <a:r>
              <a:rPr/>
              <a:t>I’ll</a:t>
            </a:r>
            <a:r>
              <a:rPr/>
              <a:t> </a:t>
            </a:r>
            <a:r>
              <a:rPr/>
              <a:t>probably</a:t>
            </a:r>
            <a:r>
              <a:rPr/>
              <a:t> </a:t>
            </a:r>
            <a:r>
              <a:rPr/>
              <a:t>talk</a:t>
            </a:r>
            <a:r>
              <a:rPr/>
              <a:t> </a:t>
            </a:r>
            <a:r>
              <a:rPr/>
              <a:t>more</a:t>
            </a:r>
            <a:r>
              <a:rPr/>
              <a:t> </a:t>
            </a:r>
            <a:r>
              <a:rPr/>
              <a:t>about</a:t>
            </a:r>
            <a:r>
              <a:rPr/>
              <a:t> </a:t>
            </a:r>
            <a:r>
              <a:rPr/>
              <a:t>R</a:t>
            </a:r>
            <a:r>
              <a:rPr/>
              <a:t> </a:t>
            </a:r>
            <a:r>
              <a:rPr/>
              <a:t>Studio</a:t>
            </a:r>
            <a:r>
              <a:rPr/>
              <a:t> </a:t>
            </a:r>
            <a:r>
              <a:rPr/>
              <a:t>in</a:t>
            </a:r>
            <a:r>
              <a:rPr/>
              <a:t> </a:t>
            </a:r>
            <a:r>
              <a:rPr/>
              <a:t>a</a:t>
            </a:r>
            <a:r>
              <a:rPr/>
              <a:t> </a:t>
            </a:r>
            <a:r>
              <a:rPr/>
              <a:t>separate</a:t>
            </a:r>
            <a:r>
              <a:rPr/>
              <a:t> </a:t>
            </a:r>
            <a:r>
              <a:rPr/>
              <a:t>handout</a:t>
            </a:r>
            <a:r>
              <a:rPr/>
              <a:t> </a:t>
            </a:r>
            <a:r>
              <a:rPr/>
              <a:t>or</a:t>
            </a:r>
            <a:r>
              <a:rPr/>
              <a:t> </a:t>
            </a:r>
            <a:r>
              <a:rPr/>
              <a:t>video.</a:t>
            </a:r>
          </a:p>
          <a:p>
            <a:pPr lvl="0" marL="0" indent="0">
              <a:buNone/>
            </a:pPr>
          </a:p>
          <a:p>
            <a:pPr lvl="0" marL="0" indent="0">
              <a:buNone/>
            </a:pPr>
            <a:r>
              <a:rPr/>
              <a:t>Basically</a:t>
            </a:r>
            <a:r>
              <a:rPr/>
              <a:t> </a:t>
            </a:r>
            <a:r>
              <a:rPr/>
              <a:t>it’s</a:t>
            </a:r>
            <a:r>
              <a:rPr/>
              <a:t> </a:t>
            </a:r>
            <a:r>
              <a:rPr/>
              <a:t>an</a:t>
            </a:r>
            <a:r>
              <a:rPr/>
              <a:t> </a:t>
            </a:r>
            <a:r>
              <a:rPr/>
              <a:t>integrated</a:t>
            </a:r>
            <a:r>
              <a:rPr/>
              <a:t> </a:t>
            </a:r>
            <a:r>
              <a:rPr/>
              <a:t>development</a:t>
            </a:r>
            <a:r>
              <a:rPr/>
              <a:t> </a:t>
            </a:r>
            <a:r>
              <a:rPr/>
              <a:t>environment</a:t>
            </a:r>
            <a:r>
              <a:rPr/>
              <a:t> </a:t>
            </a:r>
            <a:r>
              <a:rPr/>
              <a:t>that</a:t>
            </a:r>
            <a:r>
              <a:rPr/>
              <a:t> </a:t>
            </a:r>
            <a:r>
              <a:rPr/>
              <a:t>makes</a:t>
            </a:r>
            <a:r>
              <a:rPr/>
              <a:t> </a:t>
            </a:r>
            <a:r>
              <a:rPr/>
              <a:t>it</a:t>
            </a:r>
            <a:r>
              <a:rPr/>
              <a:t> </a:t>
            </a:r>
            <a:r>
              <a:rPr/>
              <a:t>very</a:t>
            </a:r>
            <a:r>
              <a:rPr/>
              <a:t> </a:t>
            </a:r>
            <a:r>
              <a:rPr/>
              <a:t>easy</a:t>
            </a:r>
            <a:r>
              <a:rPr/>
              <a:t> </a:t>
            </a:r>
            <a:r>
              <a:rPr/>
              <a:t>to</a:t>
            </a:r>
            <a:r>
              <a:rPr/>
              <a:t> </a:t>
            </a:r>
            <a:r>
              <a:rPr/>
              <a:t>work</a:t>
            </a:r>
            <a:r>
              <a:rPr/>
              <a:t> </a:t>
            </a:r>
            <a:r>
              <a:rPr/>
              <a:t>with</a:t>
            </a:r>
            <a:r>
              <a:rPr/>
              <a:t> </a:t>
            </a:r>
            <a:r>
              <a:rPr/>
              <a:t>the</a:t>
            </a:r>
            <a:r>
              <a:rPr/>
              <a:t> </a:t>
            </a:r>
            <a:r>
              <a:rPr/>
              <a:t>R</a:t>
            </a:r>
            <a:r>
              <a:rPr/>
              <a:t> </a:t>
            </a:r>
            <a:r>
              <a:rPr/>
              <a:t>programming</a:t>
            </a:r>
            <a:r>
              <a:rPr/>
              <a:t> </a:t>
            </a:r>
            <a:r>
              <a:rPr/>
              <a:t>language.</a:t>
            </a:r>
            <a:r>
              <a:rPr/>
              <a:t> </a:t>
            </a:r>
            <a:r>
              <a:rPr/>
              <a:t>Click</a:t>
            </a:r>
            <a:r>
              <a:rPr/>
              <a:t> </a:t>
            </a:r>
            <a:r>
              <a:rPr/>
              <a:t>on</a:t>
            </a:r>
            <a:r>
              <a:rPr/>
              <a:t> </a:t>
            </a:r>
            <a:r>
              <a:rPr/>
              <a:t>the</a:t>
            </a:r>
            <a:r>
              <a:rPr/>
              <a:t> </a:t>
            </a:r>
            <a:r>
              <a:rPr/>
              <a:t>products</a:t>
            </a:r>
            <a:r>
              <a:rPr/>
              <a:t> </a:t>
            </a:r>
            <a:r>
              <a:rPr/>
              <a:t>link.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product</a:t>
            </a:r>
            <a:r>
              <a:rPr/>
              <a:t> </a:t>
            </a:r>
            <a:r>
              <a:rPr/>
              <a:t>you’re</a:t>
            </a:r>
            <a:r>
              <a:rPr/>
              <a:t> </a:t>
            </a:r>
            <a:r>
              <a:rPr/>
              <a:t>looking</a:t>
            </a:r>
            <a:r>
              <a:rPr/>
              <a:t> </a:t>
            </a:r>
            <a:r>
              <a:rPr/>
              <a:t>for</a:t>
            </a:r>
            <a:r>
              <a:rPr/>
              <a:t> </a:t>
            </a:r>
            <a:r>
              <a:rPr/>
              <a:t>is</a:t>
            </a:r>
            <a:r>
              <a:rPr/>
              <a:t> </a:t>
            </a:r>
            <a:r>
              <a:rPr/>
              <a:t>called</a:t>
            </a:r>
            <a:r>
              <a:rPr/>
              <a:t> </a:t>
            </a:r>
            <a:r>
              <a:rPr/>
              <a:t>RStudio.</a:t>
            </a:r>
            <a:r>
              <a:rPr/>
              <a:t> </a:t>
            </a:r>
            <a:r>
              <a:rPr/>
              <a:t>Not</a:t>
            </a:r>
            <a:r>
              <a:rPr/>
              <a:t> </a:t>
            </a:r>
            <a:r>
              <a:rPr/>
              <a:t>RStudio</a:t>
            </a:r>
            <a:r>
              <a:rPr/>
              <a:t> </a:t>
            </a:r>
            <a:r>
              <a:rPr/>
              <a:t>Server</a:t>
            </a:r>
            <a:r>
              <a:rPr/>
              <a:t> </a:t>
            </a:r>
            <a:r>
              <a:rPr/>
              <a:t>or</a:t>
            </a:r>
            <a:r>
              <a:rPr/>
              <a:t> </a:t>
            </a:r>
            <a:r>
              <a:rPr/>
              <a:t>any</a:t>
            </a:r>
            <a:r>
              <a:rPr/>
              <a:t> </a:t>
            </a:r>
            <a:r>
              <a:rPr/>
              <a:t>of</a:t>
            </a:r>
            <a:r>
              <a:rPr/>
              <a:t> </a:t>
            </a:r>
            <a:r>
              <a:rPr/>
              <a:t>the</a:t>
            </a:r>
            <a:r>
              <a:rPr/>
              <a:t> </a:t>
            </a:r>
            <a:r>
              <a:rPr/>
              <a:t>other</a:t>
            </a:r>
            <a:r>
              <a:rPr/>
              <a:t> </a:t>
            </a:r>
            <a:r>
              <a:rPr/>
              <a:t>products.</a:t>
            </a:r>
            <a:r>
              <a:rPr/>
              <a:t> </a:t>
            </a:r>
            <a:r>
              <a:rPr/>
              <a:t>These</a:t>
            </a:r>
            <a:r>
              <a:rPr/>
              <a:t> </a:t>
            </a:r>
            <a:r>
              <a:rPr/>
              <a:t>other</a:t>
            </a:r>
            <a:r>
              <a:rPr/>
              <a:t> </a:t>
            </a:r>
            <a:r>
              <a:rPr/>
              <a:t>products</a:t>
            </a:r>
            <a:r>
              <a:rPr/>
              <a:t> </a:t>
            </a:r>
            <a:r>
              <a:rPr/>
              <a:t>cost</a:t>
            </a:r>
            <a:r>
              <a:rPr/>
              <a:t> </a:t>
            </a:r>
            <a:r>
              <a:rPr/>
              <a:t>a</a:t>
            </a:r>
            <a:r>
              <a:rPr/>
              <a:t> </a:t>
            </a:r>
            <a:r>
              <a:rPr/>
              <a:t>fair</a:t>
            </a:r>
            <a:r>
              <a:rPr/>
              <a:t> </a:t>
            </a:r>
            <a:r>
              <a:rPr/>
              <a:t>amount</a:t>
            </a:r>
            <a:r>
              <a:rPr/>
              <a:t> </a:t>
            </a:r>
            <a:r>
              <a:rPr/>
              <a:t>of</a:t>
            </a:r>
            <a:r>
              <a:rPr/>
              <a:t> </a:t>
            </a:r>
            <a:r>
              <a:rPr/>
              <a:t>money.</a:t>
            </a:r>
            <a:r>
              <a:rPr/>
              <a:t> </a:t>
            </a:r>
            <a:r>
              <a:rPr/>
              <a:t>For</a:t>
            </a:r>
            <a:r>
              <a:rPr/>
              <a:t> </a:t>
            </a:r>
            <a:r>
              <a:rPr/>
              <a:t>a</a:t>
            </a:r>
            <a:r>
              <a:rPr/>
              <a:t> </a:t>
            </a:r>
            <a:r>
              <a:rPr/>
              <a:t>professional</a:t>
            </a:r>
            <a:r>
              <a:rPr/>
              <a:t> </a:t>
            </a:r>
            <a:r>
              <a:rPr/>
              <a:t>organization,</a:t>
            </a:r>
            <a:r>
              <a:rPr/>
              <a:t> </a:t>
            </a:r>
            <a:r>
              <a:rPr/>
              <a:t>they</a:t>
            </a:r>
            <a:r>
              <a:rPr/>
              <a:t> </a:t>
            </a:r>
            <a:r>
              <a:rPr/>
              <a:t>offer</a:t>
            </a:r>
            <a:r>
              <a:rPr/>
              <a:t> </a:t>
            </a:r>
            <a:r>
              <a:rPr/>
              <a:t>a</a:t>
            </a:r>
            <a:r>
              <a:rPr/>
              <a:t> </a:t>
            </a:r>
            <a:r>
              <a:rPr/>
              <a:t>wide</a:t>
            </a:r>
            <a:r>
              <a:rPr/>
              <a:t> </a:t>
            </a:r>
            <a:r>
              <a:rPr/>
              <a:t>range</a:t>
            </a:r>
            <a:r>
              <a:rPr/>
              <a:t> </a:t>
            </a:r>
            <a:r>
              <a:rPr/>
              <a:t>of</a:t>
            </a:r>
            <a:r>
              <a:rPr/>
              <a:t> </a:t>
            </a:r>
            <a:r>
              <a:rPr/>
              <a:t>advanced</a:t>
            </a:r>
            <a:r>
              <a:rPr/>
              <a:t> </a:t>
            </a:r>
            <a:r>
              <a:rPr/>
              <a:t>features.</a:t>
            </a:r>
            <a:r>
              <a:rPr/>
              <a:t> </a:t>
            </a:r>
            <a:r>
              <a:rPr/>
              <a:t>But</a:t>
            </a:r>
            <a:r>
              <a:rPr/>
              <a:t> </a:t>
            </a:r>
            <a:r>
              <a:rPr/>
              <a:t>we</a:t>
            </a:r>
            <a:r>
              <a:rPr/>
              <a:t> </a:t>
            </a:r>
            <a:r>
              <a:rPr/>
              <a:t>don’t</a:t>
            </a:r>
            <a:r>
              <a:rPr/>
              <a:t> </a:t>
            </a:r>
            <a:r>
              <a:rPr/>
              <a:t>need</a:t>
            </a:r>
            <a:r>
              <a:rPr/>
              <a:t> </a:t>
            </a:r>
            <a:r>
              <a:rPr/>
              <a:t>any</a:t>
            </a:r>
            <a:r>
              <a:rPr/>
              <a:t> </a:t>
            </a:r>
            <a:r>
              <a:rPr/>
              <a:t>of</a:t>
            </a:r>
            <a:r>
              <a:rPr/>
              <a:t> </a:t>
            </a:r>
            <a:r>
              <a:rPr/>
              <a:t>those</a:t>
            </a:r>
            <a:r>
              <a:rPr/>
              <a:t> </a:t>
            </a:r>
            <a:r>
              <a:rPr/>
              <a:t>advanced</a:t>
            </a:r>
            <a:r>
              <a:rPr/>
              <a:t> </a:t>
            </a:r>
            <a:r>
              <a:rPr/>
              <a:t>features</a:t>
            </a:r>
            <a:r>
              <a:rPr/>
              <a:t> </a:t>
            </a:r>
            <a:r>
              <a:rPr/>
              <a:t>for</a:t>
            </a:r>
            <a:r>
              <a:rPr/>
              <a:t> </a:t>
            </a:r>
            <a:r>
              <a:rPr/>
              <a:t>this</a:t>
            </a:r>
            <a:r>
              <a:rPr/>
              <a:t> </a:t>
            </a:r>
            <a:r>
              <a:rPr/>
              <a:t>class.</a:t>
            </a:r>
            <a:r>
              <a:rPr/>
              <a:t> </a:t>
            </a:r>
            <a:r>
              <a:rPr/>
              <a:t>So</a:t>
            </a:r>
            <a:r>
              <a:rPr/>
              <a:t> </a:t>
            </a:r>
            <a:r>
              <a:rPr/>
              <a:t>don’t</a:t>
            </a:r>
            <a:r>
              <a:rPr/>
              <a:t> </a:t>
            </a:r>
            <a:r>
              <a:rPr/>
              <a:t>bother</a:t>
            </a:r>
            <a:r>
              <a:rPr/>
              <a:t> </a:t>
            </a:r>
            <a:r>
              <a:rPr/>
              <a:t>with</a:t>
            </a:r>
            <a:r>
              <a:rPr/>
              <a:t> </a:t>
            </a:r>
            <a:r>
              <a:rPr/>
              <a:t>those</a:t>
            </a:r>
            <a:r>
              <a:rPr/>
              <a:t> </a:t>
            </a:r>
            <a:r>
              <a:rPr/>
              <a:t>other</a:t>
            </a:r>
            <a:r>
              <a:rPr/>
              <a:t> </a:t>
            </a:r>
            <a:r>
              <a:rPr/>
              <a:t>products.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r>
              <a:rPr/>
              <a:t> </a:t>
            </a:r>
            <a:r>
              <a:rPr/>
              <a:t>Computers</a:t>
            </a:r>
            <a:r>
              <a:rPr/>
              <a:t> </a:t>
            </a:r>
            <a:r>
              <a:rPr/>
              <a:t>are</a:t>
            </a:r>
            <a:r>
              <a:rPr/>
              <a:t> </a:t>
            </a:r>
            <a:r>
              <a:rPr/>
              <a:t>either</a:t>
            </a:r>
            <a:r>
              <a:rPr/>
              <a:t> </a:t>
            </a:r>
            <a:r>
              <a:rPr/>
              <a:t>our</a:t>
            </a:r>
            <a:r>
              <a:rPr/>
              <a:t> </a:t>
            </a:r>
            <a:r>
              <a:rPr/>
              <a:t>best</a:t>
            </a:r>
            <a:r>
              <a:rPr/>
              <a:t> </a:t>
            </a:r>
            <a:r>
              <a:rPr/>
              <a:t>friend</a:t>
            </a:r>
            <a:r>
              <a:rPr/>
              <a:t> </a:t>
            </a:r>
            <a:r>
              <a:rPr/>
              <a:t>or</a:t>
            </a:r>
            <a:r>
              <a:rPr/>
              <a:t> </a:t>
            </a:r>
            <a:r>
              <a:rPr/>
              <a:t>our</a:t>
            </a:r>
            <a:r>
              <a:rPr/>
              <a:t> </a:t>
            </a:r>
            <a:r>
              <a:rPr/>
              <a:t>worst</a:t>
            </a:r>
            <a:r>
              <a:rPr/>
              <a:t> </a:t>
            </a:r>
            <a:r>
              <a:rPr/>
              <a:t>enemy.</a:t>
            </a:r>
            <a:r>
              <a:rPr/>
              <a:t> </a:t>
            </a:r>
            <a:r>
              <a:rPr/>
              <a:t>It</a:t>
            </a:r>
            <a:r>
              <a:rPr/>
              <a:t> </a:t>
            </a:r>
            <a:r>
              <a:rPr/>
              <a:t>seems</a:t>
            </a:r>
            <a:r>
              <a:rPr/>
              <a:t> </a:t>
            </a:r>
            <a:r>
              <a:rPr/>
              <a:t>like</a:t>
            </a:r>
            <a:r>
              <a:rPr/>
              <a:t> </a:t>
            </a:r>
            <a:r>
              <a:rPr/>
              <a:t>the</a:t>
            </a:r>
            <a:r>
              <a:rPr/>
              <a:t> </a:t>
            </a:r>
            <a:r>
              <a:rPr/>
              <a:t>latter</a:t>
            </a:r>
            <a:r>
              <a:rPr/>
              <a:t> </a:t>
            </a:r>
            <a:r>
              <a:rPr/>
              <a:t>is</a:t>
            </a:r>
            <a:r>
              <a:rPr/>
              <a:t> </a:t>
            </a:r>
            <a:r>
              <a:rPr/>
              <a:t>especially</a:t>
            </a:r>
            <a:r>
              <a:rPr/>
              <a:t> </a:t>
            </a:r>
            <a:r>
              <a:rPr/>
              <a:t>true</a:t>
            </a:r>
            <a:r>
              <a:rPr/>
              <a:t> </a:t>
            </a:r>
            <a:r>
              <a:rPr/>
              <a:t>when</a:t>
            </a:r>
            <a:r>
              <a:rPr/>
              <a:t> </a:t>
            </a:r>
            <a:r>
              <a:rPr/>
              <a:t>you</a:t>
            </a:r>
            <a:r>
              <a:rPr/>
              <a:t> </a:t>
            </a:r>
            <a:r>
              <a:rPr/>
              <a:t>are</a:t>
            </a:r>
            <a:r>
              <a:rPr/>
              <a:t> </a:t>
            </a:r>
            <a:r>
              <a:rPr/>
              <a:t>installing</a:t>
            </a:r>
            <a:r>
              <a:rPr/>
              <a:t> </a:t>
            </a:r>
            <a:r>
              <a:rPr/>
              <a:t>new</a:t>
            </a:r>
            <a:r>
              <a:rPr/>
              <a:t> </a:t>
            </a:r>
            <a:r>
              <a:rPr/>
              <a:t>software.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a:p>
            <a:pPr lvl="0" marL="0" indent="0">
              <a:buNone/>
            </a:pPr>
          </a:p>
          <a:p>
            <a:pPr lvl="0" marL="0" indent="0">
              <a:buNone/>
            </a:pPr>
            <a:r>
              <a:rPr/>
              <a:t>This</a:t>
            </a:r>
            <a:r>
              <a:rPr/>
              <a:t> </a:t>
            </a:r>
            <a:r>
              <a:rPr/>
              <a:t>directory</a:t>
            </a:r>
            <a:r>
              <a:rPr/>
              <a:t> </a:t>
            </a:r>
            <a:r>
              <a:rPr/>
              <a:t>structure</a:t>
            </a:r>
            <a:r>
              <a:rPr/>
              <a:t> </a:t>
            </a:r>
            <a:r>
              <a:rPr/>
              <a:t>has</a:t>
            </a:r>
            <a:r>
              <a:rPr/>
              <a:t> </a:t>
            </a:r>
            <a:r>
              <a:rPr/>
              <a:t>an</a:t>
            </a:r>
            <a:r>
              <a:rPr/>
              <a:t> </a:t>
            </a:r>
            <a:r>
              <a:rPr/>
              <a:t>extra</a:t>
            </a:r>
            <a:r>
              <a:rPr/>
              <a:t> </a:t>
            </a:r>
            <a:r>
              <a:rPr/>
              <a:t>folder,</a:t>
            </a:r>
            <a:r>
              <a:rPr/>
              <a:t> </a:t>
            </a:r>
            <a:r>
              <a:rPr/>
              <a:t>and</a:t>
            </a:r>
            <a:r>
              <a:rPr/>
              <a:t> </a:t>
            </a:r>
            <a:r>
              <a:rPr/>
              <a:t>that’s</a:t>
            </a:r>
            <a:r>
              <a:rPr/>
              <a:t> </a:t>
            </a:r>
            <a:r>
              <a:rPr/>
              <a:t>always</a:t>
            </a:r>
            <a:r>
              <a:rPr/>
              <a:t> </a:t>
            </a:r>
            <a:r>
              <a:rPr/>
              <a:t>okay.</a:t>
            </a:r>
            <a:r>
              <a:rPr/>
              <a:t> </a:t>
            </a:r>
            <a:r>
              <a:rPr/>
              <a:t>This</a:t>
            </a:r>
            <a:r>
              <a:rPr/>
              <a:t> </a:t>
            </a:r>
            <a:r>
              <a:rPr/>
              <a:t>folder,</a:t>
            </a:r>
            <a:r>
              <a:rPr/>
              <a:t> </a:t>
            </a:r>
            <a:r>
              <a:rPr/>
              <a:t>modules,</a:t>
            </a:r>
            <a:r>
              <a:rPr/>
              <a:t> </a:t>
            </a:r>
            <a:r>
              <a:rPr/>
              <a:t>contains</a:t>
            </a:r>
            <a:r>
              <a:rPr/>
              <a:t> </a:t>
            </a:r>
            <a:r>
              <a:rPr/>
              <a:t>some</a:t>
            </a:r>
            <a:r>
              <a:rPr/>
              <a:t> </a:t>
            </a:r>
            <a:r>
              <a:rPr/>
              <a:t>of</a:t>
            </a:r>
            <a:r>
              <a:rPr/>
              <a:t> </a:t>
            </a:r>
            <a:r>
              <a:rPr/>
              <a:t>the</a:t>
            </a:r>
            <a:r>
              <a:rPr/>
              <a:t> </a:t>
            </a:r>
            <a:r>
              <a:rPr/>
              <a:t>information</a:t>
            </a:r>
            <a:r>
              <a:rPr/>
              <a:t> </a:t>
            </a:r>
            <a:r>
              <a:rPr/>
              <a:t>on</a:t>
            </a:r>
            <a:r>
              <a:rPr/>
              <a:t> </a:t>
            </a:r>
            <a:r>
              <a:rPr/>
              <a:t>homework</a:t>
            </a:r>
            <a:r>
              <a:rPr/>
              <a:t> </a:t>
            </a:r>
            <a:r>
              <a:rPr/>
              <a:t>assignments,</a:t>
            </a:r>
            <a:r>
              <a:rPr/>
              <a:t> </a:t>
            </a:r>
            <a:r>
              <a:rPr/>
              <a:t>quizzes,</a:t>
            </a:r>
            <a:r>
              <a:rPr/>
              <a:t> </a:t>
            </a:r>
            <a:r>
              <a:rPr/>
              <a:t>and</a:t>
            </a:r>
            <a:r>
              <a:rPr/>
              <a:t> </a:t>
            </a:r>
            <a:r>
              <a:rPr/>
              <a:t>so</a:t>
            </a:r>
            <a:r>
              <a:rPr/>
              <a:t> </a:t>
            </a:r>
            <a:r>
              <a:rPr/>
              <a:t>forth.</a:t>
            </a:r>
          </a:p>
          <a:p>
            <a:pPr lvl="0" marL="0" indent="0">
              <a:buNone/>
            </a:pPr>
          </a:p>
          <a:p>
            <a:pPr lvl="0" marL="0" indent="0">
              <a:buNone/>
            </a:pPr>
            <a:r>
              <a:rPr/>
              <a:t>I</a:t>
            </a:r>
            <a:r>
              <a:rPr/>
              <a:t> </a:t>
            </a:r>
            <a:r>
              <a:rPr/>
              <a:t>adopted</a:t>
            </a:r>
            <a:r>
              <a:rPr/>
              <a:t> </a:t>
            </a:r>
            <a:r>
              <a:rPr/>
              <a:t>the</a:t>
            </a:r>
            <a:r>
              <a:rPr/>
              <a:t> </a:t>
            </a:r>
            <a:r>
              <a:rPr/>
              <a:t>structure</a:t>
            </a:r>
            <a:r>
              <a:rPr/>
              <a:t> </a:t>
            </a:r>
            <a:r>
              <a:rPr/>
              <a:t>about</a:t>
            </a:r>
            <a:r>
              <a:rPr/>
              <a:t> </a:t>
            </a:r>
            <a:r>
              <a:rPr/>
              <a:t>four</a:t>
            </a:r>
            <a:r>
              <a:rPr/>
              <a:t> </a:t>
            </a:r>
            <a:r>
              <a:rPr/>
              <a:t>years</a:t>
            </a:r>
            <a:r>
              <a:rPr/>
              <a:t> </a:t>
            </a:r>
            <a:r>
              <a:rPr/>
              <a:t>ago.</a:t>
            </a:r>
            <a:r>
              <a:rPr/>
              <a:t> </a:t>
            </a:r>
            <a:r>
              <a:rPr/>
              <a:t>I</a:t>
            </a:r>
            <a:r>
              <a:rPr/>
              <a:t> </a:t>
            </a:r>
            <a:r>
              <a:rPr/>
              <a:t>do</a:t>
            </a:r>
            <a:r>
              <a:rPr/>
              <a:t> </a:t>
            </a:r>
            <a:r>
              <a:rPr/>
              <a:t>not</a:t>
            </a:r>
            <a:r>
              <a:rPr/>
              <a:t> </a:t>
            </a:r>
            <a:r>
              <a:rPr/>
              <a:t>do</a:t>
            </a:r>
            <a:r>
              <a:rPr/>
              <a:t> </a:t>
            </a:r>
            <a:r>
              <a:rPr/>
              <a:t>a</a:t>
            </a:r>
            <a:r>
              <a:rPr/>
              <a:t> </a:t>
            </a:r>
            <a:r>
              <a:rPr/>
              <a:t>lot</a:t>
            </a:r>
            <a:r>
              <a:rPr/>
              <a:t> </a:t>
            </a:r>
            <a:r>
              <a:rPr/>
              <a:t>of</a:t>
            </a:r>
            <a:r>
              <a:rPr/>
              <a:t> </a:t>
            </a:r>
            <a:r>
              <a:rPr/>
              <a:t>collaborative</a:t>
            </a:r>
            <a:r>
              <a:rPr/>
              <a:t> </a:t>
            </a:r>
            <a:r>
              <a:rPr/>
              <a:t>research</a:t>
            </a:r>
            <a:r>
              <a:rPr/>
              <a:t> </a:t>
            </a:r>
            <a:r>
              <a:rPr/>
              <a:t>but</a:t>
            </a:r>
            <a:r>
              <a:rPr/>
              <a:t> </a:t>
            </a:r>
            <a:r>
              <a:rPr/>
              <a:t>I</a:t>
            </a:r>
            <a:r>
              <a:rPr/>
              <a:t> </a:t>
            </a:r>
            <a:r>
              <a:rPr/>
              <a:t>do</a:t>
            </a:r>
            <a:r>
              <a:rPr/>
              <a:t> </a:t>
            </a:r>
            <a:r>
              <a:rPr/>
              <a:t>find</a:t>
            </a:r>
            <a:r>
              <a:rPr/>
              <a:t> </a:t>
            </a:r>
            <a:r>
              <a:rPr/>
              <a:t>myself</a:t>
            </a:r>
            <a:r>
              <a:rPr/>
              <a:t> </a:t>
            </a:r>
            <a:r>
              <a:rPr/>
              <a:t>frequently</a:t>
            </a:r>
            <a:r>
              <a:rPr/>
              <a:t> </a:t>
            </a:r>
            <a:r>
              <a:rPr/>
              <a:t>revisiting</a:t>
            </a:r>
            <a:r>
              <a:rPr/>
              <a:t> </a:t>
            </a:r>
            <a:r>
              <a:rPr/>
              <a:t>a</a:t>
            </a:r>
            <a:r>
              <a:rPr/>
              <a:t> </a:t>
            </a:r>
            <a:r>
              <a:rPr/>
              <a:t>project</a:t>
            </a:r>
            <a:r>
              <a:rPr/>
              <a:t> </a:t>
            </a:r>
            <a:r>
              <a:rPr/>
              <a:t>six</a:t>
            </a:r>
            <a:r>
              <a:rPr/>
              <a:t> </a:t>
            </a:r>
            <a:r>
              <a:rPr/>
              <a:t>months</a:t>
            </a:r>
            <a:r>
              <a:rPr/>
              <a:t> </a:t>
            </a:r>
            <a:r>
              <a:rPr/>
              <a:t>or</a:t>
            </a:r>
            <a:r>
              <a:rPr/>
              <a:t> </a:t>
            </a:r>
            <a:r>
              <a:rPr/>
              <a:t>year</a:t>
            </a:r>
            <a:r>
              <a:rPr/>
              <a:t> </a:t>
            </a:r>
            <a:r>
              <a:rPr/>
              <a:t>down</a:t>
            </a:r>
            <a:r>
              <a:rPr/>
              <a:t> </a:t>
            </a:r>
            <a:r>
              <a:rPr/>
              <a:t>the</a:t>
            </a:r>
            <a:r>
              <a:rPr/>
              <a:t> </a:t>
            </a:r>
            <a:r>
              <a:rPr/>
              <a:t>road.</a:t>
            </a:r>
            <a:r>
              <a:rPr/>
              <a:t> </a:t>
            </a:r>
            <a:r>
              <a:rPr/>
              <a:t>Having</a:t>
            </a:r>
            <a:r>
              <a:rPr/>
              <a:t> </a:t>
            </a:r>
            <a:r>
              <a:rPr/>
              <a:t>a</a:t>
            </a:r>
            <a:r>
              <a:rPr/>
              <a:t> </a:t>
            </a:r>
            <a:r>
              <a:rPr/>
              <a:t>common</a:t>
            </a:r>
            <a:r>
              <a:rPr/>
              <a:t> </a:t>
            </a:r>
            <a:r>
              <a:rPr/>
              <a:t>directory</a:t>
            </a:r>
            <a:r>
              <a:rPr/>
              <a:t> </a:t>
            </a:r>
            <a:r>
              <a:rPr/>
              <a:t>structure</a:t>
            </a:r>
            <a:r>
              <a:rPr/>
              <a:t> </a:t>
            </a:r>
            <a:r>
              <a:rPr/>
              <a:t>means</a:t>
            </a:r>
            <a:r>
              <a:rPr/>
              <a:t> </a:t>
            </a:r>
            <a:r>
              <a:rPr/>
              <a:t>that</a:t>
            </a:r>
            <a:r>
              <a:rPr/>
              <a:t> </a:t>
            </a:r>
            <a:r>
              <a:rPr/>
              <a:t>I</a:t>
            </a:r>
            <a:r>
              <a:rPr/>
              <a:t> </a:t>
            </a:r>
            <a:r>
              <a:rPr/>
              <a:t>can</a:t>
            </a:r>
            <a:r>
              <a:rPr/>
              <a:t> </a:t>
            </a:r>
            <a:r>
              <a:rPr/>
              <a:t>very</a:t>
            </a:r>
            <a:r>
              <a:rPr/>
              <a:t> </a:t>
            </a:r>
            <a:r>
              <a:rPr/>
              <a:t>quickly</a:t>
            </a:r>
            <a:r>
              <a:rPr/>
              <a:t> </a:t>
            </a:r>
            <a:r>
              <a:rPr/>
              <a:t>and</a:t>
            </a:r>
            <a:r>
              <a:rPr/>
              <a:t> </a:t>
            </a:r>
            <a:r>
              <a:rPr/>
              <a:t>rapidly</a:t>
            </a:r>
            <a:r>
              <a:rPr/>
              <a:t> </a:t>
            </a:r>
            <a:r>
              <a:rPr/>
              <a:t>identify</a:t>
            </a:r>
            <a:r>
              <a:rPr/>
              <a:t> </a:t>
            </a:r>
            <a:r>
              <a:rPr/>
              <a:t>the</a:t>
            </a:r>
            <a:r>
              <a:rPr/>
              <a:t> </a:t>
            </a:r>
            <a:r>
              <a:rPr/>
              <a:t>stuff</a:t>
            </a:r>
            <a:r>
              <a:rPr/>
              <a:t> </a:t>
            </a:r>
            <a:r>
              <a:rPr/>
              <a:t>that</a:t>
            </a:r>
            <a:r>
              <a:rPr/>
              <a:t> </a:t>
            </a:r>
            <a:r>
              <a:rPr/>
              <a:t>was</a:t>
            </a:r>
            <a:r>
              <a:rPr/>
              <a:t> </a:t>
            </a:r>
            <a:r>
              <a:rPr/>
              <a:t>done</a:t>
            </a:r>
            <a:r>
              <a:rPr/>
              <a:t> </a:t>
            </a:r>
            <a:r>
              <a:rPr/>
              <a:t>before</a:t>
            </a:r>
            <a:r>
              <a:rPr/>
              <a:t> </a:t>
            </a:r>
            <a:r>
              <a:rPr/>
              <a:t>and</a:t>
            </a:r>
            <a:r>
              <a:rPr/>
              <a:t> </a:t>
            </a:r>
            <a:r>
              <a:rPr/>
              <a:t>the</a:t>
            </a:r>
            <a:r>
              <a:rPr/>
              <a:t> </a:t>
            </a:r>
            <a:r>
              <a:rPr/>
              <a:t>stuff</a:t>
            </a:r>
            <a:r>
              <a:rPr/>
              <a:t> </a:t>
            </a:r>
            <a:r>
              <a:rPr/>
              <a:t>that</a:t>
            </a:r>
            <a:r>
              <a:rPr/>
              <a:t> </a:t>
            </a:r>
            <a:r>
              <a:rPr/>
              <a:t>needs</a:t>
            </a:r>
            <a:r>
              <a:rPr/>
              <a:t> </a:t>
            </a:r>
            <a:r>
              <a:rPr/>
              <a:t>to</a:t>
            </a:r>
            <a:r>
              <a:rPr/>
              <a:t> </a:t>
            </a:r>
            <a:r>
              <a:rPr/>
              <a:t>change</a:t>
            </a:r>
            <a:r>
              <a:rPr/>
              <a:t> </a:t>
            </a:r>
            <a:r>
              <a:rPr/>
              <a:t>for</a:t>
            </a:r>
            <a:r>
              <a:rPr/>
              <a:t> </a:t>
            </a:r>
            <a:r>
              <a:rPr/>
              <a:t>the</a:t>
            </a:r>
            <a:r>
              <a:rPr/>
              <a:t> </a:t>
            </a:r>
            <a:r>
              <a:rPr/>
              <a:t>new</a:t>
            </a:r>
            <a:r>
              <a:rPr/>
              <a:t> </a:t>
            </a:r>
            <a:r>
              <a:rPr/>
              <a:t>work.</a:t>
            </a:r>
          </a:p>
          <a:p>
            <a:pPr lvl="0" marL="0" indent="0">
              <a:buNone/>
            </a:pPr>
          </a:p>
          <a:p>
            <a:pPr lvl="0" marL="0" indent="0">
              <a:buNone/>
            </a:pPr>
            <a:r>
              <a:rPr/>
              <a:t>I</a:t>
            </a:r>
            <a:r>
              <a:rPr/>
              <a:t> </a:t>
            </a:r>
            <a:r>
              <a:rPr/>
              <a:t>would</a:t>
            </a:r>
            <a:r>
              <a:rPr/>
              <a:t> </a:t>
            </a:r>
            <a:r>
              <a:rPr/>
              <a:t>strongly</a:t>
            </a:r>
            <a:r>
              <a:rPr/>
              <a:t> </a:t>
            </a:r>
            <a:r>
              <a:rPr/>
              <a:t>encourage</a:t>
            </a:r>
            <a:r>
              <a:rPr/>
              <a:t> </a:t>
            </a:r>
            <a:r>
              <a:rPr/>
              <a:t>you</a:t>
            </a:r>
            <a:r>
              <a:rPr/>
              <a:t> </a:t>
            </a:r>
            <a:r>
              <a:rPr/>
              <a:t>to</a:t>
            </a:r>
            <a:r>
              <a:rPr/>
              <a:t> </a:t>
            </a:r>
            <a:r>
              <a:rPr/>
              <a:t>set</a:t>
            </a:r>
            <a:r>
              <a:rPr/>
              <a:t> </a:t>
            </a:r>
            <a:r>
              <a:rPr/>
              <a:t>up</a:t>
            </a:r>
            <a:r>
              <a:rPr/>
              <a:t> </a:t>
            </a:r>
            <a:r>
              <a:rPr/>
              <a:t>a</a:t>
            </a:r>
            <a:r>
              <a:rPr/>
              <a:t> </a:t>
            </a:r>
            <a:r>
              <a:rPr/>
              <a:t>directory</a:t>
            </a:r>
            <a:r>
              <a:rPr/>
              <a:t> </a:t>
            </a:r>
            <a:r>
              <a:rPr/>
              <a:t>structure</a:t>
            </a:r>
            <a:r>
              <a:rPr/>
              <a:t> </a:t>
            </a:r>
            <a:r>
              <a:rPr/>
              <a:t>like</a:t>
            </a:r>
            <a:r>
              <a:rPr/>
              <a:t> </a:t>
            </a:r>
            <a:r>
              <a:rPr/>
              <a:t>this</a:t>
            </a:r>
            <a:r>
              <a:rPr/>
              <a:t> </a:t>
            </a:r>
            <a:r>
              <a:rPr/>
              <a:t>one.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short</a:t>
            </a:r>
            <a:r>
              <a:rPr/>
              <a:t> </a:t>
            </a:r>
            <a:r>
              <a:rPr/>
              <a:t>break</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6.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3.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4.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9.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rstudio.com/" TargetMode="External" /><Relationship Id="rId4"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rstudio.com/" TargetMode="External" /><Relationship Id="rId4"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A</a:t>
            </a:r>
            <a:r>
              <a:rPr/>
              <a:t> </a:t>
            </a:r>
            <a:r>
              <a:rPr/>
              <a:t>small</a:t>
            </a:r>
            <a:r>
              <a:rPr/>
              <a:t> </a:t>
            </a:r>
            <a:r>
              <a:rPr/>
              <a:t>program</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457200" y="1968500"/>
            <a:ext cx="8229600" cy="3263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0" indent="0">
              <a:buNone/>
            </a:pPr>
            <a:r>
              <a:rPr>
                <a:latin typeface="Courier"/>
              </a:rPr>
              <a:t>---
title: "Small program"
author: "Steve Simon"
date: "Created 2019-01-28"
output: html_document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0" indent="0">
              <a:buNone/>
            </a:pPr>
            <a:r>
              <a:rPr>
                <a:latin typeface="Courier"/>
              </a:rPr>
              <a:t>
This is a small program written in Rmarkdown to help you get started if you've never written an R program before.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0" indent="0">
              <a:buNone/>
            </a:pPr>
            <a:r>
              <a:rPr>
                <a:latin typeface="Courier"/>
              </a:rPr>
              <a:t>```{r version-and-current-date}
R.version.string
Sys.Date()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
This program will read in data from an RData file. It will then list all the objects that you just read in, and list the first few lines for one of those objects.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```{r read-rdata-file}
load("../data/two-small-dataframes.RData")
ls()
head(bump)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
This is a very simple program, but if you can get this program to run, you will probably have smooth sailing for the rest of the class.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457200" y="1968500"/>
            <a:ext cx="8229600" cy="327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The anatomy of a small R program</a:t>
            </a:r>
          </a:p>
          <a:p>
            <a:pPr lvl="1"/>
            <a:r>
              <a:rPr/>
              <a:t>What’s next</a:t>
            </a:r>
          </a:p>
          <a:p>
            <a:pPr lvl="2"/>
            <a:r>
              <a:rPr/>
              <a:t>Data dictionaries</a:t>
            </a:r>
          </a:p>
          <a:p>
            <a:pPr lvl="2"/>
            <a:r>
              <a:rPr/>
              <a:t>Examining the output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dictionary</a:t>
            </a:r>
            <a:r>
              <a:rPr/>
              <a:t> </a:t>
            </a:r>
            <a:r>
              <a:rPr/>
              <a:t>(1/3)</a:t>
            </a:r>
          </a:p>
        </p:txBody>
      </p:sp>
      <p:pic>
        <p:nvPicPr>
          <p:cNvPr descr="../images/data-dictionary-01.png" id="0" name="Picture 1"/>
          <p:cNvPicPr>
            <a:picLocks noGrp="1" noChangeAspect="1"/>
          </p:cNvPicPr>
          <p:nvPr/>
        </p:nvPicPr>
        <p:blipFill>
          <a:blip r:embed="rId3"/>
          <a:stretch>
            <a:fillRect/>
          </a:stretch>
        </p:blipFill>
        <p:spPr bwMode="auto">
          <a:xfrm>
            <a:off x="457200" y="2019300"/>
            <a:ext cx="8229600" cy="3162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Data</a:t>
            </a:r>
            <a:r>
              <a:rPr/>
              <a:t> </a:t>
            </a:r>
            <a:r>
              <a:rPr/>
              <a:t>dictionary</a:t>
            </a:r>
            <a:r>
              <a:rPr/>
              <a:t> </a:t>
            </a:r>
            <a:r>
              <a:rPr/>
              <a:t>for</a:t>
            </a:r>
            <a:r>
              <a:rPr/>
              <a:t> </a:t>
            </a:r>
            <a:r>
              <a:rPr/>
              <a:t>two-small-dateframes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But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dictionary</a:t>
            </a:r>
            <a:r>
              <a:rPr/>
              <a:t> </a:t>
            </a:r>
            <a:r>
              <a:rPr/>
              <a:t>(2/3)</a:t>
            </a:r>
          </a:p>
        </p:txBody>
      </p:sp>
      <p:pic>
        <p:nvPicPr>
          <p:cNvPr descr="../images/data-dictionary-02.png" id="0" name="Picture 1"/>
          <p:cNvPicPr>
            <a:picLocks noGrp="1" noChangeAspect="1"/>
          </p:cNvPicPr>
          <p:nvPr/>
        </p:nvPicPr>
        <p:blipFill>
          <a:blip r:embed="rId3"/>
          <a:stretch>
            <a:fillRect/>
          </a:stretch>
        </p:blipFill>
        <p:spPr bwMode="auto">
          <a:xfrm>
            <a:off x="1841500" y="1600200"/>
            <a:ext cx="5461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Partial</a:t>
            </a:r>
            <a:r>
              <a:rPr/>
              <a:t> </a:t>
            </a:r>
            <a:r>
              <a:rPr/>
              <a:t>listing</a:t>
            </a:r>
            <a:r>
              <a:rPr/>
              <a:t> </a:t>
            </a:r>
            <a:r>
              <a:rPr/>
              <a:t>of</a:t>
            </a:r>
            <a:r>
              <a:rPr/>
              <a:t> </a:t>
            </a:r>
            <a:r>
              <a:rPr/>
              <a:t>airline-data-dictionary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dictionary</a:t>
            </a:r>
            <a:r>
              <a:rPr/>
              <a:t> </a:t>
            </a:r>
            <a:r>
              <a:rPr/>
              <a:t>(3/3)</a:t>
            </a:r>
          </a:p>
        </p:txBody>
      </p:sp>
      <p:pic>
        <p:nvPicPr>
          <p:cNvPr descr="../images/data-dictionary-01.png" id="0" name="Picture 1"/>
          <p:cNvPicPr>
            <a:picLocks noGrp="1" noChangeAspect="1"/>
          </p:cNvPicPr>
          <p:nvPr/>
        </p:nvPicPr>
        <p:blipFill>
          <a:blip r:embed="rId3"/>
          <a:stretch>
            <a:fillRect/>
          </a:stretch>
        </p:blipFill>
        <p:spPr bwMode="auto">
          <a:xfrm>
            <a:off x="457200" y="2019300"/>
            <a:ext cx="8229600" cy="31623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Data</a:t>
            </a:r>
            <a:r>
              <a:rPr/>
              <a:t> </a:t>
            </a:r>
            <a:r>
              <a:rPr/>
              <a:t>dictionary</a:t>
            </a:r>
            <a:r>
              <a:rPr/>
              <a:t> </a:t>
            </a:r>
            <a:r>
              <a:rPr/>
              <a:t>for</a:t>
            </a:r>
            <a:r>
              <a:rPr/>
              <a:t> </a:t>
            </a:r>
            <a:r>
              <a:rPr/>
              <a:t>two-small-dateframes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457200" y="1778000"/>
            <a:ext cx="8229600" cy="3644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r>
              <a:rPr/>
              <a:t> </a:t>
            </a:r>
            <a:r>
              <a:rPr/>
              <a:t>one</a:t>
            </a:r>
            <a:r>
              <a:rPr/>
              <a:t> </a:t>
            </a:r>
            <a:r>
              <a:rPr/>
              <a:t>last</a:t>
            </a:r>
            <a:r>
              <a:rPr/>
              <a:t> </a:t>
            </a:r>
            <a:r>
              <a:rPr/>
              <a:t>look</a:t>
            </a:r>
          </a:p>
        </p:txBody>
      </p:sp>
      <p:pic>
        <p:nvPicPr>
          <p:cNvPr descr="../images/output-overview.png" id="0" name="Picture 1"/>
          <p:cNvPicPr>
            <a:picLocks noGrp="1" noChangeAspect="1"/>
          </p:cNvPicPr>
          <p:nvPr/>
        </p:nvPicPr>
        <p:blipFill>
          <a:blip r:embed="rId3"/>
          <a:stretch>
            <a:fillRect/>
          </a:stretch>
        </p:blipFill>
        <p:spPr bwMode="auto">
          <a:xfrm>
            <a:off x="2336800" y="1600200"/>
            <a:ext cx="447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In this video, you saw</a:t>
            </a:r>
          </a:p>
          <a:p>
            <a:pPr lvl="2"/>
            <a:r>
              <a:rPr/>
              <a:t>Installation pages for R, RStudio</a:t>
            </a:r>
          </a:p>
          <a:p>
            <a:pPr lvl="2"/>
            <a:r>
              <a:rPr/>
              <a:t>Anatomy of a small program</a:t>
            </a:r>
          </a:p>
          <a:p>
            <a:pPr lvl="2"/>
            <a:r>
              <a:rPr/>
              <a:t>Output from the small program</a:t>
            </a:r>
          </a:p>
          <a:p>
            <a:pPr lvl="1"/>
            <a:r>
              <a:rPr/>
              <a:t>Review Canvas for the work assigned to this module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3"/>
              </a:rPr>
              <a:t>https://rstudio.com/</a:t>
            </a:r>
            <a:r>
              <a:rPr/>
              <a:t>)</a:t>
            </a:r>
          </a:p>
        </p:txBody>
      </p:sp>
      <p:pic>
        <p:nvPicPr>
          <p:cNvPr descr="../images/rstudio-main-page.png" id="0" name="Picture 1"/>
          <p:cNvPicPr>
            <a:picLocks noGrp="1" noChangeAspect="1"/>
          </p:cNvPicPr>
          <p:nvPr/>
        </p:nvPicPr>
        <p:blipFill>
          <a:blip r:embed="rId4"/>
          <a:stretch>
            <a:fillRect/>
          </a:stretch>
        </p:blipFill>
        <p:spPr bwMode="auto">
          <a:xfrm>
            <a:off x="1092200" y="1600200"/>
            <a:ext cx="6946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3"/>
              </a:rPr>
              <a:t>https://rstudio.com/</a:t>
            </a:r>
            <a:r>
              <a:rPr/>
              <a:t>)</a:t>
            </a:r>
          </a:p>
        </p:txBody>
      </p:sp>
      <p:pic>
        <p:nvPicPr>
          <p:cNvPr descr="../images/rstudio-menu.png" id="0" name="Picture 1"/>
          <p:cNvPicPr>
            <a:picLocks noGrp="1" noChangeAspect="1"/>
          </p:cNvPicPr>
          <p:nvPr/>
        </p:nvPicPr>
        <p:blipFill>
          <a:blip r:embed="rId4"/>
          <a:stretch>
            <a:fillRect/>
          </a:stretch>
        </p:blipFill>
        <p:spPr bwMode="auto">
          <a:xfrm>
            <a:off x="1092200" y="1600200"/>
            <a:ext cx="6946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products</a:t>
            </a:r>
            <a:r>
              <a:rPr/>
              <a:t> </a:t>
            </a:r>
            <a:r>
              <a:rPr/>
              <a:t>of</a:t>
            </a:r>
            <a:r>
              <a:rPr/>
              <a:t> </a:t>
            </a:r>
            <a:r>
              <a:rPr/>
              <a:t>RStudio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457200" y="1638300"/>
            <a:ext cx="8229600" cy="394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How to install R and RStudio</a:t>
            </a:r>
          </a:p>
          <a:p>
            <a:pPr lvl="2"/>
            <a:r>
              <a:rPr/>
              <a:t>The recommended directory structure</a:t>
            </a:r>
          </a:p>
          <a:p>
            <a:pPr lvl="1"/>
            <a:r>
              <a:rPr/>
              <a:t>What’s next</a:t>
            </a:r>
          </a:p>
          <a:p>
            <a:pPr lvl="2"/>
            <a:r>
              <a:rPr/>
              <a:t>The anatomy of a small R program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 small program</dc:title>
  <dc:creator>Steve Simon</dc:creator>
  <cp:keywords/>
  <dcterms:created xsi:type="dcterms:W3CDTF">2022-01-18T20:27:54Z</dcterms:created>
  <dcterms:modified xsi:type="dcterms:W3CDTF">2022-01-18T20:27:54Z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