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notesMaster" Target="notesMasters/notesMaster1.xml" /><Relationship Id="rId28" Type="http://schemas.openxmlformats.org/officeDocument/2006/relationships/viewProps" Target="viewProps.xml" /><Relationship Id="rId27" Type="http://schemas.openxmlformats.org/officeDocument/2006/relationships/presProps" Target="presProps.xml" /><Relationship Id="rId1" Type="http://schemas.openxmlformats.org/officeDocument/2006/relationships/slideMaster" Target="slideMasters/slideMaster1.xml" /><Relationship Id="rId30" Type="http://schemas.openxmlformats.org/officeDocument/2006/relationships/tableStyles" Target="tableStyles.xml" /><Relationship Id="rId29"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4/5/2019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3.xml.rels><?xml version="1.0" encoding="UTF-8"?><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4.xml.rels><?xml version="1.0" encoding="UTF-8"?><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5.xml.rels><?xml version="1.0" encoding="UTF-8"?><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6.xml.rels><?xml version="1.0" encoding="UTF-8"?><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7.xml.rels><?xml version="1.0" encoding="UTF-8"?><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8.xml.rels><?xml version="1.0" encoding="UTF-8"?><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9.xml.rels><?xml version="1.0" encoding="UTF-8"?><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1.xml.rels><?xml version="1.0" encoding="UTF-8"?><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2.xml.rels><?xml version="1.0" encoding="UTF-8"?><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3.xml.rels><?xml version="1.0" encoding="UTF-8"?><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Okay.</a:t>
            </a:r>
            <a:r>
              <a:rPr/>
              <a:t> </a:t>
            </a:r>
            <a:r>
              <a:rPr/>
              <a:t>Let’s</a:t>
            </a:r>
            <a:r>
              <a:rPr/>
              <a:t> </a:t>
            </a:r>
            <a:r>
              <a:rPr/>
              <a:t>get</a:t>
            </a:r>
            <a:r>
              <a:rPr/>
              <a:t> </a:t>
            </a:r>
            <a:r>
              <a:rPr/>
              <a:t>started.</a:t>
            </a:r>
          </a:p>
          <a:p>
            <a:pPr lvl="0" marL="0" indent="0">
              <a:buNone/>
            </a:pPr>
          </a:p>
          <a:p>
            <a:pPr lvl="0" marL="0" indent="0">
              <a:buNone/>
            </a:pPr>
            <a:r>
              <a:rPr/>
              <a:t>If</a:t>
            </a:r>
            <a:r>
              <a:rPr/>
              <a:t> </a:t>
            </a:r>
            <a:r>
              <a:rPr/>
              <a:t>you</a:t>
            </a:r>
            <a:r>
              <a:rPr/>
              <a:t> </a:t>
            </a:r>
            <a:r>
              <a:rPr/>
              <a:t>are</a:t>
            </a:r>
            <a:r>
              <a:rPr/>
              <a:t> </a:t>
            </a:r>
            <a:r>
              <a:rPr/>
              <a:t>viewing</a:t>
            </a:r>
            <a:r>
              <a:rPr/>
              <a:t> </a:t>
            </a:r>
            <a:r>
              <a:rPr/>
              <a:t>this</a:t>
            </a:r>
            <a:r>
              <a:rPr/>
              <a:t> </a:t>
            </a:r>
            <a:r>
              <a:rPr/>
              <a:t>PowerPoint</a:t>
            </a:r>
            <a:r>
              <a:rPr/>
              <a:t> </a:t>
            </a:r>
            <a:r>
              <a:rPr/>
              <a:t>presentation,</a:t>
            </a:r>
            <a:r>
              <a:rPr/>
              <a:t> </a:t>
            </a:r>
            <a:r>
              <a:rPr/>
              <a:t>I</a:t>
            </a:r>
            <a:r>
              <a:rPr/>
              <a:t> </a:t>
            </a:r>
            <a:r>
              <a:rPr/>
              <a:t>need</a:t>
            </a:r>
            <a:r>
              <a:rPr/>
              <a:t> </a:t>
            </a:r>
            <a:r>
              <a:rPr/>
              <a:t>to</a:t>
            </a:r>
            <a:r>
              <a:rPr/>
              <a:t> </a:t>
            </a:r>
            <a:r>
              <a:rPr/>
              <a:t>point</a:t>
            </a:r>
            <a:r>
              <a:rPr/>
              <a:t> </a:t>
            </a:r>
            <a:r>
              <a:rPr/>
              <a:t>out</a:t>
            </a:r>
            <a:r>
              <a:rPr/>
              <a:t> </a:t>
            </a:r>
            <a:r>
              <a:rPr/>
              <a:t>that</a:t>
            </a:r>
            <a:r>
              <a:rPr/>
              <a:t> </a:t>
            </a:r>
            <a:r>
              <a:rPr/>
              <a:t>it</a:t>
            </a:r>
            <a:r>
              <a:rPr/>
              <a:t> </a:t>
            </a:r>
            <a:r>
              <a:rPr/>
              <a:t>was</a:t>
            </a:r>
            <a:r>
              <a:rPr/>
              <a:t> </a:t>
            </a:r>
            <a:r>
              <a:rPr/>
              <a:t>developed</a:t>
            </a:r>
            <a:r>
              <a:rPr/>
              <a:t> </a:t>
            </a:r>
            <a:r>
              <a:rPr/>
              <a:t>using</a:t>
            </a:r>
            <a:r>
              <a:rPr/>
              <a:t> </a:t>
            </a:r>
            <a:r>
              <a:rPr/>
              <a:t>R.</a:t>
            </a:r>
            <a:r>
              <a:rPr/>
              <a:t> </a:t>
            </a:r>
            <a:r>
              <a:rPr/>
              <a:t>The</a:t>
            </a:r>
            <a:r>
              <a:rPr/>
              <a:t> </a:t>
            </a:r>
            <a:r>
              <a:rPr/>
              <a:t>process</a:t>
            </a:r>
            <a:r>
              <a:rPr/>
              <a:t> </a:t>
            </a:r>
            <a:r>
              <a:rPr/>
              <a:t>is</a:t>
            </a:r>
            <a:r>
              <a:rPr/>
              <a:t> </a:t>
            </a:r>
            <a:r>
              <a:rPr/>
              <a:t>not</a:t>
            </a:r>
            <a:r>
              <a:rPr/>
              <a:t> </a:t>
            </a:r>
            <a:r>
              <a:rPr/>
              <a:t>very</a:t>
            </a:r>
            <a:r>
              <a:rPr/>
              <a:t> </a:t>
            </a:r>
            <a:r>
              <a:rPr/>
              <a:t>complicated,</a:t>
            </a:r>
            <a:r>
              <a:rPr/>
              <a:t> </a:t>
            </a:r>
            <a:r>
              <a:rPr/>
              <a:t>but</a:t>
            </a:r>
            <a:r>
              <a:rPr/>
              <a:t> </a:t>
            </a:r>
            <a:r>
              <a:rPr/>
              <a:t>it</a:t>
            </a:r>
            <a:r>
              <a:rPr/>
              <a:t> </a:t>
            </a:r>
            <a:r>
              <a:rPr/>
              <a:t>is</a:t>
            </a:r>
            <a:r>
              <a:rPr/>
              <a:t> </a:t>
            </a:r>
            <a:r>
              <a:rPr/>
              <a:t>beyond</a:t>
            </a:r>
            <a:r>
              <a:rPr/>
              <a:t> </a:t>
            </a:r>
            <a:r>
              <a:rPr/>
              <a:t>the</a:t>
            </a:r>
            <a:r>
              <a:rPr/>
              <a:t> </a:t>
            </a:r>
            <a:r>
              <a:rPr/>
              <a:t>scope</a:t>
            </a:r>
            <a:r>
              <a:rPr/>
              <a:t> </a:t>
            </a:r>
            <a:r>
              <a:rPr/>
              <a:t>of</a:t>
            </a:r>
            <a:r>
              <a:rPr/>
              <a:t> </a:t>
            </a:r>
            <a:r>
              <a:rPr/>
              <a:t>this</a:t>
            </a:r>
            <a:r>
              <a:rPr/>
              <a:t> </a:t>
            </a:r>
            <a:r>
              <a:rPr/>
              <a:t>class.</a:t>
            </a:r>
          </a:p>
          <a:p>
            <a:pPr lvl="0" marL="0" indent="0">
              <a:buNone/>
            </a:pPr>
          </a:p>
          <a:p>
            <a:pPr lvl="0" marL="0" indent="0">
              <a:buNone/>
            </a:pPr>
            <a:r>
              <a:rPr/>
              <a:t>If</a:t>
            </a:r>
            <a:r>
              <a:rPr/>
              <a:t> </a:t>
            </a:r>
            <a:r>
              <a:rPr/>
              <a:t>you</a:t>
            </a:r>
            <a:r>
              <a:rPr/>
              <a:t> </a:t>
            </a:r>
            <a:r>
              <a:rPr/>
              <a:t>are</a:t>
            </a:r>
            <a:r>
              <a:rPr/>
              <a:t> </a:t>
            </a:r>
            <a:r>
              <a:rPr/>
              <a:t>curious,</a:t>
            </a:r>
            <a:r>
              <a:rPr/>
              <a:t> </a:t>
            </a:r>
            <a:r>
              <a:rPr/>
              <a:t>you</a:t>
            </a:r>
            <a:r>
              <a:rPr/>
              <a:t> </a:t>
            </a:r>
            <a:r>
              <a:rPr/>
              <a:t>can</a:t>
            </a:r>
            <a:r>
              <a:rPr/>
              <a:t> </a:t>
            </a:r>
            <a:r>
              <a:rPr/>
              <a:t>look</a:t>
            </a:r>
            <a:r>
              <a:rPr/>
              <a:t> </a:t>
            </a:r>
            <a:r>
              <a:rPr/>
              <a:t>at</a:t>
            </a:r>
            <a:r>
              <a:rPr/>
              <a:t> </a:t>
            </a:r>
            <a:r>
              <a:rPr/>
              <a:t>the</a:t>
            </a:r>
            <a:r>
              <a:rPr/>
              <a:t> </a:t>
            </a:r>
            <a:r>
              <a:rPr/>
              <a:t>code</a:t>
            </a:r>
            <a:r>
              <a:rPr/>
              <a:t> </a:t>
            </a:r>
            <a:r>
              <a:rPr/>
              <a:t>that</a:t>
            </a:r>
            <a:r>
              <a:rPr/>
              <a:t> </a:t>
            </a:r>
            <a:r>
              <a:rPr/>
              <a:t>I</a:t>
            </a:r>
            <a:r>
              <a:rPr/>
              <a:t> </a:t>
            </a:r>
            <a:r>
              <a:rPr/>
              <a:t>used</a:t>
            </a:r>
            <a:r>
              <a:rPr/>
              <a:t> </a:t>
            </a:r>
            <a:r>
              <a:rPr/>
              <a:t>to</a:t>
            </a:r>
            <a:r>
              <a:rPr/>
              <a:t> </a:t>
            </a:r>
            <a:r>
              <a:rPr/>
              <a:t>develop</a:t>
            </a:r>
            <a:r>
              <a:rPr/>
              <a:t> </a:t>
            </a:r>
            <a:r>
              <a:rPr/>
              <a:t>this</a:t>
            </a:r>
            <a:r>
              <a:rPr/>
              <a:t> </a:t>
            </a:r>
            <a:r>
              <a:rPr/>
              <a:t>PowerPoint</a:t>
            </a:r>
            <a:r>
              <a:rPr/>
              <a:t> </a:t>
            </a:r>
            <a:r>
              <a:rPr/>
              <a:t>presentation.</a:t>
            </a:r>
            <a:r>
              <a:rPr/>
              <a:t> </a:t>
            </a:r>
            <a:r>
              <a:rPr/>
              <a:t>Or</a:t>
            </a:r>
            <a:r>
              <a:rPr/>
              <a:t> </a:t>
            </a:r>
            <a:r>
              <a:rPr/>
              <a:t>you</a:t>
            </a:r>
            <a:r>
              <a:rPr/>
              <a:t> </a:t>
            </a:r>
            <a:r>
              <a:rPr/>
              <a:t>can</a:t>
            </a:r>
            <a:r>
              <a:rPr/>
              <a:t> </a:t>
            </a:r>
            <a:r>
              <a:rPr/>
              <a:t>watch</a:t>
            </a:r>
            <a:r>
              <a:rPr/>
              <a:t> </a:t>
            </a:r>
            <a:r>
              <a:rPr/>
              <a:t>a</a:t>
            </a:r>
            <a:r>
              <a:rPr/>
              <a:t> </a:t>
            </a:r>
            <a:r>
              <a:rPr/>
              <a:t>short</a:t>
            </a:r>
            <a:r>
              <a:rPr/>
              <a:t> </a:t>
            </a:r>
            <a:r>
              <a:rPr/>
              <a:t>video</a:t>
            </a:r>
            <a:r>
              <a:rPr/>
              <a:t> </a:t>
            </a:r>
            <a:r>
              <a:rPr/>
              <a:t>on</a:t>
            </a:r>
            <a:r>
              <a:rPr/>
              <a:t> </a:t>
            </a:r>
            <a:r>
              <a:rPr/>
              <a:t>how</a:t>
            </a:r>
            <a:r>
              <a:rPr/>
              <a:t> </a:t>
            </a:r>
            <a:r>
              <a:rPr/>
              <a:t>this</a:t>
            </a:r>
            <a:r>
              <a:rPr/>
              <a:t> </a:t>
            </a:r>
            <a:r>
              <a:rPr/>
              <a:t>works.</a:t>
            </a:r>
          </a:p>
          <a:p>
            <a:pPr lvl="0" marL="0" indent="0">
              <a:buNone/>
            </a:pPr>
          </a:p>
          <a:p>
            <a:pPr lvl="0" marL="0" indent="0">
              <a:buNone/>
            </a:pPr>
            <a:r>
              <a:rPr/>
              <a:t>But</a:t>
            </a:r>
            <a:r>
              <a:rPr/>
              <a:t> </a:t>
            </a:r>
            <a:r>
              <a:rPr/>
              <a:t>don’t</a:t>
            </a:r>
            <a:r>
              <a:rPr/>
              <a:t> </a:t>
            </a:r>
            <a:r>
              <a:rPr/>
              <a:t>feel</a:t>
            </a:r>
            <a:r>
              <a:rPr/>
              <a:t> </a:t>
            </a:r>
            <a:r>
              <a:rPr/>
              <a:t>obligated</a:t>
            </a:r>
            <a:r>
              <a:rPr/>
              <a:t> </a:t>
            </a:r>
            <a:r>
              <a:rPr/>
              <a:t>to</a:t>
            </a:r>
            <a:r>
              <a:rPr/>
              <a:t> </a:t>
            </a:r>
            <a:r>
              <a:rPr/>
              <a:t>look</a:t>
            </a:r>
            <a:r>
              <a:rPr/>
              <a:t> </a:t>
            </a:r>
            <a:r>
              <a:rPr/>
              <a:t>at</a:t>
            </a:r>
            <a:r>
              <a:rPr/>
              <a:t> </a:t>
            </a:r>
            <a:r>
              <a:rPr/>
              <a:t>it.</a:t>
            </a:r>
            <a:r>
              <a:rPr/>
              <a:t> </a:t>
            </a:r>
            <a:r>
              <a:rPr/>
              <a:t>You</a:t>
            </a:r>
            <a:r>
              <a:rPr/>
              <a:t> </a:t>
            </a:r>
            <a:r>
              <a:rPr/>
              <a:t>will</a:t>
            </a:r>
            <a:r>
              <a:rPr/>
              <a:t> </a:t>
            </a:r>
            <a:r>
              <a:rPr/>
              <a:t>not</a:t>
            </a:r>
            <a:r>
              <a:rPr/>
              <a:t> </a:t>
            </a:r>
            <a:r>
              <a:rPr/>
              <a:t>be</a:t>
            </a:r>
            <a:r>
              <a:rPr/>
              <a:t> </a:t>
            </a:r>
            <a:r>
              <a:rPr/>
              <a:t>responsible</a:t>
            </a:r>
            <a:r>
              <a:rPr/>
              <a:t> </a:t>
            </a:r>
            <a:r>
              <a:rPr/>
              <a:t>for</a:t>
            </a:r>
            <a:r>
              <a:rPr/>
              <a:t> </a:t>
            </a:r>
            <a:r>
              <a:rPr/>
              <a:t>any</a:t>
            </a:r>
            <a:r>
              <a:rPr/>
              <a:t> </a:t>
            </a:r>
            <a:r>
              <a:rPr/>
              <a:t>of</a:t>
            </a:r>
            <a:r>
              <a:rPr/>
              <a:t> </a:t>
            </a:r>
            <a:r>
              <a:rPr/>
              <a:t>this</a:t>
            </a:r>
            <a:r>
              <a:rPr/>
              <a:t> </a:t>
            </a:r>
            <a:r>
              <a:rPr/>
              <a:t>in</a:t>
            </a:r>
            <a:r>
              <a:rPr/>
              <a:t> </a:t>
            </a:r>
            <a:r>
              <a:rPr/>
              <a:t>an</a:t>
            </a:r>
            <a:r>
              <a:rPr/>
              <a:t> </a:t>
            </a:r>
            <a:r>
              <a:rPr/>
              <a:t>introductory</a:t>
            </a:r>
            <a:r>
              <a:rPr/>
              <a:t> </a:t>
            </a:r>
            <a:r>
              <a:rPr/>
              <a:t>class.</a:t>
            </a:r>
          </a:p>
          <a:p>
            <a:pPr lvl="0" marL="0" indent="0">
              <a:buNone/>
            </a:pPr>
          </a:p>
          <a:p>
            <a:pPr lvl="0" marL="0" indent="0">
              <a:buNone/>
            </a:pPr>
            <a:r>
              <a:rPr/>
              <a:t>It</a:t>
            </a:r>
            <a:r>
              <a:rPr/>
              <a:t> </a:t>
            </a:r>
            <a:r>
              <a:rPr/>
              <a:t>may</a:t>
            </a:r>
            <a:r>
              <a:rPr/>
              <a:t> </a:t>
            </a:r>
            <a:r>
              <a:rPr/>
              <a:t>seem</a:t>
            </a:r>
            <a:r>
              <a:rPr/>
              <a:t> </a:t>
            </a:r>
            <a:r>
              <a:rPr/>
              <a:t>a</a:t>
            </a:r>
            <a:r>
              <a:rPr/>
              <a:t> </a:t>
            </a:r>
            <a:r>
              <a:rPr/>
              <a:t>bit</a:t>
            </a:r>
            <a:r>
              <a:rPr/>
              <a:t> </a:t>
            </a:r>
            <a:r>
              <a:rPr/>
              <a:t>weird</a:t>
            </a:r>
            <a:r>
              <a:rPr/>
              <a:t> </a:t>
            </a:r>
            <a:r>
              <a:rPr/>
              <a:t>to</a:t>
            </a:r>
            <a:r>
              <a:rPr/>
              <a:t> </a:t>
            </a:r>
            <a:r>
              <a:rPr/>
              <a:t>have</a:t>
            </a:r>
            <a:r>
              <a:rPr/>
              <a:t> </a:t>
            </a:r>
            <a:r>
              <a:rPr/>
              <a:t>an</a:t>
            </a:r>
            <a:r>
              <a:rPr/>
              <a:t> </a:t>
            </a:r>
            <a:r>
              <a:rPr/>
              <a:t>R</a:t>
            </a:r>
            <a:r>
              <a:rPr/>
              <a:t> </a:t>
            </a:r>
            <a:r>
              <a:rPr/>
              <a:t>program</a:t>
            </a:r>
            <a:r>
              <a:rPr/>
              <a:t> </a:t>
            </a:r>
            <a:r>
              <a:rPr/>
              <a:t>that</a:t>
            </a:r>
            <a:r>
              <a:rPr/>
              <a:t> </a:t>
            </a:r>
            <a:r>
              <a:rPr/>
              <a:t>creates</a:t>
            </a:r>
            <a:r>
              <a:rPr/>
              <a:t> </a:t>
            </a:r>
            <a:r>
              <a:rPr/>
              <a:t>a</a:t>
            </a:r>
            <a:r>
              <a:rPr/>
              <a:t> </a:t>
            </a:r>
            <a:r>
              <a:rPr/>
              <a:t>PowerPoint</a:t>
            </a:r>
            <a:r>
              <a:rPr/>
              <a:t> </a:t>
            </a:r>
            <a:r>
              <a:rPr/>
              <a:t>presentation</a:t>
            </a:r>
            <a:r>
              <a:rPr/>
              <a:t> </a:t>
            </a:r>
            <a:r>
              <a:rPr/>
              <a:t>that</a:t>
            </a:r>
            <a:r>
              <a:rPr/>
              <a:t> </a:t>
            </a:r>
            <a:r>
              <a:rPr/>
              <a:t>talks</a:t>
            </a:r>
            <a:r>
              <a:rPr/>
              <a:t> </a:t>
            </a:r>
            <a:r>
              <a:rPr/>
              <a:t>about</a:t>
            </a:r>
            <a:r>
              <a:rPr/>
              <a:t> </a:t>
            </a:r>
            <a:r>
              <a:rPr/>
              <a:t>a</a:t>
            </a:r>
            <a:r>
              <a:rPr/>
              <a:t> </a:t>
            </a:r>
            <a:r>
              <a:rPr/>
              <a:t>different</a:t>
            </a:r>
            <a:r>
              <a:rPr/>
              <a:t> </a:t>
            </a:r>
            <a:r>
              <a:rPr/>
              <a:t>R</a:t>
            </a:r>
            <a:r>
              <a:rPr/>
              <a:t> </a:t>
            </a:r>
            <a:r>
              <a:rPr/>
              <a:t>program,</a:t>
            </a:r>
            <a:r>
              <a:rPr/>
              <a:t> </a:t>
            </a:r>
            <a:r>
              <a:rPr/>
              <a:t>but</a:t>
            </a:r>
            <a:r>
              <a:rPr/>
              <a:t> </a:t>
            </a:r>
            <a:r>
              <a:rPr/>
              <a:t>it</a:t>
            </a:r>
            <a:r>
              <a:rPr/>
              <a:t> </a:t>
            </a:r>
            <a:r>
              <a:rPr/>
              <a:t>works</a:t>
            </a:r>
            <a:r>
              <a:rPr/>
              <a:t> </a:t>
            </a:r>
            <a:r>
              <a:rPr/>
              <a:t>well</a:t>
            </a:r>
            <a:r>
              <a:rPr/>
              <a:t> </a:t>
            </a:r>
            <a:r>
              <a:rPr/>
              <a:t>for</a:t>
            </a:r>
            <a:r>
              <a:rPr/>
              <a:t> </a:t>
            </a:r>
            <a:r>
              <a:rPr/>
              <a:t>me.</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a</a:t>
            </a:r>
            <a:r>
              <a:rPr/>
              <a:t> </a:t>
            </a:r>
            <a:r>
              <a:rPr/>
              <a:t>brief</a:t>
            </a:r>
            <a:r>
              <a:rPr/>
              <a:t> </a:t>
            </a:r>
            <a:r>
              <a:rPr/>
              <a:t>sentence</a:t>
            </a:r>
            <a:r>
              <a:rPr/>
              <a:t> </a:t>
            </a:r>
            <a:r>
              <a:rPr/>
              <a:t>written</a:t>
            </a:r>
            <a:r>
              <a:rPr/>
              <a:t> </a:t>
            </a:r>
            <a:r>
              <a:rPr/>
              <a:t>as</a:t>
            </a:r>
            <a:r>
              <a:rPr/>
              <a:t> </a:t>
            </a:r>
            <a:r>
              <a:rPr/>
              <a:t>open</a:t>
            </a:r>
            <a:r>
              <a:rPr/>
              <a:t> </a:t>
            </a:r>
            <a:r>
              <a:rPr/>
              <a:t>text.</a:t>
            </a:r>
            <a:r>
              <a:rPr/>
              <a:t> </a:t>
            </a:r>
            <a:r>
              <a:rPr/>
              <a:t>You</a:t>
            </a:r>
            <a:r>
              <a:rPr/>
              <a:t> </a:t>
            </a:r>
            <a:r>
              <a:rPr/>
              <a:t>will</a:t>
            </a:r>
            <a:r>
              <a:rPr/>
              <a:t> </a:t>
            </a:r>
            <a:r>
              <a:rPr/>
              <a:t>be</a:t>
            </a:r>
            <a:r>
              <a:rPr/>
              <a:t> </a:t>
            </a:r>
            <a:r>
              <a:rPr/>
              <a:t>required</a:t>
            </a:r>
            <a:r>
              <a:rPr/>
              <a:t> </a:t>
            </a:r>
            <a:r>
              <a:rPr/>
              <a:t>to</a:t>
            </a:r>
            <a:r>
              <a:rPr/>
              <a:t> </a:t>
            </a:r>
            <a:r>
              <a:rPr/>
              <a:t>provide</a:t>
            </a:r>
            <a:r>
              <a:rPr/>
              <a:t> </a:t>
            </a:r>
            <a:r>
              <a:rPr/>
              <a:t>open</a:t>
            </a:r>
            <a:r>
              <a:rPr/>
              <a:t> </a:t>
            </a:r>
            <a:r>
              <a:rPr/>
              <a:t>text</a:t>
            </a:r>
            <a:r>
              <a:rPr/>
              <a:t> </a:t>
            </a:r>
            <a:r>
              <a:rPr/>
              <a:t>comments</a:t>
            </a:r>
            <a:r>
              <a:rPr/>
              <a:t> </a:t>
            </a:r>
            <a:r>
              <a:rPr/>
              <a:t>on</a:t>
            </a:r>
            <a:r>
              <a:rPr/>
              <a:t> </a:t>
            </a:r>
            <a:r>
              <a:rPr/>
              <a:t>all</a:t>
            </a:r>
            <a:r>
              <a:rPr/>
              <a:t> </a:t>
            </a:r>
            <a:r>
              <a:rPr/>
              <a:t>your</a:t>
            </a:r>
            <a:r>
              <a:rPr/>
              <a:t> </a:t>
            </a:r>
            <a:r>
              <a:rPr/>
              <a:t>homework</a:t>
            </a:r>
            <a:r>
              <a:rPr/>
              <a:t> </a:t>
            </a:r>
            <a:r>
              <a:rPr/>
              <a:t>assignments.</a:t>
            </a:r>
            <a:r>
              <a:rPr/>
              <a:t> </a:t>
            </a:r>
            <a:r>
              <a:rPr/>
              <a:t>Often</a:t>
            </a:r>
            <a:r>
              <a:rPr/>
              <a:t> </a:t>
            </a:r>
            <a:r>
              <a:rPr/>
              <a:t>just</a:t>
            </a:r>
            <a:r>
              <a:rPr/>
              <a:t> </a:t>
            </a:r>
            <a:r>
              <a:rPr/>
              <a:t>a</a:t>
            </a:r>
            <a:r>
              <a:rPr/>
              <a:t> </a:t>
            </a:r>
            <a:r>
              <a:rPr/>
              <a:t>single</a:t>
            </a:r>
            <a:r>
              <a:rPr/>
              <a:t> </a:t>
            </a:r>
            <a:r>
              <a:rPr/>
              <a:t>sentence</a:t>
            </a:r>
            <a:r>
              <a:rPr/>
              <a:t> </a:t>
            </a:r>
            <a:r>
              <a:rPr/>
              <a:t>will</a:t>
            </a:r>
            <a:r>
              <a:rPr/>
              <a:t> </a:t>
            </a:r>
            <a:r>
              <a:rPr/>
              <a:t>do,</a:t>
            </a:r>
            <a:r>
              <a:rPr/>
              <a:t> </a:t>
            </a:r>
            <a:r>
              <a:rPr/>
              <a:t>but</a:t>
            </a:r>
            <a:r>
              <a:rPr/>
              <a:t> </a:t>
            </a:r>
            <a:r>
              <a:rPr/>
              <a:t>do</a:t>
            </a:r>
            <a:r>
              <a:rPr/>
              <a:t> </a:t>
            </a:r>
            <a:r>
              <a:rPr/>
              <a:t>get</a:t>
            </a:r>
            <a:r>
              <a:rPr/>
              <a:t> </a:t>
            </a:r>
            <a:r>
              <a:rPr/>
              <a:t>in</a:t>
            </a:r>
            <a:r>
              <a:rPr/>
              <a:t> </a:t>
            </a:r>
            <a:r>
              <a:rPr/>
              <a:t>the</a:t>
            </a:r>
            <a:r>
              <a:rPr/>
              <a:t> </a:t>
            </a:r>
            <a:r>
              <a:rPr/>
              <a:t>practice</a:t>
            </a:r>
            <a:r>
              <a:rPr/>
              <a:t> </a:t>
            </a:r>
            <a:r>
              <a:rPr/>
              <a:t>of</a:t>
            </a:r>
            <a:r>
              <a:rPr/>
              <a:t> </a:t>
            </a:r>
            <a:r>
              <a:rPr/>
              <a:t>interspersing</a:t>
            </a:r>
            <a:r>
              <a:rPr/>
              <a:t> </a:t>
            </a:r>
            <a:r>
              <a:rPr/>
              <a:t>open</a:t>
            </a:r>
            <a:r>
              <a:rPr/>
              <a:t> </a:t>
            </a:r>
            <a:r>
              <a:rPr/>
              <a:t>text</a:t>
            </a:r>
            <a:r>
              <a:rPr/>
              <a:t> </a:t>
            </a:r>
            <a:r>
              <a:rPr/>
              <a:t>comments</a:t>
            </a:r>
            <a:r>
              <a:rPr/>
              <a:t> </a:t>
            </a:r>
            <a:r>
              <a:rPr/>
              <a:t>throughout</a:t>
            </a:r>
            <a:r>
              <a:rPr/>
              <a:t> </a:t>
            </a:r>
            <a:r>
              <a:rPr/>
              <a:t>your</a:t>
            </a:r>
            <a:r>
              <a:rPr/>
              <a:t> </a:t>
            </a:r>
            <a:r>
              <a:rPr/>
              <a:t>code.</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in</a:t>
            </a:r>
            <a:r>
              <a:rPr/>
              <a:t> </a:t>
            </a:r>
            <a:r>
              <a:rPr/>
              <a:t>R</a:t>
            </a:r>
            <a:r>
              <a:rPr/>
              <a:t> </a:t>
            </a:r>
            <a:r>
              <a:rPr/>
              <a:t>Markdown,</a:t>
            </a:r>
            <a:r>
              <a:rPr/>
              <a:t> </a:t>
            </a:r>
            <a:r>
              <a:rPr/>
              <a:t>sections</a:t>
            </a:r>
            <a:r>
              <a:rPr/>
              <a:t> </a:t>
            </a:r>
            <a:r>
              <a:rPr/>
              <a:t>of</a:t>
            </a:r>
            <a:r>
              <a:rPr/>
              <a:t> </a:t>
            </a:r>
            <a:r>
              <a:rPr/>
              <a:t>R</a:t>
            </a:r>
            <a:r>
              <a:rPr/>
              <a:t> </a:t>
            </a:r>
            <a:r>
              <a:rPr/>
              <a:t>code</a:t>
            </a:r>
            <a:r>
              <a:rPr/>
              <a:t> </a:t>
            </a:r>
            <a:r>
              <a:rPr/>
              <a:t>are</a:t>
            </a:r>
            <a:r>
              <a:rPr/>
              <a:t> </a:t>
            </a:r>
            <a:r>
              <a:rPr/>
              <a:t>delineated</a:t>
            </a:r>
            <a:r>
              <a:rPr/>
              <a:t> </a:t>
            </a:r>
            <a:r>
              <a:rPr/>
              <a:t>with</a:t>
            </a:r>
            <a:r>
              <a:rPr/>
              <a:t> </a:t>
            </a:r>
            <a:r>
              <a:rPr/>
              <a:t>three</a:t>
            </a:r>
            <a:r>
              <a:rPr/>
              <a:t> </a:t>
            </a:r>
            <a:r>
              <a:rPr/>
              <a:t>backticks.</a:t>
            </a:r>
            <a:r>
              <a:rPr/>
              <a:t> </a:t>
            </a:r>
            <a:r>
              <a:rPr/>
              <a:t>The</a:t>
            </a:r>
            <a:r>
              <a:rPr/>
              <a:t> </a:t>
            </a:r>
            <a:r>
              <a:rPr/>
              <a:t>backtick</a:t>
            </a:r>
            <a:r>
              <a:rPr/>
              <a:t> </a:t>
            </a:r>
            <a:r>
              <a:rPr/>
              <a:t>is</a:t>
            </a:r>
            <a:r>
              <a:rPr/>
              <a:t> </a:t>
            </a:r>
            <a:r>
              <a:rPr/>
              <a:t>a</a:t>
            </a:r>
            <a:r>
              <a:rPr/>
              <a:t> </a:t>
            </a:r>
            <a:r>
              <a:rPr/>
              <a:t>leftward</a:t>
            </a:r>
            <a:r>
              <a:rPr/>
              <a:t> </a:t>
            </a:r>
            <a:r>
              <a:rPr/>
              <a:t>slanting</a:t>
            </a:r>
            <a:r>
              <a:rPr/>
              <a:t> </a:t>
            </a:r>
            <a:r>
              <a:rPr/>
              <a:t>single</a:t>
            </a:r>
            <a:r>
              <a:rPr/>
              <a:t> </a:t>
            </a:r>
            <a:r>
              <a:rPr/>
              <a:t>quote</a:t>
            </a:r>
            <a:r>
              <a:rPr/>
              <a:t> </a:t>
            </a:r>
            <a:r>
              <a:rPr/>
              <a:t>mark.</a:t>
            </a:r>
            <a:r>
              <a:rPr/>
              <a:t> </a:t>
            </a:r>
            <a:r>
              <a:rPr/>
              <a:t>For</a:t>
            </a:r>
            <a:r>
              <a:rPr/>
              <a:t> </a:t>
            </a:r>
            <a:r>
              <a:rPr/>
              <a:t>most</a:t>
            </a:r>
            <a:r>
              <a:rPr/>
              <a:t> </a:t>
            </a:r>
            <a:r>
              <a:rPr/>
              <a:t>keyboards,</a:t>
            </a:r>
            <a:r>
              <a:rPr/>
              <a:t> </a:t>
            </a:r>
            <a:r>
              <a:rPr/>
              <a:t>you</a:t>
            </a:r>
            <a:r>
              <a:rPr/>
              <a:t> </a:t>
            </a:r>
            <a:r>
              <a:rPr/>
              <a:t>will</a:t>
            </a:r>
            <a:r>
              <a:rPr/>
              <a:t> </a:t>
            </a:r>
            <a:r>
              <a:rPr/>
              <a:t>find</a:t>
            </a:r>
            <a:r>
              <a:rPr/>
              <a:t> </a:t>
            </a:r>
            <a:r>
              <a:rPr/>
              <a:t>the</a:t>
            </a:r>
            <a:r>
              <a:rPr/>
              <a:t> </a:t>
            </a:r>
            <a:r>
              <a:rPr/>
              <a:t>backtick</a:t>
            </a:r>
            <a:r>
              <a:rPr/>
              <a:t> </a:t>
            </a:r>
            <a:r>
              <a:rPr/>
              <a:t>key</a:t>
            </a:r>
            <a:r>
              <a:rPr/>
              <a:t> </a:t>
            </a:r>
            <a:r>
              <a:rPr/>
              <a:t>on</a:t>
            </a:r>
            <a:r>
              <a:rPr/>
              <a:t> </a:t>
            </a:r>
            <a:r>
              <a:rPr/>
              <a:t>the</a:t>
            </a:r>
            <a:r>
              <a:rPr/>
              <a:t> </a:t>
            </a:r>
            <a:r>
              <a:rPr/>
              <a:t>top</a:t>
            </a:r>
            <a:r>
              <a:rPr/>
              <a:t> </a:t>
            </a:r>
            <a:r>
              <a:rPr/>
              <a:t>row,</a:t>
            </a:r>
            <a:r>
              <a:rPr/>
              <a:t> </a:t>
            </a:r>
            <a:r>
              <a:rPr/>
              <a:t>just</a:t>
            </a:r>
            <a:r>
              <a:rPr/>
              <a:t> </a:t>
            </a:r>
            <a:r>
              <a:rPr/>
              <a:t>to</a:t>
            </a:r>
            <a:r>
              <a:rPr/>
              <a:t> </a:t>
            </a:r>
            <a:r>
              <a:rPr/>
              <a:t>the</a:t>
            </a:r>
            <a:r>
              <a:rPr/>
              <a:t> </a:t>
            </a:r>
            <a:r>
              <a:rPr/>
              <a:t>left</a:t>
            </a:r>
            <a:r>
              <a:rPr/>
              <a:t> </a:t>
            </a:r>
            <a:r>
              <a:rPr/>
              <a:t>of</a:t>
            </a:r>
            <a:r>
              <a:rPr/>
              <a:t> </a:t>
            </a:r>
            <a:r>
              <a:rPr/>
              <a:t>the</a:t>
            </a:r>
            <a:r>
              <a:rPr/>
              <a:t> </a:t>
            </a:r>
            <a:r>
              <a:rPr/>
              <a:t>“</a:t>
            </a:r>
            <a:r>
              <a:rPr/>
              <a:t>1</a:t>
            </a:r>
            <a:r>
              <a:rPr/>
              <a:t>”</a:t>
            </a:r>
            <a:r>
              <a:rPr/>
              <a:t> </a:t>
            </a:r>
            <a:r>
              <a:rPr/>
              <a:t>key.</a:t>
            </a:r>
          </a:p>
          <a:p>
            <a:pPr lvl="0" marL="0" indent="0">
              <a:buNone/>
            </a:pPr>
          </a:p>
          <a:p>
            <a:pPr lvl="0" marL="0" indent="0">
              <a:buNone/>
            </a:pPr>
            <a:r>
              <a:rPr/>
              <a:t>The</a:t>
            </a:r>
            <a:r>
              <a:rPr/>
              <a:t> </a:t>
            </a:r>
            <a:r>
              <a:rPr/>
              <a:t>beginning</a:t>
            </a:r>
            <a:r>
              <a:rPr/>
              <a:t> </a:t>
            </a:r>
            <a:r>
              <a:rPr/>
              <a:t>of</a:t>
            </a:r>
            <a:r>
              <a:rPr/>
              <a:t> </a:t>
            </a:r>
            <a:r>
              <a:rPr/>
              <a:t>a</a:t>
            </a:r>
            <a:r>
              <a:rPr/>
              <a:t> </a:t>
            </a:r>
            <a:r>
              <a:rPr/>
              <a:t>chunk</a:t>
            </a:r>
            <a:r>
              <a:rPr/>
              <a:t> </a:t>
            </a:r>
            <a:r>
              <a:rPr/>
              <a:t>of</a:t>
            </a:r>
            <a:r>
              <a:rPr/>
              <a:t> </a:t>
            </a:r>
            <a:r>
              <a:rPr/>
              <a:t>R</a:t>
            </a:r>
            <a:r>
              <a:rPr/>
              <a:t> </a:t>
            </a:r>
            <a:r>
              <a:rPr/>
              <a:t>code</a:t>
            </a:r>
            <a:r>
              <a:rPr/>
              <a:t> </a:t>
            </a:r>
            <a:r>
              <a:rPr/>
              <a:t>has</a:t>
            </a:r>
            <a:r>
              <a:rPr/>
              <a:t> </a:t>
            </a:r>
            <a:r>
              <a:rPr/>
              <a:t>three</a:t>
            </a:r>
            <a:r>
              <a:rPr/>
              <a:t> </a:t>
            </a:r>
            <a:r>
              <a:rPr/>
              <a:t>backticks,</a:t>
            </a:r>
            <a:r>
              <a:rPr/>
              <a:t> </a:t>
            </a:r>
            <a:r>
              <a:rPr/>
              <a:t>followed</a:t>
            </a:r>
            <a:r>
              <a:rPr/>
              <a:t> </a:t>
            </a:r>
            <a:r>
              <a:rPr/>
              <a:t>by</a:t>
            </a:r>
            <a:r>
              <a:rPr/>
              <a:t> </a:t>
            </a:r>
            <a:r>
              <a:rPr/>
              <a:t>a</a:t>
            </a:r>
            <a:r>
              <a:rPr/>
              <a:t> </a:t>
            </a:r>
            <a:r>
              <a:rPr/>
              <a:t>left</a:t>
            </a:r>
            <a:r>
              <a:rPr/>
              <a:t> </a:t>
            </a:r>
            <a:r>
              <a:rPr/>
              <a:t>curly</a:t>
            </a:r>
            <a:r>
              <a:rPr/>
              <a:t> </a:t>
            </a:r>
            <a:r>
              <a:rPr/>
              <a:t>bracket,</a:t>
            </a:r>
            <a:r>
              <a:rPr/>
              <a:t> </a:t>
            </a:r>
            <a:r>
              <a:rPr/>
              <a:t>the</a:t>
            </a:r>
            <a:r>
              <a:rPr/>
              <a:t> </a:t>
            </a:r>
            <a:r>
              <a:rPr/>
              <a:t>letter</a:t>
            </a:r>
            <a:r>
              <a:rPr/>
              <a:t> </a:t>
            </a:r>
            <a:r>
              <a:rPr/>
              <a:t>“</a:t>
            </a:r>
            <a:r>
              <a:rPr/>
              <a:t>r</a:t>
            </a:r>
            <a:r>
              <a:rPr/>
              <a:t>”</a:t>
            </a:r>
            <a:r>
              <a:rPr/>
              <a:t> </a:t>
            </a:r>
            <a:r>
              <a:rPr/>
              <a:t>and</a:t>
            </a:r>
            <a:r>
              <a:rPr/>
              <a:t> </a:t>
            </a:r>
            <a:r>
              <a:rPr/>
              <a:t>then</a:t>
            </a:r>
            <a:r>
              <a:rPr/>
              <a:t> </a:t>
            </a:r>
            <a:r>
              <a:rPr/>
              <a:t>an</a:t>
            </a:r>
            <a:r>
              <a:rPr/>
              <a:t> </a:t>
            </a:r>
            <a:r>
              <a:rPr/>
              <a:t>optional</a:t>
            </a:r>
            <a:r>
              <a:rPr/>
              <a:t> </a:t>
            </a:r>
            <a:r>
              <a:rPr/>
              <a:t>name.</a:t>
            </a:r>
            <a:r>
              <a:rPr/>
              <a:t> </a:t>
            </a:r>
            <a:r>
              <a:rPr/>
              <a:t>End</a:t>
            </a:r>
            <a:r>
              <a:rPr/>
              <a:t> </a:t>
            </a:r>
            <a:r>
              <a:rPr/>
              <a:t>with</a:t>
            </a:r>
            <a:r>
              <a:rPr/>
              <a:t> </a:t>
            </a:r>
            <a:r>
              <a:rPr/>
              <a:t>a</a:t>
            </a:r>
            <a:r>
              <a:rPr/>
              <a:t> </a:t>
            </a:r>
            <a:r>
              <a:rPr/>
              <a:t>right</a:t>
            </a:r>
            <a:r>
              <a:rPr/>
              <a:t> </a:t>
            </a:r>
            <a:r>
              <a:rPr/>
              <a:t>curly</a:t>
            </a:r>
            <a:r>
              <a:rPr/>
              <a:t> </a:t>
            </a:r>
            <a:r>
              <a:rPr/>
              <a:t>bracket.</a:t>
            </a:r>
          </a:p>
          <a:p>
            <a:pPr lvl="0" marL="0" indent="0">
              <a:buNone/>
            </a:pPr>
          </a:p>
          <a:p>
            <a:pPr lvl="0" marL="0" indent="0">
              <a:buNone/>
            </a:pPr>
            <a:r>
              <a:rPr/>
              <a:t>This</a:t>
            </a:r>
            <a:r>
              <a:rPr/>
              <a:t> </a:t>
            </a:r>
            <a:r>
              <a:rPr/>
              <a:t>program</a:t>
            </a:r>
            <a:r>
              <a:rPr/>
              <a:t> </a:t>
            </a:r>
            <a:r>
              <a:rPr/>
              <a:t>chunk</a:t>
            </a:r>
            <a:r>
              <a:rPr/>
              <a:t> </a:t>
            </a:r>
            <a:r>
              <a:rPr/>
              <a:t>includes</a:t>
            </a:r>
            <a:r>
              <a:rPr/>
              <a:t> </a:t>
            </a:r>
            <a:r>
              <a:rPr/>
              <a:t>two</a:t>
            </a:r>
            <a:r>
              <a:rPr/>
              <a:t> </a:t>
            </a:r>
            <a:r>
              <a:rPr/>
              <a:t>lines</a:t>
            </a:r>
            <a:r>
              <a:rPr/>
              <a:t> </a:t>
            </a:r>
            <a:r>
              <a:rPr/>
              <a:t>of</a:t>
            </a:r>
            <a:r>
              <a:rPr/>
              <a:t> </a:t>
            </a:r>
            <a:r>
              <a:rPr/>
              <a:t>code.</a:t>
            </a:r>
          </a:p>
          <a:p>
            <a:pPr lvl="0" marL="0" indent="0">
              <a:buNone/>
            </a:pPr>
          </a:p>
          <a:p>
            <a:pPr lvl="0" marL="0" indent="0">
              <a:buNone/>
            </a:pPr>
            <a:r>
              <a:rPr/>
              <a:t>R.version.string</a:t>
            </a:r>
            <a:r>
              <a:rPr/>
              <a:t> </a:t>
            </a:r>
            <a:r>
              <a:rPr/>
              <a:t>displays</a:t>
            </a:r>
            <a:r>
              <a:rPr/>
              <a:t> </a:t>
            </a:r>
            <a:r>
              <a:rPr/>
              <a:t>the</a:t>
            </a:r>
            <a:r>
              <a:rPr/>
              <a:t> </a:t>
            </a:r>
            <a:r>
              <a:rPr/>
              <a:t>version</a:t>
            </a:r>
            <a:r>
              <a:rPr/>
              <a:t> </a:t>
            </a:r>
            <a:r>
              <a:rPr/>
              <a:t>of</a:t>
            </a:r>
            <a:r>
              <a:rPr/>
              <a:t> </a:t>
            </a:r>
            <a:r>
              <a:rPr/>
              <a:t>R</a:t>
            </a:r>
            <a:r>
              <a:rPr/>
              <a:t> </a:t>
            </a:r>
            <a:r>
              <a:rPr/>
              <a:t>that</a:t>
            </a:r>
            <a:r>
              <a:rPr/>
              <a:t> </a:t>
            </a:r>
            <a:r>
              <a:rPr/>
              <a:t>you</a:t>
            </a:r>
            <a:r>
              <a:rPr/>
              <a:t> </a:t>
            </a:r>
            <a:r>
              <a:rPr/>
              <a:t>are</a:t>
            </a:r>
            <a:r>
              <a:rPr/>
              <a:t> </a:t>
            </a:r>
            <a:r>
              <a:rPr/>
              <a:t>running.</a:t>
            </a:r>
            <a:r>
              <a:rPr/>
              <a:t> </a:t>
            </a:r>
            <a:r>
              <a:rPr/>
              <a:t>You</a:t>
            </a:r>
            <a:r>
              <a:rPr/>
              <a:t> </a:t>
            </a:r>
            <a:r>
              <a:rPr/>
              <a:t>should</a:t>
            </a:r>
            <a:r>
              <a:rPr/>
              <a:t> </a:t>
            </a:r>
            <a:r>
              <a:rPr/>
              <a:t>try</a:t>
            </a:r>
            <a:r>
              <a:rPr/>
              <a:t> </a:t>
            </a:r>
            <a:r>
              <a:rPr/>
              <a:t>to</a:t>
            </a:r>
            <a:r>
              <a:rPr/>
              <a:t> </a:t>
            </a:r>
            <a:r>
              <a:rPr/>
              <a:t>use</a:t>
            </a:r>
            <a:r>
              <a:rPr/>
              <a:t> </a:t>
            </a:r>
            <a:r>
              <a:rPr/>
              <a:t>a</a:t>
            </a:r>
            <a:r>
              <a:rPr/>
              <a:t> </a:t>
            </a:r>
            <a:r>
              <a:rPr/>
              <a:t>version</a:t>
            </a:r>
            <a:r>
              <a:rPr/>
              <a:t> </a:t>
            </a:r>
            <a:r>
              <a:rPr/>
              <a:t>of</a:t>
            </a:r>
            <a:r>
              <a:rPr/>
              <a:t> </a:t>
            </a:r>
            <a:r>
              <a:rPr/>
              <a:t>R</a:t>
            </a:r>
            <a:r>
              <a:rPr/>
              <a:t> </a:t>
            </a:r>
            <a:r>
              <a:rPr/>
              <a:t>at</a:t>
            </a:r>
            <a:r>
              <a:rPr/>
              <a:t> </a:t>
            </a:r>
            <a:r>
              <a:rPr/>
              <a:t>4.0</a:t>
            </a:r>
            <a:r>
              <a:rPr/>
              <a:t> </a:t>
            </a:r>
            <a:r>
              <a:rPr/>
              <a:t>or</a:t>
            </a:r>
            <a:r>
              <a:rPr/>
              <a:t> </a:t>
            </a:r>
            <a:r>
              <a:rPr/>
              <a:t>higher.</a:t>
            </a:r>
            <a:r>
              <a:rPr/>
              <a:t> </a:t>
            </a:r>
            <a:r>
              <a:rPr/>
              <a:t>This</a:t>
            </a:r>
            <a:r>
              <a:rPr/>
              <a:t> </a:t>
            </a:r>
            <a:r>
              <a:rPr/>
              <a:t>would</a:t>
            </a:r>
            <a:r>
              <a:rPr/>
              <a:t> </a:t>
            </a:r>
            <a:r>
              <a:rPr/>
              <a:t>only</a:t>
            </a:r>
            <a:r>
              <a:rPr/>
              <a:t> </a:t>
            </a:r>
            <a:r>
              <a:rPr/>
              <a:t>be</a:t>
            </a:r>
            <a:r>
              <a:rPr/>
              <a:t> </a:t>
            </a:r>
            <a:r>
              <a:rPr/>
              <a:t>an</a:t>
            </a:r>
            <a:r>
              <a:rPr/>
              <a:t> </a:t>
            </a:r>
            <a:r>
              <a:rPr/>
              <a:t>issue</a:t>
            </a:r>
            <a:r>
              <a:rPr/>
              <a:t> </a:t>
            </a:r>
            <a:r>
              <a:rPr/>
              <a:t>if</a:t>
            </a:r>
            <a:r>
              <a:rPr/>
              <a:t> </a:t>
            </a:r>
            <a:r>
              <a:rPr/>
              <a:t>you’ve</a:t>
            </a:r>
            <a:r>
              <a:rPr/>
              <a:t> </a:t>
            </a:r>
            <a:r>
              <a:rPr/>
              <a:t>been</a:t>
            </a:r>
            <a:r>
              <a:rPr/>
              <a:t> </a:t>
            </a:r>
            <a:r>
              <a:rPr/>
              <a:t>using</a:t>
            </a:r>
            <a:r>
              <a:rPr/>
              <a:t> </a:t>
            </a:r>
            <a:r>
              <a:rPr/>
              <a:t>R</a:t>
            </a:r>
            <a:r>
              <a:rPr/>
              <a:t> </a:t>
            </a:r>
            <a:r>
              <a:rPr/>
              <a:t>for</a:t>
            </a:r>
            <a:r>
              <a:rPr/>
              <a:t> </a:t>
            </a:r>
            <a:r>
              <a:rPr/>
              <a:t>more</a:t>
            </a:r>
            <a:r>
              <a:rPr/>
              <a:t> </a:t>
            </a:r>
            <a:r>
              <a:rPr/>
              <a:t>than</a:t>
            </a:r>
            <a:r>
              <a:rPr/>
              <a:t> </a:t>
            </a:r>
            <a:r>
              <a:rPr/>
              <a:t>a</a:t>
            </a:r>
            <a:r>
              <a:rPr/>
              <a:t> </a:t>
            </a:r>
            <a:r>
              <a:rPr/>
              <a:t>couple</a:t>
            </a:r>
            <a:r>
              <a:rPr/>
              <a:t> </a:t>
            </a:r>
            <a:r>
              <a:rPr/>
              <a:t>of</a:t>
            </a:r>
            <a:r>
              <a:rPr/>
              <a:t> </a:t>
            </a:r>
            <a:r>
              <a:rPr/>
              <a:t>years</a:t>
            </a:r>
            <a:r>
              <a:rPr/>
              <a:t> </a:t>
            </a:r>
            <a:r>
              <a:rPr/>
              <a:t>and</a:t>
            </a:r>
            <a:r>
              <a:rPr/>
              <a:t> </a:t>
            </a:r>
            <a:r>
              <a:rPr/>
              <a:t>have</a:t>
            </a:r>
            <a:r>
              <a:rPr/>
              <a:t> </a:t>
            </a:r>
            <a:r>
              <a:rPr/>
              <a:t>been</a:t>
            </a:r>
            <a:r>
              <a:rPr/>
              <a:t> </a:t>
            </a:r>
            <a:r>
              <a:rPr/>
              <a:t>lazy</a:t>
            </a:r>
            <a:r>
              <a:rPr/>
              <a:t> </a:t>
            </a:r>
            <a:r>
              <a:rPr/>
              <a:t>about</a:t>
            </a:r>
            <a:r>
              <a:rPr/>
              <a:t> </a:t>
            </a:r>
            <a:r>
              <a:rPr/>
              <a:t>upgrades.</a:t>
            </a:r>
            <a:r>
              <a:rPr/>
              <a:t> </a:t>
            </a:r>
            <a:r>
              <a:rPr/>
              <a:t>If</a:t>
            </a:r>
            <a:r>
              <a:rPr/>
              <a:t> </a:t>
            </a:r>
            <a:r>
              <a:rPr/>
              <a:t>you</a:t>
            </a:r>
            <a:r>
              <a:rPr/>
              <a:t> </a:t>
            </a:r>
            <a:r>
              <a:rPr/>
              <a:t>downloaded</a:t>
            </a:r>
            <a:r>
              <a:rPr/>
              <a:t> </a:t>
            </a:r>
            <a:r>
              <a:rPr/>
              <a:t>R</a:t>
            </a:r>
            <a:r>
              <a:rPr/>
              <a:t> </a:t>
            </a:r>
            <a:r>
              <a:rPr/>
              <a:t>at</a:t>
            </a:r>
            <a:r>
              <a:rPr/>
              <a:t> </a:t>
            </a:r>
            <a:r>
              <a:rPr/>
              <a:t>the</a:t>
            </a:r>
            <a:r>
              <a:rPr/>
              <a:t> </a:t>
            </a:r>
            <a:r>
              <a:rPr/>
              <a:t>beginning</a:t>
            </a:r>
            <a:r>
              <a:rPr/>
              <a:t> </a:t>
            </a:r>
            <a:r>
              <a:rPr/>
              <a:t>of</a:t>
            </a:r>
            <a:r>
              <a:rPr/>
              <a:t> </a:t>
            </a:r>
            <a:r>
              <a:rPr/>
              <a:t>this</a:t>
            </a:r>
            <a:r>
              <a:rPr/>
              <a:t> </a:t>
            </a:r>
            <a:r>
              <a:rPr/>
              <a:t>semester,</a:t>
            </a:r>
            <a:r>
              <a:rPr/>
              <a:t> </a:t>
            </a:r>
            <a:r>
              <a:rPr/>
              <a:t>you</a:t>
            </a:r>
            <a:r>
              <a:rPr/>
              <a:t> </a:t>
            </a:r>
            <a:r>
              <a:rPr/>
              <a:t>will</a:t>
            </a:r>
            <a:r>
              <a:rPr/>
              <a:t> </a:t>
            </a:r>
            <a:r>
              <a:rPr/>
              <a:t>have</a:t>
            </a:r>
            <a:r>
              <a:rPr/>
              <a:t> </a:t>
            </a:r>
            <a:r>
              <a:rPr/>
              <a:t>a</a:t>
            </a:r>
            <a:r>
              <a:rPr/>
              <a:t> </a:t>
            </a:r>
            <a:r>
              <a:rPr/>
              <a:t>version</a:t>
            </a:r>
            <a:r>
              <a:rPr/>
              <a:t> </a:t>
            </a:r>
            <a:r>
              <a:rPr/>
              <a:t>of</a:t>
            </a:r>
            <a:r>
              <a:rPr/>
              <a:t> </a:t>
            </a:r>
            <a:r>
              <a:rPr/>
              <a:t>R</a:t>
            </a:r>
            <a:r>
              <a:rPr/>
              <a:t> </a:t>
            </a:r>
            <a:r>
              <a:rPr/>
              <a:t>beyond</a:t>
            </a:r>
            <a:r>
              <a:rPr/>
              <a:t> </a:t>
            </a:r>
            <a:r>
              <a:rPr/>
              <a:t>4.0.</a:t>
            </a:r>
          </a:p>
          <a:p>
            <a:pPr lvl="0" marL="0" indent="0">
              <a:buNone/>
            </a:pPr>
          </a:p>
          <a:p>
            <a:pPr lvl="0" marL="0" indent="0">
              <a:buNone/>
            </a:pPr>
            <a:r>
              <a:rPr/>
              <a:t>The</a:t>
            </a:r>
            <a:r>
              <a:rPr/>
              <a:t> </a:t>
            </a:r>
            <a:r>
              <a:rPr/>
              <a:t>second</a:t>
            </a:r>
            <a:r>
              <a:rPr/>
              <a:t> </a:t>
            </a:r>
            <a:r>
              <a:rPr/>
              <a:t>line</a:t>
            </a:r>
            <a:r>
              <a:rPr/>
              <a:t> </a:t>
            </a:r>
            <a:r>
              <a:rPr/>
              <a:t>of</a:t>
            </a:r>
            <a:r>
              <a:rPr/>
              <a:t> </a:t>
            </a:r>
            <a:r>
              <a:rPr/>
              <a:t>code,</a:t>
            </a:r>
            <a:r>
              <a:rPr/>
              <a:t> </a:t>
            </a:r>
            <a:r>
              <a:rPr/>
              <a:t>Sys.Date(),</a:t>
            </a:r>
            <a:r>
              <a:rPr/>
              <a:t> </a:t>
            </a:r>
            <a:r>
              <a:rPr/>
              <a:t>displays</a:t>
            </a:r>
            <a:r>
              <a:rPr/>
              <a:t> </a:t>
            </a:r>
            <a:r>
              <a:rPr/>
              <a:t>the</a:t>
            </a:r>
            <a:r>
              <a:rPr/>
              <a:t> </a:t>
            </a:r>
            <a:r>
              <a:rPr/>
              <a:t>current</a:t>
            </a:r>
            <a:r>
              <a:rPr/>
              <a:t> </a:t>
            </a:r>
            <a:r>
              <a:rPr/>
              <a:t>date.</a:t>
            </a:r>
            <a:r>
              <a:rPr/>
              <a:t> </a:t>
            </a:r>
            <a:r>
              <a:rPr/>
              <a:t>Sometimes</a:t>
            </a:r>
            <a:r>
              <a:rPr/>
              <a:t> </a:t>
            </a:r>
            <a:r>
              <a:rPr/>
              <a:t>knowing</a:t>
            </a:r>
            <a:r>
              <a:rPr/>
              <a:t> </a:t>
            </a:r>
            <a:r>
              <a:rPr/>
              <a:t>when</a:t>
            </a:r>
            <a:r>
              <a:rPr/>
              <a:t> </a:t>
            </a:r>
            <a:r>
              <a:rPr/>
              <a:t>a</a:t>
            </a:r>
            <a:r>
              <a:rPr/>
              <a:t> </a:t>
            </a:r>
            <a:r>
              <a:rPr/>
              <a:t>program</a:t>
            </a:r>
            <a:r>
              <a:rPr/>
              <a:t> </a:t>
            </a:r>
            <a:r>
              <a:rPr/>
              <a:t>was</a:t>
            </a:r>
            <a:r>
              <a:rPr/>
              <a:t> </a:t>
            </a:r>
            <a:r>
              <a:rPr/>
              <a:t>run</a:t>
            </a:r>
            <a:r>
              <a:rPr/>
              <a:t> </a:t>
            </a:r>
            <a:r>
              <a:rPr/>
              <a:t>can</a:t>
            </a:r>
            <a:r>
              <a:rPr/>
              <a:t> </a:t>
            </a:r>
            <a:r>
              <a:rPr/>
              <a:t>help</a:t>
            </a:r>
            <a:r>
              <a:rPr/>
              <a:t> </a:t>
            </a:r>
            <a:r>
              <a:rPr/>
              <a:t>you</a:t>
            </a:r>
            <a:r>
              <a:rPr/>
              <a:t> </a:t>
            </a:r>
            <a:r>
              <a:rPr/>
              <a:t>decide</a:t>
            </a:r>
            <a:r>
              <a:rPr/>
              <a:t> </a:t>
            </a:r>
            <a:r>
              <a:rPr/>
              <a:t>if</a:t>
            </a:r>
            <a:r>
              <a:rPr/>
              <a:t> </a:t>
            </a:r>
            <a:r>
              <a:rPr/>
              <a:t>you</a:t>
            </a:r>
            <a:r>
              <a:rPr/>
              <a:t> </a:t>
            </a:r>
            <a:r>
              <a:rPr/>
              <a:t>need</a:t>
            </a:r>
            <a:r>
              <a:rPr/>
              <a:t> </a:t>
            </a:r>
            <a:r>
              <a:rPr/>
              <a:t>to</a:t>
            </a:r>
            <a:r>
              <a:rPr/>
              <a:t> </a:t>
            </a:r>
            <a:r>
              <a:rPr/>
              <a:t>run</a:t>
            </a:r>
            <a:r>
              <a:rPr/>
              <a:t> </a:t>
            </a:r>
            <a:r>
              <a:rPr/>
              <a:t>the</a:t>
            </a:r>
            <a:r>
              <a:rPr/>
              <a:t> </a:t>
            </a:r>
            <a:r>
              <a:rPr/>
              <a:t>program</a:t>
            </a:r>
            <a:r>
              <a:rPr/>
              <a:t> </a:t>
            </a:r>
            <a:r>
              <a:rPr/>
              <a:t>again</a:t>
            </a:r>
            <a:r>
              <a:rPr/>
              <a:t> </a:t>
            </a:r>
            <a:r>
              <a:rPr/>
              <a:t>(perhaps</a:t>
            </a:r>
            <a:r>
              <a:rPr/>
              <a:t> </a:t>
            </a:r>
            <a:r>
              <a:rPr/>
              <a:t>because</a:t>
            </a:r>
            <a:r>
              <a:rPr/>
              <a:t> </a:t>
            </a:r>
            <a:r>
              <a:rPr/>
              <a:t>the</a:t>
            </a:r>
            <a:r>
              <a:rPr/>
              <a:t> </a:t>
            </a:r>
            <a:r>
              <a:rPr/>
              <a:t>data</a:t>
            </a:r>
            <a:r>
              <a:rPr/>
              <a:t> </a:t>
            </a:r>
            <a:r>
              <a:rPr/>
              <a:t>has</a:t>
            </a:r>
            <a:r>
              <a:rPr/>
              <a:t> </a:t>
            </a:r>
            <a:r>
              <a:rPr/>
              <a:t>changed,</a:t>
            </a:r>
            <a:r>
              <a:rPr/>
              <a:t> </a:t>
            </a:r>
            <a:r>
              <a:rPr/>
              <a:t>or</a:t>
            </a:r>
            <a:r>
              <a:rPr/>
              <a:t> </a:t>
            </a:r>
            <a:r>
              <a:rPr/>
              <a:t>you</a:t>
            </a:r>
            <a:r>
              <a:rPr/>
              <a:t> </a:t>
            </a:r>
            <a:r>
              <a:rPr/>
              <a:t>are</a:t>
            </a:r>
            <a:r>
              <a:rPr/>
              <a:t> </a:t>
            </a:r>
            <a:r>
              <a:rPr/>
              <a:t>using</a:t>
            </a:r>
            <a:r>
              <a:rPr/>
              <a:t> </a:t>
            </a:r>
            <a:r>
              <a:rPr/>
              <a:t>a</a:t>
            </a:r>
            <a:r>
              <a:rPr/>
              <a:t> </a:t>
            </a:r>
            <a:r>
              <a:rPr/>
              <a:t>new</a:t>
            </a:r>
            <a:r>
              <a:rPr/>
              <a:t> </a:t>
            </a:r>
            <a:r>
              <a:rPr/>
              <a:t>version</a:t>
            </a:r>
            <a:r>
              <a:rPr/>
              <a:t> </a:t>
            </a:r>
            <a:r>
              <a:rPr/>
              <a:t>of</a:t>
            </a:r>
            <a:r>
              <a:rPr/>
              <a:t> </a:t>
            </a:r>
            <a:r>
              <a:rPr/>
              <a:t>R).</a:t>
            </a:r>
          </a:p>
          <a:p>
            <a:pPr lvl="0" marL="0" indent="0">
              <a:buNone/>
            </a:pPr>
          </a:p>
          <a:p>
            <a:pPr lvl="0" marL="0" indent="0">
              <a:buNone/>
            </a:pPr>
            <a:r>
              <a:rPr/>
              <a:t>After</a:t>
            </a:r>
            <a:r>
              <a:rPr/>
              <a:t> </a:t>
            </a:r>
            <a:r>
              <a:rPr/>
              <a:t>this</a:t>
            </a:r>
            <a:r>
              <a:rPr/>
              <a:t> </a:t>
            </a:r>
            <a:r>
              <a:rPr/>
              <a:t>you</a:t>
            </a:r>
            <a:r>
              <a:rPr/>
              <a:t> </a:t>
            </a:r>
            <a:r>
              <a:rPr/>
              <a:t>see</a:t>
            </a:r>
            <a:r>
              <a:rPr/>
              <a:t> </a:t>
            </a:r>
            <a:r>
              <a:rPr/>
              <a:t>three</a:t>
            </a:r>
            <a:r>
              <a:rPr/>
              <a:t> </a:t>
            </a:r>
            <a:r>
              <a:rPr/>
              <a:t>more</a:t>
            </a:r>
            <a:r>
              <a:rPr/>
              <a:t> </a:t>
            </a:r>
            <a:r>
              <a:rPr/>
              <a:t>backticks,</a:t>
            </a:r>
            <a:r>
              <a:rPr/>
              <a:t> </a:t>
            </a:r>
            <a:r>
              <a:rPr/>
              <a:t>which</a:t>
            </a:r>
            <a:r>
              <a:rPr/>
              <a:t> </a:t>
            </a:r>
            <a:r>
              <a:rPr/>
              <a:t>tells</a:t>
            </a:r>
            <a:r>
              <a:rPr/>
              <a:t> </a:t>
            </a:r>
            <a:r>
              <a:rPr/>
              <a:t>R</a:t>
            </a:r>
            <a:r>
              <a:rPr/>
              <a:t> </a:t>
            </a:r>
            <a:r>
              <a:rPr/>
              <a:t>Markdown</a:t>
            </a:r>
            <a:r>
              <a:rPr/>
              <a:t> </a:t>
            </a:r>
            <a:r>
              <a:rPr/>
              <a:t>that</a:t>
            </a:r>
            <a:r>
              <a:rPr/>
              <a:t> </a:t>
            </a:r>
            <a:r>
              <a:rPr/>
              <a:t>the</a:t>
            </a:r>
            <a:r>
              <a:rPr/>
              <a:t> </a:t>
            </a:r>
            <a:r>
              <a:rPr/>
              <a:t>chunk</a:t>
            </a:r>
            <a:r>
              <a:rPr/>
              <a:t> </a:t>
            </a:r>
            <a:r>
              <a:rPr/>
              <a:t>of</a:t>
            </a:r>
            <a:r>
              <a:rPr/>
              <a:t> </a:t>
            </a:r>
            <a:r>
              <a:rPr/>
              <a:t>code</a:t>
            </a:r>
            <a:r>
              <a:rPr/>
              <a:t> </a:t>
            </a:r>
            <a:r>
              <a:rPr/>
              <a:t>has</a:t>
            </a:r>
            <a:r>
              <a:rPr/>
              <a:t> </a:t>
            </a:r>
            <a:r>
              <a:rPr/>
              <a:t>ended.</a:t>
            </a:r>
          </a:p>
          <a:p>
            <a:pPr lvl="0" marL="0" indent="0">
              <a:buNone/>
            </a:pPr>
          </a:p>
          <a:p>
            <a:pPr lvl="0" marL="0" indent="0">
              <a:buNone/>
            </a:pPr>
            <a:r>
              <a:rPr/>
              <a:t>I</a:t>
            </a:r>
            <a:r>
              <a:rPr/>
              <a:t> </a:t>
            </a:r>
            <a:r>
              <a:rPr/>
              <a:t>recommend</a:t>
            </a:r>
            <a:r>
              <a:rPr/>
              <a:t> </a:t>
            </a:r>
            <a:r>
              <a:rPr/>
              <a:t>that</a:t>
            </a:r>
            <a:r>
              <a:rPr/>
              <a:t> </a:t>
            </a:r>
            <a:r>
              <a:rPr/>
              <a:t>you</a:t>
            </a:r>
            <a:r>
              <a:rPr/>
              <a:t> </a:t>
            </a:r>
            <a:r>
              <a:rPr/>
              <a:t>try</a:t>
            </a:r>
            <a:r>
              <a:rPr/>
              <a:t> </a:t>
            </a:r>
            <a:r>
              <a:rPr/>
              <a:t>to</a:t>
            </a:r>
            <a:r>
              <a:rPr/>
              <a:t> </a:t>
            </a:r>
            <a:r>
              <a:rPr/>
              <a:t>avoid</a:t>
            </a:r>
            <a:r>
              <a:rPr/>
              <a:t> </a:t>
            </a:r>
            <a:r>
              <a:rPr/>
              <a:t>long</a:t>
            </a:r>
            <a:r>
              <a:rPr/>
              <a:t> </a:t>
            </a:r>
            <a:r>
              <a:rPr/>
              <a:t>stretches</a:t>
            </a:r>
            <a:r>
              <a:rPr/>
              <a:t> </a:t>
            </a:r>
            <a:r>
              <a:rPr/>
              <a:t>of</a:t>
            </a:r>
            <a:r>
              <a:rPr/>
              <a:t> </a:t>
            </a:r>
            <a:r>
              <a:rPr/>
              <a:t>R</a:t>
            </a:r>
            <a:r>
              <a:rPr/>
              <a:t> </a:t>
            </a:r>
            <a:r>
              <a:rPr/>
              <a:t>code.</a:t>
            </a:r>
            <a:r>
              <a:rPr/>
              <a:t> </a:t>
            </a:r>
            <a:r>
              <a:rPr/>
              <a:t>Break</a:t>
            </a:r>
            <a:r>
              <a:rPr/>
              <a:t> </a:t>
            </a:r>
            <a:r>
              <a:rPr/>
              <a:t>it</a:t>
            </a:r>
            <a:r>
              <a:rPr/>
              <a:t> </a:t>
            </a:r>
            <a:r>
              <a:rPr/>
              <a:t>up</a:t>
            </a:r>
            <a:r>
              <a:rPr/>
              <a:t> </a:t>
            </a:r>
            <a:r>
              <a:rPr/>
              <a:t>into</a:t>
            </a:r>
            <a:r>
              <a:rPr/>
              <a:t> </a:t>
            </a:r>
            <a:r>
              <a:rPr/>
              <a:t>segments</a:t>
            </a:r>
            <a:r>
              <a:rPr/>
              <a:t> </a:t>
            </a:r>
            <a:r>
              <a:rPr/>
              <a:t>of</a:t>
            </a:r>
            <a:r>
              <a:rPr/>
              <a:t> </a:t>
            </a:r>
            <a:r>
              <a:rPr/>
              <a:t>no</a:t>
            </a:r>
            <a:r>
              <a:rPr/>
              <a:t> </a:t>
            </a:r>
            <a:r>
              <a:rPr/>
              <a:t>more</a:t>
            </a:r>
            <a:r>
              <a:rPr/>
              <a:t> </a:t>
            </a:r>
            <a:r>
              <a:rPr/>
              <a:t>than</a:t>
            </a:r>
            <a:r>
              <a:rPr/>
              <a:t> </a:t>
            </a:r>
            <a:r>
              <a:rPr/>
              <a:t>20</a:t>
            </a:r>
            <a:r>
              <a:rPr/>
              <a:t> </a:t>
            </a:r>
            <a:r>
              <a:rPr/>
              <a:t>lines</a:t>
            </a:r>
            <a:r>
              <a:rPr/>
              <a:t> </a:t>
            </a:r>
            <a:r>
              <a:rPr/>
              <a:t>of</a:t>
            </a:r>
            <a:r>
              <a:rPr/>
              <a:t> </a:t>
            </a:r>
            <a:r>
              <a:rPr/>
              <a:t>code,</a:t>
            </a:r>
            <a:r>
              <a:rPr/>
              <a:t> </a:t>
            </a:r>
            <a:r>
              <a:rPr/>
              <a:t>and</a:t>
            </a:r>
            <a:r>
              <a:rPr/>
              <a:t> </a:t>
            </a:r>
            <a:r>
              <a:rPr/>
              <a:t>often</a:t>
            </a:r>
            <a:r>
              <a:rPr/>
              <a:t> </a:t>
            </a:r>
            <a:r>
              <a:rPr/>
              <a:t>less</a:t>
            </a:r>
            <a:r>
              <a:rPr/>
              <a:t> </a:t>
            </a:r>
            <a:r>
              <a:rPr/>
              <a:t>than</a:t>
            </a:r>
            <a:r>
              <a:rPr/>
              <a:t> </a:t>
            </a:r>
            <a:r>
              <a:rPr/>
              <a:t>this</a:t>
            </a:r>
            <a:r>
              <a:rPr/>
              <a:t> </a:t>
            </a:r>
            <a:r>
              <a:rPr/>
              <a:t>is</a:t>
            </a:r>
            <a:r>
              <a:rPr/>
              <a:t> </a:t>
            </a:r>
            <a:r>
              <a:rPr/>
              <a:t>better.</a:t>
            </a:r>
            <a:r>
              <a:rPr/>
              <a:t> </a:t>
            </a:r>
            <a:r>
              <a:rPr/>
              <a:t>Working</a:t>
            </a:r>
            <a:r>
              <a:rPr/>
              <a:t> </a:t>
            </a:r>
            <a:r>
              <a:rPr/>
              <a:t>with</a:t>
            </a:r>
            <a:r>
              <a:rPr/>
              <a:t> </a:t>
            </a:r>
            <a:r>
              <a:rPr/>
              <a:t>your</a:t>
            </a:r>
            <a:r>
              <a:rPr/>
              <a:t> </a:t>
            </a:r>
            <a:r>
              <a:rPr/>
              <a:t>program</a:t>
            </a:r>
            <a:r>
              <a:rPr/>
              <a:t> </a:t>
            </a:r>
            <a:r>
              <a:rPr/>
              <a:t>in</a:t>
            </a:r>
            <a:r>
              <a:rPr/>
              <a:t> </a:t>
            </a:r>
            <a:r>
              <a:rPr/>
              <a:t>chunks</a:t>
            </a:r>
            <a:r>
              <a:rPr/>
              <a:t> </a:t>
            </a:r>
            <a:r>
              <a:rPr/>
              <a:t>and</a:t>
            </a:r>
            <a:r>
              <a:rPr/>
              <a:t> </a:t>
            </a:r>
            <a:r>
              <a:rPr/>
              <a:t>interspersing</a:t>
            </a:r>
            <a:r>
              <a:rPr/>
              <a:t> </a:t>
            </a:r>
            <a:r>
              <a:rPr/>
              <a:t>free</a:t>
            </a:r>
            <a:r>
              <a:rPr/>
              <a:t> </a:t>
            </a:r>
            <a:r>
              <a:rPr/>
              <a:t>text</a:t>
            </a:r>
            <a:r>
              <a:rPr/>
              <a:t> </a:t>
            </a:r>
            <a:r>
              <a:rPr/>
              <a:t>comments</a:t>
            </a:r>
            <a:r>
              <a:rPr/>
              <a:t> </a:t>
            </a:r>
            <a:r>
              <a:rPr/>
              <a:t>liberally</a:t>
            </a:r>
            <a:r>
              <a:rPr/>
              <a:t> </a:t>
            </a:r>
            <a:r>
              <a:rPr/>
              <a:t>makes</a:t>
            </a:r>
            <a:r>
              <a:rPr/>
              <a:t> </a:t>
            </a:r>
            <a:r>
              <a:rPr/>
              <a:t>it</a:t>
            </a:r>
            <a:r>
              <a:rPr/>
              <a:t> </a:t>
            </a:r>
            <a:r>
              <a:rPr/>
              <a:t>easier</a:t>
            </a:r>
            <a:r>
              <a:rPr/>
              <a:t> </a:t>
            </a:r>
            <a:r>
              <a:rPr/>
              <a:t>to</a:t>
            </a:r>
            <a:r>
              <a:rPr/>
              <a:t> </a:t>
            </a:r>
            <a:r>
              <a:rPr/>
              <a:t>maintain</a:t>
            </a:r>
            <a:r>
              <a:rPr/>
              <a:t> </a:t>
            </a:r>
            <a:r>
              <a:rPr/>
              <a:t>your</a:t>
            </a:r>
            <a:r>
              <a:rPr/>
              <a:t> </a:t>
            </a:r>
            <a:r>
              <a:rPr/>
              <a:t>code.</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another</a:t>
            </a:r>
            <a:r>
              <a:rPr/>
              <a:t> </a:t>
            </a:r>
            <a:r>
              <a:rPr/>
              <a:t>brief</a:t>
            </a:r>
            <a:r>
              <a:rPr/>
              <a:t> </a:t>
            </a:r>
            <a:r>
              <a:rPr/>
              <a:t>comment.</a:t>
            </a:r>
            <a:r>
              <a:rPr/>
              <a:t> </a:t>
            </a:r>
            <a:r>
              <a:rPr/>
              <a:t>Note</a:t>
            </a:r>
            <a:r>
              <a:rPr/>
              <a:t> </a:t>
            </a:r>
            <a:r>
              <a:rPr/>
              <a:t>that</a:t>
            </a:r>
            <a:r>
              <a:rPr/>
              <a:t> </a:t>
            </a:r>
            <a:r>
              <a:rPr/>
              <a:t>you</a:t>
            </a:r>
            <a:r>
              <a:rPr/>
              <a:t> </a:t>
            </a:r>
            <a:r>
              <a:rPr/>
              <a:t>write</a:t>
            </a:r>
            <a:r>
              <a:rPr/>
              <a:t> </a:t>
            </a:r>
            <a:r>
              <a:rPr/>
              <a:t>an</a:t>
            </a:r>
            <a:r>
              <a:rPr/>
              <a:t> </a:t>
            </a:r>
            <a:r>
              <a:rPr/>
              <a:t>R</a:t>
            </a:r>
            <a:r>
              <a:rPr/>
              <a:t> </a:t>
            </a:r>
            <a:r>
              <a:rPr/>
              <a:t>Markdown</a:t>
            </a:r>
            <a:r>
              <a:rPr/>
              <a:t> </a:t>
            </a:r>
            <a:r>
              <a:rPr/>
              <a:t>a</a:t>
            </a:r>
            <a:r>
              <a:rPr/>
              <a:t> </a:t>
            </a:r>
            <a:r>
              <a:rPr/>
              <a:t>bit</a:t>
            </a:r>
            <a:r>
              <a:rPr/>
              <a:t> </a:t>
            </a:r>
            <a:r>
              <a:rPr/>
              <a:t>differently</a:t>
            </a:r>
            <a:r>
              <a:rPr/>
              <a:t> </a:t>
            </a:r>
            <a:r>
              <a:rPr/>
              <a:t>than</a:t>
            </a:r>
            <a:r>
              <a:rPr/>
              <a:t> </a:t>
            </a:r>
            <a:r>
              <a:rPr/>
              <a:t>most</a:t>
            </a:r>
            <a:r>
              <a:rPr/>
              <a:t> </a:t>
            </a:r>
            <a:r>
              <a:rPr/>
              <a:t>other</a:t>
            </a:r>
            <a:r>
              <a:rPr/>
              <a:t> </a:t>
            </a:r>
            <a:r>
              <a:rPr/>
              <a:t>programs.</a:t>
            </a:r>
            <a:r>
              <a:rPr/>
              <a:t> </a:t>
            </a:r>
            <a:r>
              <a:rPr/>
              <a:t>Most</a:t>
            </a:r>
            <a:r>
              <a:rPr/>
              <a:t> </a:t>
            </a:r>
            <a:r>
              <a:rPr/>
              <a:t>other</a:t>
            </a:r>
            <a:r>
              <a:rPr/>
              <a:t> </a:t>
            </a:r>
            <a:r>
              <a:rPr/>
              <a:t>programs</a:t>
            </a:r>
            <a:r>
              <a:rPr/>
              <a:t> </a:t>
            </a:r>
            <a:r>
              <a:rPr/>
              <a:t>place</a:t>
            </a:r>
            <a:r>
              <a:rPr/>
              <a:t> </a:t>
            </a:r>
            <a:r>
              <a:rPr/>
              <a:t>the</a:t>
            </a:r>
            <a:r>
              <a:rPr/>
              <a:t> </a:t>
            </a:r>
            <a:r>
              <a:rPr/>
              <a:t>comments</a:t>
            </a:r>
            <a:r>
              <a:rPr/>
              <a:t> </a:t>
            </a:r>
            <a:r>
              <a:rPr/>
              <a:t>inside</a:t>
            </a:r>
            <a:r>
              <a:rPr/>
              <a:t> </a:t>
            </a:r>
            <a:r>
              <a:rPr/>
              <a:t>of</a:t>
            </a:r>
            <a:r>
              <a:rPr/>
              <a:t> </a:t>
            </a:r>
            <a:r>
              <a:rPr/>
              <a:t>special</a:t>
            </a:r>
            <a:r>
              <a:rPr/>
              <a:t> </a:t>
            </a:r>
            <a:r>
              <a:rPr/>
              <a:t>delimiters.</a:t>
            </a:r>
            <a:r>
              <a:rPr/>
              <a:t> </a:t>
            </a:r>
            <a:r>
              <a:rPr/>
              <a:t>In</a:t>
            </a:r>
            <a:r>
              <a:rPr/>
              <a:t> </a:t>
            </a:r>
            <a:r>
              <a:rPr/>
              <a:t>SAS,</a:t>
            </a:r>
            <a:r>
              <a:rPr/>
              <a:t> </a:t>
            </a:r>
            <a:r>
              <a:rPr/>
              <a:t>for</a:t>
            </a:r>
            <a:r>
              <a:rPr/>
              <a:t> </a:t>
            </a:r>
            <a:r>
              <a:rPr/>
              <a:t>example,</a:t>
            </a:r>
            <a:r>
              <a:rPr/>
              <a:t> </a:t>
            </a:r>
            <a:r>
              <a:rPr/>
              <a:t>you</a:t>
            </a:r>
            <a:r>
              <a:rPr/>
              <a:t> </a:t>
            </a:r>
            <a:r>
              <a:rPr/>
              <a:t>start</a:t>
            </a:r>
            <a:r>
              <a:rPr/>
              <a:t> </a:t>
            </a:r>
            <a:r>
              <a:rPr/>
              <a:t>a</a:t>
            </a:r>
            <a:r>
              <a:rPr/>
              <a:t> </a:t>
            </a:r>
            <a:r>
              <a:rPr/>
              <a:t>comment</a:t>
            </a:r>
            <a:r>
              <a:rPr/>
              <a:t> </a:t>
            </a:r>
            <a:r>
              <a:rPr/>
              <a:t>with</a:t>
            </a:r>
            <a:r>
              <a:rPr/>
              <a:t> </a:t>
            </a:r>
            <a:r>
              <a:rPr/>
              <a:t>a</a:t>
            </a:r>
            <a:r>
              <a:rPr/>
              <a:t> </a:t>
            </a:r>
            <a:r>
              <a:rPr/>
              <a:t>slash</a:t>
            </a:r>
            <a:r>
              <a:rPr/>
              <a:t> </a:t>
            </a:r>
            <a:r>
              <a:rPr/>
              <a:t>and</a:t>
            </a:r>
            <a:r>
              <a:rPr/>
              <a:t> </a:t>
            </a:r>
            <a:r>
              <a:rPr/>
              <a:t>an</a:t>
            </a:r>
            <a:r>
              <a:rPr/>
              <a:t> </a:t>
            </a:r>
            <a:r>
              <a:rPr/>
              <a:t>asterisk</a:t>
            </a:r>
            <a:r>
              <a:rPr/>
              <a:t> </a:t>
            </a:r>
            <a:r>
              <a:rPr/>
              <a:t>and</a:t>
            </a:r>
            <a:r>
              <a:rPr/>
              <a:t> </a:t>
            </a:r>
            <a:r>
              <a:rPr/>
              <a:t>end</a:t>
            </a:r>
            <a:r>
              <a:rPr/>
              <a:t> </a:t>
            </a:r>
            <a:r>
              <a:rPr/>
              <a:t>it</a:t>
            </a:r>
            <a:r>
              <a:rPr/>
              <a:t> </a:t>
            </a:r>
            <a:r>
              <a:rPr/>
              <a:t>with</a:t>
            </a:r>
            <a:r>
              <a:rPr/>
              <a:t> </a:t>
            </a:r>
            <a:r>
              <a:rPr/>
              <a:t>an</a:t>
            </a:r>
            <a:r>
              <a:rPr/>
              <a:t> </a:t>
            </a:r>
            <a:r>
              <a:rPr/>
              <a:t>asterisk</a:t>
            </a:r>
            <a:r>
              <a:rPr/>
              <a:t> </a:t>
            </a:r>
            <a:r>
              <a:rPr/>
              <a:t>and</a:t>
            </a:r>
            <a:r>
              <a:rPr/>
              <a:t> </a:t>
            </a:r>
            <a:r>
              <a:rPr/>
              <a:t>a</a:t>
            </a:r>
            <a:r>
              <a:rPr/>
              <a:t> </a:t>
            </a:r>
            <a:r>
              <a:rPr/>
              <a:t>slash.</a:t>
            </a:r>
          </a:p>
          <a:p>
            <a:pPr lvl="0" marL="0" indent="0">
              <a:buNone/>
            </a:pPr>
          </a:p>
          <a:p>
            <a:pPr lvl="0" marL="0" indent="0">
              <a:buNone/>
            </a:pPr>
            <a:r>
              <a:rPr/>
              <a:t>In</a:t>
            </a:r>
            <a:r>
              <a:rPr/>
              <a:t> </a:t>
            </a:r>
            <a:r>
              <a:rPr/>
              <a:t>R</a:t>
            </a:r>
            <a:r>
              <a:rPr/>
              <a:t> </a:t>
            </a:r>
            <a:r>
              <a:rPr/>
              <a:t>Markdown,</a:t>
            </a:r>
            <a:r>
              <a:rPr/>
              <a:t> </a:t>
            </a:r>
            <a:r>
              <a:rPr/>
              <a:t>the</a:t>
            </a:r>
            <a:r>
              <a:rPr/>
              <a:t> </a:t>
            </a:r>
            <a:r>
              <a:rPr/>
              <a:t>comments</a:t>
            </a:r>
            <a:r>
              <a:rPr/>
              <a:t> </a:t>
            </a:r>
            <a:r>
              <a:rPr/>
              <a:t>are</a:t>
            </a:r>
            <a:r>
              <a:rPr/>
              <a:t> </a:t>
            </a:r>
            <a:r>
              <a:rPr/>
              <a:t>not</a:t>
            </a:r>
            <a:r>
              <a:rPr/>
              <a:t> </a:t>
            </a:r>
            <a:r>
              <a:rPr/>
              <a:t>delimited.</a:t>
            </a:r>
            <a:r>
              <a:rPr/>
              <a:t> </a:t>
            </a:r>
            <a:r>
              <a:rPr/>
              <a:t>The</a:t>
            </a:r>
            <a:r>
              <a:rPr/>
              <a:t> </a:t>
            </a:r>
            <a:r>
              <a:rPr/>
              <a:t>code</a:t>
            </a:r>
            <a:r>
              <a:rPr/>
              <a:t> </a:t>
            </a:r>
            <a:r>
              <a:rPr/>
              <a:t>is</a:t>
            </a:r>
            <a:r>
              <a:rPr/>
              <a:t> </a:t>
            </a:r>
            <a:r>
              <a:rPr/>
              <a:t>delimited</a:t>
            </a:r>
            <a:r>
              <a:rPr/>
              <a:t> </a:t>
            </a:r>
            <a:r>
              <a:rPr/>
              <a:t>by</a:t>
            </a:r>
            <a:r>
              <a:rPr/>
              <a:t> </a:t>
            </a:r>
            <a:r>
              <a:rPr/>
              <a:t>three</a:t>
            </a:r>
            <a:r>
              <a:rPr/>
              <a:t> </a:t>
            </a:r>
            <a:r>
              <a:rPr/>
              <a:t>consecutive</a:t>
            </a:r>
            <a:r>
              <a:rPr/>
              <a:t> </a:t>
            </a:r>
            <a:r>
              <a:rPr/>
              <a:t>backticks.</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some</a:t>
            </a:r>
            <a:r>
              <a:rPr/>
              <a:t> </a:t>
            </a:r>
            <a:r>
              <a:rPr/>
              <a:t>more</a:t>
            </a:r>
            <a:r>
              <a:rPr/>
              <a:t> </a:t>
            </a:r>
            <a:r>
              <a:rPr/>
              <a:t>R</a:t>
            </a:r>
            <a:r>
              <a:rPr/>
              <a:t> </a:t>
            </a:r>
            <a:r>
              <a:rPr/>
              <a:t>code.</a:t>
            </a:r>
            <a:r>
              <a:rPr/>
              <a:t> </a:t>
            </a:r>
            <a:r>
              <a:rPr/>
              <a:t>I</a:t>
            </a:r>
            <a:r>
              <a:rPr/>
              <a:t> </a:t>
            </a:r>
            <a:r>
              <a:rPr/>
              <a:t>named</a:t>
            </a:r>
            <a:r>
              <a:rPr/>
              <a:t> </a:t>
            </a:r>
            <a:r>
              <a:rPr/>
              <a:t>the</a:t>
            </a:r>
            <a:r>
              <a:rPr/>
              <a:t> </a:t>
            </a:r>
            <a:r>
              <a:rPr/>
              <a:t>chunk</a:t>
            </a:r>
            <a:r>
              <a:rPr/>
              <a:t> </a:t>
            </a:r>
            <a:r>
              <a:rPr/>
              <a:t>“</a:t>
            </a:r>
            <a:r>
              <a:rPr/>
              <a:t>read-rdata-file</a:t>
            </a:r>
            <a:r>
              <a:rPr/>
              <a:t>”</a:t>
            </a:r>
            <a:r>
              <a:rPr/>
              <a:t>.</a:t>
            </a:r>
            <a:r>
              <a:rPr/>
              <a:t> </a:t>
            </a:r>
            <a:r>
              <a:rPr/>
              <a:t>The</a:t>
            </a:r>
            <a:r>
              <a:rPr/>
              <a:t> </a:t>
            </a:r>
            <a:r>
              <a:rPr/>
              <a:t>load</a:t>
            </a:r>
            <a:r>
              <a:rPr/>
              <a:t> </a:t>
            </a:r>
            <a:r>
              <a:rPr/>
              <a:t>function</a:t>
            </a:r>
            <a:r>
              <a:rPr/>
              <a:t> </a:t>
            </a:r>
            <a:r>
              <a:rPr/>
              <a:t>reads</a:t>
            </a:r>
            <a:r>
              <a:rPr/>
              <a:t> </a:t>
            </a:r>
            <a:r>
              <a:rPr/>
              <a:t>information</a:t>
            </a:r>
            <a:r>
              <a:rPr/>
              <a:t> </a:t>
            </a:r>
            <a:r>
              <a:rPr/>
              <a:t>from</a:t>
            </a:r>
            <a:r>
              <a:rPr/>
              <a:t> </a:t>
            </a:r>
            <a:r>
              <a:rPr/>
              <a:t>a</a:t>
            </a:r>
            <a:r>
              <a:rPr/>
              <a:t> </a:t>
            </a:r>
            <a:r>
              <a:rPr/>
              <a:t>file</a:t>
            </a:r>
            <a:r>
              <a:rPr/>
              <a:t> </a:t>
            </a:r>
            <a:r>
              <a:rPr/>
              <a:t>named</a:t>
            </a:r>
            <a:r>
              <a:rPr/>
              <a:t> </a:t>
            </a:r>
            <a:r>
              <a:rPr/>
              <a:t>../data.two-small-dataframes.RData.</a:t>
            </a:r>
          </a:p>
          <a:p>
            <a:pPr lvl="0" marL="0" indent="0">
              <a:buNone/>
            </a:pPr>
          </a:p>
          <a:p>
            <a:pPr lvl="0" marL="0" indent="0">
              <a:buNone/>
            </a:pPr>
            <a:r>
              <a:rPr/>
              <a:t>I</a:t>
            </a:r>
            <a:r>
              <a:rPr/>
              <a:t> </a:t>
            </a:r>
            <a:r>
              <a:rPr/>
              <a:t>have</a:t>
            </a:r>
            <a:r>
              <a:rPr/>
              <a:t> </a:t>
            </a:r>
            <a:r>
              <a:rPr/>
              <a:t>to</a:t>
            </a:r>
            <a:r>
              <a:rPr/>
              <a:t> </a:t>
            </a:r>
            <a:r>
              <a:rPr/>
              <a:t>apologize</a:t>
            </a:r>
            <a:r>
              <a:rPr/>
              <a:t> </a:t>
            </a:r>
            <a:r>
              <a:rPr/>
              <a:t>here</a:t>
            </a:r>
            <a:r>
              <a:rPr/>
              <a:t> </a:t>
            </a:r>
            <a:r>
              <a:rPr/>
              <a:t>because</a:t>
            </a:r>
            <a:r>
              <a:rPr/>
              <a:t> </a:t>
            </a:r>
            <a:r>
              <a:rPr/>
              <a:t>Powerpoint</a:t>
            </a:r>
            <a:r>
              <a:rPr/>
              <a:t> </a:t>
            </a:r>
            <a:r>
              <a:rPr/>
              <a:t>splits</a:t>
            </a:r>
            <a:r>
              <a:rPr/>
              <a:t> </a:t>
            </a:r>
            <a:r>
              <a:rPr/>
              <a:t>the</a:t>
            </a:r>
            <a:r>
              <a:rPr/>
              <a:t> </a:t>
            </a:r>
            <a:r>
              <a:rPr/>
              <a:t>load</a:t>
            </a:r>
            <a:r>
              <a:rPr/>
              <a:t> </a:t>
            </a:r>
            <a:r>
              <a:rPr/>
              <a:t>function</a:t>
            </a:r>
            <a:r>
              <a:rPr/>
              <a:t> </a:t>
            </a:r>
            <a:r>
              <a:rPr/>
              <a:t>onto</a:t>
            </a:r>
            <a:r>
              <a:rPr/>
              <a:t> </a:t>
            </a:r>
            <a:r>
              <a:rPr/>
              <a:t>two</a:t>
            </a:r>
            <a:r>
              <a:rPr/>
              <a:t> </a:t>
            </a:r>
            <a:r>
              <a:rPr/>
              <a:t>consecutive</a:t>
            </a:r>
            <a:r>
              <a:rPr/>
              <a:t> </a:t>
            </a:r>
            <a:r>
              <a:rPr/>
              <a:t>lines,</a:t>
            </a:r>
            <a:r>
              <a:rPr/>
              <a:t> </a:t>
            </a:r>
            <a:r>
              <a:rPr/>
              <a:t>making</a:t>
            </a:r>
            <a:r>
              <a:rPr/>
              <a:t> </a:t>
            </a:r>
            <a:r>
              <a:rPr/>
              <a:t>it</a:t>
            </a:r>
            <a:r>
              <a:rPr/>
              <a:t> </a:t>
            </a:r>
            <a:r>
              <a:rPr/>
              <a:t>a</a:t>
            </a:r>
            <a:r>
              <a:rPr/>
              <a:t> </a:t>
            </a:r>
            <a:r>
              <a:rPr/>
              <a:t>bit</a:t>
            </a:r>
            <a:r>
              <a:rPr/>
              <a:t> </a:t>
            </a:r>
            <a:r>
              <a:rPr/>
              <a:t>harder</a:t>
            </a:r>
            <a:r>
              <a:rPr/>
              <a:t> </a:t>
            </a:r>
            <a:r>
              <a:rPr/>
              <a:t>to</a:t>
            </a:r>
            <a:r>
              <a:rPr/>
              <a:t> </a:t>
            </a:r>
            <a:r>
              <a:rPr/>
              <a:t>read.</a:t>
            </a:r>
          </a:p>
          <a:p>
            <a:pPr lvl="0" marL="0" indent="0">
              <a:buNone/>
            </a:pPr>
          </a:p>
          <a:p>
            <a:pPr lvl="0" marL="0" indent="0">
              <a:buNone/>
            </a:pPr>
            <a:r>
              <a:rPr/>
              <a:t>The</a:t>
            </a:r>
            <a:r>
              <a:rPr/>
              <a:t> </a:t>
            </a:r>
            <a:r>
              <a:rPr/>
              <a:t>second</a:t>
            </a:r>
            <a:r>
              <a:rPr/>
              <a:t> </a:t>
            </a:r>
            <a:r>
              <a:rPr/>
              <a:t>line</a:t>
            </a:r>
            <a:r>
              <a:rPr/>
              <a:t> </a:t>
            </a:r>
            <a:r>
              <a:rPr/>
              <a:t>of</a:t>
            </a:r>
            <a:r>
              <a:rPr/>
              <a:t> </a:t>
            </a:r>
            <a:r>
              <a:rPr/>
              <a:t>code</a:t>
            </a:r>
            <a:r>
              <a:rPr/>
              <a:t> </a:t>
            </a:r>
            <a:r>
              <a:rPr/>
              <a:t>is</a:t>
            </a:r>
            <a:r>
              <a:rPr/>
              <a:t> </a:t>
            </a:r>
            <a:r>
              <a:rPr/>
              <a:t>the</a:t>
            </a:r>
            <a:r>
              <a:rPr/>
              <a:t> </a:t>
            </a:r>
            <a:r>
              <a:rPr/>
              <a:t>ls</a:t>
            </a:r>
            <a:r>
              <a:rPr/>
              <a:t> </a:t>
            </a:r>
            <a:r>
              <a:rPr/>
              <a:t>function.</a:t>
            </a:r>
            <a:r>
              <a:rPr/>
              <a:t> </a:t>
            </a:r>
            <a:r>
              <a:rPr/>
              <a:t>Just</a:t>
            </a:r>
            <a:r>
              <a:rPr/>
              <a:t> </a:t>
            </a:r>
            <a:r>
              <a:rPr/>
              <a:t>ls</a:t>
            </a:r>
            <a:r>
              <a:rPr/>
              <a:t> </a:t>
            </a:r>
            <a:r>
              <a:rPr/>
              <a:t>with</a:t>
            </a:r>
            <a:r>
              <a:rPr/>
              <a:t> </a:t>
            </a:r>
            <a:r>
              <a:rPr/>
              <a:t>a</a:t>
            </a:r>
            <a:r>
              <a:rPr/>
              <a:t> </a:t>
            </a:r>
            <a:r>
              <a:rPr/>
              <a:t>left</a:t>
            </a:r>
            <a:r>
              <a:rPr/>
              <a:t> </a:t>
            </a:r>
            <a:r>
              <a:rPr/>
              <a:t>and</a:t>
            </a:r>
            <a:r>
              <a:rPr/>
              <a:t> </a:t>
            </a:r>
            <a:r>
              <a:rPr/>
              <a:t>a</a:t>
            </a:r>
            <a:r>
              <a:rPr/>
              <a:t> </a:t>
            </a:r>
            <a:r>
              <a:rPr/>
              <a:t>right</a:t>
            </a:r>
            <a:r>
              <a:rPr/>
              <a:t> </a:t>
            </a:r>
            <a:r>
              <a:rPr/>
              <a:t>parenthesis.</a:t>
            </a:r>
            <a:r>
              <a:rPr/>
              <a:t> </a:t>
            </a:r>
            <a:r>
              <a:rPr/>
              <a:t>This</a:t>
            </a:r>
            <a:r>
              <a:rPr/>
              <a:t> </a:t>
            </a:r>
            <a:r>
              <a:rPr/>
              <a:t>function</a:t>
            </a:r>
            <a:r>
              <a:rPr/>
              <a:t> </a:t>
            </a:r>
            <a:r>
              <a:rPr/>
              <a:t>lists</a:t>
            </a:r>
            <a:r>
              <a:rPr/>
              <a:t> </a:t>
            </a:r>
            <a:r>
              <a:rPr/>
              <a:t>everything</a:t>
            </a:r>
            <a:r>
              <a:rPr/>
              <a:t> </a:t>
            </a:r>
            <a:r>
              <a:rPr/>
              <a:t>that</a:t>
            </a:r>
            <a:r>
              <a:rPr/>
              <a:t> </a:t>
            </a:r>
            <a:r>
              <a:rPr/>
              <a:t>you</a:t>
            </a:r>
            <a:r>
              <a:rPr/>
              <a:t> </a:t>
            </a:r>
            <a:r>
              <a:rPr/>
              <a:t>have</a:t>
            </a:r>
            <a:r>
              <a:rPr/>
              <a:t> </a:t>
            </a:r>
            <a:r>
              <a:rPr/>
              <a:t>either</a:t>
            </a:r>
            <a:r>
              <a:rPr/>
              <a:t> </a:t>
            </a:r>
            <a:r>
              <a:rPr/>
              <a:t>loaded</a:t>
            </a:r>
            <a:r>
              <a:rPr/>
              <a:t> </a:t>
            </a:r>
            <a:r>
              <a:rPr/>
              <a:t>or</a:t>
            </a:r>
            <a:r>
              <a:rPr/>
              <a:t> </a:t>
            </a:r>
            <a:r>
              <a:rPr/>
              <a:t>created</a:t>
            </a:r>
            <a:r>
              <a:rPr/>
              <a:t> </a:t>
            </a:r>
            <a:r>
              <a:rPr/>
              <a:t>within</a:t>
            </a:r>
            <a:r>
              <a:rPr/>
              <a:t> </a:t>
            </a:r>
            <a:r>
              <a:rPr/>
              <a:t>R.</a:t>
            </a:r>
            <a:r>
              <a:rPr/>
              <a:t> </a:t>
            </a:r>
            <a:r>
              <a:rPr/>
              <a:t>In</a:t>
            </a:r>
            <a:r>
              <a:rPr/>
              <a:t> </a:t>
            </a:r>
            <a:r>
              <a:rPr/>
              <a:t>this</a:t>
            </a:r>
            <a:r>
              <a:rPr/>
              <a:t> </a:t>
            </a:r>
            <a:r>
              <a:rPr/>
              <a:t>case,</a:t>
            </a:r>
            <a:r>
              <a:rPr/>
              <a:t> </a:t>
            </a:r>
            <a:r>
              <a:rPr/>
              <a:t>it</a:t>
            </a:r>
            <a:r>
              <a:rPr/>
              <a:t> </a:t>
            </a:r>
            <a:r>
              <a:rPr/>
              <a:t>is</a:t>
            </a:r>
            <a:r>
              <a:rPr/>
              <a:t> </a:t>
            </a:r>
            <a:r>
              <a:rPr/>
              <a:t>just</a:t>
            </a:r>
            <a:r>
              <a:rPr/>
              <a:t> </a:t>
            </a:r>
            <a:r>
              <a:rPr/>
              <a:t>the</a:t>
            </a:r>
            <a:r>
              <a:rPr/>
              <a:t> </a:t>
            </a:r>
            <a:r>
              <a:rPr/>
              <a:t>information</a:t>
            </a:r>
            <a:r>
              <a:rPr/>
              <a:t> </a:t>
            </a:r>
            <a:r>
              <a:rPr/>
              <a:t>that</a:t>
            </a:r>
            <a:r>
              <a:rPr/>
              <a:t> </a:t>
            </a:r>
            <a:r>
              <a:rPr/>
              <a:t>we</a:t>
            </a:r>
            <a:r>
              <a:rPr/>
              <a:t> </a:t>
            </a:r>
            <a:r>
              <a:rPr/>
              <a:t>got</a:t>
            </a:r>
            <a:r>
              <a:rPr/>
              <a:t> </a:t>
            </a:r>
            <a:r>
              <a:rPr/>
              <a:t>from</a:t>
            </a:r>
            <a:r>
              <a:rPr/>
              <a:t> </a:t>
            </a:r>
            <a:r>
              <a:rPr/>
              <a:t>the</a:t>
            </a:r>
            <a:r>
              <a:rPr/>
              <a:t> </a:t>
            </a:r>
            <a:r>
              <a:rPr/>
              <a:t>two-small-dataframes.RData</a:t>
            </a:r>
            <a:r>
              <a:rPr/>
              <a:t> </a:t>
            </a:r>
            <a:r>
              <a:rPr/>
              <a:t>file.</a:t>
            </a:r>
          </a:p>
          <a:p>
            <a:pPr lvl="0" marL="0" indent="0">
              <a:buNone/>
            </a:pPr>
          </a:p>
          <a:p>
            <a:pPr lvl="0" marL="0" indent="0">
              <a:buNone/>
            </a:pPr>
            <a:r>
              <a:rPr/>
              <a:t>There</a:t>
            </a:r>
            <a:r>
              <a:rPr/>
              <a:t> </a:t>
            </a:r>
            <a:r>
              <a:rPr/>
              <a:t>are</a:t>
            </a:r>
            <a:r>
              <a:rPr/>
              <a:t> </a:t>
            </a:r>
            <a:r>
              <a:rPr/>
              <a:t>two</a:t>
            </a:r>
            <a:r>
              <a:rPr/>
              <a:t> </a:t>
            </a:r>
            <a:r>
              <a:rPr/>
              <a:t>objects,</a:t>
            </a:r>
            <a:r>
              <a:rPr/>
              <a:t> </a:t>
            </a:r>
            <a:r>
              <a:rPr/>
              <a:t>bump</a:t>
            </a:r>
            <a:r>
              <a:rPr/>
              <a:t> </a:t>
            </a:r>
            <a:r>
              <a:rPr/>
              <a:t>and</a:t>
            </a:r>
            <a:r>
              <a:rPr/>
              <a:t> </a:t>
            </a:r>
            <a:r>
              <a:rPr/>
              <a:t>fat.</a:t>
            </a:r>
            <a:r>
              <a:rPr/>
              <a:t> </a:t>
            </a:r>
            <a:r>
              <a:rPr/>
              <a:t>These</a:t>
            </a:r>
            <a:r>
              <a:rPr/>
              <a:t> </a:t>
            </a:r>
            <a:r>
              <a:rPr/>
              <a:t>are</a:t>
            </a:r>
            <a:r>
              <a:rPr/>
              <a:t> </a:t>
            </a:r>
            <a:r>
              <a:rPr/>
              <a:t>actually</a:t>
            </a:r>
            <a:r>
              <a:rPr/>
              <a:t> </a:t>
            </a:r>
            <a:r>
              <a:rPr/>
              <a:t>dataframes,</a:t>
            </a:r>
            <a:r>
              <a:rPr/>
              <a:t> </a:t>
            </a:r>
            <a:r>
              <a:rPr/>
              <a:t>the</a:t>
            </a:r>
            <a:r>
              <a:rPr/>
              <a:t> </a:t>
            </a:r>
            <a:r>
              <a:rPr/>
              <a:t>standard</a:t>
            </a:r>
            <a:r>
              <a:rPr/>
              <a:t> </a:t>
            </a:r>
            <a:r>
              <a:rPr/>
              <a:t>way</a:t>
            </a:r>
            <a:r>
              <a:rPr/>
              <a:t> </a:t>
            </a:r>
            <a:r>
              <a:rPr/>
              <a:t>that</a:t>
            </a:r>
            <a:r>
              <a:rPr/>
              <a:t> </a:t>
            </a:r>
            <a:r>
              <a:rPr/>
              <a:t>R</a:t>
            </a:r>
            <a:r>
              <a:rPr/>
              <a:t> </a:t>
            </a:r>
            <a:r>
              <a:rPr/>
              <a:t>stores</a:t>
            </a:r>
            <a:r>
              <a:rPr/>
              <a:t> </a:t>
            </a:r>
            <a:r>
              <a:rPr/>
              <a:t>data.</a:t>
            </a:r>
            <a:r>
              <a:rPr/>
              <a:t> </a:t>
            </a:r>
            <a:r>
              <a:rPr/>
              <a:t>If</a:t>
            </a:r>
            <a:r>
              <a:rPr/>
              <a:t> </a:t>
            </a:r>
            <a:r>
              <a:rPr/>
              <a:t>you</a:t>
            </a:r>
            <a:r>
              <a:rPr/>
              <a:t> </a:t>
            </a:r>
            <a:r>
              <a:rPr/>
              <a:t>look</a:t>
            </a:r>
            <a:r>
              <a:rPr/>
              <a:t> </a:t>
            </a:r>
            <a:r>
              <a:rPr/>
              <a:t>on</a:t>
            </a:r>
            <a:r>
              <a:rPr/>
              <a:t> </a:t>
            </a:r>
            <a:r>
              <a:rPr/>
              <a:t>my</a:t>
            </a:r>
            <a:r>
              <a:rPr/>
              <a:t> </a:t>
            </a:r>
            <a:r>
              <a:rPr/>
              <a:t>github</a:t>
            </a:r>
            <a:r>
              <a:rPr/>
              <a:t> </a:t>
            </a:r>
            <a:r>
              <a:rPr/>
              <a:t>site,</a:t>
            </a:r>
            <a:r>
              <a:rPr/>
              <a:t> </a:t>
            </a:r>
            <a:r>
              <a:rPr/>
              <a:t>you</a:t>
            </a:r>
            <a:r>
              <a:rPr/>
              <a:t> </a:t>
            </a:r>
            <a:r>
              <a:rPr/>
              <a:t>will</a:t>
            </a:r>
            <a:r>
              <a:rPr/>
              <a:t> </a:t>
            </a:r>
            <a:r>
              <a:rPr/>
              <a:t>find</a:t>
            </a:r>
            <a:r>
              <a:rPr/>
              <a:t> </a:t>
            </a:r>
            <a:r>
              <a:rPr/>
              <a:t>data</a:t>
            </a:r>
            <a:r>
              <a:rPr/>
              <a:t> </a:t>
            </a:r>
            <a:r>
              <a:rPr/>
              <a:t>dictionaries</a:t>
            </a:r>
            <a:r>
              <a:rPr/>
              <a:t> </a:t>
            </a:r>
            <a:r>
              <a:rPr/>
              <a:t>for</a:t>
            </a:r>
            <a:r>
              <a:rPr/>
              <a:t> </a:t>
            </a:r>
            <a:r>
              <a:rPr/>
              <a:t>these</a:t>
            </a:r>
            <a:r>
              <a:rPr/>
              <a:t> </a:t>
            </a:r>
            <a:r>
              <a:rPr/>
              <a:t>two</a:t>
            </a:r>
            <a:r>
              <a:rPr/>
              <a:t> </a:t>
            </a:r>
            <a:r>
              <a:rPr/>
              <a:t>dataframes.</a:t>
            </a:r>
          </a:p>
          <a:p>
            <a:pPr lvl="0" marL="0" indent="0">
              <a:buNone/>
            </a:pPr>
          </a:p>
          <a:p>
            <a:pPr lvl="0" marL="0" indent="0">
              <a:buNone/>
            </a:pPr>
            <a:r>
              <a:rPr/>
              <a:t>The</a:t>
            </a:r>
            <a:r>
              <a:rPr/>
              <a:t> </a:t>
            </a:r>
            <a:r>
              <a:rPr/>
              <a:t>head</a:t>
            </a:r>
            <a:r>
              <a:rPr/>
              <a:t> </a:t>
            </a:r>
            <a:r>
              <a:rPr/>
              <a:t>function</a:t>
            </a:r>
            <a:r>
              <a:rPr/>
              <a:t> </a:t>
            </a:r>
            <a:r>
              <a:rPr/>
              <a:t>lists</a:t>
            </a:r>
            <a:r>
              <a:rPr/>
              <a:t> </a:t>
            </a:r>
            <a:r>
              <a:rPr/>
              <a:t>the</a:t>
            </a:r>
            <a:r>
              <a:rPr/>
              <a:t> </a:t>
            </a:r>
            <a:r>
              <a:rPr/>
              <a:t>first</a:t>
            </a:r>
            <a:r>
              <a:rPr/>
              <a:t> </a:t>
            </a:r>
            <a:r>
              <a:rPr/>
              <a:t>few</a:t>
            </a:r>
            <a:r>
              <a:rPr/>
              <a:t> </a:t>
            </a:r>
            <a:r>
              <a:rPr/>
              <a:t>lines</a:t>
            </a:r>
            <a:r>
              <a:rPr/>
              <a:t> </a:t>
            </a:r>
            <a:r>
              <a:rPr/>
              <a:t>of</a:t>
            </a:r>
            <a:r>
              <a:rPr/>
              <a:t> </a:t>
            </a:r>
            <a:r>
              <a:rPr/>
              <a:t>ant</a:t>
            </a:r>
            <a:r>
              <a:rPr/>
              <a:t> </a:t>
            </a:r>
            <a:r>
              <a:rPr/>
              <a:t>object</a:t>
            </a:r>
            <a:r>
              <a:rPr/>
              <a:t> </a:t>
            </a:r>
            <a:r>
              <a:rPr/>
              <a:t>in</a:t>
            </a:r>
            <a:r>
              <a:rPr/>
              <a:t> </a:t>
            </a:r>
            <a:r>
              <a:rPr/>
              <a:t>R.</a:t>
            </a:r>
            <a:r>
              <a:rPr/>
              <a:t> </a:t>
            </a:r>
            <a:r>
              <a:rPr/>
              <a:t>In</a:t>
            </a:r>
            <a:r>
              <a:rPr/>
              <a:t> </a:t>
            </a:r>
            <a:r>
              <a:rPr/>
              <a:t>this</a:t>
            </a:r>
            <a:r>
              <a:rPr/>
              <a:t> </a:t>
            </a:r>
            <a:r>
              <a:rPr/>
              <a:t>case,</a:t>
            </a:r>
            <a:r>
              <a:rPr/>
              <a:t> </a:t>
            </a:r>
            <a:r>
              <a:rPr/>
              <a:t>it</a:t>
            </a:r>
            <a:r>
              <a:rPr/>
              <a:t> </a:t>
            </a:r>
            <a:r>
              <a:rPr/>
              <a:t>will</a:t>
            </a:r>
            <a:r>
              <a:rPr/>
              <a:t> </a:t>
            </a:r>
            <a:r>
              <a:rPr/>
              <a:t>show</a:t>
            </a:r>
            <a:r>
              <a:rPr/>
              <a:t> </a:t>
            </a:r>
            <a:r>
              <a:rPr/>
              <a:t>the</a:t>
            </a:r>
            <a:r>
              <a:rPr/>
              <a:t> </a:t>
            </a:r>
            <a:r>
              <a:rPr/>
              <a:t>first</a:t>
            </a:r>
            <a:r>
              <a:rPr/>
              <a:t> </a:t>
            </a:r>
            <a:r>
              <a:rPr/>
              <a:t>six</a:t>
            </a:r>
            <a:r>
              <a:rPr/>
              <a:t> </a:t>
            </a:r>
            <a:r>
              <a:rPr/>
              <a:t>lines</a:t>
            </a:r>
            <a:r>
              <a:rPr/>
              <a:t> </a:t>
            </a:r>
            <a:r>
              <a:rPr/>
              <a:t>of</a:t>
            </a:r>
            <a:r>
              <a:rPr/>
              <a:t> </a:t>
            </a:r>
            <a:r>
              <a:rPr/>
              <a:t>the</a:t>
            </a:r>
            <a:r>
              <a:rPr/>
              <a:t> </a:t>
            </a:r>
            <a:r>
              <a:rPr/>
              <a:t>dataframe</a:t>
            </a:r>
            <a:r>
              <a:rPr/>
              <a:t> </a:t>
            </a:r>
            <a:r>
              <a:rPr/>
              <a:t>bump.</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After</a:t>
            </a:r>
            <a:r>
              <a:rPr/>
              <a:t> </a:t>
            </a:r>
            <a:r>
              <a:rPr/>
              <a:t>the</a:t>
            </a:r>
            <a:r>
              <a:rPr/>
              <a:t> </a:t>
            </a:r>
            <a:r>
              <a:rPr/>
              <a:t>second</a:t>
            </a:r>
            <a:r>
              <a:rPr/>
              <a:t> </a:t>
            </a:r>
            <a:r>
              <a:rPr/>
              <a:t>chunk</a:t>
            </a:r>
            <a:r>
              <a:rPr/>
              <a:t> </a:t>
            </a:r>
            <a:r>
              <a:rPr/>
              <a:t>of</a:t>
            </a:r>
            <a:r>
              <a:rPr/>
              <a:t> </a:t>
            </a:r>
            <a:r>
              <a:rPr/>
              <a:t>R</a:t>
            </a:r>
            <a:r>
              <a:rPr/>
              <a:t> </a:t>
            </a:r>
            <a:r>
              <a:rPr/>
              <a:t>code,</a:t>
            </a:r>
            <a:r>
              <a:rPr/>
              <a:t> </a:t>
            </a:r>
            <a:r>
              <a:rPr/>
              <a:t>I</a:t>
            </a:r>
            <a:r>
              <a:rPr/>
              <a:t> </a:t>
            </a:r>
            <a:r>
              <a:rPr/>
              <a:t>add</a:t>
            </a:r>
            <a:r>
              <a:rPr/>
              <a:t> </a:t>
            </a:r>
            <a:r>
              <a:rPr/>
              <a:t>a</a:t>
            </a:r>
            <a:r>
              <a:rPr/>
              <a:t> </a:t>
            </a:r>
            <a:r>
              <a:rPr/>
              <a:t>couple</a:t>
            </a:r>
            <a:r>
              <a:rPr/>
              <a:t> </a:t>
            </a:r>
            <a:r>
              <a:rPr/>
              <a:t>of</a:t>
            </a:r>
            <a:r>
              <a:rPr/>
              <a:t> </a:t>
            </a:r>
            <a:r>
              <a:rPr/>
              <a:t>extra</a:t>
            </a:r>
            <a:r>
              <a:rPr/>
              <a:t> </a:t>
            </a:r>
            <a:r>
              <a:rPr/>
              <a:t>comments.</a:t>
            </a:r>
          </a:p>
          <a:p>
            <a:pPr lvl="0" marL="0" indent="0">
              <a:buNone/>
            </a:pPr>
          </a:p>
          <a:p>
            <a:pPr lvl="0" marL="0" indent="0">
              <a:buNone/>
            </a:pPr>
            <a:r>
              <a:rPr/>
              <a:t>It’s</a:t>
            </a:r>
            <a:r>
              <a:rPr/>
              <a:t> </a:t>
            </a:r>
            <a:r>
              <a:rPr/>
              <a:t>very</a:t>
            </a:r>
            <a:r>
              <a:rPr/>
              <a:t> </a:t>
            </a:r>
            <a:r>
              <a:rPr/>
              <a:t>simple</a:t>
            </a:r>
            <a:r>
              <a:rPr/>
              <a:t> </a:t>
            </a:r>
            <a:r>
              <a:rPr/>
              <a:t>program</a:t>
            </a:r>
            <a:r>
              <a:rPr/>
              <a:t> </a:t>
            </a:r>
            <a:r>
              <a:rPr/>
              <a:t>but</a:t>
            </a:r>
            <a:r>
              <a:rPr/>
              <a:t> </a:t>
            </a:r>
            <a:r>
              <a:rPr/>
              <a:t>if</a:t>
            </a:r>
            <a:r>
              <a:rPr/>
              <a:t> </a:t>
            </a:r>
            <a:r>
              <a:rPr/>
              <a:t>you</a:t>
            </a:r>
            <a:r>
              <a:rPr/>
              <a:t> </a:t>
            </a:r>
            <a:r>
              <a:rPr/>
              <a:t>can</a:t>
            </a:r>
            <a:r>
              <a:rPr/>
              <a:t> </a:t>
            </a:r>
            <a:r>
              <a:rPr/>
              <a:t>get</a:t>
            </a:r>
            <a:r>
              <a:rPr/>
              <a:t> </a:t>
            </a:r>
            <a:r>
              <a:rPr/>
              <a:t>this</a:t>
            </a:r>
            <a:r>
              <a:rPr/>
              <a:t> </a:t>
            </a:r>
            <a:r>
              <a:rPr/>
              <a:t>program</a:t>
            </a:r>
            <a:r>
              <a:rPr/>
              <a:t> </a:t>
            </a:r>
            <a:r>
              <a:rPr/>
              <a:t>to</a:t>
            </a:r>
            <a:r>
              <a:rPr/>
              <a:t> </a:t>
            </a:r>
            <a:r>
              <a:rPr/>
              <a:t>run,</a:t>
            </a:r>
            <a:r>
              <a:rPr/>
              <a:t> </a:t>
            </a:r>
            <a:r>
              <a:rPr/>
              <a:t>you</a:t>
            </a:r>
            <a:r>
              <a:rPr/>
              <a:t> </a:t>
            </a:r>
            <a:r>
              <a:rPr/>
              <a:t>probably</a:t>
            </a:r>
            <a:r>
              <a:rPr/>
              <a:t> </a:t>
            </a:r>
            <a:r>
              <a:rPr/>
              <a:t>have</a:t>
            </a:r>
            <a:r>
              <a:rPr/>
              <a:t> </a:t>
            </a:r>
            <a:r>
              <a:rPr/>
              <a:t>smooth</a:t>
            </a:r>
            <a:r>
              <a:rPr/>
              <a:t> </a:t>
            </a:r>
            <a:r>
              <a:rPr/>
              <a:t>sailing</a:t>
            </a:r>
            <a:r>
              <a:rPr/>
              <a:t> </a:t>
            </a:r>
            <a:r>
              <a:rPr/>
              <a:t>for</a:t>
            </a:r>
            <a:r>
              <a:rPr/>
              <a:t> </a:t>
            </a:r>
            <a:r>
              <a:rPr/>
              <a:t>the</a:t>
            </a:r>
            <a:r>
              <a:rPr/>
              <a:t> </a:t>
            </a:r>
            <a:r>
              <a:rPr/>
              <a:t>rest</a:t>
            </a:r>
            <a:r>
              <a:rPr/>
              <a:t> </a:t>
            </a:r>
            <a:r>
              <a:rPr/>
              <a:t>of</a:t>
            </a:r>
            <a:r>
              <a:rPr/>
              <a:t> </a:t>
            </a:r>
            <a:r>
              <a:rPr/>
              <a:t>the</a:t>
            </a:r>
            <a:r>
              <a:rPr/>
              <a:t> </a:t>
            </a:r>
            <a:r>
              <a:rPr/>
              <a:t>class.</a:t>
            </a:r>
            <a:r>
              <a:rPr/>
              <a:t> </a:t>
            </a:r>
            <a:r>
              <a:rPr/>
              <a:t>I</a:t>
            </a:r>
            <a:r>
              <a:rPr/>
              <a:t> </a:t>
            </a:r>
            <a:r>
              <a:rPr/>
              <a:t>really</a:t>
            </a:r>
            <a:r>
              <a:rPr/>
              <a:t> </a:t>
            </a:r>
            <a:r>
              <a:rPr/>
              <a:t>believe</a:t>
            </a:r>
            <a:r>
              <a:rPr/>
              <a:t> </a:t>
            </a:r>
            <a:r>
              <a:rPr/>
              <a:t>that</a:t>
            </a:r>
            <a:r>
              <a:rPr/>
              <a:t> </a:t>
            </a:r>
            <a:r>
              <a:rPr/>
              <a:t>installing</a:t>
            </a:r>
            <a:r>
              <a:rPr/>
              <a:t> </a:t>
            </a:r>
            <a:r>
              <a:rPr/>
              <a:t>the</a:t>
            </a:r>
            <a:r>
              <a:rPr/>
              <a:t> </a:t>
            </a:r>
            <a:r>
              <a:rPr/>
              <a:t>software</a:t>
            </a:r>
            <a:r>
              <a:rPr/>
              <a:t> </a:t>
            </a:r>
            <a:r>
              <a:rPr/>
              <a:t>is</a:t>
            </a:r>
            <a:r>
              <a:rPr/>
              <a:t> </a:t>
            </a:r>
            <a:r>
              <a:rPr/>
              <a:t>often</a:t>
            </a:r>
            <a:r>
              <a:rPr/>
              <a:t> </a:t>
            </a:r>
            <a:r>
              <a:rPr/>
              <a:t>tricky.</a:t>
            </a:r>
            <a:r>
              <a:rPr/>
              <a:t> </a:t>
            </a:r>
            <a:r>
              <a:rPr/>
              <a:t>Getting</a:t>
            </a:r>
            <a:r>
              <a:rPr/>
              <a:t> </a:t>
            </a:r>
            <a:r>
              <a:rPr/>
              <a:t>the</a:t>
            </a:r>
            <a:r>
              <a:rPr/>
              <a:t> </a:t>
            </a:r>
            <a:r>
              <a:rPr/>
              <a:t>first</a:t>
            </a:r>
            <a:r>
              <a:rPr/>
              <a:t> </a:t>
            </a:r>
            <a:r>
              <a:rPr/>
              <a:t>program</a:t>
            </a:r>
            <a:r>
              <a:rPr/>
              <a:t> </a:t>
            </a:r>
            <a:r>
              <a:rPr/>
              <a:t>to</a:t>
            </a:r>
            <a:r>
              <a:rPr/>
              <a:t> </a:t>
            </a:r>
            <a:r>
              <a:rPr/>
              <a:t>run</a:t>
            </a:r>
            <a:r>
              <a:rPr/>
              <a:t> </a:t>
            </a:r>
            <a:r>
              <a:rPr/>
              <a:t>is</a:t>
            </a:r>
            <a:r>
              <a:rPr/>
              <a:t> </a:t>
            </a:r>
            <a:r>
              <a:rPr/>
              <a:t>often</a:t>
            </a:r>
            <a:r>
              <a:rPr/>
              <a:t> </a:t>
            </a:r>
            <a:r>
              <a:rPr/>
              <a:t>tricky.</a:t>
            </a:r>
            <a:r>
              <a:rPr/>
              <a:t> </a:t>
            </a:r>
            <a:r>
              <a:rPr/>
              <a:t>But</a:t>
            </a:r>
            <a:r>
              <a:rPr/>
              <a:t> </a:t>
            </a:r>
            <a:r>
              <a:rPr/>
              <a:t>once</a:t>
            </a:r>
            <a:r>
              <a:rPr/>
              <a:t> </a:t>
            </a:r>
            <a:r>
              <a:rPr/>
              <a:t>you</a:t>
            </a:r>
            <a:r>
              <a:rPr/>
              <a:t> </a:t>
            </a:r>
            <a:r>
              <a:rPr/>
              <a:t>get</a:t>
            </a:r>
            <a:r>
              <a:rPr/>
              <a:t> </a:t>
            </a:r>
            <a:r>
              <a:rPr/>
              <a:t>those</a:t>
            </a:r>
            <a:r>
              <a:rPr/>
              <a:t> </a:t>
            </a:r>
            <a:r>
              <a:rPr/>
              <a:t>going</a:t>
            </a:r>
            <a:r>
              <a:rPr/>
              <a:t> </a:t>
            </a:r>
            <a:r>
              <a:rPr/>
              <a:t>then</a:t>
            </a:r>
            <a:r>
              <a:rPr/>
              <a:t> </a:t>
            </a:r>
            <a:r>
              <a:rPr/>
              <a:t>you</a:t>
            </a:r>
            <a:r>
              <a:rPr/>
              <a:t> </a:t>
            </a:r>
            <a:r>
              <a:rPr/>
              <a:t>keep</a:t>
            </a:r>
            <a:r>
              <a:rPr/>
              <a:t> </a:t>
            </a:r>
            <a:r>
              <a:rPr/>
              <a:t>on</a:t>
            </a:r>
            <a:r>
              <a:rPr/>
              <a:t> </a:t>
            </a:r>
            <a:r>
              <a:rPr/>
              <a:t>modifying.</a:t>
            </a:r>
            <a:r>
              <a:rPr/>
              <a:t> </a:t>
            </a:r>
            <a:r>
              <a:rPr/>
              <a:t>Just</a:t>
            </a:r>
            <a:r>
              <a:rPr/>
              <a:t> </a:t>
            </a:r>
            <a:r>
              <a:rPr/>
              <a:t>make</a:t>
            </a:r>
            <a:r>
              <a:rPr/>
              <a:t> </a:t>
            </a:r>
            <a:r>
              <a:rPr/>
              <a:t>tiny</a:t>
            </a:r>
            <a:r>
              <a:rPr/>
              <a:t> </a:t>
            </a:r>
            <a:r>
              <a:rPr/>
              <a:t>changes</a:t>
            </a:r>
            <a:r>
              <a:rPr/>
              <a:t> </a:t>
            </a:r>
            <a:r>
              <a:rPr/>
              <a:t>to</a:t>
            </a:r>
            <a:r>
              <a:rPr/>
              <a:t> </a:t>
            </a:r>
            <a:r>
              <a:rPr/>
              <a:t>the</a:t>
            </a:r>
            <a:r>
              <a:rPr/>
              <a:t> </a:t>
            </a:r>
            <a:r>
              <a:rPr/>
              <a:t>programs</a:t>
            </a:r>
            <a:r>
              <a:rPr/>
              <a:t> </a:t>
            </a:r>
            <a:r>
              <a:rPr/>
              <a:t>you</a:t>
            </a:r>
            <a:r>
              <a:rPr/>
              <a:t> </a:t>
            </a:r>
            <a:r>
              <a:rPr/>
              <a:t>already</a:t>
            </a:r>
            <a:r>
              <a:rPr/>
              <a:t> </a:t>
            </a:r>
            <a:r>
              <a:rPr/>
              <a:t>have.</a:t>
            </a:r>
            <a:r>
              <a:rPr/>
              <a:t> </a:t>
            </a:r>
            <a:r>
              <a:rPr/>
              <a:t>It</a:t>
            </a:r>
            <a:r>
              <a:rPr/>
              <a:t> </a:t>
            </a:r>
            <a:r>
              <a:rPr/>
              <a:t>will</a:t>
            </a:r>
            <a:r>
              <a:rPr/>
              <a:t> </a:t>
            </a:r>
            <a:r>
              <a:rPr/>
              <a:t>either</a:t>
            </a:r>
            <a:r>
              <a:rPr/>
              <a:t> </a:t>
            </a:r>
            <a:r>
              <a:rPr/>
              <a:t>work</a:t>
            </a:r>
            <a:r>
              <a:rPr/>
              <a:t> </a:t>
            </a:r>
            <a:r>
              <a:rPr/>
              <a:t>or</a:t>
            </a:r>
            <a:r>
              <a:rPr/>
              <a:t> </a:t>
            </a:r>
            <a:r>
              <a:rPr/>
              <a:t>there</a:t>
            </a:r>
            <a:r>
              <a:rPr/>
              <a:t> </a:t>
            </a:r>
            <a:r>
              <a:rPr/>
              <a:t>will</a:t>
            </a:r>
            <a:r>
              <a:rPr/>
              <a:t> </a:t>
            </a:r>
            <a:r>
              <a:rPr/>
              <a:t>be</a:t>
            </a:r>
            <a:r>
              <a:rPr/>
              <a:t> </a:t>
            </a:r>
            <a:r>
              <a:rPr/>
              <a:t>an</a:t>
            </a:r>
            <a:r>
              <a:rPr/>
              <a:t> </a:t>
            </a:r>
            <a:r>
              <a:rPr/>
              <a:t>obvious</a:t>
            </a:r>
            <a:r>
              <a:rPr/>
              <a:t> </a:t>
            </a:r>
            <a:r>
              <a:rPr/>
              <a:t>error</a:t>
            </a:r>
            <a:r>
              <a:rPr/>
              <a:t> </a:t>
            </a:r>
            <a:r>
              <a:rPr/>
              <a:t>that</a:t>
            </a:r>
            <a:r>
              <a:rPr/>
              <a:t> </a:t>
            </a:r>
            <a:r>
              <a:rPr/>
              <a:t>you</a:t>
            </a:r>
            <a:r>
              <a:rPr/>
              <a:t> </a:t>
            </a:r>
            <a:r>
              <a:rPr/>
              <a:t>can</a:t>
            </a:r>
            <a:r>
              <a:rPr/>
              <a:t> </a:t>
            </a:r>
            <a:r>
              <a:rPr/>
              <a:t>fix.</a:t>
            </a:r>
          </a:p>
          <a:p>
            <a:pPr lvl="0" marL="0" indent="0">
              <a:buNone/>
            </a:pPr>
          </a:p>
          <a:p>
            <a:pPr lvl="0" marL="0" indent="0">
              <a:buNone/>
            </a:pPr>
            <a:r>
              <a:rPr/>
              <a:t>The</a:t>
            </a:r>
            <a:r>
              <a:rPr/>
              <a:t> </a:t>
            </a:r>
            <a:r>
              <a:rPr/>
              <a:t>problem</a:t>
            </a:r>
            <a:r>
              <a:rPr/>
              <a:t> </a:t>
            </a:r>
            <a:r>
              <a:rPr/>
              <a:t>is</a:t>
            </a:r>
            <a:r>
              <a:rPr/>
              <a:t> </a:t>
            </a:r>
            <a:r>
              <a:rPr/>
              <a:t>getting</a:t>
            </a:r>
            <a:r>
              <a:rPr/>
              <a:t> </a:t>
            </a:r>
            <a:r>
              <a:rPr/>
              <a:t>the</a:t>
            </a:r>
            <a:r>
              <a:rPr/>
              <a:t> </a:t>
            </a:r>
            <a:r>
              <a:rPr/>
              <a:t>first</a:t>
            </a:r>
            <a:r>
              <a:rPr/>
              <a:t> </a:t>
            </a:r>
            <a:r>
              <a:rPr/>
              <a:t>program</a:t>
            </a:r>
            <a:r>
              <a:rPr/>
              <a:t> </a:t>
            </a:r>
            <a:r>
              <a:rPr/>
              <a:t>will</a:t>
            </a:r>
            <a:r>
              <a:rPr/>
              <a:t> </a:t>
            </a:r>
            <a:r>
              <a:rPr/>
              <a:t>run.</a:t>
            </a:r>
            <a:r>
              <a:rPr/>
              <a:t> </a:t>
            </a:r>
            <a:r>
              <a:rPr/>
              <a:t>Once</a:t>
            </a:r>
            <a:r>
              <a:rPr/>
              <a:t> </a:t>
            </a:r>
            <a:r>
              <a:rPr/>
              <a:t>you</a:t>
            </a:r>
            <a:r>
              <a:rPr/>
              <a:t> </a:t>
            </a:r>
            <a:r>
              <a:rPr/>
              <a:t>get</a:t>
            </a:r>
            <a:r>
              <a:rPr/>
              <a:t> </a:t>
            </a:r>
            <a:r>
              <a:rPr/>
              <a:t>one</a:t>
            </a:r>
            <a:r>
              <a:rPr/>
              <a:t> </a:t>
            </a:r>
            <a:r>
              <a:rPr/>
              <a:t>program</a:t>
            </a:r>
            <a:r>
              <a:rPr/>
              <a:t> </a:t>
            </a:r>
            <a:r>
              <a:rPr/>
              <a:t>that</a:t>
            </a:r>
            <a:r>
              <a:rPr/>
              <a:t> </a:t>
            </a:r>
            <a:r>
              <a:rPr/>
              <a:t>works,</a:t>
            </a:r>
            <a:r>
              <a:rPr/>
              <a:t> </a:t>
            </a:r>
            <a:r>
              <a:rPr/>
              <a:t>the</a:t>
            </a:r>
            <a:r>
              <a:rPr/>
              <a:t> </a:t>
            </a:r>
            <a:r>
              <a:rPr/>
              <a:t>rest</a:t>
            </a:r>
            <a:r>
              <a:rPr/>
              <a:t> </a:t>
            </a:r>
            <a:r>
              <a:rPr/>
              <a:t>is</a:t>
            </a:r>
            <a:r>
              <a:rPr/>
              <a:t> </a:t>
            </a:r>
            <a:r>
              <a:rPr/>
              <a:t>downhill.</a:t>
            </a:r>
          </a:p>
          <a:p>
            <a:pPr lvl="0" marL="0" indent="0">
              <a:buNone/>
            </a:pPr>
          </a:p>
          <a:p>
            <a:pPr lvl="0" marL="0" indent="0">
              <a:buNone/>
            </a:pPr>
            <a:r>
              <a:rPr/>
              <a:t>I</a:t>
            </a:r>
            <a:r>
              <a:rPr/>
              <a:t> </a:t>
            </a:r>
            <a:r>
              <a:rPr/>
              <a:t>need</a:t>
            </a:r>
            <a:r>
              <a:rPr/>
              <a:t> </a:t>
            </a:r>
            <a:r>
              <a:rPr/>
              <a:t>to</a:t>
            </a:r>
            <a:r>
              <a:rPr/>
              <a:t> </a:t>
            </a:r>
            <a:r>
              <a:rPr/>
              <a:t>emphasize</a:t>
            </a:r>
            <a:r>
              <a:rPr/>
              <a:t> </a:t>
            </a:r>
            <a:r>
              <a:rPr/>
              <a:t>here</a:t>
            </a:r>
            <a:r>
              <a:rPr/>
              <a:t> </a:t>
            </a:r>
            <a:r>
              <a:rPr/>
              <a:t>very</a:t>
            </a:r>
            <a:r>
              <a:rPr/>
              <a:t> </a:t>
            </a:r>
            <a:r>
              <a:rPr/>
              <a:t>strongly</a:t>
            </a:r>
            <a:r>
              <a:rPr/>
              <a:t> </a:t>
            </a:r>
            <a:r>
              <a:rPr/>
              <a:t>if</a:t>
            </a:r>
            <a:r>
              <a:rPr/>
              <a:t> </a:t>
            </a:r>
            <a:r>
              <a:rPr/>
              <a:t>you’re</a:t>
            </a:r>
            <a:r>
              <a:rPr/>
              <a:t> </a:t>
            </a:r>
            <a:r>
              <a:rPr/>
              <a:t>having</a:t>
            </a:r>
            <a:r>
              <a:rPr/>
              <a:t> </a:t>
            </a:r>
            <a:r>
              <a:rPr/>
              <a:t>problems.</a:t>
            </a:r>
            <a:r>
              <a:rPr/>
              <a:t> </a:t>
            </a:r>
            <a:r>
              <a:rPr/>
              <a:t>Come</a:t>
            </a:r>
            <a:r>
              <a:rPr/>
              <a:t> </a:t>
            </a:r>
            <a:r>
              <a:rPr/>
              <a:t>and</a:t>
            </a:r>
            <a:r>
              <a:rPr/>
              <a:t> </a:t>
            </a:r>
            <a:r>
              <a:rPr/>
              <a:t>see</a:t>
            </a:r>
            <a:r>
              <a:rPr/>
              <a:t> </a:t>
            </a:r>
            <a:r>
              <a:rPr/>
              <a:t>me</a:t>
            </a:r>
            <a:r>
              <a:rPr/>
              <a:t> </a:t>
            </a:r>
            <a:r>
              <a:rPr/>
              <a:t>right</a:t>
            </a:r>
            <a:r>
              <a:rPr/>
              <a:t> </a:t>
            </a:r>
            <a:r>
              <a:rPr/>
              <a:t>away.</a:t>
            </a:r>
            <a:r>
              <a:rPr/>
              <a:t> </a:t>
            </a:r>
            <a:r>
              <a:rPr/>
              <a:t>Drop</a:t>
            </a:r>
            <a:r>
              <a:rPr/>
              <a:t> </a:t>
            </a:r>
            <a:r>
              <a:rPr/>
              <a:t>me</a:t>
            </a:r>
            <a:r>
              <a:rPr/>
              <a:t> </a:t>
            </a:r>
            <a:r>
              <a:rPr/>
              <a:t>an</a:t>
            </a:r>
            <a:r>
              <a:rPr/>
              <a:t> </a:t>
            </a:r>
            <a:r>
              <a:rPr/>
              <a:t>email.</a:t>
            </a:r>
            <a:r>
              <a:rPr/>
              <a:t> </a:t>
            </a:r>
            <a:r>
              <a:rPr/>
              <a:t>Try</a:t>
            </a:r>
            <a:r>
              <a:rPr/>
              <a:t> </a:t>
            </a:r>
            <a:r>
              <a:rPr/>
              <a:t>to</a:t>
            </a:r>
            <a:r>
              <a:rPr/>
              <a:t> </a:t>
            </a:r>
            <a:r>
              <a:rPr/>
              <a:t>visit.</a:t>
            </a:r>
            <a:r>
              <a:rPr/>
              <a:t> </a:t>
            </a:r>
            <a:r>
              <a:rPr/>
              <a:t>I</a:t>
            </a:r>
            <a:r>
              <a:rPr/>
              <a:t> </a:t>
            </a:r>
            <a:r>
              <a:rPr/>
              <a:t>do</a:t>
            </a:r>
            <a:r>
              <a:rPr/>
              <a:t> </a:t>
            </a:r>
            <a:r>
              <a:rPr/>
              <a:t>not</a:t>
            </a:r>
            <a:r>
              <a:rPr/>
              <a:t> </a:t>
            </a:r>
            <a:r>
              <a:rPr/>
              <a:t>have</a:t>
            </a:r>
            <a:r>
              <a:rPr/>
              <a:t> </a:t>
            </a:r>
            <a:r>
              <a:rPr/>
              <a:t>official</a:t>
            </a:r>
            <a:r>
              <a:rPr/>
              <a:t> </a:t>
            </a:r>
            <a:r>
              <a:rPr/>
              <a:t>office</a:t>
            </a:r>
            <a:r>
              <a:rPr/>
              <a:t> </a:t>
            </a:r>
            <a:r>
              <a:rPr/>
              <a:t>hours,</a:t>
            </a:r>
            <a:r>
              <a:rPr/>
              <a:t> </a:t>
            </a:r>
            <a:r>
              <a:rPr/>
              <a:t>but</a:t>
            </a:r>
            <a:r>
              <a:rPr/>
              <a:t> </a:t>
            </a:r>
            <a:r>
              <a:rPr/>
              <a:t>I</a:t>
            </a:r>
            <a:r>
              <a:rPr/>
              <a:t> </a:t>
            </a:r>
            <a:r>
              <a:rPr/>
              <a:t>will</a:t>
            </a:r>
            <a:r>
              <a:rPr/>
              <a:t> </a:t>
            </a:r>
            <a:r>
              <a:rPr/>
              <a:t>make</a:t>
            </a:r>
            <a:r>
              <a:rPr/>
              <a:t> </a:t>
            </a:r>
            <a:r>
              <a:rPr/>
              <a:t>appointments</a:t>
            </a:r>
            <a:r>
              <a:rPr/>
              <a:t> </a:t>
            </a:r>
            <a:r>
              <a:rPr/>
              <a:t>at</a:t>
            </a:r>
            <a:r>
              <a:rPr/>
              <a:t> </a:t>
            </a:r>
            <a:r>
              <a:rPr/>
              <a:t>any</a:t>
            </a:r>
            <a:r>
              <a:rPr/>
              <a:t> </a:t>
            </a:r>
            <a:r>
              <a:rPr/>
              <a:t>reasonable</a:t>
            </a:r>
            <a:r>
              <a:rPr/>
              <a:t> </a:t>
            </a:r>
            <a:r>
              <a:rPr/>
              <a:t>time</a:t>
            </a:r>
            <a:r>
              <a:rPr/>
              <a:t> </a:t>
            </a:r>
            <a:r>
              <a:rPr/>
              <a:t>for</a:t>
            </a:r>
            <a:r>
              <a:rPr/>
              <a:t> </a:t>
            </a:r>
            <a:r>
              <a:rPr/>
              <a:t>people</a:t>
            </a:r>
            <a:r>
              <a:rPr/>
              <a:t> </a:t>
            </a:r>
            <a:r>
              <a:rPr/>
              <a:t>to</a:t>
            </a:r>
            <a:r>
              <a:rPr/>
              <a:t> </a:t>
            </a:r>
            <a:r>
              <a:rPr/>
              <a:t>come</a:t>
            </a:r>
            <a:r>
              <a:rPr/>
              <a:t> </a:t>
            </a:r>
            <a:r>
              <a:rPr/>
              <a:t>and</a:t>
            </a:r>
            <a:r>
              <a:rPr/>
              <a:t> </a:t>
            </a:r>
            <a:r>
              <a:rPr/>
              <a:t>talk.</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the</a:t>
            </a:r>
            <a:r>
              <a:rPr/>
              <a:t> </a:t>
            </a:r>
            <a:r>
              <a:rPr/>
              <a:t>full</a:t>
            </a:r>
            <a:r>
              <a:rPr/>
              <a:t> </a:t>
            </a:r>
            <a:r>
              <a:rPr/>
              <a:t>program</a:t>
            </a:r>
            <a:r>
              <a:rPr/>
              <a:t> </a:t>
            </a:r>
            <a:r>
              <a:rPr/>
              <a:t>again.</a:t>
            </a:r>
            <a:r>
              <a:rPr/>
              <a:t> </a:t>
            </a:r>
            <a:r>
              <a:rPr/>
              <a:t>You</a:t>
            </a:r>
            <a:r>
              <a:rPr/>
              <a:t> </a:t>
            </a:r>
            <a:r>
              <a:rPr/>
              <a:t>can</a:t>
            </a:r>
            <a:r>
              <a:rPr/>
              <a:t> </a:t>
            </a:r>
            <a:r>
              <a:rPr/>
              <a:t>see</a:t>
            </a:r>
            <a:r>
              <a:rPr/>
              <a:t> </a:t>
            </a:r>
            <a:r>
              <a:rPr/>
              <a:t>that</a:t>
            </a:r>
            <a:r>
              <a:rPr/>
              <a:t> </a:t>
            </a:r>
            <a:r>
              <a:rPr/>
              <a:t>it</a:t>
            </a:r>
            <a:r>
              <a:rPr/>
              <a:t> </a:t>
            </a:r>
            <a:r>
              <a:rPr/>
              <a:t>starts</a:t>
            </a:r>
            <a:r>
              <a:rPr/>
              <a:t> </a:t>
            </a:r>
            <a:r>
              <a:rPr/>
              <a:t>with</a:t>
            </a:r>
            <a:r>
              <a:rPr/>
              <a:t> </a:t>
            </a:r>
            <a:r>
              <a:rPr/>
              <a:t>a</a:t>
            </a:r>
            <a:r>
              <a:rPr/>
              <a:t> </a:t>
            </a:r>
            <a:r>
              <a:rPr/>
              <a:t>header,</a:t>
            </a:r>
            <a:r>
              <a:rPr/>
              <a:t> </a:t>
            </a:r>
            <a:r>
              <a:rPr/>
              <a:t>and</a:t>
            </a:r>
            <a:r>
              <a:rPr/>
              <a:t> </a:t>
            </a:r>
            <a:r>
              <a:rPr/>
              <a:t>alternates</a:t>
            </a:r>
            <a:r>
              <a:rPr/>
              <a:t> </a:t>
            </a:r>
            <a:r>
              <a:rPr/>
              <a:t>between</a:t>
            </a:r>
            <a:r>
              <a:rPr/>
              <a:t> </a:t>
            </a:r>
            <a:r>
              <a:rPr/>
              <a:t>free</a:t>
            </a:r>
            <a:r>
              <a:rPr/>
              <a:t> </a:t>
            </a:r>
            <a:r>
              <a:rPr/>
              <a:t>text</a:t>
            </a:r>
            <a:r>
              <a:rPr/>
              <a:t> </a:t>
            </a:r>
            <a:r>
              <a:rPr/>
              <a:t>and</a:t>
            </a:r>
            <a:r>
              <a:rPr/>
              <a:t> </a:t>
            </a:r>
            <a:r>
              <a:rPr/>
              <a:t>R</a:t>
            </a:r>
            <a:r>
              <a:rPr/>
              <a:t> </a:t>
            </a:r>
            <a:r>
              <a:rPr/>
              <a:t>code.</a:t>
            </a:r>
          </a:p>
          <a:p>
            <a:pPr lvl="0" marL="0" indent="0">
              <a:buNone/>
            </a:pPr>
          </a:p>
          <a:p>
            <a:pPr lvl="0" marL="0" indent="0">
              <a:buNone/>
            </a:pPr>
            <a:r>
              <a:rPr/>
              <a:t>I</a:t>
            </a:r>
            <a:r>
              <a:rPr/>
              <a:t> </a:t>
            </a:r>
            <a:r>
              <a:rPr/>
              <a:t>like</a:t>
            </a:r>
            <a:r>
              <a:rPr/>
              <a:t> </a:t>
            </a:r>
            <a:r>
              <a:rPr/>
              <a:t>this</a:t>
            </a:r>
            <a:r>
              <a:rPr/>
              <a:t> </a:t>
            </a:r>
            <a:r>
              <a:rPr/>
              <a:t>structure</a:t>
            </a:r>
            <a:r>
              <a:rPr/>
              <a:t> </a:t>
            </a:r>
            <a:r>
              <a:rPr/>
              <a:t>a</a:t>
            </a:r>
            <a:r>
              <a:rPr/>
              <a:t> </a:t>
            </a:r>
            <a:r>
              <a:rPr/>
              <a:t>lot</a:t>
            </a:r>
            <a:r>
              <a:rPr/>
              <a:t> </a:t>
            </a:r>
            <a:r>
              <a:rPr/>
              <a:t>because</a:t>
            </a:r>
            <a:r>
              <a:rPr/>
              <a:t> </a:t>
            </a:r>
            <a:r>
              <a:rPr/>
              <a:t>it</a:t>
            </a:r>
            <a:r>
              <a:rPr/>
              <a:t> </a:t>
            </a:r>
            <a:r>
              <a:rPr/>
              <a:t>allows</a:t>
            </a:r>
            <a:r>
              <a:rPr/>
              <a:t> </a:t>
            </a:r>
            <a:r>
              <a:rPr/>
              <a:t>you</a:t>
            </a:r>
            <a:r>
              <a:rPr/>
              <a:t> </a:t>
            </a:r>
            <a:r>
              <a:rPr/>
              <a:t>to</a:t>
            </a:r>
            <a:r>
              <a:rPr/>
              <a:t> </a:t>
            </a:r>
            <a:r>
              <a:rPr/>
              <a:t>liberally</a:t>
            </a:r>
            <a:r>
              <a:rPr/>
              <a:t> </a:t>
            </a:r>
            <a:r>
              <a:rPr/>
              <a:t>comment</a:t>
            </a:r>
            <a:r>
              <a:rPr/>
              <a:t> </a:t>
            </a:r>
            <a:r>
              <a:rPr/>
              <a:t>your</a:t>
            </a:r>
            <a:r>
              <a:rPr/>
              <a:t> </a:t>
            </a:r>
            <a:r>
              <a:rPr/>
              <a:t>code.</a:t>
            </a:r>
            <a:r>
              <a:rPr/>
              <a:t> </a:t>
            </a:r>
            <a:r>
              <a:rPr/>
              <a:t>Comments</a:t>
            </a:r>
            <a:r>
              <a:rPr/>
              <a:t> </a:t>
            </a:r>
            <a:r>
              <a:rPr/>
              <a:t>are</a:t>
            </a:r>
            <a:r>
              <a:rPr/>
              <a:t> </a:t>
            </a:r>
            <a:r>
              <a:rPr/>
              <a:t>easy.</a:t>
            </a:r>
            <a:r>
              <a:rPr/>
              <a:t> </a:t>
            </a:r>
            <a:r>
              <a:rPr/>
              <a:t>I’m</a:t>
            </a:r>
            <a:r>
              <a:rPr/>
              <a:t> </a:t>
            </a:r>
            <a:r>
              <a:rPr/>
              <a:t>not</a:t>
            </a:r>
            <a:r>
              <a:rPr/>
              <a:t> </a:t>
            </a:r>
            <a:r>
              <a:rPr/>
              <a:t>the</a:t>
            </a:r>
            <a:r>
              <a:rPr/>
              <a:t> </a:t>
            </a:r>
            <a:r>
              <a:rPr/>
              <a:t>best</a:t>
            </a:r>
            <a:r>
              <a:rPr/>
              <a:t> </a:t>
            </a:r>
            <a:r>
              <a:rPr/>
              <a:t>at</a:t>
            </a:r>
            <a:r>
              <a:rPr/>
              <a:t> </a:t>
            </a:r>
            <a:r>
              <a:rPr/>
              <a:t>using</a:t>
            </a:r>
            <a:r>
              <a:rPr/>
              <a:t> </a:t>
            </a:r>
            <a:r>
              <a:rPr/>
              <a:t>good</a:t>
            </a:r>
            <a:r>
              <a:rPr/>
              <a:t> </a:t>
            </a:r>
            <a:r>
              <a:rPr/>
              <a:t>programming</a:t>
            </a:r>
            <a:r>
              <a:rPr/>
              <a:t> </a:t>
            </a:r>
            <a:r>
              <a:rPr/>
              <a:t>practices,</a:t>
            </a:r>
            <a:r>
              <a:rPr/>
              <a:t> </a:t>
            </a:r>
            <a:r>
              <a:rPr/>
              <a:t>but</a:t>
            </a:r>
            <a:r>
              <a:rPr/>
              <a:t> </a:t>
            </a:r>
            <a:r>
              <a:rPr/>
              <a:t>the</a:t>
            </a:r>
            <a:r>
              <a:rPr/>
              <a:t> </a:t>
            </a:r>
            <a:r>
              <a:rPr/>
              <a:t>one</a:t>
            </a:r>
            <a:r>
              <a:rPr/>
              <a:t> </a:t>
            </a:r>
            <a:r>
              <a:rPr/>
              <a:t>thing</a:t>
            </a:r>
            <a:r>
              <a:rPr/>
              <a:t> </a:t>
            </a:r>
            <a:r>
              <a:rPr/>
              <a:t>I</a:t>
            </a:r>
            <a:r>
              <a:rPr/>
              <a:t> </a:t>
            </a:r>
            <a:r>
              <a:rPr/>
              <a:t>am</a:t>
            </a:r>
            <a:r>
              <a:rPr/>
              <a:t> </a:t>
            </a:r>
            <a:r>
              <a:rPr/>
              <a:t>rabid</a:t>
            </a:r>
            <a:r>
              <a:rPr/>
              <a:t> </a:t>
            </a:r>
            <a:r>
              <a:rPr/>
              <a:t>about</a:t>
            </a:r>
            <a:r>
              <a:rPr/>
              <a:t> </a:t>
            </a:r>
            <a:r>
              <a:rPr/>
              <a:t>is</a:t>
            </a:r>
            <a:r>
              <a:rPr/>
              <a:t> </a:t>
            </a:r>
            <a:r>
              <a:rPr/>
              <a:t>I</a:t>
            </a:r>
            <a:r>
              <a:rPr/>
              <a:t> </a:t>
            </a:r>
            <a:r>
              <a:rPr/>
              <a:t>try</a:t>
            </a:r>
            <a:r>
              <a:rPr/>
              <a:t> </a:t>
            </a:r>
            <a:r>
              <a:rPr/>
              <a:t>to</a:t>
            </a:r>
            <a:r>
              <a:rPr/>
              <a:t> </a:t>
            </a:r>
            <a:r>
              <a:rPr/>
              <a:t>put</a:t>
            </a:r>
            <a:r>
              <a:rPr/>
              <a:t> </a:t>
            </a:r>
            <a:r>
              <a:rPr/>
              <a:t>in</a:t>
            </a:r>
            <a:r>
              <a:rPr/>
              <a:t> </a:t>
            </a:r>
            <a:r>
              <a:rPr/>
              <a:t>a</a:t>
            </a:r>
            <a:r>
              <a:rPr/>
              <a:t> </a:t>
            </a:r>
            <a:r>
              <a:rPr/>
              <a:t>lot</a:t>
            </a:r>
            <a:r>
              <a:rPr/>
              <a:t> </a:t>
            </a:r>
            <a:r>
              <a:rPr/>
              <a:t>of</a:t>
            </a:r>
            <a:r>
              <a:rPr/>
              <a:t> </a:t>
            </a:r>
            <a:r>
              <a:rPr/>
              <a:t>documentation.</a:t>
            </a:r>
            <a:r>
              <a:rPr/>
              <a:t> </a:t>
            </a:r>
            <a:r>
              <a:rPr/>
              <a:t>It</a:t>
            </a:r>
            <a:r>
              <a:rPr/>
              <a:t> </a:t>
            </a:r>
            <a:r>
              <a:rPr/>
              <a:t>takes</a:t>
            </a:r>
            <a:r>
              <a:rPr/>
              <a:t> </a:t>
            </a:r>
            <a:r>
              <a:rPr/>
              <a:t>time,</a:t>
            </a:r>
            <a:r>
              <a:rPr/>
              <a:t> </a:t>
            </a:r>
            <a:r>
              <a:rPr/>
              <a:t>but</a:t>
            </a:r>
            <a:r>
              <a:rPr/>
              <a:t> </a:t>
            </a:r>
            <a:r>
              <a:rPr/>
              <a:t>usually</a:t>
            </a:r>
            <a:r>
              <a:rPr/>
              <a:t> </a:t>
            </a:r>
            <a:r>
              <a:rPr/>
              <a:t>pays</a:t>
            </a:r>
            <a:r>
              <a:rPr/>
              <a:t> </a:t>
            </a:r>
            <a:r>
              <a:rPr/>
              <a:t>off.</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the</a:t>
            </a:r>
            <a:r>
              <a:rPr/>
              <a:t> </a:t>
            </a:r>
            <a:r>
              <a:rPr/>
              <a:t>full</a:t>
            </a:r>
            <a:r>
              <a:rPr/>
              <a:t> </a:t>
            </a:r>
            <a:r>
              <a:rPr/>
              <a:t>output.</a:t>
            </a:r>
            <a:r>
              <a:rPr/>
              <a:t> </a:t>
            </a:r>
            <a:r>
              <a:rPr/>
              <a:t>The</a:t>
            </a:r>
            <a:r>
              <a:rPr/>
              <a:t> </a:t>
            </a:r>
            <a:r>
              <a:rPr/>
              <a:t>fonts</a:t>
            </a:r>
            <a:r>
              <a:rPr/>
              <a:t> </a:t>
            </a:r>
            <a:r>
              <a:rPr/>
              <a:t>are</a:t>
            </a:r>
            <a:r>
              <a:rPr/>
              <a:t> </a:t>
            </a:r>
            <a:r>
              <a:rPr/>
              <a:t>too</a:t>
            </a:r>
            <a:r>
              <a:rPr/>
              <a:t> </a:t>
            </a:r>
            <a:r>
              <a:rPr/>
              <a:t>small</a:t>
            </a:r>
            <a:r>
              <a:rPr/>
              <a:t> </a:t>
            </a:r>
            <a:r>
              <a:rPr/>
              <a:t>to</a:t>
            </a:r>
            <a:r>
              <a:rPr/>
              <a:t> </a:t>
            </a:r>
            <a:r>
              <a:rPr/>
              <a:t>read,</a:t>
            </a:r>
            <a:r>
              <a:rPr/>
              <a:t> </a:t>
            </a:r>
            <a:r>
              <a:rPr/>
              <a:t>so</a:t>
            </a:r>
            <a:r>
              <a:rPr/>
              <a:t> </a:t>
            </a:r>
            <a:r>
              <a:rPr/>
              <a:t>let’s</a:t>
            </a:r>
            <a:r>
              <a:rPr/>
              <a:t> </a:t>
            </a:r>
            <a:r>
              <a:rPr/>
              <a:t>zoom</a:t>
            </a:r>
            <a:r>
              <a:rPr/>
              <a:t> </a:t>
            </a:r>
            <a:r>
              <a:rPr/>
              <a:t>in</a:t>
            </a:r>
            <a:r>
              <a:rPr/>
              <a:t> </a:t>
            </a:r>
            <a:r>
              <a:rPr/>
              <a:t>again</a:t>
            </a:r>
            <a:r>
              <a:rPr/>
              <a:t> </a:t>
            </a:r>
            <a:r>
              <a:rPr/>
              <a:t>on</a:t>
            </a:r>
            <a:r>
              <a:rPr/>
              <a:t> </a:t>
            </a:r>
            <a:r>
              <a:rPr/>
              <a:t>individual</a:t>
            </a:r>
            <a:r>
              <a:rPr/>
              <a:t> </a:t>
            </a:r>
            <a:r>
              <a:rPr/>
              <a:t>pieces.</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the</a:t>
            </a:r>
            <a:r>
              <a:rPr/>
              <a:t> </a:t>
            </a:r>
            <a:r>
              <a:rPr/>
              <a:t>header.</a:t>
            </a:r>
            <a:r>
              <a:rPr/>
              <a:t> </a:t>
            </a:r>
            <a:r>
              <a:rPr/>
              <a:t>It</a:t>
            </a:r>
            <a:r>
              <a:rPr/>
              <a:t> </a:t>
            </a:r>
            <a:r>
              <a:rPr/>
              <a:t>displays</a:t>
            </a:r>
            <a:r>
              <a:rPr/>
              <a:t> </a:t>
            </a:r>
            <a:r>
              <a:rPr/>
              <a:t>the</a:t>
            </a:r>
            <a:r>
              <a:rPr/>
              <a:t> </a:t>
            </a:r>
            <a:r>
              <a:rPr/>
              <a:t>title,</a:t>
            </a:r>
            <a:r>
              <a:rPr/>
              <a:t> </a:t>
            </a:r>
            <a:r>
              <a:rPr/>
              <a:t>author,</a:t>
            </a:r>
            <a:r>
              <a:rPr/>
              <a:t> </a:t>
            </a:r>
            <a:r>
              <a:rPr/>
              <a:t>and</a:t>
            </a:r>
            <a:r>
              <a:rPr/>
              <a:t> </a:t>
            </a:r>
            <a:r>
              <a:rPr/>
              <a:t>date</a:t>
            </a:r>
            <a:r>
              <a:rPr/>
              <a:t> </a:t>
            </a:r>
            <a:r>
              <a:rPr/>
              <a:t>from</a:t>
            </a:r>
            <a:r>
              <a:rPr/>
              <a:t> </a:t>
            </a:r>
            <a:r>
              <a:rPr/>
              <a:t>the</a:t>
            </a:r>
            <a:r>
              <a:rPr/>
              <a:t> </a:t>
            </a:r>
            <a:r>
              <a:rPr/>
              <a:t>code</a:t>
            </a:r>
            <a:r>
              <a:rPr/>
              <a:t> </a:t>
            </a:r>
            <a:r>
              <a:rPr/>
              <a:t>header.</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first</a:t>
            </a:r>
            <a:r>
              <a:rPr/>
              <a:t> </a:t>
            </a:r>
            <a:r>
              <a:rPr/>
              <a:t>set</a:t>
            </a:r>
            <a:r>
              <a:rPr/>
              <a:t> </a:t>
            </a:r>
            <a:r>
              <a:rPr/>
              <a:t>of</a:t>
            </a:r>
            <a:r>
              <a:rPr/>
              <a:t> </a:t>
            </a:r>
            <a:r>
              <a:rPr/>
              <a:t>free</a:t>
            </a:r>
            <a:r>
              <a:rPr/>
              <a:t> </a:t>
            </a:r>
            <a:r>
              <a:rPr/>
              <a:t>text.</a:t>
            </a:r>
            <a:r>
              <a:rPr/>
              <a:t> </a:t>
            </a:r>
            <a:r>
              <a:rPr/>
              <a:t>Rmarkdown</a:t>
            </a:r>
            <a:r>
              <a:rPr/>
              <a:t> </a:t>
            </a:r>
            <a:r>
              <a:rPr/>
              <a:t>will</a:t>
            </a:r>
            <a:r>
              <a:rPr/>
              <a:t> </a:t>
            </a:r>
            <a:r>
              <a:rPr/>
              <a:t>reflow</a:t>
            </a:r>
            <a:r>
              <a:rPr/>
              <a:t> </a:t>
            </a:r>
            <a:r>
              <a:rPr/>
              <a:t>the</a:t>
            </a:r>
            <a:r>
              <a:rPr/>
              <a:t> </a:t>
            </a:r>
            <a:r>
              <a:rPr/>
              <a:t>text,</a:t>
            </a:r>
            <a:r>
              <a:rPr/>
              <a:t> </a:t>
            </a:r>
            <a:r>
              <a:rPr/>
              <a:t>if</a:t>
            </a:r>
            <a:r>
              <a:rPr/>
              <a:t> </a:t>
            </a:r>
            <a:r>
              <a:rPr/>
              <a:t>needed,</a:t>
            </a:r>
            <a:r>
              <a:rPr/>
              <a:t> </a:t>
            </a:r>
            <a:r>
              <a:rPr/>
              <a:t>to</a:t>
            </a:r>
            <a:r>
              <a:rPr/>
              <a:t> </a:t>
            </a:r>
            <a:r>
              <a:rPr/>
              <a:t>fit</a:t>
            </a:r>
            <a:r>
              <a:rPr/>
              <a:t> </a:t>
            </a:r>
            <a:r>
              <a:rPr/>
              <a:t>inside</a:t>
            </a:r>
            <a:r>
              <a:rPr/>
              <a:t> </a:t>
            </a:r>
            <a:r>
              <a:rPr/>
              <a:t>the</a:t>
            </a:r>
            <a:r>
              <a:rPr/>
              <a:t> </a:t>
            </a:r>
            <a:r>
              <a:rPr/>
              <a:t>margins.</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the</a:t>
            </a:r>
            <a:r>
              <a:rPr/>
              <a:t> </a:t>
            </a:r>
            <a:r>
              <a:rPr/>
              <a:t>first</a:t>
            </a:r>
            <a:r>
              <a:rPr/>
              <a:t> </a:t>
            </a:r>
            <a:r>
              <a:rPr/>
              <a:t>code</a:t>
            </a:r>
            <a:r>
              <a:rPr/>
              <a:t> </a:t>
            </a:r>
            <a:r>
              <a:rPr/>
              <a:t>chunk.</a:t>
            </a:r>
            <a:r>
              <a:rPr/>
              <a:t> </a:t>
            </a:r>
            <a:r>
              <a:rPr/>
              <a:t>By</a:t>
            </a:r>
            <a:r>
              <a:rPr/>
              <a:t> </a:t>
            </a:r>
            <a:r>
              <a:rPr/>
              <a:t>default,</a:t>
            </a:r>
            <a:r>
              <a:rPr/>
              <a:t> </a:t>
            </a:r>
            <a:r>
              <a:rPr/>
              <a:t>Rmarkdown</a:t>
            </a:r>
            <a:r>
              <a:rPr/>
              <a:t> </a:t>
            </a:r>
            <a:r>
              <a:rPr/>
              <a:t>will</a:t>
            </a:r>
            <a:r>
              <a:rPr/>
              <a:t> </a:t>
            </a:r>
            <a:r>
              <a:rPr/>
              <a:t>display</a:t>
            </a:r>
            <a:r>
              <a:rPr/>
              <a:t> </a:t>
            </a:r>
            <a:r>
              <a:rPr/>
              <a:t>the</a:t>
            </a:r>
            <a:r>
              <a:rPr/>
              <a:t> </a:t>
            </a:r>
            <a:r>
              <a:rPr/>
              <a:t>individual</a:t>
            </a:r>
            <a:r>
              <a:rPr/>
              <a:t> </a:t>
            </a:r>
            <a:r>
              <a:rPr/>
              <a:t>commands</a:t>
            </a:r>
            <a:r>
              <a:rPr/>
              <a:t> </a:t>
            </a:r>
            <a:r>
              <a:rPr/>
              <a:t>in</a:t>
            </a:r>
            <a:r>
              <a:rPr/>
              <a:t> </a:t>
            </a:r>
            <a:r>
              <a:rPr/>
              <a:t>a</a:t>
            </a:r>
            <a:r>
              <a:rPr/>
              <a:t> </a:t>
            </a:r>
            <a:r>
              <a:rPr/>
              <a:t>gray</a:t>
            </a:r>
            <a:r>
              <a:rPr/>
              <a:t> </a:t>
            </a:r>
            <a:r>
              <a:rPr/>
              <a:t>box,</a:t>
            </a:r>
            <a:r>
              <a:rPr/>
              <a:t> </a:t>
            </a:r>
            <a:r>
              <a:rPr/>
              <a:t>followed</a:t>
            </a:r>
            <a:r>
              <a:rPr/>
              <a:t> </a:t>
            </a:r>
            <a:r>
              <a:rPr/>
              <a:t>by</a:t>
            </a:r>
            <a:r>
              <a:rPr/>
              <a:t> </a:t>
            </a:r>
            <a:r>
              <a:rPr/>
              <a:t>the</a:t>
            </a:r>
            <a:r>
              <a:rPr/>
              <a:t> </a:t>
            </a:r>
            <a:r>
              <a:rPr/>
              <a:t>output</a:t>
            </a:r>
            <a:r>
              <a:rPr/>
              <a:t> </a:t>
            </a:r>
            <a:r>
              <a:rPr/>
              <a:t>in</a:t>
            </a:r>
            <a:r>
              <a:rPr/>
              <a:t> </a:t>
            </a:r>
            <a:r>
              <a:rPr/>
              <a:t>a</a:t>
            </a:r>
            <a:r>
              <a:rPr/>
              <a:t> </a:t>
            </a:r>
            <a:r>
              <a:rPr/>
              <a:t>white</a:t>
            </a:r>
            <a:r>
              <a:rPr/>
              <a:t> </a:t>
            </a:r>
            <a:r>
              <a:rPr/>
              <a:t>box.</a:t>
            </a:r>
            <a:r>
              <a:rPr/>
              <a:t> </a:t>
            </a:r>
            <a:r>
              <a:rPr/>
              <a:t>Whoops!</a:t>
            </a:r>
            <a:r>
              <a:rPr/>
              <a:t> </a:t>
            </a:r>
            <a:r>
              <a:rPr/>
              <a:t>This</a:t>
            </a:r>
            <a:r>
              <a:rPr/>
              <a:t> </a:t>
            </a:r>
            <a:r>
              <a:rPr/>
              <a:t>is</a:t>
            </a:r>
            <a:r>
              <a:rPr/>
              <a:t> </a:t>
            </a:r>
            <a:r>
              <a:rPr/>
              <a:t>an</a:t>
            </a:r>
            <a:r>
              <a:rPr/>
              <a:t> </a:t>
            </a:r>
            <a:r>
              <a:rPr/>
              <a:t>old</a:t>
            </a:r>
            <a:r>
              <a:rPr/>
              <a:t> </a:t>
            </a:r>
            <a:r>
              <a:rPr/>
              <a:t>version</a:t>
            </a:r>
            <a:r>
              <a:rPr/>
              <a:t> </a:t>
            </a:r>
            <a:r>
              <a:rPr/>
              <a:t>of</a:t>
            </a:r>
            <a:r>
              <a:rPr/>
              <a:t> </a:t>
            </a:r>
            <a:r>
              <a:rPr/>
              <a:t>R</a:t>
            </a:r>
            <a:r>
              <a:rPr/>
              <a:t> </a:t>
            </a:r>
            <a:r>
              <a:rPr/>
              <a:t>and</a:t>
            </a:r>
            <a:r>
              <a:rPr/>
              <a:t> </a:t>
            </a:r>
            <a:r>
              <a:rPr/>
              <a:t>the</a:t>
            </a:r>
            <a:r>
              <a:rPr/>
              <a:t> </a:t>
            </a:r>
            <a:r>
              <a:rPr/>
              <a:t>program</a:t>
            </a:r>
            <a:r>
              <a:rPr/>
              <a:t> </a:t>
            </a:r>
            <a:r>
              <a:rPr/>
              <a:t>was</a:t>
            </a:r>
            <a:r>
              <a:rPr/>
              <a:t> </a:t>
            </a:r>
            <a:r>
              <a:rPr/>
              <a:t>run</a:t>
            </a:r>
            <a:r>
              <a:rPr/>
              <a:t> </a:t>
            </a:r>
            <a:r>
              <a:rPr/>
              <a:t>over</a:t>
            </a:r>
            <a:r>
              <a:rPr/>
              <a:t> </a:t>
            </a:r>
            <a:r>
              <a:rPr/>
              <a:t>a</a:t>
            </a:r>
            <a:r>
              <a:rPr/>
              <a:t> </a:t>
            </a:r>
            <a:r>
              <a:rPr/>
              <a:t>year</a:t>
            </a:r>
            <a:r>
              <a:rPr/>
              <a:t> </a:t>
            </a:r>
            <a:r>
              <a:rPr/>
              <a:t>ago!</a:t>
            </a:r>
          </a:p>
          <a:p>
            <a:pPr lvl="0" marL="0" indent="0">
              <a:buNone/>
            </a:pPr>
          </a:p>
          <a:p>
            <a:pPr lvl="0" marL="0" indent="0">
              <a:buNone/>
            </a:pPr>
            <a:r>
              <a:rPr/>
              <a:t>Actually,</a:t>
            </a:r>
            <a:r>
              <a:rPr/>
              <a:t> </a:t>
            </a:r>
            <a:r>
              <a:rPr/>
              <a:t>I</a:t>
            </a:r>
            <a:r>
              <a:rPr/>
              <a:t> </a:t>
            </a:r>
            <a:r>
              <a:rPr/>
              <a:t>left</a:t>
            </a:r>
            <a:r>
              <a:rPr/>
              <a:t> </a:t>
            </a:r>
            <a:r>
              <a:rPr/>
              <a:t>this</a:t>
            </a:r>
            <a:r>
              <a:rPr/>
              <a:t> </a:t>
            </a:r>
            <a:r>
              <a:rPr/>
              <a:t>in</a:t>
            </a:r>
            <a:r>
              <a:rPr/>
              <a:t> </a:t>
            </a:r>
            <a:r>
              <a:rPr/>
              <a:t>to</a:t>
            </a:r>
            <a:r>
              <a:rPr/>
              <a:t> </a:t>
            </a:r>
            <a:r>
              <a:rPr/>
              <a:t>make</a:t>
            </a:r>
            <a:r>
              <a:rPr/>
              <a:t> </a:t>
            </a:r>
            <a:r>
              <a:rPr/>
              <a:t>a</a:t>
            </a:r>
            <a:r>
              <a:rPr/>
              <a:t> </a:t>
            </a:r>
            <a:r>
              <a:rPr/>
              <a:t>point</a:t>
            </a:r>
            <a:r>
              <a:rPr/>
              <a:t> </a:t>
            </a:r>
            <a:r>
              <a:rPr/>
              <a:t>about</a:t>
            </a:r>
            <a:r>
              <a:rPr/>
              <a:t> </a:t>
            </a:r>
            <a:r>
              <a:rPr/>
              <a:t>why</a:t>
            </a:r>
            <a:r>
              <a:rPr/>
              <a:t> </a:t>
            </a:r>
            <a:r>
              <a:rPr/>
              <a:t>you</a:t>
            </a:r>
            <a:r>
              <a:rPr/>
              <a:t> </a:t>
            </a:r>
            <a:r>
              <a:rPr/>
              <a:t>want</a:t>
            </a:r>
            <a:r>
              <a:rPr/>
              <a:t> </a:t>
            </a:r>
            <a:r>
              <a:rPr/>
              <a:t>to</a:t>
            </a:r>
            <a:r>
              <a:rPr/>
              <a:t> </a:t>
            </a:r>
            <a:r>
              <a:rPr/>
              <a:t>track</a:t>
            </a:r>
            <a:r>
              <a:rPr/>
              <a:t> </a:t>
            </a:r>
            <a:r>
              <a:rPr/>
              <a:t>the</a:t>
            </a:r>
            <a:r>
              <a:rPr/>
              <a:t> </a:t>
            </a:r>
            <a:r>
              <a:rPr/>
              <a:t>version</a:t>
            </a:r>
            <a:r>
              <a:rPr/>
              <a:t> </a:t>
            </a:r>
            <a:r>
              <a:rPr/>
              <a:t>number</a:t>
            </a:r>
            <a:r>
              <a:rPr/>
              <a:t> </a:t>
            </a:r>
            <a:r>
              <a:rPr/>
              <a:t>and</a:t>
            </a:r>
            <a:r>
              <a:rPr/>
              <a:t> </a:t>
            </a:r>
            <a:r>
              <a:rPr/>
              <a:t>the</a:t>
            </a:r>
            <a:r>
              <a:rPr/>
              <a:t> </a:t>
            </a:r>
            <a:r>
              <a:rPr/>
              <a:t>date</a:t>
            </a:r>
            <a:r>
              <a:rPr/>
              <a:t> </a:t>
            </a:r>
            <a:r>
              <a:rPr/>
              <a:t>that</a:t>
            </a:r>
            <a:r>
              <a:rPr/>
              <a:t> </a:t>
            </a:r>
            <a:r>
              <a:rPr/>
              <a:t>the</a:t>
            </a:r>
            <a:r>
              <a:rPr/>
              <a:t> </a:t>
            </a:r>
            <a:r>
              <a:rPr/>
              <a:t>output</a:t>
            </a:r>
            <a:r>
              <a:rPr/>
              <a:t> </a:t>
            </a:r>
            <a:r>
              <a:rPr/>
              <a:t>was</a:t>
            </a:r>
            <a:r>
              <a:rPr/>
              <a:t> </a:t>
            </a:r>
            <a:r>
              <a:rPr/>
              <a:t>created.</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the</a:t>
            </a:r>
            <a:r>
              <a:rPr/>
              <a:t> </a:t>
            </a:r>
            <a:r>
              <a:rPr/>
              <a:t>main</a:t>
            </a:r>
            <a:r>
              <a:rPr/>
              <a:t> </a:t>
            </a:r>
            <a:r>
              <a:rPr/>
              <a:t>page</a:t>
            </a:r>
            <a:r>
              <a:rPr/>
              <a:t> </a:t>
            </a:r>
            <a:r>
              <a:rPr/>
              <a:t>for</a:t>
            </a:r>
            <a:r>
              <a:rPr/>
              <a:t> </a:t>
            </a:r>
            <a:r>
              <a:rPr/>
              <a:t>CRAN.</a:t>
            </a:r>
            <a:r>
              <a:rPr/>
              <a:t> </a:t>
            </a:r>
            <a:r>
              <a:rPr/>
              <a:t>CRAN</a:t>
            </a:r>
            <a:r>
              <a:rPr/>
              <a:t> </a:t>
            </a:r>
            <a:r>
              <a:rPr/>
              <a:t>stands</a:t>
            </a:r>
            <a:r>
              <a:rPr/>
              <a:t> </a:t>
            </a:r>
            <a:r>
              <a:rPr/>
              <a:t>for</a:t>
            </a:r>
            <a:r>
              <a:rPr/>
              <a:t> </a:t>
            </a:r>
            <a:r>
              <a:rPr/>
              <a:t>the</a:t>
            </a:r>
            <a:r>
              <a:rPr/>
              <a:t> </a:t>
            </a:r>
            <a:r>
              <a:rPr/>
              <a:t>Comprehensive</a:t>
            </a:r>
            <a:r>
              <a:rPr/>
              <a:t> </a:t>
            </a:r>
            <a:r>
              <a:rPr/>
              <a:t>R</a:t>
            </a:r>
            <a:r>
              <a:rPr/>
              <a:t> </a:t>
            </a:r>
            <a:r>
              <a:rPr/>
              <a:t>Archive</a:t>
            </a:r>
            <a:r>
              <a:rPr/>
              <a:t> </a:t>
            </a:r>
            <a:r>
              <a:rPr/>
              <a:t>Network.</a:t>
            </a:r>
            <a:r>
              <a:rPr/>
              <a:t> </a:t>
            </a:r>
            <a:r>
              <a:rPr/>
              <a:t>This</a:t>
            </a:r>
            <a:r>
              <a:rPr/>
              <a:t> </a:t>
            </a:r>
            <a:r>
              <a:rPr/>
              <a:t>is</a:t>
            </a:r>
            <a:r>
              <a:rPr/>
              <a:t> </a:t>
            </a:r>
            <a:r>
              <a:rPr/>
              <a:t>where</a:t>
            </a:r>
            <a:r>
              <a:rPr/>
              <a:t> </a:t>
            </a:r>
            <a:r>
              <a:rPr/>
              <a:t>you</a:t>
            </a:r>
            <a:r>
              <a:rPr/>
              <a:t> </a:t>
            </a:r>
            <a:r>
              <a:rPr/>
              <a:t>can</a:t>
            </a:r>
            <a:r>
              <a:rPr/>
              <a:t> </a:t>
            </a:r>
            <a:r>
              <a:rPr/>
              <a:t>download</a:t>
            </a:r>
            <a:r>
              <a:rPr/>
              <a:t> </a:t>
            </a:r>
            <a:r>
              <a:rPr/>
              <a:t>a</a:t>
            </a:r>
            <a:r>
              <a:rPr/>
              <a:t> </a:t>
            </a:r>
            <a:r>
              <a:rPr/>
              <a:t>Linux,</a:t>
            </a:r>
            <a:r>
              <a:rPr/>
              <a:t> </a:t>
            </a:r>
            <a:r>
              <a:rPr/>
              <a:t>Mac,</a:t>
            </a:r>
            <a:r>
              <a:rPr/>
              <a:t> </a:t>
            </a:r>
            <a:r>
              <a:rPr/>
              <a:t>or</a:t>
            </a:r>
            <a:r>
              <a:rPr/>
              <a:t> </a:t>
            </a:r>
            <a:r>
              <a:rPr/>
              <a:t>Windows</a:t>
            </a:r>
            <a:r>
              <a:rPr/>
              <a:t> </a:t>
            </a:r>
            <a:r>
              <a:rPr/>
              <a:t>version</a:t>
            </a:r>
            <a:r>
              <a:rPr/>
              <a:t> </a:t>
            </a:r>
            <a:r>
              <a:rPr/>
              <a:t>of</a:t>
            </a:r>
            <a:r>
              <a:rPr/>
              <a:t> </a:t>
            </a:r>
            <a:r>
              <a:rPr/>
              <a:t>R.</a:t>
            </a:r>
            <a:r>
              <a:rPr/>
              <a:t> </a:t>
            </a:r>
            <a:r>
              <a:rPr/>
              <a:t>Ignore</a:t>
            </a:r>
            <a:r>
              <a:rPr/>
              <a:t> </a:t>
            </a:r>
            <a:r>
              <a:rPr/>
              <a:t>the</a:t>
            </a:r>
            <a:r>
              <a:rPr/>
              <a:t> </a:t>
            </a:r>
            <a:r>
              <a:rPr/>
              <a:t>source</a:t>
            </a:r>
            <a:r>
              <a:rPr/>
              <a:t> </a:t>
            </a:r>
            <a:r>
              <a:rPr/>
              <a:t>code.</a:t>
            </a:r>
            <a:r>
              <a:rPr/>
              <a:t> </a:t>
            </a:r>
            <a:r>
              <a:rPr/>
              <a:t>That</a:t>
            </a:r>
            <a:r>
              <a:rPr/>
              <a:t> </a:t>
            </a:r>
            <a:r>
              <a:rPr/>
              <a:t>is</a:t>
            </a:r>
            <a:r>
              <a:rPr/>
              <a:t> </a:t>
            </a:r>
            <a:r>
              <a:rPr/>
              <a:t>only</a:t>
            </a:r>
            <a:r>
              <a:rPr/>
              <a:t> </a:t>
            </a:r>
            <a:r>
              <a:rPr/>
              <a:t>needed</a:t>
            </a:r>
            <a:r>
              <a:rPr/>
              <a:t> </a:t>
            </a:r>
            <a:r>
              <a:rPr/>
              <a:t>for</a:t>
            </a:r>
            <a:r>
              <a:rPr/>
              <a:t> </a:t>
            </a:r>
            <a:r>
              <a:rPr/>
              <a:t>very</a:t>
            </a:r>
            <a:r>
              <a:rPr/>
              <a:t> </a:t>
            </a:r>
            <a:r>
              <a:rPr/>
              <a:t>advanced</a:t>
            </a:r>
            <a:r>
              <a:rPr/>
              <a:t> </a:t>
            </a:r>
            <a:r>
              <a:rPr/>
              <a:t>applications.</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second</a:t>
            </a:r>
            <a:r>
              <a:rPr/>
              <a:t> </a:t>
            </a:r>
            <a:r>
              <a:rPr/>
              <a:t>set</a:t>
            </a:r>
            <a:r>
              <a:rPr/>
              <a:t> </a:t>
            </a:r>
            <a:r>
              <a:rPr/>
              <a:t>of</a:t>
            </a:r>
            <a:r>
              <a:rPr/>
              <a:t> </a:t>
            </a:r>
            <a:r>
              <a:rPr/>
              <a:t>free</a:t>
            </a:r>
            <a:r>
              <a:rPr/>
              <a:t> </a:t>
            </a:r>
            <a:r>
              <a:rPr/>
              <a:t>text.</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the</a:t>
            </a:r>
            <a:r>
              <a:rPr/>
              <a:t> </a:t>
            </a:r>
            <a:r>
              <a:rPr/>
              <a:t>second</a:t>
            </a:r>
            <a:r>
              <a:rPr/>
              <a:t> </a:t>
            </a:r>
            <a:r>
              <a:rPr/>
              <a:t>code</a:t>
            </a:r>
            <a:r>
              <a:rPr/>
              <a:t> </a:t>
            </a:r>
            <a:r>
              <a:rPr/>
              <a:t>chunk.</a:t>
            </a:r>
            <a:r>
              <a:rPr/>
              <a:t> </a:t>
            </a:r>
            <a:r>
              <a:rPr/>
              <a:t>It</a:t>
            </a:r>
            <a:r>
              <a:rPr/>
              <a:t> </a:t>
            </a:r>
            <a:r>
              <a:rPr/>
              <a:t>displays</a:t>
            </a:r>
            <a:r>
              <a:rPr/>
              <a:t> </a:t>
            </a:r>
            <a:r>
              <a:rPr/>
              <a:t>the</a:t>
            </a:r>
            <a:r>
              <a:rPr/>
              <a:t> </a:t>
            </a:r>
            <a:r>
              <a:rPr/>
              <a:t>title,</a:t>
            </a:r>
            <a:r>
              <a:rPr/>
              <a:t> </a:t>
            </a:r>
            <a:r>
              <a:rPr/>
              <a:t>author,</a:t>
            </a:r>
            <a:r>
              <a:rPr/>
              <a:t> </a:t>
            </a:r>
            <a:r>
              <a:rPr/>
              <a:t>and</a:t>
            </a:r>
            <a:r>
              <a:rPr/>
              <a:t> </a:t>
            </a:r>
            <a:r>
              <a:rPr/>
              <a:t>date</a:t>
            </a:r>
            <a:r>
              <a:rPr/>
              <a:t> </a:t>
            </a:r>
            <a:r>
              <a:rPr/>
              <a:t>from</a:t>
            </a:r>
            <a:r>
              <a:rPr/>
              <a:t> </a:t>
            </a:r>
            <a:r>
              <a:rPr/>
              <a:t>the</a:t>
            </a:r>
            <a:r>
              <a:rPr/>
              <a:t> </a:t>
            </a:r>
            <a:r>
              <a:rPr/>
              <a:t>code</a:t>
            </a:r>
            <a:r>
              <a:rPr/>
              <a:t> </a:t>
            </a:r>
            <a:r>
              <a:rPr/>
              <a:t>header.</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last</a:t>
            </a:r>
            <a:r>
              <a:rPr/>
              <a:t> </a:t>
            </a:r>
            <a:r>
              <a:rPr/>
              <a:t>set</a:t>
            </a:r>
            <a:r>
              <a:rPr/>
              <a:t> </a:t>
            </a:r>
            <a:r>
              <a:rPr/>
              <a:t>of</a:t>
            </a:r>
            <a:r>
              <a:rPr/>
              <a:t> </a:t>
            </a:r>
            <a:r>
              <a:rPr/>
              <a:t>free</a:t>
            </a:r>
            <a:r>
              <a:rPr/>
              <a:t> </a:t>
            </a:r>
            <a:r>
              <a:rPr/>
              <a:t>text.</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a</a:t>
            </a:r>
            <a:r>
              <a:rPr/>
              <a:t> </a:t>
            </a:r>
            <a:r>
              <a:rPr/>
              <a:t>very</a:t>
            </a:r>
            <a:r>
              <a:rPr/>
              <a:t> </a:t>
            </a:r>
            <a:r>
              <a:rPr/>
              <a:t>basic</a:t>
            </a:r>
            <a:r>
              <a:rPr/>
              <a:t> </a:t>
            </a:r>
            <a:r>
              <a:rPr/>
              <a:t>start.</a:t>
            </a:r>
            <a:r>
              <a:rPr/>
              <a:t> </a:t>
            </a:r>
            <a:r>
              <a:rPr/>
              <a:t>You</a:t>
            </a:r>
            <a:r>
              <a:rPr/>
              <a:t> </a:t>
            </a:r>
            <a:r>
              <a:rPr/>
              <a:t>saw</a:t>
            </a:r>
            <a:r>
              <a:rPr/>
              <a:t> </a:t>
            </a:r>
            <a:r>
              <a:rPr/>
              <a:t>the</a:t>
            </a:r>
            <a:r>
              <a:rPr/>
              <a:t> </a:t>
            </a:r>
            <a:r>
              <a:rPr/>
              <a:t>web</a:t>
            </a:r>
            <a:r>
              <a:rPr/>
              <a:t> </a:t>
            </a:r>
            <a:r>
              <a:rPr/>
              <a:t>pages</a:t>
            </a:r>
            <a:r>
              <a:rPr/>
              <a:t> </a:t>
            </a:r>
            <a:r>
              <a:rPr/>
              <a:t>where</a:t>
            </a:r>
            <a:r>
              <a:rPr/>
              <a:t> </a:t>
            </a:r>
            <a:r>
              <a:rPr/>
              <a:t>you</a:t>
            </a:r>
            <a:r>
              <a:rPr/>
              <a:t> </a:t>
            </a:r>
            <a:r>
              <a:rPr/>
              <a:t>install</a:t>
            </a:r>
            <a:r>
              <a:rPr/>
              <a:t> </a:t>
            </a:r>
            <a:r>
              <a:rPr/>
              <a:t>R</a:t>
            </a:r>
            <a:r>
              <a:rPr/>
              <a:t> </a:t>
            </a:r>
            <a:r>
              <a:rPr/>
              <a:t>and</a:t>
            </a:r>
            <a:r>
              <a:rPr/>
              <a:t> </a:t>
            </a:r>
            <a:r>
              <a:rPr/>
              <a:t>RStudio</a:t>
            </a:r>
            <a:r>
              <a:rPr/>
              <a:t> </a:t>
            </a:r>
            <a:r>
              <a:rPr/>
              <a:t>from.</a:t>
            </a:r>
            <a:r>
              <a:rPr/>
              <a:t> </a:t>
            </a:r>
            <a:r>
              <a:rPr/>
              <a:t>Then</a:t>
            </a:r>
            <a:r>
              <a:rPr/>
              <a:t> </a:t>
            </a:r>
            <a:r>
              <a:rPr/>
              <a:t>you</a:t>
            </a:r>
            <a:r>
              <a:rPr/>
              <a:t> </a:t>
            </a:r>
            <a:r>
              <a:rPr/>
              <a:t>saw</a:t>
            </a:r>
            <a:r>
              <a:rPr/>
              <a:t> </a:t>
            </a:r>
            <a:r>
              <a:rPr/>
              <a:t>the</a:t>
            </a:r>
            <a:r>
              <a:rPr/>
              <a:t> </a:t>
            </a:r>
            <a:r>
              <a:rPr/>
              <a:t>pieces</a:t>
            </a:r>
            <a:r>
              <a:rPr/>
              <a:t> </a:t>
            </a:r>
            <a:r>
              <a:rPr/>
              <a:t>of</a:t>
            </a:r>
            <a:r>
              <a:rPr/>
              <a:t> </a:t>
            </a:r>
            <a:r>
              <a:rPr/>
              <a:t>a</a:t>
            </a:r>
            <a:r>
              <a:rPr/>
              <a:t> </a:t>
            </a:r>
            <a:r>
              <a:rPr/>
              <a:t>small</a:t>
            </a:r>
            <a:r>
              <a:rPr/>
              <a:t> </a:t>
            </a:r>
            <a:r>
              <a:rPr/>
              <a:t>program</a:t>
            </a:r>
            <a:r>
              <a:rPr/>
              <a:t> </a:t>
            </a:r>
            <a:r>
              <a:rPr/>
              <a:t>written</a:t>
            </a:r>
            <a:r>
              <a:rPr/>
              <a:t> </a:t>
            </a:r>
            <a:r>
              <a:rPr/>
              <a:t>in</a:t>
            </a:r>
            <a:r>
              <a:rPr/>
              <a:t> </a:t>
            </a:r>
            <a:r>
              <a:rPr/>
              <a:t>Rmarkdown,</a:t>
            </a:r>
            <a:r>
              <a:rPr/>
              <a:t> </a:t>
            </a:r>
            <a:r>
              <a:rPr/>
              <a:t>as</a:t>
            </a:r>
            <a:r>
              <a:rPr/>
              <a:t> </a:t>
            </a:r>
            <a:r>
              <a:rPr/>
              <a:t>well</a:t>
            </a:r>
            <a:r>
              <a:rPr/>
              <a:t> </a:t>
            </a:r>
            <a:r>
              <a:rPr/>
              <a:t>as</a:t>
            </a:r>
            <a:r>
              <a:rPr/>
              <a:t> </a:t>
            </a:r>
            <a:r>
              <a:rPr/>
              <a:t>the</a:t>
            </a:r>
            <a:r>
              <a:rPr/>
              <a:t> </a:t>
            </a:r>
            <a:r>
              <a:rPr/>
              <a:t>output.</a:t>
            </a:r>
          </a:p>
          <a:p>
            <a:pPr lvl="0" marL="0" indent="0">
              <a:buNone/>
            </a:pPr>
          </a:p>
          <a:p>
            <a:pPr lvl="0" marL="0" indent="0">
              <a:buNone/>
            </a:pPr>
            <a:r>
              <a:rPr/>
              <a:t>Take</a:t>
            </a:r>
            <a:r>
              <a:rPr/>
              <a:t> </a:t>
            </a:r>
            <a:r>
              <a:rPr/>
              <a:t>a</a:t>
            </a:r>
            <a:r>
              <a:rPr/>
              <a:t> </a:t>
            </a:r>
            <a:r>
              <a:rPr/>
              <a:t>look</a:t>
            </a:r>
            <a:r>
              <a:rPr/>
              <a:t> </a:t>
            </a:r>
            <a:r>
              <a:rPr/>
              <a:t>at</a:t>
            </a:r>
            <a:r>
              <a:rPr/>
              <a:t> </a:t>
            </a:r>
            <a:r>
              <a:rPr/>
              <a:t>Canvas,</a:t>
            </a:r>
            <a:r>
              <a:rPr/>
              <a:t> </a:t>
            </a:r>
            <a:r>
              <a:rPr/>
              <a:t>please,</a:t>
            </a:r>
            <a:r>
              <a:rPr/>
              <a:t> </a:t>
            </a:r>
            <a:r>
              <a:rPr/>
              <a:t>to</a:t>
            </a:r>
            <a:r>
              <a:rPr/>
              <a:t> </a:t>
            </a:r>
            <a:r>
              <a:rPr/>
              <a:t>see</a:t>
            </a:r>
            <a:r>
              <a:rPr/>
              <a:t> </a:t>
            </a:r>
            <a:r>
              <a:rPr/>
              <a:t>the</a:t>
            </a:r>
            <a:r>
              <a:rPr/>
              <a:t> </a:t>
            </a:r>
            <a:r>
              <a:rPr/>
              <a:t>work</a:t>
            </a:r>
            <a:r>
              <a:rPr/>
              <a:t> </a:t>
            </a:r>
            <a:r>
              <a:rPr/>
              <a:t>that</a:t>
            </a:r>
            <a:r>
              <a:rPr/>
              <a:t> </a:t>
            </a:r>
            <a:r>
              <a:rPr/>
              <a:t>you</a:t>
            </a:r>
            <a:r>
              <a:rPr/>
              <a:t> </a:t>
            </a:r>
            <a:r>
              <a:rPr/>
              <a:t>need</a:t>
            </a:r>
            <a:r>
              <a:rPr/>
              <a:t> </a:t>
            </a:r>
            <a:r>
              <a:rPr/>
              <a:t>to</a:t>
            </a:r>
            <a:r>
              <a:rPr/>
              <a:t> </a:t>
            </a:r>
            <a:r>
              <a:rPr/>
              <a:t>do</a:t>
            </a:r>
            <a:r>
              <a:rPr/>
              <a:t> </a:t>
            </a:r>
            <a:r>
              <a:rPr/>
              <a:t>for</a:t>
            </a:r>
            <a:r>
              <a:rPr/>
              <a:t> </a:t>
            </a:r>
            <a:r>
              <a:rPr/>
              <a:t>this</a:t>
            </a:r>
            <a:r>
              <a:rPr/>
              <a:t> </a:t>
            </a:r>
            <a:r>
              <a:rPr/>
              <a:t>module.</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other</a:t>
            </a:r>
            <a:r>
              <a:rPr/>
              <a:t> </a:t>
            </a:r>
            <a:r>
              <a:rPr/>
              <a:t>thing,</a:t>
            </a:r>
            <a:r>
              <a:rPr/>
              <a:t> </a:t>
            </a:r>
            <a:r>
              <a:rPr/>
              <a:t>a</a:t>
            </a:r>
            <a:r>
              <a:rPr/>
              <a:t> </a:t>
            </a:r>
            <a:r>
              <a:rPr/>
              <a:t>very</a:t>
            </a:r>
            <a:r>
              <a:rPr/>
              <a:t> </a:t>
            </a:r>
            <a:r>
              <a:rPr/>
              <a:t>strong</a:t>
            </a:r>
            <a:r>
              <a:rPr/>
              <a:t> </a:t>
            </a:r>
            <a:r>
              <a:rPr/>
              <a:t>recommendation,</a:t>
            </a:r>
            <a:r>
              <a:rPr/>
              <a:t> </a:t>
            </a:r>
            <a:r>
              <a:rPr/>
              <a:t>is</a:t>
            </a:r>
            <a:r>
              <a:rPr/>
              <a:t> </a:t>
            </a:r>
            <a:r>
              <a:rPr/>
              <a:t>that</a:t>
            </a:r>
            <a:r>
              <a:rPr/>
              <a:t> </a:t>
            </a:r>
            <a:r>
              <a:rPr/>
              <a:t>you</a:t>
            </a:r>
            <a:r>
              <a:rPr/>
              <a:t> </a:t>
            </a:r>
            <a:r>
              <a:rPr/>
              <a:t>should</a:t>
            </a:r>
            <a:r>
              <a:rPr/>
              <a:t> </a:t>
            </a:r>
            <a:r>
              <a:rPr/>
              <a:t>install</a:t>
            </a:r>
            <a:r>
              <a:rPr/>
              <a:t> </a:t>
            </a:r>
            <a:r>
              <a:rPr/>
              <a:t>a</a:t>
            </a:r>
            <a:r>
              <a:rPr/>
              <a:t> </a:t>
            </a:r>
            <a:r>
              <a:rPr/>
              <a:t>package</a:t>
            </a:r>
            <a:r>
              <a:rPr/>
              <a:t> </a:t>
            </a:r>
            <a:r>
              <a:rPr/>
              <a:t>called</a:t>
            </a:r>
            <a:r>
              <a:rPr/>
              <a:t> </a:t>
            </a:r>
            <a:r>
              <a:rPr/>
              <a:t>R</a:t>
            </a:r>
            <a:r>
              <a:rPr/>
              <a:t> </a:t>
            </a:r>
            <a:r>
              <a:rPr/>
              <a:t>Studio.</a:t>
            </a:r>
            <a:r>
              <a:rPr/>
              <a:t> </a:t>
            </a:r>
            <a:r>
              <a:rPr/>
              <a:t>I’ll</a:t>
            </a:r>
            <a:r>
              <a:rPr/>
              <a:t> </a:t>
            </a:r>
            <a:r>
              <a:rPr/>
              <a:t>probably</a:t>
            </a:r>
            <a:r>
              <a:rPr/>
              <a:t> </a:t>
            </a:r>
            <a:r>
              <a:rPr/>
              <a:t>talk</a:t>
            </a:r>
            <a:r>
              <a:rPr/>
              <a:t> </a:t>
            </a:r>
            <a:r>
              <a:rPr/>
              <a:t>more</a:t>
            </a:r>
            <a:r>
              <a:rPr/>
              <a:t> </a:t>
            </a:r>
            <a:r>
              <a:rPr/>
              <a:t>about</a:t>
            </a:r>
            <a:r>
              <a:rPr/>
              <a:t> </a:t>
            </a:r>
            <a:r>
              <a:rPr/>
              <a:t>R</a:t>
            </a:r>
            <a:r>
              <a:rPr/>
              <a:t> </a:t>
            </a:r>
            <a:r>
              <a:rPr/>
              <a:t>Studio</a:t>
            </a:r>
            <a:r>
              <a:rPr/>
              <a:t> </a:t>
            </a:r>
            <a:r>
              <a:rPr/>
              <a:t>in</a:t>
            </a:r>
            <a:r>
              <a:rPr/>
              <a:t> </a:t>
            </a:r>
            <a:r>
              <a:rPr/>
              <a:t>a</a:t>
            </a:r>
            <a:r>
              <a:rPr/>
              <a:t> </a:t>
            </a:r>
            <a:r>
              <a:rPr/>
              <a:t>separate</a:t>
            </a:r>
            <a:r>
              <a:rPr/>
              <a:t> </a:t>
            </a:r>
            <a:r>
              <a:rPr/>
              <a:t>handout</a:t>
            </a:r>
            <a:r>
              <a:rPr/>
              <a:t> </a:t>
            </a:r>
            <a:r>
              <a:rPr/>
              <a:t>or</a:t>
            </a:r>
            <a:r>
              <a:rPr/>
              <a:t> </a:t>
            </a:r>
            <a:r>
              <a:rPr/>
              <a:t>video.</a:t>
            </a:r>
          </a:p>
          <a:p>
            <a:pPr lvl="0" marL="0" indent="0">
              <a:buNone/>
            </a:pPr>
          </a:p>
          <a:p>
            <a:pPr lvl="0" marL="0" indent="0">
              <a:buNone/>
            </a:pPr>
            <a:r>
              <a:rPr/>
              <a:t>Basically</a:t>
            </a:r>
            <a:r>
              <a:rPr/>
              <a:t> </a:t>
            </a:r>
            <a:r>
              <a:rPr/>
              <a:t>it’s</a:t>
            </a:r>
            <a:r>
              <a:rPr/>
              <a:t> </a:t>
            </a:r>
            <a:r>
              <a:rPr/>
              <a:t>an</a:t>
            </a:r>
            <a:r>
              <a:rPr/>
              <a:t> </a:t>
            </a:r>
            <a:r>
              <a:rPr/>
              <a:t>integrated</a:t>
            </a:r>
            <a:r>
              <a:rPr/>
              <a:t> </a:t>
            </a:r>
            <a:r>
              <a:rPr/>
              <a:t>development</a:t>
            </a:r>
            <a:r>
              <a:rPr/>
              <a:t> </a:t>
            </a:r>
            <a:r>
              <a:rPr/>
              <a:t>environment</a:t>
            </a:r>
            <a:r>
              <a:rPr/>
              <a:t> </a:t>
            </a:r>
            <a:r>
              <a:rPr/>
              <a:t>that</a:t>
            </a:r>
            <a:r>
              <a:rPr/>
              <a:t> </a:t>
            </a:r>
            <a:r>
              <a:rPr/>
              <a:t>makes</a:t>
            </a:r>
            <a:r>
              <a:rPr/>
              <a:t> </a:t>
            </a:r>
            <a:r>
              <a:rPr/>
              <a:t>it</a:t>
            </a:r>
            <a:r>
              <a:rPr/>
              <a:t> </a:t>
            </a:r>
            <a:r>
              <a:rPr/>
              <a:t>very</a:t>
            </a:r>
            <a:r>
              <a:rPr/>
              <a:t> </a:t>
            </a:r>
            <a:r>
              <a:rPr/>
              <a:t>easy</a:t>
            </a:r>
            <a:r>
              <a:rPr/>
              <a:t> </a:t>
            </a:r>
            <a:r>
              <a:rPr/>
              <a:t>to</a:t>
            </a:r>
            <a:r>
              <a:rPr/>
              <a:t> </a:t>
            </a:r>
            <a:r>
              <a:rPr/>
              <a:t>work</a:t>
            </a:r>
            <a:r>
              <a:rPr/>
              <a:t> </a:t>
            </a:r>
            <a:r>
              <a:rPr/>
              <a:t>with</a:t>
            </a:r>
            <a:r>
              <a:rPr/>
              <a:t> </a:t>
            </a:r>
            <a:r>
              <a:rPr/>
              <a:t>the</a:t>
            </a:r>
            <a:r>
              <a:rPr/>
              <a:t> </a:t>
            </a:r>
            <a:r>
              <a:rPr/>
              <a:t>R</a:t>
            </a:r>
            <a:r>
              <a:rPr/>
              <a:t> </a:t>
            </a:r>
            <a:r>
              <a:rPr/>
              <a:t>programming</a:t>
            </a:r>
            <a:r>
              <a:rPr/>
              <a:t> </a:t>
            </a:r>
            <a:r>
              <a:rPr/>
              <a:t>language.</a:t>
            </a:r>
            <a:r>
              <a:rPr/>
              <a:t> </a:t>
            </a:r>
            <a:r>
              <a:rPr/>
              <a:t>Click</a:t>
            </a:r>
            <a:r>
              <a:rPr/>
              <a:t> </a:t>
            </a:r>
            <a:r>
              <a:rPr/>
              <a:t>on</a:t>
            </a:r>
            <a:r>
              <a:rPr/>
              <a:t> </a:t>
            </a:r>
            <a:r>
              <a:rPr/>
              <a:t>the</a:t>
            </a:r>
            <a:r>
              <a:rPr/>
              <a:t> </a:t>
            </a:r>
            <a:r>
              <a:rPr/>
              <a:t>products</a:t>
            </a:r>
            <a:r>
              <a:rPr/>
              <a:t> </a:t>
            </a:r>
            <a:r>
              <a:rPr/>
              <a:t>link.</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product</a:t>
            </a:r>
            <a:r>
              <a:rPr/>
              <a:t> </a:t>
            </a:r>
            <a:r>
              <a:rPr/>
              <a:t>you’re</a:t>
            </a:r>
            <a:r>
              <a:rPr/>
              <a:t> </a:t>
            </a:r>
            <a:r>
              <a:rPr/>
              <a:t>looking</a:t>
            </a:r>
            <a:r>
              <a:rPr/>
              <a:t> </a:t>
            </a:r>
            <a:r>
              <a:rPr/>
              <a:t>for</a:t>
            </a:r>
            <a:r>
              <a:rPr/>
              <a:t> </a:t>
            </a:r>
            <a:r>
              <a:rPr/>
              <a:t>is</a:t>
            </a:r>
            <a:r>
              <a:rPr/>
              <a:t> </a:t>
            </a:r>
            <a:r>
              <a:rPr/>
              <a:t>called</a:t>
            </a:r>
            <a:r>
              <a:rPr/>
              <a:t> </a:t>
            </a:r>
            <a:r>
              <a:rPr/>
              <a:t>RStudio.</a:t>
            </a:r>
            <a:r>
              <a:rPr/>
              <a:t> </a:t>
            </a:r>
            <a:r>
              <a:rPr/>
              <a:t>Not</a:t>
            </a:r>
            <a:r>
              <a:rPr/>
              <a:t> </a:t>
            </a:r>
            <a:r>
              <a:rPr/>
              <a:t>RStudio</a:t>
            </a:r>
            <a:r>
              <a:rPr/>
              <a:t> </a:t>
            </a:r>
            <a:r>
              <a:rPr/>
              <a:t>Server</a:t>
            </a:r>
            <a:r>
              <a:rPr/>
              <a:t> </a:t>
            </a:r>
            <a:r>
              <a:rPr/>
              <a:t>or</a:t>
            </a:r>
            <a:r>
              <a:rPr/>
              <a:t> </a:t>
            </a:r>
            <a:r>
              <a:rPr/>
              <a:t>any</a:t>
            </a:r>
            <a:r>
              <a:rPr/>
              <a:t> </a:t>
            </a:r>
            <a:r>
              <a:rPr/>
              <a:t>of</a:t>
            </a:r>
            <a:r>
              <a:rPr/>
              <a:t> </a:t>
            </a:r>
            <a:r>
              <a:rPr/>
              <a:t>the</a:t>
            </a:r>
            <a:r>
              <a:rPr/>
              <a:t> </a:t>
            </a:r>
            <a:r>
              <a:rPr/>
              <a:t>other</a:t>
            </a:r>
            <a:r>
              <a:rPr/>
              <a:t> </a:t>
            </a:r>
            <a:r>
              <a:rPr/>
              <a:t>products.</a:t>
            </a:r>
            <a:r>
              <a:rPr/>
              <a:t> </a:t>
            </a:r>
            <a:r>
              <a:rPr/>
              <a:t>These</a:t>
            </a:r>
            <a:r>
              <a:rPr/>
              <a:t> </a:t>
            </a:r>
            <a:r>
              <a:rPr/>
              <a:t>other</a:t>
            </a:r>
            <a:r>
              <a:rPr/>
              <a:t> </a:t>
            </a:r>
            <a:r>
              <a:rPr/>
              <a:t>products</a:t>
            </a:r>
            <a:r>
              <a:rPr/>
              <a:t> </a:t>
            </a:r>
            <a:r>
              <a:rPr/>
              <a:t>cost</a:t>
            </a:r>
            <a:r>
              <a:rPr/>
              <a:t> </a:t>
            </a:r>
            <a:r>
              <a:rPr/>
              <a:t>a</a:t>
            </a:r>
            <a:r>
              <a:rPr/>
              <a:t> </a:t>
            </a:r>
            <a:r>
              <a:rPr/>
              <a:t>fair</a:t>
            </a:r>
            <a:r>
              <a:rPr/>
              <a:t> </a:t>
            </a:r>
            <a:r>
              <a:rPr/>
              <a:t>amount</a:t>
            </a:r>
            <a:r>
              <a:rPr/>
              <a:t> </a:t>
            </a:r>
            <a:r>
              <a:rPr/>
              <a:t>of</a:t>
            </a:r>
            <a:r>
              <a:rPr/>
              <a:t> </a:t>
            </a:r>
            <a:r>
              <a:rPr/>
              <a:t>money.</a:t>
            </a:r>
            <a:r>
              <a:rPr/>
              <a:t> </a:t>
            </a:r>
            <a:r>
              <a:rPr/>
              <a:t>For</a:t>
            </a:r>
            <a:r>
              <a:rPr/>
              <a:t> </a:t>
            </a:r>
            <a:r>
              <a:rPr/>
              <a:t>a</a:t>
            </a:r>
            <a:r>
              <a:rPr/>
              <a:t> </a:t>
            </a:r>
            <a:r>
              <a:rPr/>
              <a:t>professional</a:t>
            </a:r>
            <a:r>
              <a:rPr/>
              <a:t> </a:t>
            </a:r>
            <a:r>
              <a:rPr/>
              <a:t>organization,</a:t>
            </a:r>
            <a:r>
              <a:rPr/>
              <a:t> </a:t>
            </a:r>
            <a:r>
              <a:rPr/>
              <a:t>they</a:t>
            </a:r>
            <a:r>
              <a:rPr/>
              <a:t> </a:t>
            </a:r>
            <a:r>
              <a:rPr/>
              <a:t>offer</a:t>
            </a:r>
            <a:r>
              <a:rPr/>
              <a:t> </a:t>
            </a:r>
            <a:r>
              <a:rPr/>
              <a:t>a</a:t>
            </a:r>
            <a:r>
              <a:rPr/>
              <a:t> </a:t>
            </a:r>
            <a:r>
              <a:rPr/>
              <a:t>wide</a:t>
            </a:r>
            <a:r>
              <a:rPr/>
              <a:t> </a:t>
            </a:r>
            <a:r>
              <a:rPr/>
              <a:t>range</a:t>
            </a:r>
            <a:r>
              <a:rPr/>
              <a:t> </a:t>
            </a:r>
            <a:r>
              <a:rPr/>
              <a:t>of</a:t>
            </a:r>
            <a:r>
              <a:rPr/>
              <a:t> </a:t>
            </a:r>
            <a:r>
              <a:rPr/>
              <a:t>advanced</a:t>
            </a:r>
            <a:r>
              <a:rPr/>
              <a:t> </a:t>
            </a:r>
            <a:r>
              <a:rPr/>
              <a:t>features.</a:t>
            </a:r>
            <a:r>
              <a:rPr/>
              <a:t> </a:t>
            </a:r>
            <a:r>
              <a:rPr/>
              <a:t>But</a:t>
            </a:r>
            <a:r>
              <a:rPr/>
              <a:t> </a:t>
            </a:r>
            <a:r>
              <a:rPr/>
              <a:t>we</a:t>
            </a:r>
            <a:r>
              <a:rPr/>
              <a:t> </a:t>
            </a:r>
            <a:r>
              <a:rPr/>
              <a:t>don’t</a:t>
            </a:r>
            <a:r>
              <a:rPr/>
              <a:t> </a:t>
            </a:r>
            <a:r>
              <a:rPr/>
              <a:t>need</a:t>
            </a:r>
            <a:r>
              <a:rPr/>
              <a:t> </a:t>
            </a:r>
            <a:r>
              <a:rPr/>
              <a:t>any</a:t>
            </a:r>
            <a:r>
              <a:rPr/>
              <a:t> </a:t>
            </a:r>
            <a:r>
              <a:rPr/>
              <a:t>of</a:t>
            </a:r>
            <a:r>
              <a:rPr/>
              <a:t> </a:t>
            </a:r>
            <a:r>
              <a:rPr/>
              <a:t>those</a:t>
            </a:r>
            <a:r>
              <a:rPr/>
              <a:t> </a:t>
            </a:r>
            <a:r>
              <a:rPr/>
              <a:t>advanced</a:t>
            </a:r>
            <a:r>
              <a:rPr/>
              <a:t> </a:t>
            </a:r>
            <a:r>
              <a:rPr/>
              <a:t>features</a:t>
            </a:r>
            <a:r>
              <a:rPr/>
              <a:t> </a:t>
            </a:r>
            <a:r>
              <a:rPr/>
              <a:t>for</a:t>
            </a:r>
            <a:r>
              <a:rPr/>
              <a:t> </a:t>
            </a:r>
            <a:r>
              <a:rPr/>
              <a:t>this</a:t>
            </a:r>
            <a:r>
              <a:rPr/>
              <a:t> </a:t>
            </a:r>
            <a:r>
              <a:rPr/>
              <a:t>class.</a:t>
            </a:r>
            <a:r>
              <a:rPr/>
              <a:t> </a:t>
            </a:r>
            <a:r>
              <a:rPr/>
              <a:t>So</a:t>
            </a:r>
            <a:r>
              <a:rPr/>
              <a:t> </a:t>
            </a:r>
            <a:r>
              <a:rPr/>
              <a:t>don’t</a:t>
            </a:r>
            <a:r>
              <a:rPr/>
              <a:t> </a:t>
            </a:r>
            <a:r>
              <a:rPr/>
              <a:t>bother</a:t>
            </a:r>
            <a:r>
              <a:rPr/>
              <a:t> </a:t>
            </a:r>
            <a:r>
              <a:rPr/>
              <a:t>with</a:t>
            </a:r>
            <a:r>
              <a:rPr/>
              <a:t> </a:t>
            </a:r>
            <a:r>
              <a:rPr/>
              <a:t>those</a:t>
            </a:r>
            <a:r>
              <a:rPr/>
              <a:t> </a:t>
            </a:r>
            <a:r>
              <a:rPr/>
              <a:t>other</a:t>
            </a:r>
            <a:r>
              <a:rPr/>
              <a:t> </a:t>
            </a:r>
            <a:r>
              <a:rPr/>
              <a:t>products.</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It</a:t>
            </a:r>
            <a:r>
              <a:rPr/>
              <a:t> </a:t>
            </a:r>
            <a:r>
              <a:rPr/>
              <a:t>should</a:t>
            </a:r>
            <a:r>
              <a:rPr/>
              <a:t> </a:t>
            </a:r>
            <a:r>
              <a:rPr/>
              <a:t>be</a:t>
            </a:r>
            <a:r>
              <a:rPr/>
              <a:t> </a:t>
            </a:r>
            <a:r>
              <a:rPr/>
              <a:t>very</a:t>
            </a:r>
            <a:r>
              <a:rPr/>
              <a:t> </a:t>
            </a:r>
            <a:r>
              <a:rPr/>
              <a:t>easy</a:t>
            </a:r>
            <a:r>
              <a:rPr/>
              <a:t> </a:t>
            </a:r>
            <a:r>
              <a:rPr/>
              <a:t>to</a:t>
            </a:r>
            <a:r>
              <a:rPr/>
              <a:t> </a:t>
            </a:r>
            <a:r>
              <a:rPr/>
              <a:t>install</a:t>
            </a:r>
            <a:r>
              <a:rPr/>
              <a:t> </a:t>
            </a:r>
            <a:r>
              <a:rPr/>
              <a:t>R</a:t>
            </a:r>
            <a:r>
              <a:rPr/>
              <a:t> </a:t>
            </a:r>
            <a:r>
              <a:rPr/>
              <a:t>and</a:t>
            </a:r>
            <a:r>
              <a:rPr/>
              <a:t> </a:t>
            </a:r>
            <a:r>
              <a:rPr/>
              <a:t>RStudio</a:t>
            </a:r>
            <a:r>
              <a:rPr/>
              <a:t> </a:t>
            </a:r>
            <a:r>
              <a:rPr/>
              <a:t>on</a:t>
            </a:r>
            <a:r>
              <a:rPr/>
              <a:t> </a:t>
            </a:r>
            <a:r>
              <a:rPr/>
              <a:t>your</a:t>
            </a:r>
            <a:r>
              <a:rPr/>
              <a:t> </a:t>
            </a:r>
            <a:r>
              <a:rPr/>
              <a:t>computer,</a:t>
            </a:r>
            <a:r>
              <a:rPr/>
              <a:t> </a:t>
            </a:r>
            <a:r>
              <a:rPr/>
              <a:t>but</a:t>
            </a:r>
            <a:r>
              <a:rPr/>
              <a:t> </a:t>
            </a:r>
            <a:r>
              <a:rPr/>
              <a:t>don’t</a:t>
            </a:r>
            <a:r>
              <a:rPr/>
              <a:t> </a:t>
            </a:r>
            <a:r>
              <a:rPr/>
              <a:t>wait.</a:t>
            </a:r>
            <a:r>
              <a:rPr/>
              <a:t> </a:t>
            </a:r>
            <a:r>
              <a:rPr/>
              <a:t>Sometimes</a:t>
            </a:r>
            <a:r>
              <a:rPr/>
              <a:t> </a:t>
            </a:r>
            <a:r>
              <a:rPr/>
              <a:t>installations</a:t>
            </a:r>
            <a:r>
              <a:rPr/>
              <a:t> </a:t>
            </a:r>
            <a:r>
              <a:rPr/>
              <a:t>can</a:t>
            </a:r>
            <a:r>
              <a:rPr/>
              <a:t> </a:t>
            </a:r>
            <a:r>
              <a:rPr/>
              <a:t>get</a:t>
            </a:r>
            <a:r>
              <a:rPr/>
              <a:t> </a:t>
            </a:r>
            <a:r>
              <a:rPr/>
              <a:t>hung</a:t>
            </a:r>
            <a:r>
              <a:rPr/>
              <a:t> </a:t>
            </a:r>
            <a:r>
              <a:rPr/>
              <a:t>up</a:t>
            </a:r>
            <a:r>
              <a:rPr/>
              <a:t> </a:t>
            </a:r>
            <a:r>
              <a:rPr/>
              <a:t>and</a:t>
            </a:r>
            <a:r>
              <a:rPr/>
              <a:t> </a:t>
            </a:r>
            <a:r>
              <a:rPr/>
              <a:t>you</a:t>
            </a:r>
            <a:r>
              <a:rPr/>
              <a:t> </a:t>
            </a:r>
            <a:r>
              <a:rPr/>
              <a:t>won’t</a:t>
            </a:r>
            <a:r>
              <a:rPr/>
              <a:t> </a:t>
            </a:r>
            <a:r>
              <a:rPr/>
              <a:t>be</a:t>
            </a:r>
            <a:r>
              <a:rPr/>
              <a:t> </a:t>
            </a:r>
            <a:r>
              <a:rPr/>
              <a:t>able</a:t>
            </a:r>
            <a:r>
              <a:rPr/>
              <a:t> </a:t>
            </a:r>
            <a:r>
              <a:rPr/>
              <a:t>to</a:t>
            </a:r>
            <a:r>
              <a:rPr/>
              <a:t> </a:t>
            </a:r>
            <a:r>
              <a:rPr/>
              <a:t>make</a:t>
            </a:r>
            <a:r>
              <a:rPr/>
              <a:t> </a:t>
            </a:r>
            <a:r>
              <a:rPr/>
              <a:t>any</a:t>
            </a:r>
            <a:r>
              <a:rPr/>
              <a:t> </a:t>
            </a:r>
            <a:r>
              <a:rPr/>
              <a:t>progress</a:t>
            </a:r>
            <a:r>
              <a:rPr/>
              <a:t> </a:t>
            </a:r>
            <a:r>
              <a:rPr/>
              <a:t>in</a:t>
            </a:r>
            <a:r>
              <a:rPr/>
              <a:t> </a:t>
            </a:r>
            <a:r>
              <a:rPr/>
              <a:t>this</a:t>
            </a:r>
            <a:r>
              <a:rPr/>
              <a:t> </a:t>
            </a:r>
            <a:r>
              <a:rPr/>
              <a:t>class</a:t>
            </a:r>
            <a:r>
              <a:rPr/>
              <a:t> </a:t>
            </a:r>
            <a:r>
              <a:rPr/>
              <a:t>without</a:t>
            </a:r>
            <a:r>
              <a:rPr/>
              <a:t> </a:t>
            </a:r>
            <a:r>
              <a:rPr/>
              <a:t>first</a:t>
            </a:r>
            <a:r>
              <a:rPr/>
              <a:t> </a:t>
            </a:r>
            <a:r>
              <a:rPr/>
              <a:t>getting</a:t>
            </a:r>
            <a:r>
              <a:rPr/>
              <a:t> </a:t>
            </a:r>
            <a:r>
              <a:rPr/>
              <a:t>the</a:t>
            </a:r>
            <a:r>
              <a:rPr/>
              <a:t> </a:t>
            </a:r>
            <a:r>
              <a:rPr/>
              <a:t>software</a:t>
            </a:r>
            <a:r>
              <a:rPr/>
              <a:t> </a:t>
            </a:r>
            <a:r>
              <a:rPr/>
              <a:t>installed.</a:t>
            </a:r>
          </a:p>
          <a:p>
            <a:pPr lvl="0" marL="0" indent="0">
              <a:buNone/>
            </a:pPr>
          </a:p>
          <a:p>
            <a:pPr lvl="0" marL="0" indent="0">
              <a:buNone/>
            </a:pPr>
            <a:r>
              <a:rPr/>
              <a:t>If</a:t>
            </a:r>
            <a:r>
              <a:rPr/>
              <a:t> </a:t>
            </a:r>
            <a:r>
              <a:rPr/>
              <a:t>you</a:t>
            </a:r>
            <a:r>
              <a:rPr/>
              <a:t> </a:t>
            </a:r>
            <a:r>
              <a:rPr/>
              <a:t>have</a:t>
            </a:r>
            <a:r>
              <a:rPr/>
              <a:t> </a:t>
            </a:r>
            <a:r>
              <a:rPr/>
              <a:t>any</a:t>
            </a:r>
            <a:r>
              <a:rPr/>
              <a:t> </a:t>
            </a:r>
            <a:r>
              <a:rPr/>
              <a:t>problems</a:t>
            </a:r>
            <a:r>
              <a:rPr/>
              <a:t> </a:t>
            </a:r>
            <a:r>
              <a:rPr/>
              <a:t>at</a:t>
            </a:r>
            <a:r>
              <a:rPr/>
              <a:t> </a:t>
            </a:r>
            <a:r>
              <a:rPr/>
              <a:t>all</a:t>
            </a:r>
            <a:r>
              <a:rPr/>
              <a:t> </a:t>
            </a:r>
            <a:r>
              <a:rPr/>
              <a:t>with</a:t>
            </a:r>
            <a:r>
              <a:rPr/>
              <a:t> </a:t>
            </a:r>
            <a:r>
              <a:rPr/>
              <a:t>installation,</a:t>
            </a:r>
            <a:r>
              <a:rPr/>
              <a:t> </a:t>
            </a:r>
            <a:r>
              <a:rPr/>
              <a:t>see</a:t>
            </a:r>
            <a:r>
              <a:rPr/>
              <a:t> </a:t>
            </a:r>
            <a:r>
              <a:rPr/>
              <a:t>me</a:t>
            </a:r>
            <a:r>
              <a:rPr/>
              <a:t> </a:t>
            </a:r>
            <a:r>
              <a:rPr/>
              <a:t>right</a:t>
            </a:r>
            <a:r>
              <a:rPr/>
              <a:t> </a:t>
            </a:r>
            <a:r>
              <a:rPr/>
              <a:t>away.</a:t>
            </a:r>
            <a:r>
              <a:rPr/>
              <a:t> </a:t>
            </a:r>
            <a:r>
              <a:rPr/>
              <a:t>Computers</a:t>
            </a:r>
            <a:r>
              <a:rPr/>
              <a:t> </a:t>
            </a:r>
            <a:r>
              <a:rPr/>
              <a:t>are</a:t>
            </a:r>
            <a:r>
              <a:rPr/>
              <a:t> </a:t>
            </a:r>
            <a:r>
              <a:rPr/>
              <a:t>either</a:t>
            </a:r>
            <a:r>
              <a:rPr/>
              <a:t> </a:t>
            </a:r>
            <a:r>
              <a:rPr/>
              <a:t>our</a:t>
            </a:r>
            <a:r>
              <a:rPr/>
              <a:t> </a:t>
            </a:r>
            <a:r>
              <a:rPr/>
              <a:t>best</a:t>
            </a:r>
            <a:r>
              <a:rPr/>
              <a:t> </a:t>
            </a:r>
            <a:r>
              <a:rPr/>
              <a:t>friend</a:t>
            </a:r>
            <a:r>
              <a:rPr/>
              <a:t> </a:t>
            </a:r>
            <a:r>
              <a:rPr/>
              <a:t>or</a:t>
            </a:r>
            <a:r>
              <a:rPr/>
              <a:t> </a:t>
            </a:r>
            <a:r>
              <a:rPr/>
              <a:t>our</a:t>
            </a:r>
            <a:r>
              <a:rPr/>
              <a:t> </a:t>
            </a:r>
            <a:r>
              <a:rPr/>
              <a:t>worst</a:t>
            </a:r>
            <a:r>
              <a:rPr/>
              <a:t> </a:t>
            </a:r>
            <a:r>
              <a:rPr/>
              <a:t>enemy.</a:t>
            </a:r>
            <a:r>
              <a:rPr/>
              <a:t> </a:t>
            </a:r>
            <a:r>
              <a:rPr/>
              <a:t>It</a:t>
            </a:r>
            <a:r>
              <a:rPr/>
              <a:t> </a:t>
            </a:r>
            <a:r>
              <a:rPr/>
              <a:t>seems</a:t>
            </a:r>
            <a:r>
              <a:rPr/>
              <a:t> </a:t>
            </a:r>
            <a:r>
              <a:rPr/>
              <a:t>like</a:t>
            </a:r>
            <a:r>
              <a:rPr/>
              <a:t> </a:t>
            </a:r>
            <a:r>
              <a:rPr/>
              <a:t>the</a:t>
            </a:r>
            <a:r>
              <a:rPr/>
              <a:t> </a:t>
            </a:r>
            <a:r>
              <a:rPr/>
              <a:t>latter</a:t>
            </a:r>
            <a:r>
              <a:rPr/>
              <a:t> </a:t>
            </a:r>
            <a:r>
              <a:rPr/>
              <a:t>is</a:t>
            </a:r>
            <a:r>
              <a:rPr/>
              <a:t> </a:t>
            </a:r>
            <a:r>
              <a:rPr/>
              <a:t>especially</a:t>
            </a:r>
            <a:r>
              <a:rPr/>
              <a:t> </a:t>
            </a:r>
            <a:r>
              <a:rPr/>
              <a:t>true</a:t>
            </a:r>
            <a:r>
              <a:rPr/>
              <a:t> </a:t>
            </a:r>
            <a:r>
              <a:rPr/>
              <a:t>when</a:t>
            </a:r>
            <a:r>
              <a:rPr/>
              <a:t> </a:t>
            </a:r>
            <a:r>
              <a:rPr/>
              <a:t>you</a:t>
            </a:r>
            <a:r>
              <a:rPr/>
              <a:t> </a:t>
            </a:r>
            <a:r>
              <a:rPr/>
              <a:t>are</a:t>
            </a:r>
            <a:r>
              <a:rPr/>
              <a:t> </a:t>
            </a:r>
            <a:r>
              <a:rPr/>
              <a:t>installing</a:t>
            </a:r>
            <a:r>
              <a:rPr/>
              <a:t> </a:t>
            </a:r>
            <a:r>
              <a:rPr/>
              <a:t>new</a:t>
            </a:r>
            <a:r>
              <a:rPr/>
              <a:t> </a:t>
            </a:r>
            <a:r>
              <a:rPr/>
              <a:t>software.</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the</a:t>
            </a:r>
            <a:r>
              <a:rPr/>
              <a:t> </a:t>
            </a:r>
            <a:r>
              <a:rPr/>
              <a:t>directory</a:t>
            </a:r>
            <a:r>
              <a:rPr/>
              <a:t> </a:t>
            </a:r>
            <a:r>
              <a:rPr/>
              <a:t>structure</a:t>
            </a:r>
            <a:r>
              <a:rPr/>
              <a:t> </a:t>
            </a:r>
            <a:r>
              <a:rPr/>
              <a:t>that</a:t>
            </a:r>
            <a:r>
              <a:rPr/>
              <a:t> </a:t>
            </a:r>
            <a:r>
              <a:rPr/>
              <a:t>I</a:t>
            </a:r>
            <a:r>
              <a:rPr/>
              <a:t> </a:t>
            </a:r>
            <a:r>
              <a:rPr/>
              <a:t>use.</a:t>
            </a:r>
            <a:r>
              <a:rPr/>
              <a:t> </a:t>
            </a:r>
            <a:r>
              <a:rPr/>
              <a:t>You</a:t>
            </a:r>
            <a:r>
              <a:rPr/>
              <a:t> </a:t>
            </a:r>
            <a:r>
              <a:rPr/>
              <a:t>do</a:t>
            </a:r>
            <a:r>
              <a:rPr/>
              <a:t> </a:t>
            </a:r>
            <a:r>
              <a:rPr/>
              <a:t>not</a:t>
            </a:r>
            <a:r>
              <a:rPr/>
              <a:t> </a:t>
            </a:r>
            <a:r>
              <a:rPr/>
              <a:t>have</a:t>
            </a:r>
            <a:r>
              <a:rPr/>
              <a:t> </a:t>
            </a:r>
            <a:r>
              <a:rPr/>
              <a:t>to</a:t>
            </a:r>
            <a:r>
              <a:rPr/>
              <a:t> </a:t>
            </a:r>
            <a:r>
              <a:rPr/>
              <a:t>follow</a:t>
            </a:r>
            <a:r>
              <a:rPr/>
              <a:t> </a:t>
            </a:r>
            <a:r>
              <a:rPr/>
              <a:t>this</a:t>
            </a:r>
            <a:r>
              <a:rPr/>
              <a:t> </a:t>
            </a:r>
            <a:r>
              <a:rPr/>
              <a:t>structure,</a:t>
            </a:r>
            <a:r>
              <a:rPr/>
              <a:t> </a:t>
            </a:r>
            <a:r>
              <a:rPr/>
              <a:t>but</a:t>
            </a:r>
            <a:r>
              <a:rPr/>
              <a:t> </a:t>
            </a:r>
            <a:r>
              <a:rPr/>
              <a:t>it</a:t>
            </a:r>
            <a:r>
              <a:rPr/>
              <a:t> </a:t>
            </a:r>
            <a:r>
              <a:rPr/>
              <a:t>is</a:t>
            </a:r>
            <a:r>
              <a:rPr/>
              <a:t> </a:t>
            </a:r>
            <a:r>
              <a:rPr/>
              <a:t>recommended,</a:t>
            </a:r>
            <a:r>
              <a:rPr/>
              <a:t> </a:t>
            </a:r>
            <a:r>
              <a:rPr/>
              <a:t>not</a:t>
            </a:r>
            <a:r>
              <a:rPr/>
              <a:t> </a:t>
            </a:r>
            <a:r>
              <a:rPr/>
              <a:t>by</a:t>
            </a:r>
            <a:r>
              <a:rPr/>
              <a:t> </a:t>
            </a:r>
            <a:r>
              <a:rPr/>
              <a:t>me,</a:t>
            </a:r>
            <a:r>
              <a:rPr/>
              <a:t> </a:t>
            </a:r>
            <a:r>
              <a:rPr/>
              <a:t>but</a:t>
            </a:r>
            <a:r>
              <a:rPr/>
              <a:t> </a:t>
            </a:r>
            <a:r>
              <a:rPr/>
              <a:t>by</a:t>
            </a:r>
            <a:r>
              <a:rPr/>
              <a:t> </a:t>
            </a:r>
            <a:r>
              <a:rPr/>
              <a:t>the</a:t>
            </a:r>
            <a:r>
              <a:rPr/>
              <a:t> </a:t>
            </a:r>
            <a:r>
              <a:rPr/>
              <a:t>expert</a:t>
            </a:r>
            <a:r>
              <a:rPr/>
              <a:t> </a:t>
            </a:r>
            <a:r>
              <a:rPr/>
              <a:t>programmers</a:t>
            </a:r>
            <a:r>
              <a:rPr/>
              <a:t> </a:t>
            </a:r>
            <a:r>
              <a:rPr/>
              <a:t>at</a:t>
            </a:r>
            <a:r>
              <a:rPr/>
              <a:t> </a:t>
            </a:r>
            <a:r>
              <a:rPr/>
              <a:t>a</a:t>
            </a:r>
            <a:r>
              <a:rPr/>
              <a:t> </a:t>
            </a:r>
            <a:r>
              <a:rPr/>
              <a:t>group</a:t>
            </a:r>
            <a:r>
              <a:rPr/>
              <a:t> </a:t>
            </a:r>
            <a:r>
              <a:rPr/>
              <a:t>known</a:t>
            </a:r>
            <a:r>
              <a:rPr/>
              <a:t> </a:t>
            </a:r>
            <a:r>
              <a:rPr/>
              <a:t>as</a:t>
            </a:r>
            <a:r>
              <a:rPr/>
              <a:t> </a:t>
            </a:r>
            <a:r>
              <a:rPr/>
              <a:t>Software</a:t>
            </a:r>
            <a:r>
              <a:rPr/>
              <a:t> </a:t>
            </a:r>
            <a:r>
              <a:rPr/>
              <a:t>Carpentry.</a:t>
            </a:r>
            <a:r>
              <a:rPr/>
              <a:t> </a:t>
            </a:r>
            <a:r>
              <a:rPr/>
              <a:t>I’ll</a:t>
            </a:r>
            <a:r>
              <a:rPr/>
              <a:t> </a:t>
            </a:r>
            <a:r>
              <a:rPr/>
              <a:t>elaborate</a:t>
            </a:r>
            <a:r>
              <a:rPr/>
              <a:t> </a:t>
            </a:r>
            <a:r>
              <a:rPr/>
              <a:t>in</a:t>
            </a:r>
            <a:r>
              <a:rPr/>
              <a:t> </a:t>
            </a:r>
            <a:r>
              <a:rPr/>
              <a:t>greater</a:t>
            </a:r>
            <a:r>
              <a:rPr/>
              <a:t> </a:t>
            </a:r>
            <a:r>
              <a:rPr/>
              <a:t>detail</a:t>
            </a:r>
            <a:r>
              <a:rPr/>
              <a:t> </a:t>
            </a:r>
            <a:r>
              <a:rPr/>
              <a:t>about</a:t>
            </a:r>
            <a:r>
              <a:rPr/>
              <a:t> </a:t>
            </a:r>
            <a:r>
              <a:rPr/>
              <a:t>this</a:t>
            </a:r>
            <a:r>
              <a:rPr/>
              <a:t> </a:t>
            </a:r>
            <a:r>
              <a:rPr/>
              <a:t>later,</a:t>
            </a:r>
            <a:r>
              <a:rPr/>
              <a:t> </a:t>
            </a:r>
            <a:r>
              <a:rPr/>
              <a:t>but</a:t>
            </a:r>
            <a:r>
              <a:rPr/>
              <a:t> </a:t>
            </a:r>
            <a:r>
              <a:rPr/>
              <a:t>wanted</a:t>
            </a:r>
            <a:r>
              <a:rPr/>
              <a:t> </a:t>
            </a:r>
            <a:r>
              <a:rPr/>
              <a:t>to</a:t>
            </a:r>
            <a:r>
              <a:rPr/>
              <a:t> </a:t>
            </a:r>
            <a:r>
              <a:rPr/>
              <a:t>mention</a:t>
            </a:r>
            <a:r>
              <a:rPr/>
              <a:t> </a:t>
            </a:r>
            <a:r>
              <a:rPr/>
              <a:t>it</a:t>
            </a:r>
            <a:r>
              <a:rPr/>
              <a:t> </a:t>
            </a:r>
            <a:r>
              <a:rPr/>
              <a:t>now.</a:t>
            </a:r>
            <a:r>
              <a:rPr/>
              <a:t> </a:t>
            </a:r>
            <a:r>
              <a:rPr/>
              <a:t>If</a:t>
            </a:r>
            <a:r>
              <a:rPr/>
              <a:t> </a:t>
            </a:r>
            <a:r>
              <a:rPr/>
              <a:t>you</a:t>
            </a:r>
            <a:r>
              <a:rPr/>
              <a:t> </a:t>
            </a:r>
            <a:r>
              <a:rPr/>
              <a:t>are</a:t>
            </a:r>
            <a:r>
              <a:rPr/>
              <a:t> </a:t>
            </a:r>
            <a:r>
              <a:rPr/>
              <a:t>relatively</a:t>
            </a:r>
            <a:r>
              <a:rPr/>
              <a:t> </a:t>
            </a:r>
            <a:r>
              <a:rPr/>
              <a:t>new</a:t>
            </a:r>
            <a:r>
              <a:rPr/>
              <a:t> </a:t>
            </a:r>
            <a:r>
              <a:rPr/>
              <a:t>to</a:t>
            </a:r>
            <a:r>
              <a:rPr/>
              <a:t> </a:t>
            </a:r>
            <a:r>
              <a:rPr/>
              <a:t>programming,</a:t>
            </a:r>
            <a:r>
              <a:rPr/>
              <a:t> </a:t>
            </a:r>
            <a:r>
              <a:rPr/>
              <a:t>you</a:t>
            </a:r>
            <a:r>
              <a:rPr/>
              <a:t> </a:t>
            </a:r>
            <a:r>
              <a:rPr/>
              <a:t>want</a:t>
            </a:r>
            <a:r>
              <a:rPr/>
              <a:t> </a:t>
            </a:r>
            <a:r>
              <a:rPr/>
              <a:t>to</a:t>
            </a:r>
            <a:r>
              <a:rPr/>
              <a:t> </a:t>
            </a:r>
            <a:r>
              <a:rPr/>
              <a:t>start</a:t>
            </a:r>
            <a:r>
              <a:rPr/>
              <a:t> </a:t>
            </a:r>
            <a:r>
              <a:rPr/>
              <a:t>off</a:t>
            </a:r>
            <a:r>
              <a:rPr/>
              <a:t> </a:t>
            </a:r>
            <a:r>
              <a:rPr/>
              <a:t>using</a:t>
            </a:r>
            <a:r>
              <a:rPr/>
              <a:t> </a:t>
            </a:r>
            <a:r>
              <a:rPr/>
              <a:t>good</a:t>
            </a:r>
            <a:r>
              <a:rPr/>
              <a:t> </a:t>
            </a:r>
            <a:r>
              <a:rPr/>
              <a:t>programming</a:t>
            </a:r>
            <a:r>
              <a:rPr/>
              <a:t> </a:t>
            </a:r>
            <a:r>
              <a:rPr/>
              <a:t>practices.</a:t>
            </a:r>
            <a:r>
              <a:rPr/>
              <a:t> </a:t>
            </a:r>
            <a:r>
              <a:rPr/>
              <a:t>A</a:t>
            </a:r>
            <a:r>
              <a:rPr/>
              <a:t> </a:t>
            </a:r>
            <a:r>
              <a:rPr/>
              <a:t>standardized</a:t>
            </a:r>
            <a:r>
              <a:rPr/>
              <a:t> </a:t>
            </a:r>
            <a:r>
              <a:rPr/>
              <a:t>directory</a:t>
            </a:r>
            <a:r>
              <a:rPr/>
              <a:t> </a:t>
            </a:r>
            <a:r>
              <a:rPr/>
              <a:t>structure</a:t>
            </a:r>
            <a:r>
              <a:rPr/>
              <a:t> </a:t>
            </a:r>
            <a:r>
              <a:rPr/>
              <a:t>helps</a:t>
            </a:r>
            <a:r>
              <a:rPr/>
              <a:t> </a:t>
            </a:r>
            <a:r>
              <a:rPr/>
              <a:t>a</a:t>
            </a:r>
            <a:r>
              <a:rPr/>
              <a:t> </a:t>
            </a:r>
            <a:r>
              <a:rPr/>
              <a:t>lot</a:t>
            </a:r>
            <a:r>
              <a:rPr/>
              <a:t> </a:t>
            </a:r>
            <a:r>
              <a:rPr/>
              <a:t>with</a:t>
            </a:r>
            <a:r>
              <a:rPr/>
              <a:t> </a:t>
            </a:r>
            <a:r>
              <a:rPr/>
              <a:t>this</a:t>
            </a:r>
            <a:r>
              <a:rPr/>
              <a:t> </a:t>
            </a:r>
            <a:r>
              <a:rPr/>
              <a:t>especially</a:t>
            </a:r>
            <a:r>
              <a:rPr/>
              <a:t> </a:t>
            </a:r>
            <a:r>
              <a:rPr/>
              <a:t>if</a:t>
            </a:r>
            <a:r>
              <a:rPr/>
              <a:t> </a:t>
            </a:r>
            <a:r>
              <a:rPr/>
              <a:t>you</a:t>
            </a:r>
            <a:r>
              <a:rPr/>
              <a:t> </a:t>
            </a:r>
            <a:r>
              <a:rPr/>
              <a:t>are</a:t>
            </a:r>
            <a:r>
              <a:rPr/>
              <a:t> </a:t>
            </a:r>
            <a:r>
              <a:rPr/>
              <a:t>working</a:t>
            </a:r>
            <a:r>
              <a:rPr/>
              <a:t> </a:t>
            </a:r>
            <a:r>
              <a:rPr/>
              <a:t>with</a:t>
            </a:r>
            <a:r>
              <a:rPr/>
              <a:t> </a:t>
            </a:r>
            <a:r>
              <a:rPr/>
              <a:t>others.</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quote</a:t>
            </a:r>
            <a:r>
              <a:rPr/>
              <a:t> </a:t>
            </a:r>
            <a:r>
              <a:rPr/>
              <a:t>at</a:t>
            </a:r>
            <a:r>
              <a:rPr/>
              <a:t> </a:t>
            </a:r>
            <a:r>
              <a:rPr/>
              <a:t>the</a:t>
            </a:r>
            <a:r>
              <a:rPr/>
              <a:t> </a:t>
            </a:r>
            <a:r>
              <a:rPr/>
              <a:t>top</a:t>
            </a:r>
            <a:r>
              <a:rPr/>
              <a:t> </a:t>
            </a:r>
            <a:r>
              <a:rPr/>
              <a:t>of</a:t>
            </a:r>
            <a:r>
              <a:rPr/>
              <a:t> </a:t>
            </a:r>
            <a:r>
              <a:rPr/>
              <a:t>the</a:t>
            </a:r>
            <a:r>
              <a:rPr/>
              <a:t> </a:t>
            </a:r>
            <a:r>
              <a:rPr/>
              <a:t>slide</a:t>
            </a:r>
            <a:r>
              <a:rPr/>
              <a:t> </a:t>
            </a:r>
            <a:r>
              <a:rPr/>
              <a:t>is</a:t>
            </a:r>
            <a:r>
              <a:rPr/>
              <a:t> </a:t>
            </a:r>
            <a:r>
              <a:rPr/>
              <a:t>an</a:t>
            </a:r>
            <a:r>
              <a:rPr/>
              <a:t> </a:t>
            </a:r>
            <a:r>
              <a:rPr/>
              <a:t>organizational</a:t>
            </a:r>
            <a:r>
              <a:rPr/>
              <a:t> </a:t>
            </a:r>
            <a:r>
              <a:rPr/>
              <a:t>principle</a:t>
            </a:r>
            <a:r>
              <a:rPr/>
              <a:t> </a:t>
            </a:r>
            <a:r>
              <a:rPr/>
              <a:t>espoused</a:t>
            </a:r>
            <a:r>
              <a:rPr/>
              <a:t> </a:t>
            </a:r>
            <a:r>
              <a:rPr/>
              <a:t>by</a:t>
            </a:r>
            <a:r>
              <a:rPr/>
              <a:t> </a:t>
            </a:r>
            <a:r>
              <a:rPr/>
              <a:t>Benjamin</a:t>
            </a:r>
            <a:r>
              <a:rPr/>
              <a:t> </a:t>
            </a:r>
            <a:r>
              <a:rPr/>
              <a:t>Franklin.</a:t>
            </a:r>
            <a:r>
              <a:rPr/>
              <a:t> </a:t>
            </a:r>
            <a:r>
              <a:rPr/>
              <a:t>If</a:t>
            </a:r>
            <a:r>
              <a:rPr/>
              <a:t> </a:t>
            </a:r>
            <a:r>
              <a:rPr/>
              <a:t>you’ve</a:t>
            </a:r>
            <a:r>
              <a:rPr/>
              <a:t> </a:t>
            </a:r>
            <a:r>
              <a:rPr/>
              <a:t>seen</a:t>
            </a:r>
            <a:r>
              <a:rPr/>
              <a:t> </a:t>
            </a:r>
            <a:r>
              <a:rPr/>
              <a:t>my</a:t>
            </a:r>
            <a:r>
              <a:rPr/>
              <a:t> </a:t>
            </a:r>
            <a:r>
              <a:rPr/>
              <a:t>office,</a:t>
            </a:r>
            <a:r>
              <a:rPr/>
              <a:t> </a:t>
            </a:r>
            <a:r>
              <a:rPr/>
              <a:t>you’ll</a:t>
            </a:r>
            <a:r>
              <a:rPr/>
              <a:t> </a:t>
            </a:r>
            <a:r>
              <a:rPr/>
              <a:t>know</a:t>
            </a:r>
            <a:r>
              <a:rPr/>
              <a:t> </a:t>
            </a:r>
            <a:r>
              <a:rPr/>
              <a:t>that</a:t>
            </a:r>
            <a:r>
              <a:rPr/>
              <a:t> </a:t>
            </a:r>
            <a:r>
              <a:rPr/>
              <a:t>I</a:t>
            </a:r>
            <a:r>
              <a:rPr/>
              <a:t> </a:t>
            </a:r>
            <a:r>
              <a:rPr/>
              <a:t>am</a:t>
            </a:r>
            <a:r>
              <a:rPr/>
              <a:t> </a:t>
            </a:r>
            <a:r>
              <a:rPr/>
              <a:t>probably</a:t>
            </a:r>
            <a:r>
              <a:rPr/>
              <a:t> </a:t>
            </a:r>
            <a:r>
              <a:rPr/>
              <a:t>the</a:t>
            </a:r>
            <a:r>
              <a:rPr/>
              <a:t> </a:t>
            </a:r>
            <a:r>
              <a:rPr/>
              <a:t>last</a:t>
            </a:r>
            <a:r>
              <a:rPr/>
              <a:t> </a:t>
            </a:r>
            <a:r>
              <a:rPr/>
              <a:t>person</a:t>
            </a:r>
            <a:r>
              <a:rPr/>
              <a:t> </a:t>
            </a:r>
            <a:r>
              <a:rPr/>
              <a:t>to</a:t>
            </a:r>
            <a:r>
              <a:rPr/>
              <a:t> </a:t>
            </a:r>
            <a:r>
              <a:rPr/>
              <a:t>lecture</a:t>
            </a:r>
            <a:r>
              <a:rPr/>
              <a:t> </a:t>
            </a:r>
            <a:r>
              <a:rPr/>
              <a:t>you</a:t>
            </a:r>
            <a:r>
              <a:rPr/>
              <a:t> </a:t>
            </a:r>
            <a:r>
              <a:rPr/>
              <a:t>on</a:t>
            </a:r>
            <a:r>
              <a:rPr/>
              <a:t> </a:t>
            </a:r>
            <a:r>
              <a:rPr/>
              <a:t>organization.</a:t>
            </a:r>
            <a:r>
              <a:rPr/>
              <a:t> </a:t>
            </a:r>
            <a:r>
              <a:rPr/>
              <a:t>But</a:t>
            </a:r>
            <a:r>
              <a:rPr/>
              <a:t> </a:t>
            </a:r>
            <a:r>
              <a:rPr/>
              <a:t>I</a:t>
            </a:r>
            <a:r>
              <a:rPr/>
              <a:t> </a:t>
            </a:r>
            <a:r>
              <a:rPr/>
              <a:t>have</a:t>
            </a:r>
            <a:r>
              <a:rPr/>
              <a:t> </a:t>
            </a:r>
            <a:r>
              <a:rPr/>
              <a:t>found</a:t>
            </a:r>
            <a:r>
              <a:rPr/>
              <a:t> </a:t>
            </a:r>
            <a:r>
              <a:rPr/>
              <a:t>that</a:t>
            </a:r>
            <a:r>
              <a:rPr/>
              <a:t> </a:t>
            </a:r>
            <a:r>
              <a:rPr/>
              <a:t>a</a:t>
            </a:r>
            <a:r>
              <a:rPr/>
              <a:t> </a:t>
            </a:r>
            <a:r>
              <a:rPr/>
              <a:t>standardized</a:t>
            </a:r>
            <a:r>
              <a:rPr/>
              <a:t> </a:t>
            </a:r>
            <a:r>
              <a:rPr/>
              <a:t>directory</a:t>
            </a:r>
            <a:r>
              <a:rPr/>
              <a:t> </a:t>
            </a:r>
            <a:r>
              <a:rPr/>
              <a:t>structure</a:t>
            </a:r>
            <a:r>
              <a:rPr/>
              <a:t> </a:t>
            </a:r>
            <a:r>
              <a:rPr/>
              <a:t>has</a:t>
            </a:r>
            <a:r>
              <a:rPr/>
              <a:t> </a:t>
            </a:r>
            <a:r>
              <a:rPr/>
              <a:t>made</a:t>
            </a:r>
            <a:r>
              <a:rPr/>
              <a:t> </a:t>
            </a:r>
            <a:r>
              <a:rPr/>
              <a:t>my</a:t>
            </a:r>
            <a:r>
              <a:rPr/>
              <a:t> </a:t>
            </a:r>
            <a:r>
              <a:rPr/>
              <a:t>life</a:t>
            </a:r>
            <a:r>
              <a:rPr/>
              <a:t> </a:t>
            </a:r>
            <a:r>
              <a:rPr/>
              <a:t>a</a:t>
            </a:r>
            <a:r>
              <a:rPr/>
              <a:t> </a:t>
            </a:r>
            <a:r>
              <a:rPr/>
              <a:t>lot</a:t>
            </a:r>
            <a:r>
              <a:rPr/>
              <a:t> </a:t>
            </a:r>
            <a:r>
              <a:rPr/>
              <a:t>easier.</a:t>
            </a:r>
          </a:p>
          <a:p>
            <a:pPr lvl="0" marL="0" indent="0">
              <a:buNone/>
            </a:pPr>
          </a:p>
          <a:p>
            <a:pPr lvl="0" marL="0" indent="0">
              <a:buNone/>
            </a:pPr>
            <a:r>
              <a:rPr/>
              <a:t>The</a:t>
            </a:r>
            <a:r>
              <a:rPr/>
              <a:t> </a:t>
            </a:r>
            <a:r>
              <a:rPr/>
              <a:t>data</a:t>
            </a:r>
            <a:r>
              <a:rPr/>
              <a:t> </a:t>
            </a:r>
            <a:r>
              <a:rPr/>
              <a:t>folder</a:t>
            </a:r>
            <a:r>
              <a:rPr/>
              <a:t> </a:t>
            </a:r>
            <a:r>
              <a:rPr/>
              <a:t>contains</a:t>
            </a:r>
            <a:r>
              <a:rPr/>
              <a:t> </a:t>
            </a:r>
            <a:r>
              <a:rPr/>
              <a:t>any</a:t>
            </a:r>
            <a:r>
              <a:rPr/>
              <a:t> </a:t>
            </a:r>
            <a:r>
              <a:rPr/>
              <a:t>raw</a:t>
            </a:r>
            <a:r>
              <a:rPr/>
              <a:t> </a:t>
            </a:r>
            <a:r>
              <a:rPr/>
              <a:t>data</a:t>
            </a:r>
            <a:r>
              <a:rPr/>
              <a:t> </a:t>
            </a:r>
            <a:r>
              <a:rPr/>
              <a:t>files.</a:t>
            </a:r>
            <a:r>
              <a:rPr/>
              <a:t> </a:t>
            </a:r>
            <a:r>
              <a:rPr/>
              <a:t>It’s</a:t>
            </a:r>
            <a:r>
              <a:rPr/>
              <a:t> </a:t>
            </a:r>
            <a:r>
              <a:rPr/>
              <a:t>also</a:t>
            </a:r>
            <a:r>
              <a:rPr/>
              <a:t> </a:t>
            </a:r>
            <a:r>
              <a:rPr/>
              <a:t>where</a:t>
            </a:r>
            <a:r>
              <a:rPr/>
              <a:t> </a:t>
            </a:r>
            <a:r>
              <a:rPr/>
              <a:t>I</a:t>
            </a:r>
            <a:r>
              <a:rPr/>
              <a:t> </a:t>
            </a:r>
            <a:r>
              <a:rPr/>
              <a:t>put</a:t>
            </a:r>
            <a:r>
              <a:rPr/>
              <a:t> </a:t>
            </a:r>
            <a:r>
              <a:rPr/>
              <a:t>intermediate</a:t>
            </a:r>
            <a:r>
              <a:rPr/>
              <a:t> </a:t>
            </a:r>
            <a:r>
              <a:rPr/>
              <a:t>files,</a:t>
            </a:r>
            <a:r>
              <a:rPr/>
              <a:t> </a:t>
            </a:r>
            <a:r>
              <a:rPr/>
              <a:t>files</a:t>
            </a:r>
            <a:r>
              <a:rPr/>
              <a:t> </a:t>
            </a:r>
            <a:r>
              <a:rPr/>
              <a:t>that</a:t>
            </a:r>
            <a:r>
              <a:rPr/>
              <a:t> </a:t>
            </a:r>
            <a:r>
              <a:rPr/>
              <a:t>I</a:t>
            </a:r>
            <a:r>
              <a:rPr/>
              <a:t> </a:t>
            </a:r>
            <a:r>
              <a:rPr/>
              <a:t>create</a:t>
            </a:r>
            <a:r>
              <a:rPr/>
              <a:t> </a:t>
            </a:r>
            <a:r>
              <a:rPr/>
              <a:t>and</a:t>
            </a:r>
            <a:r>
              <a:rPr/>
              <a:t> </a:t>
            </a:r>
            <a:r>
              <a:rPr/>
              <a:t>save</a:t>
            </a:r>
            <a:r>
              <a:rPr/>
              <a:t> </a:t>
            </a:r>
            <a:r>
              <a:rPr/>
              <a:t>for</a:t>
            </a:r>
            <a:r>
              <a:rPr/>
              <a:t> </a:t>
            </a:r>
            <a:r>
              <a:rPr/>
              <a:t>later</a:t>
            </a:r>
            <a:r>
              <a:rPr/>
              <a:t> </a:t>
            </a:r>
            <a:r>
              <a:rPr/>
              <a:t>re-use.</a:t>
            </a:r>
            <a:r>
              <a:rPr/>
              <a:t> </a:t>
            </a:r>
            <a:r>
              <a:rPr/>
              <a:t>Some</a:t>
            </a:r>
            <a:r>
              <a:rPr/>
              <a:t> </a:t>
            </a:r>
            <a:r>
              <a:rPr/>
              <a:t>people</a:t>
            </a:r>
            <a:r>
              <a:rPr/>
              <a:t> </a:t>
            </a:r>
            <a:r>
              <a:rPr/>
              <a:t>put</a:t>
            </a:r>
            <a:r>
              <a:rPr/>
              <a:t> </a:t>
            </a:r>
            <a:r>
              <a:rPr/>
              <a:t>intermediate</a:t>
            </a:r>
            <a:r>
              <a:rPr/>
              <a:t> </a:t>
            </a:r>
            <a:r>
              <a:rPr/>
              <a:t>files</a:t>
            </a:r>
            <a:r>
              <a:rPr/>
              <a:t> </a:t>
            </a:r>
            <a:r>
              <a:rPr/>
              <a:t>in</a:t>
            </a:r>
            <a:r>
              <a:rPr/>
              <a:t> </a:t>
            </a:r>
            <a:r>
              <a:rPr/>
              <a:t>the</a:t>
            </a:r>
            <a:r>
              <a:rPr/>
              <a:t> </a:t>
            </a:r>
            <a:r>
              <a:rPr/>
              <a:t>results</a:t>
            </a:r>
            <a:r>
              <a:rPr/>
              <a:t> </a:t>
            </a:r>
            <a:r>
              <a:rPr/>
              <a:t>folder,</a:t>
            </a:r>
            <a:r>
              <a:rPr/>
              <a:t> </a:t>
            </a:r>
            <a:r>
              <a:rPr/>
              <a:t>and</a:t>
            </a:r>
            <a:r>
              <a:rPr/>
              <a:t> </a:t>
            </a:r>
            <a:r>
              <a:rPr/>
              <a:t>that’s</a:t>
            </a:r>
            <a:r>
              <a:rPr/>
              <a:t> </a:t>
            </a:r>
            <a:r>
              <a:rPr/>
              <a:t>a</a:t>
            </a:r>
            <a:r>
              <a:rPr/>
              <a:t> </a:t>
            </a:r>
            <a:r>
              <a:rPr/>
              <a:t>fine</a:t>
            </a:r>
            <a:r>
              <a:rPr/>
              <a:t> </a:t>
            </a:r>
            <a:r>
              <a:rPr/>
              <a:t>alternative.</a:t>
            </a:r>
            <a:r>
              <a:rPr/>
              <a:t> </a:t>
            </a:r>
            <a:r>
              <a:rPr/>
              <a:t>Just</a:t>
            </a:r>
            <a:r>
              <a:rPr/>
              <a:t> </a:t>
            </a:r>
            <a:r>
              <a:rPr/>
              <a:t>be</a:t>
            </a:r>
            <a:r>
              <a:rPr/>
              <a:t> </a:t>
            </a:r>
            <a:r>
              <a:rPr/>
              <a:t>sure</a:t>
            </a:r>
            <a:r>
              <a:rPr/>
              <a:t> </a:t>
            </a:r>
            <a:r>
              <a:rPr/>
              <a:t>to</a:t>
            </a:r>
            <a:r>
              <a:rPr/>
              <a:t> </a:t>
            </a:r>
            <a:r>
              <a:rPr/>
              <a:t>be</a:t>
            </a:r>
            <a:r>
              <a:rPr/>
              <a:t> </a:t>
            </a:r>
            <a:r>
              <a:rPr/>
              <a:t>consistent</a:t>
            </a:r>
            <a:r>
              <a:rPr/>
              <a:t> </a:t>
            </a:r>
            <a:r>
              <a:rPr/>
              <a:t>about</a:t>
            </a:r>
            <a:r>
              <a:rPr/>
              <a:t> </a:t>
            </a:r>
            <a:r>
              <a:rPr/>
              <a:t>it.</a:t>
            </a:r>
          </a:p>
          <a:p>
            <a:pPr lvl="0" marL="0" indent="0">
              <a:buNone/>
            </a:pPr>
          </a:p>
          <a:p>
            <a:pPr lvl="0" marL="0" indent="0">
              <a:buNone/>
            </a:pPr>
            <a:r>
              <a:rPr/>
              <a:t>The</a:t>
            </a:r>
            <a:r>
              <a:rPr/>
              <a:t> </a:t>
            </a:r>
            <a:r>
              <a:rPr/>
              <a:t>doc</a:t>
            </a:r>
            <a:r>
              <a:rPr/>
              <a:t> </a:t>
            </a:r>
            <a:r>
              <a:rPr/>
              <a:t>folder</a:t>
            </a:r>
            <a:r>
              <a:rPr/>
              <a:t> </a:t>
            </a:r>
            <a:r>
              <a:rPr/>
              <a:t>contains</a:t>
            </a:r>
            <a:r>
              <a:rPr/>
              <a:t> </a:t>
            </a:r>
            <a:r>
              <a:rPr/>
              <a:t>any</a:t>
            </a:r>
            <a:r>
              <a:rPr/>
              <a:t> </a:t>
            </a:r>
            <a:r>
              <a:rPr/>
              <a:t>documentation</a:t>
            </a:r>
            <a:r>
              <a:rPr/>
              <a:t> </a:t>
            </a:r>
            <a:r>
              <a:rPr/>
              <a:t>associated</a:t>
            </a:r>
            <a:r>
              <a:rPr/>
              <a:t> </a:t>
            </a:r>
            <a:r>
              <a:rPr/>
              <a:t>with</a:t>
            </a:r>
            <a:r>
              <a:rPr/>
              <a:t> </a:t>
            </a:r>
            <a:r>
              <a:rPr/>
              <a:t>the</a:t>
            </a:r>
            <a:r>
              <a:rPr/>
              <a:t> </a:t>
            </a:r>
            <a:r>
              <a:rPr/>
              <a:t>work.</a:t>
            </a:r>
            <a:r>
              <a:rPr/>
              <a:t> </a:t>
            </a:r>
            <a:r>
              <a:rPr/>
              <a:t>The</a:t>
            </a:r>
            <a:r>
              <a:rPr/>
              <a:t> </a:t>
            </a:r>
            <a:r>
              <a:rPr/>
              <a:t>IRB</a:t>
            </a:r>
            <a:r>
              <a:rPr/>
              <a:t> </a:t>
            </a:r>
            <a:r>
              <a:rPr/>
              <a:t>approved</a:t>
            </a:r>
            <a:r>
              <a:rPr/>
              <a:t> </a:t>
            </a:r>
            <a:r>
              <a:rPr/>
              <a:t>protocol,</a:t>
            </a:r>
            <a:r>
              <a:rPr/>
              <a:t> </a:t>
            </a:r>
            <a:r>
              <a:rPr/>
              <a:t>if</a:t>
            </a:r>
            <a:r>
              <a:rPr/>
              <a:t> </a:t>
            </a:r>
            <a:r>
              <a:rPr/>
              <a:t>I</a:t>
            </a:r>
            <a:r>
              <a:rPr/>
              <a:t> </a:t>
            </a:r>
            <a:r>
              <a:rPr/>
              <a:t>have</a:t>
            </a:r>
            <a:r>
              <a:rPr/>
              <a:t> </a:t>
            </a:r>
            <a:r>
              <a:rPr/>
              <a:t>one,</a:t>
            </a:r>
            <a:r>
              <a:rPr/>
              <a:t> </a:t>
            </a:r>
            <a:r>
              <a:rPr/>
              <a:t>will</a:t>
            </a:r>
            <a:r>
              <a:rPr/>
              <a:t> </a:t>
            </a:r>
            <a:r>
              <a:rPr/>
              <a:t>go</a:t>
            </a:r>
            <a:r>
              <a:rPr/>
              <a:t> </a:t>
            </a:r>
            <a:r>
              <a:rPr/>
              <a:t>here.</a:t>
            </a:r>
            <a:r>
              <a:rPr/>
              <a:t> </a:t>
            </a:r>
            <a:r>
              <a:rPr/>
              <a:t>If</a:t>
            </a:r>
            <a:r>
              <a:rPr/>
              <a:t> </a:t>
            </a:r>
            <a:r>
              <a:rPr/>
              <a:t>I</a:t>
            </a:r>
            <a:r>
              <a:rPr/>
              <a:t> </a:t>
            </a:r>
            <a:r>
              <a:rPr/>
              <a:t>am</a:t>
            </a:r>
            <a:r>
              <a:rPr/>
              <a:t> </a:t>
            </a:r>
            <a:r>
              <a:rPr/>
              <a:t>working</a:t>
            </a:r>
            <a:r>
              <a:rPr/>
              <a:t> </a:t>
            </a:r>
            <a:r>
              <a:rPr/>
              <a:t>with</a:t>
            </a:r>
            <a:r>
              <a:rPr/>
              <a:t> </a:t>
            </a:r>
            <a:r>
              <a:rPr/>
              <a:t>someone</a:t>
            </a:r>
            <a:r>
              <a:rPr/>
              <a:t> </a:t>
            </a:r>
            <a:r>
              <a:rPr/>
              <a:t>and</a:t>
            </a:r>
            <a:r>
              <a:rPr/>
              <a:t> </a:t>
            </a:r>
            <a:r>
              <a:rPr/>
              <a:t>they</a:t>
            </a:r>
            <a:r>
              <a:rPr/>
              <a:t> </a:t>
            </a:r>
            <a:r>
              <a:rPr/>
              <a:t>send</a:t>
            </a:r>
            <a:r>
              <a:rPr/>
              <a:t> </a:t>
            </a:r>
            <a:r>
              <a:rPr/>
              <a:t>me</a:t>
            </a:r>
            <a:r>
              <a:rPr/>
              <a:t> </a:t>
            </a:r>
            <a:r>
              <a:rPr/>
              <a:t>a</a:t>
            </a:r>
            <a:r>
              <a:rPr/>
              <a:t> </a:t>
            </a:r>
            <a:r>
              <a:rPr/>
              <a:t>paper</a:t>
            </a:r>
            <a:r>
              <a:rPr/>
              <a:t> </a:t>
            </a:r>
            <a:r>
              <a:rPr/>
              <a:t>that</a:t>
            </a:r>
            <a:r>
              <a:rPr/>
              <a:t> </a:t>
            </a:r>
            <a:r>
              <a:rPr/>
              <a:t>helps</a:t>
            </a:r>
            <a:r>
              <a:rPr/>
              <a:t> </a:t>
            </a:r>
            <a:r>
              <a:rPr/>
              <a:t>describe</a:t>
            </a:r>
            <a:r>
              <a:rPr/>
              <a:t> </a:t>
            </a:r>
            <a:r>
              <a:rPr/>
              <a:t>the</a:t>
            </a:r>
            <a:r>
              <a:rPr/>
              <a:t> </a:t>
            </a:r>
            <a:r>
              <a:rPr/>
              <a:t>type</a:t>
            </a:r>
            <a:r>
              <a:rPr/>
              <a:t> </a:t>
            </a:r>
            <a:r>
              <a:rPr/>
              <a:t>of</a:t>
            </a:r>
            <a:r>
              <a:rPr/>
              <a:t> </a:t>
            </a:r>
            <a:r>
              <a:rPr/>
              <a:t>data</a:t>
            </a:r>
            <a:r>
              <a:rPr/>
              <a:t> </a:t>
            </a:r>
            <a:r>
              <a:rPr/>
              <a:t>analysis</a:t>
            </a:r>
            <a:r>
              <a:rPr/>
              <a:t> </a:t>
            </a:r>
            <a:r>
              <a:rPr/>
              <a:t>they</a:t>
            </a:r>
            <a:r>
              <a:rPr/>
              <a:t> </a:t>
            </a:r>
            <a:r>
              <a:rPr/>
              <a:t>want,</a:t>
            </a:r>
            <a:r>
              <a:rPr/>
              <a:t> </a:t>
            </a:r>
            <a:r>
              <a:rPr/>
              <a:t>I</a:t>
            </a:r>
            <a:r>
              <a:rPr/>
              <a:t> </a:t>
            </a:r>
            <a:r>
              <a:rPr/>
              <a:t>put</a:t>
            </a:r>
            <a:r>
              <a:rPr/>
              <a:t> </a:t>
            </a:r>
            <a:r>
              <a:rPr/>
              <a:t>it</a:t>
            </a:r>
            <a:r>
              <a:rPr/>
              <a:t> </a:t>
            </a:r>
            <a:r>
              <a:rPr/>
              <a:t>in</a:t>
            </a:r>
            <a:r>
              <a:rPr/>
              <a:t> </a:t>
            </a:r>
            <a:r>
              <a:rPr/>
              <a:t>this</a:t>
            </a:r>
            <a:r>
              <a:rPr/>
              <a:t> </a:t>
            </a:r>
            <a:r>
              <a:rPr/>
              <a:t>folder.</a:t>
            </a:r>
            <a:r>
              <a:rPr/>
              <a:t> </a:t>
            </a:r>
            <a:r>
              <a:rPr/>
              <a:t>I</a:t>
            </a:r>
            <a:r>
              <a:rPr/>
              <a:t> </a:t>
            </a:r>
            <a:r>
              <a:rPr/>
              <a:t>also</a:t>
            </a:r>
            <a:r>
              <a:rPr/>
              <a:t> </a:t>
            </a:r>
            <a:r>
              <a:rPr/>
              <a:t>print</a:t>
            </a:r>
            <a:r>
              <a:rPr/>
              <a:t> </a:t>
            </a:r>
            <a:r>
              <a:rPr/>
              <a:t>key</a:t>
            </a:r>
            <a:r>
              <a:rPr/>
              <a:t> </a:t>
            </a:r>
            <a:r>
              <a:rPr/>
              <a:t>emails</a:t>
            </a:r>
            <a:r>
              <a:rPr/>
              <a:t> </a:t>
            </a:r>
            <a:r>
              <a:rPr/>
              <a:t>from</a:t>
            </a:r>
            <a:r>
              <a:rPr/>
              <a:t> </a:t>
            </a:r>
            <a:r>
              <a:rPr/>
              <a:t>the</a:t>
            </a:r>
            <a:r>
              <a:rPr/>
              <a:t> </a:t>
            </a:r>
            <a:r>
              <a:rPr/>
              <a:t>other</a:t>
            </a:r>
            <a:r>
              <a:rPr/>
              <a:t> </a:t>
            </a:r>
            <a:r>
              <a:rPr/>
              <a:t>team</a:t>
            </a:r>
            <a:r>
              <a:rPr/>
              <a:t> </a:t>
            </a:r>
            <a:r>
              <a:rPr/>
              <a:t>members</a:t>
            </a:r>
            <a:r>
              <a:rPr/>
              <a:t> </a:t>
            </a:r>
            <a:r>
              <a:rPr/>
              <a:t>to</a:t>
            </a:r>
            <a:r>
              <a:rPr/>
              <a:t> </a:t>
            </a:r>
            <a:r>
              <a:rPr/>
              <a:t>pdf</a:t>
            </a:r>
            <a:r>
              <a:rPr/>
              <a:t> </a:t>
            </a:r>
            <a:r>
              <a:rPr/>
              <a:t>format</a:t>
            </a:r>
            <a:r>
              <a:rPr/>
              <a:t> </a:t>
            </a:r>
            <a:r>
              <a:rPr/>
              <a:t>and</a:t>
            </a:r>
            <a:r>
              <a:rPr/>
              <a:t> </a:t>
            </a:r>
            <a:r>
              <a:rPr/>
              <a:t>store</a:t>
            </a:r>
            <a:r>
              <a:rPr/>
              <a:t> </a:t>
            </a:r>
            <a:r>
              <a:rPr/>
              <a:t>them</a:t>
            </a:r>
            <a:r>
              <a:rPr/>
              <a:t> </a:t>
            </a:r>
            <a:r>
              <a:rPr/>
              <a:t>here</a:t>
            </a:r>
            <a:r>
              <a:rPr/>
              <a:t> </a:t>
            </a:r>
            <a:r>
              <a:rPr/>
              <a:t>as</a:t>
            </a:r>
            <a:r>
              <a:rPr/>
              <a:t> </a:t>
            </a:r>
            <a:r>
              <a:rPr/>
              <a:t>well.</a:t>
            </a:r>
          </a:p>
          <a:p>
            <a:pPr lvl="0" marL="0" indent="0">
              <a:buNone/>
            </a:pPr>
          </a:p>
          <a:p>
            <a:pPr lvl="0" marL="0" indent="0">
              <a:buNone/>
            </a:pPr>
            <a:r>
              <a:rPr/>
              <a:t>If</a:t>
            </a:r>
            <a:r>
              <a:rPr/>
              <a:t> </a:t>
            </a:r>
            <a:r>
              <a:rPr/>
              <a:t>my</a:t>
            </a:r>
            <a:r>
              <a:rPr/>
              <a:t> </a:t>
            </a:r>
            <a:r>
              <a:rPr/>
              <a:t>programs</a:t>
            </a:r>
            <a:r>
              <a:rPr/>
              <a:t> </a:t>
            </a:r>
            <a:r>
              <a:rPr/>
              <a:t>produce</a:t>
            </a:r>
            <a:r>
              <a:rPr/>
              <a:t> </a:t>
            </a:r>
            <a:r>
              <a:rPr/>
              <a:t>any</a:t>
            </a:r>
            <a:r>
              <a:rPr/>
              <a:t> </a:t>
            </a:r>
            <a:r>
              <a:rPr/>
              <a:t>graphs,</a:t>
            </a:r>
            <a:r>
              <a:rPr/>
              <a:t> </a:t>
            </a:r>
            <a:r>
              <a:rPr/>
              <a:t>I</a:t>
            </a:r>
            <a:r>
              <a:rPr/>
              <a:t> </a:t>
            </a:r>
            <a:r>
              <a:rPr/>
              <a:t>will</a:t>
            </a:r>
            <a:r>
              <a:rPr/>
              <a:t> </a:t>
            </a:r>
            <a:r>
              <a:rPr/>
              <a:t>store</a:t>
            </a:r>
            <a:r>
              <a:rPr/>
              <a:t> </a:t>
            </a:r>
            <a:r>
              <a:rPr/>
              <a:t>them</a:t>
            </a:r>
            <a:r>
              <a:rPr/>
              <a:t> </a:t>
            </a:r>
            <a:r>
              <a:rPr/>
              <a:t>in</a:t>
            </a:r>
            <a:r>
              <a:rPr/>
              <a:t> </a:t>
            </a:r>
            <a:r>
              <a:rPr/>
              <a:t>the</a:t>
            </a:r>
            <a:r>
              <a:rPr/>
              <a:t> </a:t>
            </a:r>
            <a:r>
              <a:rPr/>
              <a:t>images</a:t>
            </a:r>
            <a:r>
              <a:rPr/>
              <a:t> </a:t>
            </a:r>
            <a:r>
              <a:rPr/>
              <a:t>folder.</a:t>
            </a:r>
            <a:r>
              <a:rPr/>
              <a:t> </a:t>
            </a:r>
            <a:r>
              <a:rPr/>
              <a:t>I</a:t>
            </a:r>
            <a:r>
              <a:rPr/>
              <a:t> </a:t>
            </a:r>
            <a:r>
              <a:rPr/>
              <a:t>use</a:t>
            </a:r>
            <a:r>
              <a:rPr/>
              <a:t> </a:t>
            </a:r>
            <a:r>
              <a:rPr/>
              <a:t>screenshots</a:t>
            </a:r>
            <a:r>
              <a:rPr/>
              <a:t> </a:t>
            </a:r>
            <a:r>
              <a:rPr/>
              <a:t>of</a:t>
            </a:r>
            <a:r>
              <a:rPr/>
              <a:t> </a:t>
            </a:r>
            <a:r>
              <a:rPr/>
              <a:t>various</a:t>
            </a:r>
            <a:r>
              <a:rPr/>
              <a:t> </a:t>
            </a:r>
            <a:r>
              <a:rPr/>
              <a:t>web</a:t>
            </a:r>
            <a:r>
              <a:rPr/>
              <a:t> </a:t>
            </a:r>
            <a:r>
              <a:rPr/>
              <a:t>pages</a:t>
            </a:r>
            <a:r>
              <a:rPr/>
              <a:t> </a:t>
            </a:r>
            <a:r>
              <a:rPr/>
              <a:t>a</a:t>
            </a:r>
            <a:r>
              <a:rPr/>
              <a:t> </a:t>
            </a:r>
            <a:r>
              <a:rPr/>
              <a:t>lot</a:t>
            </a:r>
            <a:r>
              <a:rPr/>
              <a:t> </a:t>
            </a:r>
            <a:r>
              <a:rPr/>
              <a:t>in</a:t>
            </a:r>
            <a:r>
              <a:rPr/>
              <a:t> </a:t>
            </a:r>
            <a:r>
              <a:rPr/>
              <a:t>my</a:t>
            </a:r>
            <a:r>
              <a:rPr/>
              <a:t> </a:t>
            </a:r>
            <a:r>
              <a:rPr/>
              <a:t>work</a:t>
            </a:r>
            <a:r>
              <a:rPr/>
              <a:t> </a:t>
            </a:r>
            <a:r>
              <a:rPr/>
              <a:t>and</a:t>
            </a:r>
            <a:r>
              <a:rPr/>
              <a:t> </a:t>
            </a:r>
            <a:r>
              <a:rPr/>
              <a:t>I</a:t>
            </a:r>
            <a:r>
              <a:rPr/>
              <a:t> </a:t>
            </a:r>
            <a:r>
              <a:rPr/>
              <a:t>put</a:t>
            </a:r>
            <a:r>
              <a:rPr/>
              <a:t> </a:t>
            </a:r>
            <a:r>
              <a:rPr/>
              <a:t>those</a:t>
            </a:r>
            <a:r>
              <a:rPr/>
              <a:t> </a:t>
            </a:r>
            <a:r>
              <a:rPr/>
              <a:t>here</a:t>
            </a:r>
            <a:r>
              <a:rPr/>
              <a:t> </a:t>
            </a:r>
            <a:r>
              <a:rPr/>
              <a:t>as</a:t>
            </a:r>
            <a:r>
              <a:rPr/>
              <a:t> </a:t>
            </a:r>
            <a:r>
              <a:rPr/>
              <a:t>well.</a:t>
            </a:r>
          </a:p>
          <a:p>
            <a:pPr lvl="0" marL="0" indent="0">
              <a:buNone/>
            </a:pPr>
          </a:p>
          <a:p>
            <a:pPr lvl="0" marL="0" indent="0">
              <a:buNone/>
            </a:pPr>
            <a:r>
              <a:rPr/>
              <a:t>I</a:t>
            </a:r>
            <a:r>
              <a:rPr/>
              <a:t> </a:t>
            </a:r>
            <a:r>
              <a:rPr/>
              <a:t>usually</a:t>
            </a:r>
            <a:r>
              <a:rPr/>
              <a:t> </a:t>
            </a:r>
            <a:r>
              <a:rPr/>
              <a:t>store</a:t>
            </a:r>
            <a:r>
              <a:rPr/>
              <a:t> </a:t>
            </a:r>
            <a:r>
              <a:rPr/>
              <a:t>program</a:t>
            </a:r>
            <a:r>
              <a:rPr/>
              <a:t> </a:t>
            </a:r>
            <a:r>
              <a:rPr/>
              <a:t>output</a:t>
            </a:r>
            <a:r>
              <a:rPr/>
              <a:t> </a:t>
            </a:r>
            <a:r>
              <a:rPr/>
              <a:t>in</a:t>
            </a:r>
            <a:r>
              <a:rPr/>
              <a:t> </a:t>
            </a:r>
            <a:r>
              <a:rPr/>
              <a:t>the</a:t>
            </a:r>
            <a:r>
              <a:rPr/>
              <a:t> </a:t>
            </a:r>
            <a:r>
              <a:rPr/>
              <a:t>results</a:t>
            </a:r>
            <a:r>
              <a:rPr/>
              <a:t> </a:t>
            </a:r>
            <a:r>
              <a:rPr/>
              <a:t>folder,</a:t>
            </a:r>
            <a:r>
              <a:rPr/>
              <a:t> </a:t>
            </a:r>
            <a:r>
              <a:rPr/>
              <a:t>but</a:t>
            </a:r>
            <a:r>
              <a:rPr/>
              <a:t> </a:t>
            </a:r>
            <a:r>
              <a:rPr/>
              <a:t>not</a:t>
            </a:r>
            <a:r>
              <a:rPr/>
              <a:t> </a:t>
            </a:r>
            <a:r>
              <a:rPr/>
              <a:t>always,</a:t>
            </a:r>
            <a:r>
              <a:rPr/>
              <a:t> </a:t>
            </a:r>
            <a:r>
              <a:rPr/>
              <a:t>for</a:t>
            </a:r>
            <a:r>
              <a:rPr/>
              <a:t> </a:t>
            </a:r>
            <a:r>
              <a:rPr/>
              <a:t>reasons</a:t>
            </a:r>
            <a:r>
              <a:rPr/>
              <a:t> </a:t>
            </a:r>
            <a:r>
              <a:rPr/>
              <a:t>I</a:t>
            </a:r>
            <a:r>
              <a:rPr/>
              <a:t> </a:t>
            </a:r>
            <a:r>
              <a:rPr/>
              <a:t>don’t</a:t>
            </a:r>
            <a:r>
              <a:rPr/>
              <a:t> </a:t>
            </a:r>
            <a:r>
              <a:rPr/>
              <a:t>want</a:t>
            </a:r>
            <a:r>
              <a:rPr/>
              <a:t> </a:t>
            </a:r>
            <a:r>
              <a:rPr/>
              <a:t>to</a:t>
            </a:r>
            <a:r>
              <a:rPr/>
              <a:t> </a:t>
            </a:r>
            <a:r>
              <a:rPr/>
              <a:t>get</a:t>
            </a:r>
            <a:r>
              <a:rPr/>
              <a:t> </a:t>
            </a:r>
            <a:r>
              <a:rPr/>
              <a:t>into.</a:t>
            </a:r>
          </a:p>
          <a:p>
            <a:pPr lvl="0" marL="0" indent="0">
              <a:buNone/>
            </a:pPr>
          </a:p>
          <a:p>
            <a:pPr lvl="0" marL="0" indent="0">
              <a:buNone/>
            </a:pPr>
            <a:r>
              <a:rPr/>
              <a:t>The</a:t>
            </a:r>
            <a:r>
              <a:rPr/>
              <a:t> </a:t>
            </a:r>
            <a:r>
              <a:rPr/>
              <a:t>program</a:t>
            </a:r>
            <a:r>
              <a:rPr/>
              <a:t> </a:t>
            </a:r>
            <a:r>
              <a:rPr/>
              <a:t>code</a:t>
            </a:r>
            <a:r>
              <a:rPr/>
              <a:t> </a:t>
            </a:r>
            <a:r>
              <a:rPr/>
              <a:t>goes</a:t>
            </a:r>
            <a:r>
              <a:rPr/>
              <a:t> </a:t>
            </a:r>
            <a:r>
              <a:rPr/>
              <a:t>in</a:t>
            </a:r>
            <a:r>
              <a:rPr/>
              <a:t> </a:t>
            </a:r>
            <a:r>
              <a:rPr/>
              <a:t>the</a:t>
            </a:r>
            <a:r>
              <a:rPr/>
              <a:t> </a:t>
            </a:r>
            <a:r>
              <a:rPr/>
              <a:t>src</a:t>
            </a:r>
            <a:r>
              <a:rPr/>
              <a:t> </a:t>
            </a:r>
            <a:r>
              <a:rPr/>
              <a:t>folder.</a:t>
            </a:r>
          </a:p>
          <a:p>
            <a:pPr lvl="0" marL="0" indent="0">
              <a:buNone/>
            </a:pPr>
          </a:p>
          <a:p>
            <a:pPr lvl="0" marL="0" indent="0">
              <a:buNone/>
            </a:pPr>
            <a:r>
              <a:rPr/>
              <a:t>This</a:t>
            </a:r>
            <a:r>
              <a:rPr/>
              <a:t> </a:t>
            </a:r>
            <a:r>
              <a:rPr/>
              <a:t>directory</a:t>
            </a:r>
            <a:r>
              <a:rPr/>
              <a:t> </a:t>
            </a:r>
            <a:r>
              <a:rPr/>
              <a:t>structure</a:t>
            </a:r>
            <a:r>
              <a:rPr/>
              <a:t> </a:t>
            </a:r>
            <a:r>
              <a:rPr/>
              <a:t>has</a:t>
            </a:r>
            <a:r>
              <a:rPr/>
              <a:t> </a:t>
            </a:r>
            <a:r>
              <a:rPr/>
              <a:t>an</a:t>
            </a:r>
            <a:r>
              <a:rPr/>
              <a:t> </a:t>
            </a:r>
            <a:r>
              <a:rPr/>
              <a:t>extra</a:t>
            </a:r>
            <a:r>
              <a:rPr/>
              <a:t> </a:t>
            </a:r>
            <a:r>
              <a:rPr/>
              <a:t>folder,</a:t>
            </a:r>
            <a:r>
              <a:rPr/>
              <a:t> </a:t>
            </a:r>
            <a:r>
              <a:rPr/>
              <a:t>and</a:t>
            </a:r>
            <a:r>
              <a:rPr/>
              <a:t> </a:t>
            </a:r>
            <a:r>
              <a:rPr/>
              <a:t>that’s</a:t>
            </a:r>
            <a:r>
              <a:rPr/>
              <a:t> </a:t>
            </a:r>
            <a:r>
              <a:rPr/>
              <a:t>always</a:t>
            </a:r>
            <a:r>
              <a:rPr/>
              <a:t> </a:t>
            </a:r>
            <a:r>
              <a:rPr/>
              <a:t>okay.</a:t>
            </a:r>
            <a:r>
              <a:rPr/>
              <a:t> </a:t>
            </a:r>
            <a:r>
              <a:rPr/>
              <a:t>This</a:t>
            </a:r>
            <a:r>
              <a:rPr/>
              <a:t> </a:t>
            </a:r>
            <a:r>
              <a:rPr/>
              <a:t>folder,</a:t>
            </a:r>
            <a:r>
              <a:rPr/>
              <a:t> </a:t>
            </a:r>
            <a:r>
              <a:rPr/>
              <a:t>modules,</a:t>
            </a:r>
            <a:r>
              <a:rPr/>
              <a:t> </a:t>
            </a:r>
            <a:r>
              <a:rPr/>
              <a:t>contains</a:t>
            </a:r>
            <a:r>
              <a:rPr/>
              <a:t> </a:t>
            </a:r>
            <a:r>
              <a:rPr/>
              <a:t>some</a:t>
            </a:r>
            <a:r>
              <a:rPr/>
              <a:t> </a:t>
            </a:r>
            <a:r>
              <a:rPr/>
              <a:t>of</a:t>
            </a:r>
            <a:r>
              <a:rPr/>
              <a:t> </a:t>
            </a:r>
            <a:r>
              <a:rPr/>
              <a:t>the</a:t>
            </a:r>
            <a:r>
              <a:rPr/>
              <a:t> </a:t>
            </a:r>
            <a:r>
              <a:rPr/>
              <a:t>information</a:t>
            </a:r>
            <a:r>
              <a:rPr/>
              <a:t> </a:t>
            </a:r>
            <a:r>
              <a:rPr/>
              <a:t>on</a:t>
            </a:r>
            <a:r>
              <a:rPr/>
              <a:t> </a:t>
            </a:r>
            <a:r>
              <a:rPr/>
              <a:t>homework</a:t>
            </a:r>
            <a:r>
              <a:rPr/>
              <a:t> </a:t>
            </a:r>
            <a:r>
              <a:rPr/>
              <a:t>assignments,</a:t>
            </a:r>
            <a:r>
              <a:rPr/>
              <a:t> </a:t>
            </a:r>
            <a:r>
              <a:rPr/>
              <a:t>quizzes,</a:t>
            </a:r>
            <a:r>
              <a:rPr/>
              <a:t> </a:t>
            </a:r>
            <a:r>
              <a:rPr/>
              <a:t>and</a:t>
            </a:r>
            <a:r>
              <a:rPr/>
              <a:t> </a:t>
            </a:r>
            <a:r>
              <a:rPr/>
              <a:t>so</a:t>
            </a:r>
            <a:r>
              <a:rPr/>
              <a:t> </a:t>
            </a:r>
            <a:r>
              <a:rPr/>
              <a:t>forth.</a:t>
            </a:r>
          </a:p>
          <a:p>
            <a:pPr lvl="0" marL="0" indent="0">
              <a:buNone/>
            </a:pPr>
          </a:p>
          <a:p>
            <a:pPr lvl="0" marL="0" indent="0">
              <a:buNone/>
            </a:pPr>
            <a:r>
              <a:rPr/>
              <a:t>I</a:t>
            </a:r>
            <a:r>
              <a:rPr/>
              <a:t> </a:t>
            </a:r>
            <a:r>
              <a:rPr/>
              <a:t>adopted</a:t>
            </a:r>
            <a:r>
              <a:rPr/>
              <a:t> </a:t>
            </a:r>
            <a:r>
              <a:rPr/>
              <a:t>the</a:t>
            </a:r>
            <a:r>
              <a:rPr/>
              <a:t> </a:t>
            </a:r>
            <a:r>
              <a:rPr/>
              <a:t>structure</a:t>
            </a:r>
            <a:r>
              <a:rPr/>
              <a:t> </a:t>
            </a:r>
            <a:r>
              <a:rPr/>
              <a:t>about</a:t>
            </a:r>
            <a:r>
              <a:rPr/>
              <a:t> </a:t>
            </a:r>
            <a:r>
              <a:rPr/>
              <a:t>four</a:t>
            </a:r>
            <a:r>
              <a:rPr/>
              <a:t> </a:t>
            </a:r>
            <a:r>
              <a:rPr/>
              <a:t>years</a:t>
            </a:r>
            <a:r>
              <a:rPr/>
              <a:t> </a:t>
            </a:r>
            <a:r>
              <a:rPr/>
              <a:t>ago.</a:t>
            </a:r>
            <a:r>
              <a:rPr/>
              <a:t> </a:t>
            </a:r>
            <a:r>
              <a:rPr/>
              <a:t>I</a:t>
            </a:r>
            <a:r>
              <a:rPr/>
              <a:t> </a:t>
            </a:r>
            <a:r>
              <a:rPr/>
              <a:t>do</a:t>
            </a:r>
            <a:r>
              <a:rPr/>
              <a:t> </a:t>
            </a:r>
            <a:r>
              <a:rPr/>
              <a:t>not</a:t>
            </a:r>
            <a:r>
              <a:rPr/>
              <a:t> </a:t>
            </a:r>
            <a:r>
              <a:rPr/>
              <a:t>do</a:t>
            </a:r>
            <a:r>
              <a:rPr/>
              <a:t> </a:t>
            </a:r>
            <a:r>
              <a:rPr/>
              <a:t>a</a:t>
            </a:r>
            <a:r>
              <a:rPr/>
              <a:t> </a:t>
            </a:r>
            <a:r>
              <a:rPr/>
              <a:t>lot</a:t>
            </a:r>
            <a:r>
              <a:rPr/>
              <a:t> </a:t>
            </a:r>
            <a:r>
              <a:rPr/>
              <a:t>of</a:t>
            </a:r>
            <a:r>
              <a:rPr/>
              <a:t> </a:t>
            </a:r>
            <a:r>
              <a:rPr/>
              <a:t>collaborative</a:t>
            </a:r>
            <a:r>
              <a:rPr/>
              <a:t> </a:t>
            </a:r>
            <a:r>
              <a:rPr/>
              <a:t>research</a:t>
            </a:r>
            <a:r>
              <a:rPr/>
              <a:t> </a:t>
            </a:r>
            <a:r>
              <a:rPr/>
              <a:t>but</a:t>
            </a:r>
            <a:r>
              <a:rPr/>
              <a:t> </a:t>
            </a:r>
            <a:r>
              <a:rPr/>
              <a:t>I</a:t>
            </a:r>
            <a:r>
              <a:rPr/>
              <a:t> </a:t>
            </a:r>
            <a:r>
              <a:rPr/>
              <a:t>do</a:t>
            </a:r>
            <a:r>
              <a:rPr/>
              <a:t> </a:t>
            </a:r>
            <a:r>
              <a:rPr/>
              <a:t>find</a:t>
            </a:r>
            <a:r>
              <a:rPr/>
              <a:t> </a:t>
            </a:r>
            <a:r>
              <a:rPr/>
              <a:t>myself</a:t>
            </a:r>
            <a:r>
              <a:rPr/>
              <a:t> </a:t>
            </a:r>
            <a:r>
              <a:rPr/>
              <a:t>frequently</a:t>
            </a:r>
            <a:r>
              <a:rPr/>
              <a:t> </a:t>
            </a:r>
            <a:r>
              <a:rPr/>
              <a:t>revisiting</a:t>
            </a:r>
            <a:r>
              <a:rPr/>
              <a:t> </a:t>
            </a:r>
            <a:r>
              <a:rPr/>
              <a:t>a</a:t>
            </a:r>
            <a:r>
              <a:rPr/>
              <a:t> </a:t>
            </a:r>
            <a:r>
              <a:rPr/>
              <a:t>project</a:t>
            </a:r>
            <a:r>
              <a:rPr/>
              <a:t> </a:t>
            </a:r>
            <a:r>
              <a:rPr/>
              <a:t>six</a:t>
            </a:r>
            <a:r>
              <a:rPr/>
              <a:t> </a:t>
            </a:r>
            <a:r>
              <a:rPr/>
              <a:t>months</a:t>
            </a:r>
            <a:r>
              <a:rPr/>
              <a:t> </a:t>
            </a:r>
            <a:r>
              <a:rPr/>
              <a:t>or</a:t>
            </a:r>
            <a:r>
              <a:rPr/>
              <a:t> </a:t>
            </a:r>
            <a:r>
              <a:rPr/>
              <a:t>year</a:t>
            </a:r>
            <a:r>
              <a:rPr/>
              <a:t> </a:t>
            </a:r>
            <a:r>
              <a:rPr/>
              <a:t>down</a:t>
            </a:r>
            <a:r>
              <a:rPr/>
              <a:t> </a:t>
            </a:r>
            <a:r>
              <a:rPr/>
              <a:t>the</a:t>
            </a:r>
            <a:r>
              <a:rPr/>
              <a:t> </a:t>
            </a:r>
            <a:r>
              <a:rPr/>
              <a:t>road.</a:t>
            </a:r>
            <a:r>
              <a:rPr/>
              <a:t> </a:t>
            </a:r>
            <a:r>
              <a:rPr/>
              <a:t>Having</a:t>
            </a:r>
            <a:r>
              <a:rPr/>
              <a:t> </a:t>
            </a:r>
            <a:r>
              <a:rPr/>
              <a:t>a</a:t>
            </a:r>
            <a:r>
              <a:rPr/>
              <a:t> </a:t>
            </a:r>
            <a:r>
              <a:rPr/>
              <a:t>common</a:t>
            </a:r>
            <a:r>
              <a:rPr/>
              <a:t> </a:t>
            </a:r>
            <a:r>
              <a:rPr/>
              <a:t>directory</a:t>
            </a:r>
            <a:r>
              <a:rPr/>
              <a:t> </a:t>
            </a:r>
            <a:r>
              <a:rPr/>
              <a:t>structure</a:t>
            </a:r>
            <a:r>
              <a:rPr/>
              <a:t> </a:t>
            </a:r>
            <a:r>
              <a:rPr/>
              <a:t>means</a:t>
            </a:r>
            <a:r>
              <a:rPr/>
              <a:t> </a:t>
            </a:r>
            <a:r>
              <a:rPr/>
              <a:t>that</a:t>
            </a:r>
            <a:r>
              <a:rPr/>
              <a:t> </a:t>
            </a:r>
            <a:r>
              <a:rPr/>
              <a:t>I</a:t>
            </a:r>
            <a:r>
              <a:rPr/>
              <a:t> </a:t>
            </a:r>
            <a:r>
              <a:rPr/>
              <a:t>can</a:t>
            </a:r>
            <a:r>
              <a:rPr/>
              <a:t> </a:t>
            </a:r>
            <a:r>
              <a:rPr/>
              <a:t>very</a:t>
            </a:r>
            <a:r>
              <a:rPr/>
              <a:t> </a:t>
            </a:r>
            <a:r>
              <a:rPr/>
              <a:t>quickly</a:t>
            </a:r>
            <a:r>
              <a:rPr/>
              <a:t> </a:t>
            </a:r>
            <a:r>
              <a:rPr/>
              <a:t>and</a:t>
            </a:r>
            <a:r>
              <a:rPr/>
              <a:t> </a:t>
            </a:r>
            <a:r>
              <a:rPr/>
              <a:t>rapidly</a:t>
            </a:r>
            <a:r>
              <a:rPr/>
              <a:t> </a:t>
            </a:r>
            <a:r>
              <a:rPr/>
              <a:t>identify</a:t>
            </a:r>
            <a:r>
              <a:rPr/>
              <a:t> </a:t>
            </a:r>
            <a:r>
              <a:rPr/>
              <a:t>the</a:t>
            </a:r>
            <a:r>
              <a:rPr/>
              <a:t> </a:t>
            </a:r>
            <a:r>
              <a:rPr/>
              <a:t>stuff</a:t>
            </a:r>
            <a:r>
              <a:rPr/>
              <a:t> </a:t>
            </a:r>
            <a:r>
              <a:rPr/>
              <a:t>that</a:t>
            </a:r>
            <a:r>
              <a:rPr/>
              <a:t> </a:t>
            </a:r>
            <a:r>
              <a:rPr/>
              <a:t>was</a:t>
            </a:r>
            <a:r>
              <a:rPr/>
              <a:t> </a:t>
            </a:r>
            <a:r>
              <a:rPr/>
              <a:t>done</a:t>
            </a:r>
            <a:r>
              <a:rPr/>
              <a:t> </a:t>
            </a:r>
            <a:r>
              <a:rPr/>
              <a:t>before</a:t>
            </a:r>
            <a:r>
              <a:rPr/>
              <a:t> </a:t>
            </a:r>
            <a:r>
              <a:rPr/>
              <a:t>and</a:t>
            </a:r>
            <a:r>
              <a:rPr/>
              <a:t> </a:t>
            </a:r>
            <a:r>
              <a:rPr/>
              <a:t>the</a:t>
            </a:r>
            <a:r>
              <a:rPr/>
              <a:t> </a:t>
            </a:r>
            <a:r>
              <a:rPr/>
              <a:t>stuff</a:t>
            </a:r>
            <a:r>
              <a:rPr/>
              <a:t> </a:t>
            </a:r>
            <a:r>
              <a:rPr/>
              <a:t>that</a:t>
            </a:r>
            <a:r>
              <a:rPr/>
              <a:t> </a:t>
            </a:r>
            <a:r>
              <a:rPr/>
              <a:t>needs</a:t>
            </a:r>
            <a:r>
              <a:rPr/>
              <a:t> </a:t>
            </a:r>
            <a:r>
              <a:rPr/>
              <a:t>to</a:t>
            </a:r>
            <a:r>
              <a:rPr/>
              <a:t> </a:t>
            </a:r>
            <a:r>
              <a:rPr/>
              <a:t>change</a:t>
            </a:r>
            <a:r>
              <a:rPr/>
              <a:t> </a:t>
            </a:r>
            <a:r>
              <a:rPr/>
              <a:t>for</a:t>
            </a:r>
            <a:r>
              <a:rPr/>
              <a:t> </a:t>
            </a:r>
            <a:r>
              <a:rPr/>
              <a:t>the</a:t>
            </a:r>
            <a:r>
              <a:rPr/>
              <a:t> </a:t>
            </a:r>
            <a:r>
              <a:rPr/>
              <a:t>new</a:t>
            </a:r>
            <a:r>
              <a:rPr/>
              <a:t> </a:t>
            </a:r>
            <a:r>
              <a:rPr/>
              <a:t>work.</a:t>
            </a:r>
          </a:p>
          <a:p>
            <a:pPr lvl="0" marL="0" indent="0">
              <a:buNone/>
            </a:pPr>
          </a:p>
          <a:p>
            <a:pPr lvl="0" marL="0" indent="0">
              <a:buNone/>
            </a:pPr>
            <a:r>
              <a:rPr/>
              <a:t>I</a:t>
            </a:r>
            <a:r>
              <a:rPr/>
              <a:t> </a:t>
            </a:r>
            <a:r>
              <a:rPr/>
              <a:t>would</a:t>
            </a:r>
            <a:r>
              <a:rPr/>
              <a:t> </a:t>
            </a:r>
            <a:r>
              <a:rPr/>
              <a:t>strongly</a:t>
            </a:r>
            <a:r>
              <a:rPr/>
              <a:t> </a:t>
            </a:r>
            <a:r>
              <a:rPr/>
              <a:t>encourage</a:t>
            </a:r>
            <a:r>
              <a:rPr/>
              <a:t> </a:t>
            </a:r>
            <a:r>
              <a:rPr/>
              <a:t>you</a:t>
            </a:r>
            <a:r>
              <a:rPr/>
              <a:t> </a:t>
            </a:r>
            <a:r>
              <a:rPr/>
              <a:t>to</a:t>
            </a:r>
            <a:r>
              <a:rPr/>
              <a:t> </a:t>
            </a:r>
            <a:r>
              <a:rPr/>
              <a:t>set</a:t>
            </a:r>
            <a:r>
              <a:rPr/>
              <a:t> </a:t>
            </a:r>
            <a:r>
              <a:rPr/>
              <a:t>up</a:t>
            </a:r>
            <a:r>
              <a:rPr/>
              <a:t> </a:t>
            </a:r>
            <a:r>
              <a:rPr/>
              <a:t>a</a:t>
            </a:r>
            <a:r>
              <a:rPr/>
              <a:t> </a:t>
            </a:r>
            <a:r>
              <a:rPr/>
              <a:t>directory</a:t>
            </a:r>
            <a:r>
              <a:rPr/>
              <a:t> </a:t>
            </a:r>
            <a:r>
              <a:rPr/>
              <a:t>structure</a:t>
            </a:r>
            <a:r>
              <a:rPr/>
              <a:t> </a:t>
            </a:r>
            <a:r>
              <a:rPr/>
              <a:t>like</a:t>
            </a:r>
            <a:r>
              <a:rPr/>
              <a:t> </a:t>
            </a:r>
            <a:r>
              <a:rPr/>
              <a:t>this</a:t>
            </a:r>
            <a:r>
              <a:rPr/>
              <a:t> </a:t>
            </a:r>
            <a:r>
              <a:rPr/>
              <a:t>one.</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a</a:t>
            </a:r>
            <a:r>
              <a:rPr/>
              <a:t> </a:t>
            </a:r>
            <a:r>
              <a:rPr/>
              <a:t>full</a:t>
            </a:r>
            <a:r>
              <a:rPr/>
              <a:t> </a:t>
            </a:r>
            <a:r>
              <a:rPr/>
              <a:t>listing</a:t>
            </a:r>
            <a:r>
              <a:rPr/>
              <a:t> </a:t>
            </a:r>
            <a:r>
              <a:rPr/>
              <a:t>of</a:t>
            </a:r>
            <a:r>
              <a:rPr/>
              <a:t> </a:t>
            </a:r>
            <a:r>
              <a:rPr/>
              <a:t>a</a:t>
            </a:r>
            <a:r>
              <a:rPr/>
              <a:t> </a:t>
            </a:r>
            <a:r>
              <a:rPr/>
              <a:t>small</a:t>
            </a:r>
            <a:r>
              <a:rPr/>
              <a:t> </a:t>
            </a:r>
            <a:r>
              <a:rPr/>
              <a:t>program</a:t>
            </a:r>
            <a:r>
              <a:rPr/>
              <a:t> </a:t>
            </a:r>
            <a:r>
              <a:rPr/>
              <a:t>written</a:t>
            </a:r>
            <a:r>
              <a:rPr/>
              <a:t> </a:t>
            </a:r>
            <a:r>
              <a:rPr/>
              <a:t>in</a:t>
            </a:r>
            <a:r>
              <a:rPr/>
              <a:t> </a:t>
            </a:r>
            <a:r>
              <a:rPr/>
              <a:t>Rmarkdown.</a:t>
            </a:r>
            <a:r>
              <a:rPr/>
              <a:t> </a:t>
            </a:r>
            <a:r>
              <a:rPr/>
              <a:t>The</a:t>
            </a:r>
            <a:r>
              <a:rPr/>
              <a:t> </a:t>
            </a:r>
            <a:r>
              <a:rPr/>
              <a:t>font</a:t>
            </a:r>
            <a:r>
              <a:rPr/>
              <a:t> </a:t>
            </a:r>
            <a:r>
              <a:rPr/>
              <a:t>is</a:t>
            </a:r>
            <a:r>
              <a:rPr/>
              <a:t> </a:t>
            </a:r>
            <a:r>
              <a:rPr/>
              <a:t>too</a:t>
            </a:r>
            <a:r>
              <a:rPr/>
              <a:t> </a:t>
            </a:r>
            <a:r>
              <a:rPr/>
              <a:t>small</a:t>
            </a:r>
            <a:r>
              <a:rPr/>
              <a:t> </a:t>
            </a:r>
            <a:r>
              <a:rPr/>
              <a:t>to</a:t>
            </a:r>
            <a:r>
              <a:rPr/>
              <a:t> </a:t>
            </a:r>
            <a:r>
              <a:rPr/>
              <a:t>read.</a:t>
            </a:r>
            <a:r>
              <a:rPr/>
              <a:t> </a:t>
            </a:r>
            <a:r>
              <a:rPr/>
              <a:t>Don’t</a:t>
            </a:r>
            <a:r>
              <a:rPr/>
              <a:t> </a:t>
            </a:r>
            <a:r>
              <a:rPr/>
              <a:t>worry,</a:t>
            </a:r>
            <a:r>
              <a:rPr/>
              <a:t> </a:t>
            </a:r>
            <a:r>
              <a:rPr/>
              <a:t>I</a:t>
            </a:r>
            <a:r>
              <a:rPr/>
              <a:t> </a:t>
            </a:r>
            <a:r>
              <a:rPr/>
              <a:t>just</a:t>
            </a:r>
            <a:r>
              <a:rPr/>
              <a:t> </a:t>
            </a:r>
            <a:r>
              <a:rPr/>
              <a:t>wanted</a:t>
            </a:r>
            <a:r>
              <a:rPr/>
              <a:t> </a:t>
            </a:r>
            <a:r>
              <a:rPr/>
              <a:t>you</a:t>
            </a:r>
            <a:r>
              <a:rPr/>
              <a:t> </a:t>
            </a:r>
            <a:r>
              <a:rPr/>
              <a:t>to</a:t>
            </a:r>
            <a:r>
              <a:rPr/>
              <a:t> </a:t>
            </a:r>
            <a:r>
              <a:rPr/>
              <a:t>see</a:t>
            </a:r>
            <a:r>
              <a:rPr/>
              <a:t> </a:t>
            </a:r>
            <a:r>
              <a:rPr/>
              <a:t>the</a:t>
            </a:r>
            <a:r>
              <a:rPr/>
              <a:t> </a:t>
            </a:r>
            <a:r>
              <a:rPr/>
              <a:t>full</a:t>
            </a:r>
            <a:r>
              <a:rPr/>
              <a:t> </a:t>
            </a:r>
            <a:r>
              <a:rPr/>
              <a:t>picture.</a:t>
            </a:r>
            <a:r>
              <a:rPr/>
              <a:t> </a:t>
            </a:r>
            <a:r>
              <a:rPr/>
              <a:t>I’ll</a:t>
            </a:r>
            <a:r>
              <a:rPr/>
              <a:t> </a:t>
            </a:r>
            <a:r>
              <a:rPr/>
              <a:t>look</a:t>
            </a:r>
            <a:r>
              <a:rPr/>
              <a:t> </a:t>
            </a:r>
            <a:r>
              <a:rPr/>
              <a:t>at</a:t>
            </a:r>
            <a:r>
              <a:rPr/>
              <a:t> </a:t>
            </a:r>
            <a:r>
              <a:rPr/>
              <a:t>small</a:t>
            </a:r>
            <a:r>
              <a:rPr/>
              <a:t> </a:t>
            </a:r>
            <a:r>
              <a:rPr/>
              <a:t>pieces</a:t>
            </a:r>
            <a:r>
              <a:rPr/>
              <a:t> </a:t>
            </a:r>
            <a:r>
              <a:rPr/>
              <a:t>of</a:t>
            </a:r>
            <a:r>
              <a:rPr/>
              <a:t> </a:t>
            </a:r>
            <a:r>
              <a:rPr/>
              <a:t>this</a:t>
            </a:r>
            <a:r>
              <a:rPr/>
              <a:t> </a:t>
            </a:r>
            <a:r>
              <a:rPr/>
              <a:t>program</a:t>
            </a:r>
            <a:r>
              <a:rPr/>
              <a:t> </a:t>
            </a:r>
            <a:r>
              <a:rPr/>
              <a:t>using</a:t>
            </a:r>
            <a:r>
              <a:rPr/>
              <a:t> </a:t>
            </a:r>
            <a:r>
              <a:rPr/>
              <a:t>a</a:t>
            </a:r>
            <a:r>
              <a:rPr/>
              <a:t> </a:t>
            </a:r>
            <a:r>
              <a:rPr/>
              <a:t>readable</a:t>
            </a:r>
            <a:r>
              <a:rPr/>
              <a:t> </a:t>
            </a:r>
            <a:r>
              <a:rPr/>
              <a:t>font</a:t>
            </a:r>
            <a:r>
              <a:rPr/>
              <a:t> </a:t>
            </a:r>
            <a:r>
              <a:rPr/>
              <a:t>size.</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All</a:t>
            </a:r>
            <a:r>
              <a:rPr/>
              <a:t> </a:t>
            </a:r>
            <a:r>
              <a:rPr/>
              <a:t>right,</a:t>
            </a:r>
            <a:r>
              <a:rPr/>
              <a:t> </a:t>
            </a:r>
            <a:r>
              <a:rPr/>
              <a:t>The</a:t>
            </a:r>
            <a:r>
              <a:rPr/>
              <a:t> </a:t>
            </a:r>
            <a:r>
              <a:rPr/>
              <a:t>first</a:t>
            </a:r>
            <a:r>
              <a:rPr/>
              <a:t> </a:t>
            </a:r>
            <a:r>
              <a:rPr/>
              <a:t>thing</a:t>
            </a:r>
            <a:r>
              <a:rPr/>
              <a:t> </a:t>
            </a:r>
            <a:r>
              <a:rPr/>
              <a:t>we</a:t>
            </a:r>
            <a:r>
              <a:rPr/>
              <a:t> </a:t>
            </a:r>
            <a:r>
              <a:rPr/>
              <a:t>have</a:t>
            </a:r>
            <a:r>
              <a:rPr/>
              <a:t> </a:t>
            </a:r>
            <a:r>
              <a:rPr/>
              <a:t>is</a:t>
            </a:r>
            <a:r>
              <a:rPr/>
              <a:t> </a:t>
            </a:r>
            <a:r>
              <a:rPr/>
              <a:t>the</a:t>
            </a:r>
            <a:r>
              <a:rPr/>
              <a:t> </a:t>
            </a:r>
            <a:r>
              <a:rPr/>
              <a:t>header.</a:t>
            </a:r>
            <a:r>
              <a:rPr/>
              <a:t> </a:t>
            </a:r>
            <a:r>
              <a:rPr/>
              <a:t>The</a:t>
            </a:r>
            <a:r>
              <a:rPr/>
              <a:t> </a:t>
            </a:r>
            <a:r>
              <a:rPr/>
              <a:t>header</a:t>
            </a:r>
            <a:r>
              <a:rPr/>
              <a:t> </a:t>
            </a:r>
            <a:r>
              <a:rPr/>
              <a:t>uses</a:t>
            </a:r>
            <a:r>
              <a:rPr/>
              <a:t> </a:t>
            </a:r>
            <a:r>
              <a:rPr/>
              <a:t>a</a:t>
            </a:r>
            <a:r>
              <a:rPr/>
              <a:t> </a:t>
            </a:r>
            <a:r>
              <a:rPr/>
              <a:t>structure</a:t>
            </a:r>
            <a:r>
              <a:rPr/>
              <a:t> </a:t>
            </a:r>
            <a:r>
              <a:rPr/>
              <a:t>called</a:t>
            </a:r>
            <a:r>
              <a:rPr/>
              <a:t> </a:t>
            </a:r>
            <a:r>
              <a:rPr/>
              <a:t>YAML</a:t>
            </a:r>
            <a:r>
              <a:rPr/>
              <a:t> </a:t>
            </a:r>
            <a:r>
              <a:rPr/>
              <a:t>(Y-A-M-L).</a:t>
            </a:r>
            <a:r>
              <a:rPr/>
              <a:t> </a:t>
            </a:r>
            <a:r>
              <a:rPr/>
              <a:t>YAML</a:t>
            </a:r>
            <a:r>
              <a:rPr/>
              <a:t> </a:t>
            </a:r>
            <a:r>
              <a:rPr/>
              <a:t>is</a:t>
            </a:r>
            <a:r>
              <a:rPr/>
              <a:t> </a:t>
            </a:r>
            <a:r>
              <a:rPr/>
              <a:t>a</a:t>
            </a:r>
            <a:r>
              <a:rPr/>
              <a:t> </a:t>
            </a:r>
            <a:r>
              <a:rPr/>
              <a:t>special</a:t>
            </a:r>
            <a:r>
              <a:rPr/>
              <a:t> </a:t>
            </a:r>
            <a:r>
              <a:rPr/>
              <a:t>type</a:t>
            </a:r>
            <a:r>
              <a:rPr/>
              <a:t> </a:t>
            </a:r>
            <a:r>
              <a:rPr/>
              <a:t>of</a:t>
            </a:r>
            <a:r>
              <a:rPr/>
              <a:t> </a:t>
            </a:r>
            <a:r>
              <a:rPr/>
              <a:t>up</a:t>
            </a:r>
            <a:r>
              <a:rPr/>
              <a:t> </a:t>
            </a:r>
            <a:r>
              <a:rPr/>
              <a:t>format</a:t>
            </a:r>
            <a:r>
              <a:rPr/>
              <a:t> </a:t>
            </a:r>
            <a:r>
              <a:rPr/>
              <a:t>that</a:t>
            </a:r>
            <a:r>
              <a:rPr/>
              <a:t> </a:t>
            </a:r>
            <a:r>
              <a:rPr/>
              <a:t>is</a:t>
            </a:r>
            <a:r>
              <a:rPr/>
              <a:t> </a:t>
            </a:r>
            <a:r>
              <a:rPr/>
              <a:t>used</a:t>
            </a:r>
            <a:r>
              <a:rPr/>
              <a:t> </a:t>
            </a:r>
            <a:r>
              <a:rPr/>
              <a:t>by</a:t>
            </a:r>
            <a:r>
              <a:rPr/>
              <a:t> </a:t>
            </a:r>
            <a:r>
              <a:rPr/>
              <a:t>lots</a:t>
            </a:r>
            <a:r>
              <a:rPr/>
              <a:t> </a:t>
            </a:r>
            <a:r>
              <a:rPr/>
              <a:t>of</a:t>
            </a:r>
            <a:r>
              <a:rPr/>
              <a:t> </a:t>
            </a:r>
            <a:r>
              <a:rPr/>
              <a:t>programmers.</a:t>
            </a:r>
            <a:r>
              <a:rPr/>
              <a:t> </a:t>
            </a:r>
            <a:r>
              <a:rPr/>
              <a:t>The</a:t>
            </a:r>
            <a:r>
              <a:rPr/>
              <a:t> </a:t>
            </a:r>
            <a:r>
              <a:rPr/>
              <a:t>header</a:t>
            </a:r>
            <a:r>
              <a:rPr/>
              <a:t> </a:t>
            </a:r>
            <a:r>
              <a:rPr/>
              <a:t>provides</a:t>
            </a:r>
            <a:r>
              <a:rPr/>
              <a:t> </a:t>
            </a:r>
            <a:r>
              <a:rPr/>
              <a:t>a</a:t>
            </a:r>
            <a:r>
              <a:rPr/>
              <a:t> </a:t>
            </a:r>
            <a:r>
              <a:rPr/>
              <a:t>bit</a:t>
            </a:r>
            <a:r>
              <a:rPr/>
              <a:t> </a:t>
            </a:r>
            <a:r>
              <a:rPr/>
              <a:t>of</a:t>
            </a:r>
            <a:r>
              <a:rPr/>
              <a:t> </a:t>
            </a:r>
            <a:r>
              <a:rPr/>
              <a:t>information</a:t>
            </a:r>
            <a:r>
              <a:rPr/>
              <a:t> </a:t>
            </a:r>
            <a:r>
              <a:rPr/>
              <a:t>about</a:t>
            </a:r>
            <a:r>
              <a:rPr/>
              <a:t> </a:t>
            </a:r>
            <a:r>
              <a:rPr/>
              <a:t>the</a:t>
            </a:r>
            <a:r>
              <a:rPr/>
              <a:t> </a:t>
            </a:r>
            <a:r>
              <a:rPr/>
              <a:t>about</a:t>
            </a:r>
            <a:r>
              <a:rPr/>
              <a:t> </a:t>
            </a:r>
            <a:r>
              <a:rPr/>
              <a:t>the</a:t>
            </a:r>
            <a:r>
              <a:rPr/>
              <a:t> </a:t>
            </a:r>
            <a:r>
              <a:rPr/>
              <a:t>program.</a:t>
            </a:r>
            <a:r>
              <a:rPr/>
              <a:t> </a:t>
            </a:r>
            <a:r>
              <a:rPr/>
              <a:t>The</a:t>
            </a:r>
            <a:r>
              <a:rPr/>
              <a:t> </a:t>
            </a:r>
            <a:r>
              <a:rPr/>
              <a:t>default</a:t>
            </a:r>
            <a:r>
              <a:rPr/>
              <a:t> </a:t>
            </a:r>
            <a:r>
              <a:rPr/>
              <a:t>option</a:t>
            </a:r>
            <a:r>
              <a:rPr/>
              <a:t> </a:t>
            </a:r>
            <a:r>
              <a:rPr/>
              <a:t>when</a:t>
            </a:r>
            <a:r>
              <a:rPr/>
              <a:t> </a:t>
            </a:r>
            <a:r>
              <a:rPr/>
              <a:t>you</a:t>
            </a:r>
            <a:r>
              <a:rPr/>
              <a:t> </a:t>
            </a:r>
            <a:r>
              <a:rPr/>
              <a:t>start</a:t>
            </a:r>
            <a:r>
              <a:rPr/>
              <a:t> </a:t>
            </a:r>
            <a:r>
              <a:rPr/>
              <a:t>up</a:t>
            </a:r>
            <a:r>
              <a:rPr/>
              <a:t> </a:t>
            </a:r>
            <a:r>
              <a:rPr/>
              <a:t>a</a:t>
            </a:r>
            <a:r>
              <a:rPr/>
              <a:t> </a:t>
            </a:r>
            <a:r>
              <a:rPr/>
              <a:t>new</a:t>
            </a:r>
            <a:r>
              <a:rPr/>
              <a:t> </a:t>
            </a:r>
            <a:r>
              <a:rPr/>
              <a:t>R</a:t>
            </a:r>
            <a:r>
              <a:rPr/>
              <a:t> </a:t>
            </a:r>
            <a:r>
              <a:rPr/>
              <a:t>Markdown</a:t>
            </a:r>
            <a:r>
              <a:rPr/>
              <a:t> </a:t>
            </a:r>
            <a:r>
              <a:rPr/>
              <a:t>file</a:t>
            </a:r>
            <a:r>
              <a:rPr/>
              <a:t> </a:t>
            </a:r>
            <a:r>
              <a:rPr/>
              <a:t>is</a:t>
            </a:r>
            <a:r>
              <a:rPr/>
              <a:t> </a:t>
            </a:r>
            <a:r>
              <a:rPr/>
              <a:t>to</a:t>
            </a:r>
            <a:r>
              <a:rPr/>
              <a:t> </a:t>
            </a:r>
            <a:r>
              <a:rPr/>
              <a:t>list,</a:t>
            </a:r>
            <a:r>
              <a:rPr/>
              <a:t> </a:t>
            </a:r>
            <a:r>
              <a:rPr/>
              <a:t>the</a:t>
            </a:r>
            <a:r>
              <a:rPr/>
              <a:t> </a:t>
            </a:r>
            <a:r>
              <a:rPr/>
              <a:t>title,</a:t>
            </a:r>
            <a:r>
              <a:rPr/>
              <a:t> </a:t>
            </a:r>
            <a:r>
              <a:rPr/>
              <a:t>author,</a:t>
            </a:r>
            <a:r>
              <a:rPr/>
              <a:t> </a:t>
            </a:r>
            <a:r>
              <a:rPr/>
              <a:t>date,</a:t>
            </a:r>
            <a:r>
              <a:rPr/>
              <a:t> </a:t>
            </a:r>
            <a:r>
              <a:rPr/>
              <a:t>and</a:t>
            </a:r>
            <a:r>
              <a:rPr/>
              <a:t> </a:t>
            </a:r>
            <a:r>
              <a:rPr/>
              <a:t>output</a:t>
            </a:r>
            <a:r>
              <a:rPr/>
              <a:t> </a:t>
            </a:r>
            <a:r>
              <a:rPr/>
              <a:t>format.</a:t>
            </a:r>
          </a:p>
          <a:p>
            <a:pPr lvl="0" marL="0" indent="0">
              <a:buNone/>
            </a:pPr>
          </a:p>
          <a:p>
            <a:pPr lvl="0" marL="0" indent="0">
              <a:buNone/>
            </a:pPr>
            <a:r>
              <a:rPr/>
              <a:t>I</a:t>
            </a:r>
            <a:r>
              <a:rPr/>
              <a:t> </a:t>
            </a:r>
            <a:r>
              <a:rPr/>
              <a:t>find</a:t>
            </a:r>
            <a:r>
              <a:rPr/>
              <a:t> </a:t>
            </a:r>
            <a:r>
              <a:rPr/>
              <a:t>the</a:t>
            </a:r>
            <a:r>
              <a:rPr/>
              <a:t> </a:t>
            </a:r>
            <a:r>
              <a:rPr/>
              <a:t>word</a:t>
            </a:r>
            <a:r>
              <a:rPr/>
              <a:t> </a:t>
            </a:r>
            <a:r>
              <a:rPr/>
              <a:t>“</a:t>
            </a:r>
            <a:r>
              <a:rPr/>
              <a:t>date</a:t>
            </a:r>
            <a:r>
              <a:rPr/>
              <a:t>”</a:t>
            </a:r>
            <a:r>
              <a:rPr/>
              <a:t> </a:t>
            </a:r>
            <a:r>
              <a:rPr/>
              <a:t>by</a:t>
            </a:r>
            <a:r>
              <a:rPr/>
              <a:t> </a:t>
            </a:r>
            <a:r>
              <a:rPr/>
              <a:t>itself</a:t>
            </a:r>
            <a:r>
              <a:rPr/>
              <a:t> </a:t>
            </a:r>
            <a:r>
              <a:rPr/>
              <a:t>ambiguous,</a:t>
            </a:r>
            <a:r>
              <a:rPr/>
              <a:t> </a:t>
            </a:r>
            <a:r>
              <a:rPr/>
              <a:t>so</a:t>
            </a:r>
            <a:r>
              <a:rPr/>
              <a:t> </a:t>
            </a:r>
            <a:r>
              <a:rPr/>
              <a:t>I</a:t>
            </a:r>
            <a:r>
              <a:rPr/>
              <a:t> </a:t>
            </a:r>
            <a:r>
              <a:rPr/>
              <a:t>add</a:t>
            </a:r>
            <a:r>
              <a:rPr/>
              <a:t> </a:t>
            </a:r>
            <a:r>
              <a:rPr/>
              <a:t>the</a:t>
            </a:r>
            <a:r>
              <a:rPr/>
              <a:t> </a:t>
            </a:r>
            <a:r>
              <a:rPr/>
              <a:t>word</a:t>
            </a:r>
            <a:r>
              <a:rPr/>
              <a:t> </a:t>
            </a:r>
            <a:r>
              <a:rPr/>
              <a:t>“</a:t>
            </a:r>
            <a:r>
              <a:rPr/>
              <a:t>Created</a:t>
            </a:r>
            <a:r>
              <a:rPr/>
              <a:t>”</a:t>
            </a:r>
            <a:r>
              <a:rPr/>
              <a:t> </a:t>
            </a:r>
            <a:r>
              <a:rPr/>
              <a:t>to</a:t>
            </a:r>
            <a:r>
              <a:rPr/>
              <a:t> </a:t>
            </a:r>
            <a:r>
              <a:rPr/>
              <a:t>distinguish</a:t>
            </a:r>
            <a:r>
              <a:rPr/>
              <a:t> </a:t>
            </a:r>
            <a:r>
              <a:rPr/>
              <a:t>the</a:t>
            </a:r>
            <a:r>
              <a:rPr/>
              <a:t> </a:t>
            </a:r>
            <a:r>
              <a:rPr/>
              <a:t>creation</a:t>
            </a:r>
            <a:r>
              <a:rPr/>
              <a:t> </a:t>
            </a:r>
            <a:r>
              <a:rPr/>
              <a:t>date</a:t>
            </a:r>
            <a:r>
              <a:rPr/>
              <a:t> </a:t>
            </a:r>
            <a:r>
              <a:rPr/>
              <a:t>from</a:t>
            </a:r>
            <a:r>
              <a:rPr/>
              <a:t> </a:t>
            </a:r>
            <a:r>
              <a:rPr/>
              <a:t>the</a:t>
            </a:r>
            <a:r>
              <a:rPr/>
              <a:t> </a:t>
            </a:r>
            <a:r>
              <a:rPr/>
              <a:t>last</a:t>
            </a:r>
            <a:r>
              <a:rPr/>
              <a:t> </a:t>
            </a:r>
            <a:r>
              <a:rPr/>
              <a:t>modified</a:t>
            </a:r>
            <a:r>
              <a:rPr/>
              <a:t> </a:t>
            </a:r>
            <a:r>
              <a:rPr/>
              <a:t>date.</a:t>
            </a:r>
            <a:r>
              <a:rPr/>
              <a:t> </a:t>
            </a:r>
            <a:r>
              <a:rPr/>
              <a:t>It</a:t>
            </a:r>
            <a:r>
              <a:rPr/>
              <a:t> </a:t>
            </a:r>
            <a:r>
              <a:rPr/>
              <a:t>is</a:t>
            </a:r>
            <a:r>
              <a:rPr/>
              <a:t> </a:t>
            </a:r>
            <a:r>
              <a:rPr/>
              <a:t>not</a:t>
            </a:r>
            <a:r>
              <a:rPr/>
              <a:t> </a:t>
            </a:r>
            <a:r>
              <a:rPr/>
              <a:t>easy</a:t>
            </a:r>
            <a:r>
              <a:rPr/>
              <a:t> </a:t>
            </a:r>
            <a:r>
              <a:rPr/>
              <a:t>to</a:t>
            </a:r>
            <a:r>
              <a:rPr/>
              <a:t> </a:t>
            </a:r>
            <a:r>
              <a:rPr/>
              <a:t>track</a:t>
            </a:r>
            <a:r>
              <a:rPr/>
              <a:t> </a:t>
            </a:r>
            <a:r>
              <a:rPr/>
              <a:t>the</a:t>
            </a:r>
            <a:r>
              <a:rPr/>
              <a:t> </a:t>
            </a:r>
            <a:r>
              <a:rPr/>
              <a:t>last</a:t>
            </a:r>
            <a:r>
              <a:rPr/>
              <a:t> </a:t>
            </a:r>
            <a:r>
              <a:rPr/>
              <a:t>modified</a:t>
            </a:r>
            <a:r>
              <a:rPr/>
              <a:t> </a:t>
            </a:r>
            <a:r>
              <a:rPr/>
              <a:t>date</a:t>
            </a:r>
            <a:r>
              <a:rPr/>
              <a:t> </a:t>
            </a:r>
            <a:r>
              <a:rPr/>
              <a:t>in</a:t>
            </a:r>
            <a:r>
              <a:rPr/>
              <a:t> </a:t>
            </a:r>
            <a:r>
              <a:rPr/>
              <a:t>RStudio.</a:t>
            </a:r>
          </a:p>
          <a:p>
            <a:pPr lvl="0" marL="0" indent="0">
              <a:buNone/>
            </a:pPr>
          </a:p>
          <a:p>
            <a:pPr lvl="0" marL="0" indent="0">
              <a:buNone/>
            </a:pPr>
            <a:r>
              <a:rPr/>
              <a:t>R</a:t>
            </a:r>
            <a:r>
              <a:rPr/>
              <a:t> </a:t>
            </a:r>
            <a:r>
              <a:rPr/>
              <a:t>Markdown</a:t>
            </a:r>
            <a:r>
              <a:rPr/>
              <a:t> </a:t>
            </a:r>
            <a:r>
              <a:rPr/>
              <a:t>has</a:t>
            </a:r>
            <a:r>
              <a:rPr/>
              <a:t> </a:t>
            </a:r>
            <a:r>
              <a:rPr/>
              <a:t>options</a:t>
            </a:r>
            <a:r>
              <a:rPr/>
              <a:t> </a:t>
            </a:r>
            <a:r>
              <a:rPr/>
              <a:t>for</a:t>
            </a:r>
            <a:r>
              <a:rPr/>
              <a:t> </a:t>
            </a:r>
            <a:r>
              <a:rPr/>
              <a:t>creating</a:t>
            </a:r>
            <a:r>
              <a:rPr/>
              <a:t> </a:t>
            </a:r>
            <a:r>
              <a:rPr/>
              <a:t>web</a:t>
            </a:r>
            <a:r>
              <a:rPr/>
              <a:t> </a:t>
            </a:r>
            <a:r>
              <a:rPr/>
              <a:t>pages</a:t>
            </a:r>
            <a:r>
              <a:rPr/>
              <a:t> </a:t>
            </a:r>
            <a:r>
              <a:rPr/>
              <a:t>(html</a:t>
            </a:r>
            <a:r>
              <a:rPr/>
              <a:t> </a:t>
            </a:r>
            <a:r>
              <a:rPr/>
              <a:t>documents).</a:t>
            </a:r>
            <a:r>
              <a:rPr/>
              <a:t> </a:t>
            </a:r>
            <a:r>
              <a:rPr/>
              <a:t>You</a:t>
            </a:r>
            <a:r>
              <a:rPr/>
              <a:t> </a:t>
            </a:r>
            <a:r>
              <a:rPr/>
              <a:t>can</a:t>
            </a:r>
            <a:r>
              <a:rPr/>
              <a:t> </a:t>
            </a:r>
            <a:r>
              <a:rPr/>
              <a:t>also</a:t>
            </a:r>
            <a:r>
              <a:rPr/>
              <a:t> </a:t>
            </a:r>
            <a:r>
              <a:rPr/>
              <a:t>produce</a:t>
            </a:r>
            <a:r>
              <a:rPr/>
              <a:t> </a:t>
            </a:r>
            <a:r>
              <a:rPr/>
              <a:t>Word</a:t>
            </a:r>
            <a:r>
              <a:rPr/>
              <a:t> </a:t>
            </a:r>
            <a:r>
              <a:rPr/>
              <a:t>documents</a:t>
            </a:r>
            <a:r>
              <a:rPr/>
              <a:t> </a:t>
            </a:r>
            <a:r>
              <a:rPr/>
              <a:t>and</a:t>
            </a:r>
            <a:r>
              <a:rPr/>
              <a:t> </a:t>
            </a:r>
            <a:r>
              <a:rPr/>
              <a:t>PDF</a:t>
            </a:r>
            <a:r>
              <a:rPr/>
              <a:t> </a:t>
            </a:r>
            <a:r>
              <a:rPr/>
              <a:t>documents.</a:t>
            </a:r>
            <a:r>
              <a:rPr/>
              <a:t> </a:t>
            </a:r>
            <a:r>
              <a:rPr/>
              <a:t>I</a:t>
            </a:r>
            <a:r>
              <a:rPr/>
              <a:t> </a:t>
            </a:r>
            <a:r>
              <a:rPr/>
              <a:t>should</a:t>
            </a:r>
            <a:r>
              <a:rPr/>
              <a:t> </a:t>
            </a:r>
            <a:r>
              <a:rPr/>
              <a:t>warn</a:t>
            </a:r>
            <a:r>
              <a:rPr/>
              <a:t> </a:t>
            </a:r>
            <a:r>
              <a:rPr/>
              <a:t>you</a:t>
            </a:r>
            <a:r>
              <a:rPr/>
              <a:t> </a:t>
            </a:r>
            <a:r>
              <a:rPr/>
              <a:t>that</a:t>
            </a:r>
            <a:r>
              <a:rPr/>
              <a:t> </a:t>
            </a:r>
            <a:r>
              <a:rPr/>
              <a:t>creating</a:t>
            </a:r>
            <a:r>
              <a:rPr/>
              <a:t> </a:t>
            </a:r>
            <a:r>
              <a:rPr/>
              <a:t>PDF</a:t>
            </a:r>
            <a:r>
              <a:rPr/>
              <a:t> </a:t>
            </a:r>
            <a:r>
              <a:rPr/>
              <a:t>documents</a:t>
            </a:r>
            <a:r>
              <a:rPr/>
              <a:t> </a:t>
            </a:r>
            <a:r>
              <a:rPr/>
              <a:t>directly</a:t>
            </a:r>
            <a:r>
              <a:rPr/>
              <a:t> </a:t>
            </a:r>
            <a:r>
              <a:rPr/>
              <a:t>is</a:t>
            </a:r>
            <a:r>
              <a:rPr/>
              <a:t> </a:t>
            </a:r>
            <a:r>
              <a:rPr/>
              <a:t>a</a:t>
            </a:r>
            <a:r>
              <a:rPr/>
              <a:t> </a:t>
            </a:r>
            <a:r>
              <a:rPr/>
              <a:t>bit</a:t>
            </a:r>
            <a:r>
              <a:rPr/>
              <a:t> </a:t>
            </a:r>
            <a:r>
              <a:rPr/>
              <a:t>tricky.</a:t>
            </a:r>
            <a:r>
              <a:rPr/>
              <a:t> </a:t>
            </a:r>
            <a:r>
              <a:rPr/>
              <a:t>You</a:t>
            </a:r>
            <a:r>
              <a:rPr/>
              <a:t> </a:t>
            </a:r>
            <a:r>
              <a:rPr/>
              <a:t>need</a:t>
            </a:r>
            <a:r>
              <a:rPr/>
              <a:t> </a:t>
            </a:r>
            <a:r>
              <a:rPr/>
              <a:t>to</a:t>
            </a:r>
            <a:r>
              <a:rPr/>
              <a:t> </a:t>
            </a:r>
            <a:r>
              <a:rPr/>
              <a:t>have</a:t>
            </a:r>
            <a:r>
              <a:rPr/>
              <a:t> </a:t>
            </a:r>
            <a:r>
              <a:rPr/>
              <a:t>a</a:t>
            </a:r>
            <a:r>
              <a:rPr/>
              <a:t> </a:t>
            </a:r>
            <a:r>
              <a:rPr/>
              <a:t>program</a:t>
            </a:r>
            <a:r>
              <a:rPr/>
              <a:t> </a:t>
            </a:r>
            <a:r>
              <a:rPr/>
              <a:t>called</a:t>
            </a:r>
            <a:r>
              <a:rPr/>
              <a:t> </a:t>
            </a:r>
            <a:r>
              <a:rPr/>
              <a:t>LaTeX</a:t>
            </a:r>
            <a:r>
              <a:rPr/>
              <a:t> </a:t>
            </a:r>
            <a:r>
              <a:rPr/>
              <a:t>(pronounced</a:t>
            </a:r>
            <a:r>
              <a:rPr/>
              <a:t> </a:t>
            </a:r>
            <a:r>
              <a:rPr/>
              <a:t>lay-tech)</a:t>
            </a:r>
            <a:r>
              <a:rPr/>
              <a:t> </a:t>
            </a:r>
            <a:r>
              <a:rPr/>
              <a:t>installed</a:t>
            </a:r>
            <a:r>
              <a:rPr/>
              <a:t> </a:t>
            </a:r>
            <a:r>
              <a:rPr/>
              <a:t>first.</a:t>
            </a:r>
          </a:p>
          <a:p>
            <a:pPr lvl="0" marL="0" indent="0">
              <a:buNone/>
            </a:pPr>
          </a:p>
          <a:p>
            <a:pPr lvl="0" marL="0" indent="0">
              <a:buNone/>
            </a:pPr>
            <a:r>
              <a:rPr/>
              <a:t>You</a:t>
            </a:r>
            <a:r>
              <a:rPr/>
              <a:t> </a:t>
            </a:r>
            <a:r>
              <a:rPr/>
              <a:t>can</a:t>
            </a:r>
            <a:r>
              <a:rPr/>
              <a:t> </a:t>
            </a:r>
            <a:r>
              <a:rPr/>
              <a:t>also</a:t>
            </a:r>
            <a:r>
              <a:rPr/>
              <a:t> </a:t>
            </a:r>
            <a:r>
              <a:rPr/>
              <a:t>produce</a:t>
            </a:r>
            <a:r>
              <a:rPr/>
              <a:t> </a:t>
            </a:r>
            <a:r>
              <a:rPr/>
              <a:t>Powerpoint</a:t>
            </a:r>
            <a:r>
              <a:rPr/>
              <a:t> </a:t>
            </a:r>
            <a:r>
              <a:rPr/>
              <a:t>files,</a:t>
            </a:r>
            <a:r>
              <a:rPr/>
              <a:t> </a:t>
            </a:r>
            <a:r>
              <a:rPr/>
              <a:t>which</a:t>
            </a:r>
            <a:r>
              <a:rPr/>
              <a:t> </a:t>
            </a:r>
            <a:r>
              <a:rPr/>
              <a:t>this</a:t>
            </a:r>
            <a:r>
              <a:rPr/>
              <a:t> </a:t>
            </a:r>
            <a:r>
              <a:rPr/>
              <a:t>is</a:t>
            </a:r>
            <a:r>
              <a:rPr/>
              <a:t> </a:t>
            </a:r>
            <a:r>
              <a:rPr/>
              <a:t>an</a:t>
            </a:r>
            <a:r>
              <a:rPr/>
              <a:t> </a:t>
            </a:r>
            <a:r>
              <a:rPr/>
              <a:t>example</a:t>
            </a:r>
            <a:r>
              <a:rPr/>
              <a:t> </a:t>
            </a:r>
            <a:r>
              <a:rPr/>
              <a:t>of.</a:t>
            </a:r>
          </a:p>
          <a:p>
            <a:pPr lvl="0" marL="0" indent="0">
              <a:buNone/>
            </a:pPr>
          </a:p>
          <a:p>
            <a:pPr lvl="0" marL="0" indent="0">
              <a:buNone/>
            </a:pPr>
            <a:r>
              <a:rPr/>
              <a:t>The</a:t>
            </a:r>
            <a:r>
              <a:rPr/>
              <a:t> </a:t>
            </a:r>
            <a:r>
              <a:rPr/>
              <a:t>default</a:t>
            </a:r>
            <a:r>
              <a:rPr/>
              <a:t> </a:t>
            </a:r>
            <a:r>
              <a:rPr/>
              <a:t>is</a:t>
            </a:r>
            <a:r>
              <a:rPr/>
              <a:t> </a:t>
            </a:r>
            <a:r>
              <a:rPr/>
              <a:t>HTML</a:t>
            </a:r>
            <a:r>
              <a:rPr/>
              <a:t> </a:t>
            </a:r>
            <a:r>
              <a:rPr/>
              <a:t>and</a:t>
            </a:r>
            <a:r>
              <a:rPr/>
              <a:t> </a:t>
            </a:r>
            <a:r>
              <a:rPr/>
              <a:t>that’s</a:t>
            </a:r>
            <a:r>
              <a:rPr/>
              <a:t> </a:t>
            </a:r>
            <a:r>
              <a:rPr/>
              <a:t>a</a:t>
            </a:r>
            <a:r>
              <a:rPr/>
              <a:t> </a:t>
            </a:r>
            <a:r>
              <a:rPr/>
              <a:t>pretty</a:t>
            </a:r>
            <a:r>
              <a:rPr/>
              <a:t> </a:t>
            </a:r>
            <a:r>
              <a:rPr/>
              <a:t>good</a:t>
            </a:r>
            <a:r>
              <a:rPr/>
              <a:t> </a:t>
            </a:r>
            <a:r>
              <a:rPr/>
              <a:t>format.</a:t>
            </a:r>
            <a:r>
              <a:rPr/>
              <a:t> </a:t>
            </a:r>
            <a:r>
              <a:rPr/>
              <a:t>Quite</a:t>
            </a:r>
            <a:r>
              <a:rPr/>
              <a:t> </a:t>
            </a:r>
            <a:r>
              <a:rPr/>
              <a:t>honestly,</a:t>
            </a:r>
            <a:r>
              <a:rPr/>
              <a:t> </a:t>
            </a:r>
            <a:r>
              <a:rPr/>
              <a:t>I’ve</a:t>
            </a:r>
            <a:r>
              <a:rPr/>
              <a:t> </a:t>
            </a:r>
            <a:r>
              <a:rPr/>
              <a:t>got</a:t>
            </a:r>
            <a:r>
              <a:rPr/>
              <a:t> </a:t>
            </a:r>
            <a:r>
              <a:rPr/>
              <a:t>a</a:t>
            </a:r>
            <a:r>
              <a:rPr/>
              <a:t> </a:t>
            </a:r>
            <a:r>
              <a:rPr/>
              <a:t>lot</a:t>
            </a:r>
            <a:r>
              <a:rPr/>
              <a:t> </a:t>
            </a:r>
            <a:r>
              <a:rPr/>
              <a:t>of</a:t>
            </a:r>
            <a:r>
              <a:rPr/>
              <a:t> </a:t>
            </a:r>
            <a:r>
              <a:rPr/>
              <a:t>mileage</a:t>
            </a:r>
            <a:r>
              <a:rPr/>
              <a:t> </a:t>
            </a:r>
            <a:r>
              <a:rPr/>
              <a:t>out</a:t>
            </a:r>
            <a:r>
              <a:rPr/>
              <a:t> </a:t>
            </a:r>
            <a:r>
              <a:rPr/>
              <a:t>of</a:t>
            </a:r>
            <a:r>
              <a:rPr/>
              <a:t> </a:t>
            </a:r>
            <a:r>
              <a:rPr/>
              <a:t>HTML</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 Id="rId3" Type="http://schemas.openxmlformats.org/officeDocument/2006/relationships/image" Target="../media/image6.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 Id="rId3" Type="http://schemas.openxmlformats.org/officeDocument/2006/relationships/image" Target="../media/image7.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 Id="rId3" Type="http://schemas.openxmlformats.org/officeDocument/2006/relationships/image" Target="../media/image8.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 Id="rId3" Type="http://schemas.openxmlformats.org/officeDocument/2006/relationships/image" Target="../media/image9.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 Id="rId3" Type="http://schemas.openxmlformats.org/officeDocument/2006/relationships/hyperlink" Target="https://github.com/pmean/introduction-to-r/tree/master/part1/src" TargetMode="External" /><Relationship Id="rId4" Type="http://schemas.openxmlformats.org/officeDocument/2006/relationships/hyperlink" Target="http://blog.pmean.com/powerpoint-with-r-markdown/" TargetMode="Externa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 Id="rId3" Type="http://schemas.openxmlformats.org/officeDocument/2006/relationships/image" Target="../media/image10.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 Id="rId3" Type="http://schemas.openxmlformats.org/officeDocument/2006/relationships/image" Target="../media/image11.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 Id="rId3" Type="http://schemas.openxmlformats.org/officeDocument/2006/relationships/image" Target="../media/image12.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xml" /><Relationship Id="rId3" Type="http://schemas.openxmlformats.org/officeDocument/2006/relationships/image" Target="../media/image13.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 Id="rId3" Type="http://schemas.openxmlformats.org/officeDocument/2006/relationships/hyperlink" Target="https://cran.r-project.org/" TargetMode="External" /><Relationship Id="rId4" Type="http://schemas.openxmlformats.org/officeDocument/2006/relationships/image" Target="../media/image1.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 Id="rId3" Type="http://schemas.openxmlformats.org/officeDocument/2006/relationships/hyperlink" Target="https://rstudio.com/" TargetMode="External" /><Relationship Id="rId4" Type="http://schemas.openxmlformats.org/officeDocument/2006/relationships/image" Target="../media/image2.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 Id="rId3" Type="http://schemas.openxmlformats.org/officeDocument/2006/relationships/hyperlink" Target="https://rstudio.com/" TargetMode="External" /><Relationship Id="rId4" Type="http://schemas.openxmlformats.org/officeDocument/2006/relationships/image" Target="../media/image3.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 Id="rId3" Type="http://schemas.openxmlformats.org/officeDocument/2006/relationships/image" Target="../media/image4.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 Id="rId3" Type="http://schemas.openxmlformats.org/officeDocument/2006/relationships/image" Target="../media/image5.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Introduction</a:t>
            </a:r>
            <a:r>
              <a:rPr/>
              <a:t> </a:t>
            </a:r>
            <a:r>
              <a:rPr/>
              <a:t>to</a:t>
            </a:r>
            <a:r>
              <a:rPr/>
              <a:t> </a:t>
            </a:r>
            <a:r>
              <a:rPr/>
              <a:t>R:</a:t>
            </a:r>
            <a:r>
              <a:rPr/>
              <a:t> </a:t>
            </a:r>
            <a:r>
              <a:rPr/>
              <a:t>A</a:t>
            </a:r>
            <a:r>
              <a:rPr/>
              <a:t> </a:t>
            </a:r>
            <a:r>
              <a:rPr/>
              <a:t>small</a:t>
            </a:r>
            <a:r>
              <a:rPr/>
              <a:t> </a:t>
            </a:r>
            <a:r>
              <a:rPr/>
              <a:t>program</a:t>
            </a:r>
          </a:p>
        </p:txBody>
      </p:sp>
      <p:sp>
        <p:nvSpPr>
          <p:cNvPr id="3" name="Subtitle 2"/>
          <p:cNvSpPr>
            <a:spLocks noGrp="1"/>
          </p:cNvSpPr>
          <p:nvPr>
            <p:ph idx="1" type="subTitle"/>
          </p:nvPr>
        </p:nvSpPr>
        <p:spPr>
          <a:xfrm>
            <a:off x="1371600" y="3886200"/>
            <a:ext cx="6400800" cy="1752600"/>
          </a:xfrm>
        </p:spPr>
        <p:txBody>
          <a:bodyPr/>
          <a:lstStyle/>
          <a:p>
            <a:pPr lvl="0" marL="0" indent="0">
              <a:buNone/>
            </a:pPr>
            <a:br/>
            <a:br/>
            <a:r>
              <a:rPr/>
              <a:t>Steve</a:t>
            </a:r>
            <a:r>
              <a:rPr/>
              <a:t> </a:t>
            </a:r>
            <a:r>
              <a:rPr/>
              <a:t>Simon</a:t>
            </a:r>
          </a:p>
        </p:txBody>
      </p:sp>
      <p:sp>
        <p:nvSpPr>
          <p:cNvPr id="4" name="Date Placeholder 3"/>
          <p:cNvSpPr>
            <a:spLocks noGrp="1"/>
          </p:cNvSpPr>
          <p:nvPr>
            <p:ph idx="10" sz="half" type="dt"/>
          </p:nvPr>
        </p:nvSpPr>
        <p:spPr/>
        <p:txBody>
          <a:bodyPr/>
          <a:lstStyle/>
          <a:p>
            <a:pPr lvl="0" marL="0" indent="0">
              <a:buNone/>
            </a:pPr>
            <a:r>
              <a:rPr/>
              <a:t>Created</a:t>
            </a:r>
            <a:r>
              <a:rPr/>
              <a:t> </a:t>
            </a:r>
            <a:r>
              <a:rPr/>
              <a:t>2020-01-27</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Anatomy</a:t>
            </a:r>
            <a:r>
              <a:rPr/>
              <a:t> </a:t>
            </a:r>
            <a:r>
              <a:rPr/>
              <a:t>of</a:t>
            </a:r>
            <a:r>
              <a:rPr/>
              <a:t> </a:t>
            </a:r>
            <a:r>
              <a:rPr/>
              <a:t>a</a:t>
            </a:r>
            <a:r>
              <a:rPr/>
              <a:t> </a:t>
            </a:r>
            <a:r>
              <a:rPr/>
              <a:t>small</a:t>
            </a:r>
            <a:r>
              <a:rPr/>
              <a:t> </a:t>
            </a:r>
            <a:r>
              <a:rPr/>
              <a:t>R</a:t>
            </a:r>
            <a:r>
              <a:rPr/>
              <a:t> </a:t>
            </a:r>
            <a:r>
              <a:rPr/>
              <a:t>program,</a:t>
            </a:r>
            <a:r>
              <a:rPr/>
              <a:t> </a:t>
            </a:r>
            <a:r>
              <a:rPr/>
              <a:t>header</a:t>
            </a:r>
          </a:p>
        </p:txBody>
      </p:sp>
      <p:sp>
        <p:nvSpPr>
          <p:cNvPr id="3" name="Content Placeholder 2"/>
          <p:cNvSpPr>
            <a:spLocks noGrp="1"/>
          </p:cNvSpPr>
          <p:nvPr>
            <p:ph idx="1"/>
          </p:nvPr>
        </p:nvSpPr>
        <p:spPr/>
        <p:txBody>
          <a:bodyPr/>
          <a:lstStyle/>
          <a:p>
            <a:pPr lvl="0" indent="0">
              <a:buNone/>
            </a:pPr>
            <a:r>
              <a:rPr>
                <a:latin typeface="Courier"/>
              </a:rPr>
              <a:t>---
title: "Small program"
author: "Steve Simon"
date: "Created 2019-01-28"
output: html_document
---</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Anatomy</a:t>
            </a:r>
            <a:r>
              <a:rPr/>
              <a:t> </a:t>
            </a:r>
            <a:r>
              <a:rPr/>
              <a:t>of</a:t>
            </a:r>
            <a:r>
              <a:rPr/>
              <a:t> </a:t>
            </a:r>
            <a:r>
              <a:rPr/>
              <a:t>a</a:t>
            </a:r>
            <a:r>
              <a:rPr/>
              <a:t> </a:t>
            </a:r>
            <a:r>
              <a:rPr/>
              <a:t>small</a:t>
            </a:r>
            <a:r>
              <a:rPr/>
              <a:t> </a:t>
            </a:r>
            <a:r>
              <a:rPr/>
              <a:t>program,</a:t>
            </a:r>
            <a:r>
              <a:rPr/>
              <a:t> </a:t>
            </a:r>
            <a:r>
              <a:rPr/>
              <a:t>free</a:t>
            </a:r>
            <a:r>
              <a:rPr/>
              <a:t> </a:t>
            </a:r>
            <a:r>
              <a:rPr/>
              <a:t>text</a:t>
            </a:r>
            <a:r>
              <a:rPr/>
              <a:t> </a:t>
            </a:r>
            <a:r>
              <a:rPr/>
              <a:t>comments</a:t>
            </a:r>
          </a:p>
        </p:txBody>
      </p:sp>
      <p:sp>
        <p:nvSpPr>
          <p:cNvPr id="3" name="Content Placeholder 2"/>
          <p:cNvSpPr>
            <a:spLocks noGrp="1"/>
          </p:cNvSpPr>
          <p:nvPr>
            <p:ph idx="1"/>
          </p:nvPr>
        </p:nvSpPr>
        <p:spPr/>
        <p:txBody>
          <a:bodyPr/>
          <a:lstStyle/>
          <a:p>
            <a:pPr lvl="0" indent="0">
              <a:buNone/>
            </a:pPr>
            <a:r>
              <a:rPr>
                <a:latin typeface="Courier"/>
              </a:rPr>
              <a:t>
This is a small program written in Rmarkdown to help you get started if you've never written an R program before.</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Anatomy</a:t>
            </a:r>
            <a:r>
              <a:rPr/>
              <a:t> </a:t>
            </a:r>
            <a:r>
              <a:rPr/>
              <a:t>of</a:t>
            </a:r>
            <a:r>
              <a:rPr/>
              <a:t> </a:t>
            </a:r>
            <a:r>
              <a:rPr/>
              <a:t>a</a:t>
            </a:r>
            <a:r>
              <a:rPr/>
              <a:t> </a:t>
            </a:r>
            <a:r>
              <a:rPr/>
              <a:t>small</a:t>
            </a:r>
            <a:r>
              <a:rPr/>
              <a:t> </a:t>
            </a:r>
            <a:r>
              <a:rPr/>
              <a:t>program,</a:t>
            </a:r>
            <a:r>
              <a:rPr/>
              <a:t> </a:t>
            </a:r>
            <a:r>
              <a:rPr/>
              <a:t>code</a:t>
            </a:r>
            <a:r>
              <a:rPr/>
              <a:t> </a:t>
            </a:r>
            <a:r>
              <a:rPr/>
              <a:t>chunk</a:t>
            </a:r>
          </a:p>
        </p:txBody>
      </p:sp>
      <p:sp>
        <p:nvSpPr>
          <p:cNvPr id="3" name="Content Placeholder 2"/>
          <p:cNvSpPr>
            <a:spLocks noGrp="1"/>
          </p:cNvSpPr>
          <p:nvPr>
            <p:ph idx="1"/>
          </p:nvPr>
        </p:nvSpPr>
        <p:spPr/>
        <p:txBody>
          <a:bodyPr/>
          <a:lstStyle/>
          <a:p>
            <a:pPr lvl="0" indent="0">
              <a:buNone/>
            </a:pPr>
            <a:r>
              <a:rPr>
                <a:latin typeface="Courier"/>
              </a:rPr>
              <a:t>```{r version-and-current-date}
R.version.string
Sys.Date()
```</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Anatomy</a:t>
            </a:r>
            <a:r>
              <a:rPr/>
              <a:t> </a:t>
            </a:r>
            <a:r>
              <a:rPr/>
              <a:t>of</a:t>
            </a:r>
            <a:r>
              <a:rPr/>
              <a:t> </a:t>
            </a:r>
            <a:r>
              <a:rPr/>
              <a:t>a</a:t>
            </a:r>
            <a:r>
              <a:rPr/>
              <a:t> </a:t>
            </a:r>
            <a:r>
              <a:rPr/>
              <a:t>small</a:t>
            </a:r>
            <a:r>
              <a:rPr/>
              <a:t> </a:t>
            </a:r>
            <a:r>
              <a:rPr/>
              <a:t>program,</a:t>
            </a:r>
            <a:r>
              <a:rPr/>
              <a:t> </a:t>
            </a:r>
            <a:r>
              <a:rPr/>
              <a:t>second</a:t>
            </a:r>
            <a:r>
              <a:rPr/>
              <a:t> </a:t>
            </a:r>
            <a:r>
              <a:rPr/>
              <a:t>set</a:t>
            </a:r>
            <a:r>
              <a:rPr/>
              <a:t> </a:t>
            </a:r>
            <a:r>
              <a:rPr/>
              <a:t>of</a:t>
            </a:r>
            <a:r>
              <a:rPr/>
              <a:t> </a:t>
            </a:r>
            <a:r>
              <a:rPr/>
              <a:t>free</a:t>
            </a:r>
            <a:r>
              <a:rPr/>
              <a:t> </a:t>
            </a:r>
            <a:r>
              <a:rPr/>
              <a:t>text</a:t>
            </a:r>
            <a:r>
              <a:rPr/>
              <a:t> </a:t>
            </a:r>
            <a:r>
              <a:rPr/>
              <a:t>comments</a:t>
            </a:r>
          </a:p>
        </p:txBody>
      </p:sp>
      <p:sp>
        <p:nvSpPr>
          <p:cNvPr id="3" name="Content Placeholder 2"/>
          <p:cNvSpPr>
            <a:spLocks noGrp="1"/>
          </p:cNvSpPr>
          <p:nvPr>
            <p:ph idx="1"/>
          </p:nvPr>
        </p:nvSpPr>
        <p:spPr/>
        <p:txBody>
          <a:bodyPr/>
          <a:lstStyle/>
          <a:p>
            <a:pPr lvl="1"/>
            <a:r>
              <a:rPr/>
              <a:t>Rmarkdown code</a:t>
            </a:r>
          </a:p>
          <a:p>
            <a:pPr lvl="0" indent="0">
              <a:buNone/>
            </a:pPr>
            <a:r>
              <a:rPr>
                <a:latin typeface="Courier"/>
              </a:rPr>
              <a:t>
This program will read in data from an RData file. It will then list all the objects that you just read in, and list the first few lines for one of those objects.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Anatomy</a:t>
            </a:r>
            <a:r>
              <a:rPr/>
              <a:t> </a:t>
            </a:r>
            <a:r>
              <a:rPr/>
              <a:t>of</a:t>
            </a:r>
            <a:r>
              <a:rPr/>
              <a:t> </a:t>
            </a:r>
            <a:r>
              <a:rPr/>
              <a:t>a</a:t>
            </a:r>
            <a:r>
              <a:rPr/>
              <a:t> </a:t>
            </a:r>
            <a:r>
              <a:rPr/>
              <a:t>small</a:t>
            </a:r>
            <a:r>
              <a:rPr/>
              <a:t> </a:t>
            </a:r>
            <a:r>
              <a:rPr/>
              <a:t>program,</a:t>
            </a:r>
            <a:r>
              <a:rPr/>
              <a:t> </a:t>
            </a:r>
            <a:r>
              <a:rPr/>
              <a:t>second</a:t>
            </a:r>
            <a:r>
              <a:rPr/>
              <a:t> </a:t>
            </a:r>
            <a:r>
              <a:rPr/>
              <a:t>code</a:t>
            </a:r>
            <a:r>
              <a:rPr/>
              <a:t> </a:t>
            </a:r>
            <a:r>
              <a:rPr/>
              <a:t>chunk</a:t>
            </a:r>
          </a:p>
        </p:txBody>
      </p:sp>
      <p:sp>
        <p:nvSpPr>
          <p:cNvPr id="3" name="Content Placeholder 2"/>
          <p:cNvSpPr>
            <a:spLocks noGrp="1"/>
          </p:cNvSpPr>
          <p:nvPr>
            <p:ph idx="1"/>
          </p:nvPr>
        </p:nvSpPr>
        <p:spPr/>
        <p:txBody>
          <a:bodyPr/>
          <a:lstStyle/>
          <a:p>
            <a:pPr lvl="1"/>
            <a:r>
              <a:rPr/>
              <a:t>Rmarkdown code</a:t>
            </a:r>
          </a:p>
          <a:p>
            <a:pPr lvl="0" indent="0">
              <a:buNone/>
            </a:pPr>
            <a:r>
              <a:rPr>
                <a:latin typeface="Courier"/>
              </a:rPr>
              <a:t>```{r read-rdata-file}
load("../data/two-small-dataframes.RData")
ls()
head(bump)
```</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Anatomy</a:t>
            </a:r>
            <a:r>
              <a:rPr/>
              <a:t> </a:t>
            </a:r>
            <a:r>
              <a:rPr/>
              <a:t>of</a:t>
            </a:r>
            <a:r>
              <a:rPr/>
              <a:t> </a:t>
            </a:r>
            <a:r>
              <a:rPr/>
              <a:t>a</a:t>
            </a:r>
            <a:r>
              <a:rPr/>
              <a:t> </a:t>
            </a:r>
            <a:r>
              <a:rPr/>
              <a:t>small</a:t>
            </a:r>
            <a:r>
              <a:rPr/>
              <a:t> </a:t>
            </a:r>
            <a:r>
              <a:rPr/>
              <a:t>program,</a:t>
            </a:r>
            <a:r>
              <a:rPr/>
              <a:t> </a:t>
            </a:r>
            <a:r>
              <a:rPr/>
              <a:t>third</a:t>
            </a:r>
            <a:r>
              <a:rPr/>
              <a:t> </a:t>
            </a:r>
            <a:r>
              <a:rPr/>
              <a:t>set</a:t>
            </a:r>
            <a:r>
              <a:rPr/>
              <a:t> </a:t>
            </a:r>
            <a:r>
              <a:rPr/>
              <a:t>of</a:t>
            </a:r>
            <a:r>
              <a:rPr/>
              <a:t> </a:t>
            </a:r>
            <a:r>
              <a:rPr/>
              <a:t>free</a:t>
            </a:r>
            <a:r>
              <a:rPr/>
              <a:t> </a:t>
            </a:r>
            <a:r>
              <a:rPr/>
              <a:t>text</a:t>
            </a:r>
            <a:r>
              <a:rPr/>
              <a:t> </a:t>
            </a:r>
            <a:r>
              <a:rPr/>
              <a:t>comments</a:t>
            </a:r>
          </a:p>
        </p:txBody>
      </p:sp>
      <p:sp>
        <p:nvSpPr>
          <p:cNvPr id="3" name="Content Placeholder 2"/>
          <p:cNvSpPr>
            <a:spLocks noGrp="1"/>
          </p:cNvSpPr>
          <p:nvPr>
            <p:ph idx="1"/>
          </p:nvPr>
        </p:nvSpPr>
        <p:spPr/>
        <p:txBody>
          <a:bodyPr/>
          <a:lstStyle/>
          <a:p>
            <a:pPr lvl="1"/>
            <a:r>
              <a:rPr/>
              <a:t>Rmarkdown code</a:t>
            </a:r>
          </a:p>
          <a:p>
            <a:pPr lvl="0" indent="0">
              <a:buNone/>
            </a:pPr>
            <a:r>
              <a:rPr>
                <a:latin typeface="Courier"/>
              </a:rPr>
              <a:t>
This is a very simple program, but if you can get this program to run, you will probably have smooth sailing for the rest of the class.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Anatomy</a:t>
            </a:r>
            <a:r>
              <a:rPr/>
              <a:t> </a:t>
            </a:r>
            <a:r>
              <a:rPr/>
              <a:t>of</a:t>
            </a:r>
            <a:r>
              <a:rPr/>
              <a:t> </a:t>
            </a:r>
            <a:r>
              <a:rPr/>
              <a:t>a</a:t>
            </a:r>
            <a:r>
              <a:rPr/>
              <a:t> </a:t>
            </a:r>
            <a:r>
              <a:rPr/>
              <a:t>small</a:t>
            </a:r>
            <a:r>
              <a:rPr/>
              <a:t> </a:t>
            </a:r>
            <a:r>
              <a:rPr/>
              <a:t>program,</a:t>
            </a:r>
            <a:r>
              <a:rPr/>
              <a:t> </a:t>
            </a:r>
            <a:r>
              <a:rPr/>
              <a:t>review</a:t>
            </a:r>
          </a:p>
        </p:txBody>
      </p:sp>
      <p:pic>
        <p:nvPicPr>
          <p:cNvPr descr="../images/small_program_annotated.png" id="0" name="Picture 1"/>
          <p:cNvPicPr>
            <a:picLocks noGrp="1" noChangeAspect="1"/>
          </p:cNvPicPr>
          <p:nvPr/>
        </p:nvPicPr>
        <p:blipFill>
          <a:blip r:embed="rId3"/>
          <a:stretch>
            <a:fillRect/>
          </a:stretch>
        </p:blipFill>
        <p:spPr bwMode="auto">
          <a:xfrm>
            <a:off x="457200" y="1968500"/>
            <a:ext cx="8229600" cy="32766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Full</a:t>
            </a:r>
            <a:r>
              <a:rPr/>
              <a:t> </a:t>
            </a:r>
            <a:r>
              <a:rPr/>
              <a:t>listing</a:t>
            </a:r>
            <a:r>
              <a:rPr/>
              <a:t> </a:t>
            </a:r>
            <a:r>
              <a:rPr/>
              <a:t>of</a:t>
            </a:r>
            <a:r>
              <a:rPr/>
              <a:t> </a:t>
            </a:r>
            <a:r>
              <a:rPr/>
              <a:t>small_program.Rmd</a:t>
            </a:r>
            <a:r>
              <a:rPr/>
              <a:t> </a:t>
            </a:r>
            <a:r>
              <a:rPr/>
              <a:t>with</a:t>
            </a:r>
            <a:r>
              <a:rPr/>
              <a:t> </a:t>
            </a:r>
            <a:r>
              <a:rPr/>
              <a:t>annotations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Program</a:t>
            </a:r>
            <a:r>
              <a:rPr/>
              <a:t> </a:t>
            </a:r>
            <a:r>
              <a:rPr/>
              <a:t>output,</a:t>
            </a:r>
            <a:r>
              <a:rPr/>
              <a:t> </a:t>
            </a:r>
            <a:r>
              <a:rPr/>
              <a:t>overview</a:t>
            </a:r>
          </a:p>
        </p:txBody>
      </p:sp>
      <p:pic>
        <p:nvPicPr>
          <p:cNvPr descr="../images/output-overview.png" id="0" name="Picture 1"/>
          <p:cNvPicPr>
            <a:picLocks noGrp="1" noChangeAspect="1"/>
          </p:cNvPicPr>
          <p:nvPr/>
        </p:nvPicPr>
        <p:blipFill>
          <a:blip r:embed="rId3"/>
          <a:stretch>
            <a:fillRect/>
          </a:stretch>
        </p:blipFill>
        <p:spPr bwMode="auto">
          <a:xfrm>
            <a:off x="3429000" y="1600200"/>
            <a:ext cx="22860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Screenshot</a:t>
            </a:r>
            <a:r>
              <a:rPr/>
              <a:t> </a:t>
            </a:r>
            <a:r>
              <a:rPr/>
              <a:t>of</a:t>
            </a:r>
            <a:r>
              <a:rPr/>
              <a:t> </a:t>
            </a:r>
            <a:r>
              <a:rPr/>
              <a:t>entire</a:t>
            </a:r>
            <a:r>
              <a:rPr/>
              <a:t> </a:t>
            </a:r>
            <a:r>
              <a:rPr/>
              <a:t>output</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Program</a:t>
            </a:r>
            <a:r>
              <a:rPr/>
              <a:t> </a:t>
            </a:r>
            <a:r>
              <a:rPr/>
              <a:t>output,</a:t>
            </a:r>
            <a:r>
              <a:rPr/>
              <a:t> </a:t>
            </a:r>
            <a:r>
              <a:rPr/>
              <a:t>header</a:t>
            </a:r>
          </a:p>
        </p:txBody>
      </p:sp>
      <p:pic>
        <p:nvPicPr>
          <p:cNvPr descr="../images/output-header.png" id="0" name="Picture 1"/>
          <p:cNvPicPr>
            <a:picLocks noGrp="1" noChangeAspect="1"/>
          </p:cNvPicPr>
          <p:nvPr/>
        </p:nvPicPr>
        <p:blipFill>
          <a:blip r:embed="rId3"/>
          <a:stretch>
            <a:fillRect/>
          </a:stretch>
        </p:blipFill>
        <p:spPr bwMode="auto">
          <a:xfrm>
            <a:off x="457200" y="2895600"/>
            <a:ext cx="8229600" cy="14097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Screenshot</a:t>
            </a:r>
            <a:r>
              <a:rPr/>
              <a:t> </a:t>
            </a:r>
            <a:r>
              <a:rPr/>
              <a:t>of</a:t>
            </a:r>
            <a:r>
              <a:rPr/>
              <a:t> </a:t>
            </a:r>
            <a:r>
              <a:rPr/>
              <a:t>output</a:t>
            </a:r>
            <a:r>
              <a:rPr/>
              <a:t> </a:t>
            </a:r>
            <a:r>
              <a:rPr/>
              <a:t>header</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Program</a:t>
            </a:r>
            <a:r>
              <a:rPr/>
              <a:t> </a:t>
            </a:r>
            <a:r>
              <a:rPr/>
              <a:t>output,</a:t>
            </a:r>
            <a:r>
              <a:rPr/>
              <a:t> </a:t>
            </a:r>
            <a:r>
              <a:rPr/>
              <a:t>free</a:t>
            </a:r>
            <a:r>
              <a:rPr/>
              <a:t> </a:t>
            </a:r>
            <a:r>
              <a:rPr/>
              <a:t>text</a:t>
            </a:r>
          </a:p>
        </p:txBody>
      </p:sp>
      <p:pic>
        <p:nvPicPr>
          <p:cNvPr descr="../images/output-free-text-1.png" id="0" name="Picture 1"/>
          <p:cNvPicPr>
            <a:picLocks noGrp="1" noChangeAspect="1"/>
          </p:cNvPicPr>
          <p:nvPr/>
        </p:nvPicPr>
        <p:blipFill>
          <a:blip r:embed="rId3"/>
          <a:stretch>
            <a:fillRect/>
          </a:stretch>
        </p:blipFill>
        <p:spPr bwMode="auto">
          <a:xfrm>
            <a:off x="457200" y="3263900"/>
            <a:ext cx="8229600" cy="6858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Screenshot</a:t>
            </a:r>
            <a:r>
              <a:rPr/>
              <a:t> </a:t>
            </a:r>
            <a:r>
              <a:rPr/>
              <a:t>of</a:t>
            </a:r>
            <a:r>
              <a:rPr/>
              <a:t> </a:t>
            </a:r>
            <a:r>
              <a:rPr/>
              <a:t>output</a:t>
            </a:r>
            <a:r>
              <a:rPr/>
              <a:t> </a:t>
            </a:r>
            <a:r>
              <a:rPr/>
              <a:t>free</a:t>
            </a:r>
            <a:r>
              <a:rPr/>
              <a:t> </a:t>
            </a:r>
            <a:r>
              <a:rPr/>
              <a:t>text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Special</a:t>
            </a:r>
            <a:r>
              <a:rPr/>
              <a:t> </a:t>
            </a:r>
            <a:r>
              <a:rPr/>
              <a:t>note</a:t>
            </a:r>
          </a:p>
        </p:txBody>
      </p:sp>
      <p:sp>
        <p:nvSpPr>
          <p:cNvPr id="3" name="Content Placeholder 2"/>
          <p:cNvSpPr>
            <a:spLocks noGrp="1"/>
          </p:cNvSpPr>
          <p:nvPr>
            <p:ph idx="1"/>
          </p:nvPr>
        </p:nvSpPr>
        <p:spPr/>
        <p:txBody>
          <a:bodyPr/>
          <a:lstStyle/>
          <a:p>
            <a:pPr lvl="1"/>
            <a:r>
              <a:rPr/>
              <a:t>This PowerPoint slide show was created using R.</a:t>
            </a:r>
          </a:p>
          <a:p>
            <a:pPr lvl="2"/>
            <a:r>
              <a:rPr/>
              <a:t>Not complicated</a:t>
            </a:r>
          </a:p>
          <a:p>
            <a:pPr lvl="2"/>
            <a:r>
              <a:rPr/>
              <a:t>But beyond scope of this class</a:t>
            </a:r>
          </a:p>
          <a:p>
            <a:pPr lvl="1"/>
            <a:r>
              <a:rPr/>
              <a:t>Source</a:t>
            </a:r>
          </a:p>
          <a:p>
            <a:pPr lvl="2"/>
            <a:r>
              <a:rPr>
                <a:hlinkClick r:id="rId3"/>
              </a:rPr>
              <a:t>https://github.com/pmean/introduction-to-r/tree/master/part1/src</a:t>
            </a:r>
          </a:p>
          <a:p>
            <a:pPr lvl="1"/>
            <a:r>
              <a:rPr/>
              <a:t>A second resource</a:t>
            </a:r>
          </a:p>
          <a:p>
            <a:pPr lvl="2"/>
            <a:r>
              <a:rPr>
                <a:hlinkClick r:id="rId4"/>
              </a:rPr>
              <a:t>http://blog.pmean.com/powerpoint-with-r-markdown/</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Program</a:t>
            </a:r>
            <a:r>
              <a:rPr/>
              <a:t> </a:t>
            </a:r>
            <a:r>
              <a:rPr/>
              <a:t>output,</a:t>
            </a:r>
            <a:r>
              <a:rPr/>
              <a:t> </a:t>
            </a:r>
            <a:r>
              <a:rPr/>
              <a:t>code</a:t>
            </a:r>
            <a:r>
              <a:rPr/>
              <a:t> </a:t>
            </a:r>
            <a:r>
              <a:rPr/>
              <a:t>chunk</a:t>
            </a:r>
          </a:p>
        </p:txBody>
      </p:sp>
      <p:pic>
        <p:nvPicPr>
          <p:cNvPr descr="../images/output-code-chunk-1.png" id="0" name="Picture 1"/>
          <p:cNvPicPr>
            <a:picLocks noGrp="1" noChangeAspect="1"/>
          </p:cNvPicPr>
          <p:nvPr/>
        </p:nvPicPr>
        <p:blipFill>
          <a:blip r:embed="rId3"/>
          <a:stretch>
            <a:fillRect/>
          </a:stretch>
        </p:blipFill>
        <p:spPr bwMode="auto">
          <a:xfrm>
            <a:off x="457200" y="2324100"/>
            <a:ext cx="8229600" cy="25781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Screenshot</a:t>
            </a:r>
            <a:r>
              <a:rPr/>
              <a:t> </a:t>
            </a:r>
            <a:r>
              <a:rPr/>
              <a:t>of</a:t>
            </a:r>
            <a:r>
              <a:rPr/>
              <a:t> </a:t>
            </a:r>
            <a:r>
              <a:rPr/>
              <a:t>output</a:t>
            </a:r>
            <a:r>
              <a:rPr/>
              <a:t> </a:t>
            </a:r>
            <a:r>
              <a:rPr/>
              <a:t>code</a:t>
            </a:r>
            <a:r>
              <a:rPr/>
              <a:t> </a:t>
            </a:r>
            <a:r>
              <a:rPr/>
              <a:t>chunk</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Program</a:t>
            </a:r>
            <a:r>
              <a:rPr/>
              <a:t> </a:t>
            </a:r>
            <a:r>
              <a:rPr/>
              <a:t>output,</a:t>
            </a:r>
            <a:r>
              <a:rPr/>
              <a:t> </a:t>
            </a:r>
            <a:r>
              <a:rPr/>
              <a:t>more</a:t>
            </a:r>
            <a:r>
              <a:rPr/>
              <a:t> </a:t>
            </a:r>
            <a:r>
              <a:rPr/>
              <a:t>free</a:t>
            </a:r>
            <a:r>
              <a:rPr/>
              <a:t> </a:t>
            </a:r>
            <a:r>
              <a:rPr/>
              <a:t>text</a:t>
            </a:r>
          </a:p>
        </p:txBody>
      </p:sp>
      <p:pic>
        <p:nvPicPr>
          <p:cNvPr descr="../images/output-free-text-2.png" id="0" name="Picture 1"/>
          <p:cNvPicPr>
            <a:picLocks noGrp="1" noChangeAspect="1"/>
          </p:cNvPicPr>
          <p:nvPr/>
        </p:nvPicPr>
        <p:blipFill>
          <a:blip r:embed="rId3"/>
          <a:stretch>
            <a:fillRect/>
          </a:stretch>
        </p:blipFill>
        <p:spPr bwMode="auto">
          <a:xfrm>
            <a:off x="457200" y="3200400"/>
            <a:ext cx="8229600" cy="8128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Screenshot</a:t>
            </a:r>
            <a:r>
              <a:rPr/>
              <a:t> </a:t>
            </a:r>
            <a:r>
              <a:rPr/>
              <a:t>of</a:t>
            </a:r>
            <a:r>
              <a:rPr/>
              <a:t> </a:t>
            </a:r>
            <a:r>
              <a:rPr/>
              <a:t>output</a:t>
            </a:r>
            <a:r>
              <a:rPr/>
              <a:t> </a:t>
            </a:r>
            <a:r>
              <a:rPr/>
              <a:t>free</a:t>
            </a:r>
            <a:r>
              <a:rPr/>
              <a:t> </a:t>
            </a:r>
            <a:r>
              <a:rPr/>
              <a:t>text</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Program</a:t>
            </a:r>
            <a:r>
              <a:rPr/>
              <a:t> </a:t>
            </a:r>
            <a:r>
              <a:rPr/>
              <a:t>output,</a:t>
            </a:r>
            <a:r>
              <a:rPr/>
              <a:t> </a:t>
            </a:r>
            <a:r>
              <a:rPr/>
              <a:t>second</a:t>
            </a:r>
            <a:r>
              <a:rPr/>
              <a:t> </a:t>
            </a:r>
            <a:r>
              <a:rPr/>
              <a:t>code</a:t>
            </a:r>
            <a:r>
              <a:rPr/>
              <a:t> </a:t>
            </a:r>
            <a:r>
              <a:rPr/>
              <a:t>chunk</a:t>
            </a:r>
          </a:p>
        </p:txBody>
      </p:sp>
      <p:pic>
        <p:nvPicPr>
          <p:cNvPr descr="../images/output-code-chunk-2.png" id="0" name="Picture 1"/>
          <p:cNvPicPr>
            <a:picLocks noGrp="1" noChangeAspect="1"/>
          </p:cNvPicPr>
          <p:nvPr/>
        </p:nvPicPr>
        <p:blipFill>
          <a:blip r:embed="rId3"/>
          <a:stretch>
            <a:fillRect/>
          </a:stretch>
        </p:blipFill>
        <p:spPr bwMode="auto">
          <a:xfrm>
            <a:off x="457200" y="1778000"/>
            <a:ext cx="8229600" cy="36449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Screenshot</a:t>
            </a:r>
            <a:r>
              <a:rPr/>
              <a:t> </a:t>
            </a:r>
            <a:r>
              <a:rPr/>
              <a:t>of</a:t>
            </a:r>
            <a:r>
              <a:rPr/>
              <a:t> </a:t>
            </a:r>
            <a:r>
              <a:rPr/>
              <a:t>output</a:t>
            </a:r>
            <a:r>
              <a:rPr/>
              <a:t> </a:t>
            </a:r>
            <a:r>
              <a:rPr/>
              <a:t>code</a:t>
            </a:r>
            <a:r>
              <a:rPr/>
              <a:t> </a:t>
            </a:r>
            <a:r>
              <a:rPr/>
              <a:t>chunk</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Program</a:t>
            </a:r>
            <a:r>
              <a:rPr/>
              <a:t> </a:t>
            </a:r>
            <a:r>
              <a:rPr/>
              <a:t>output,</a:t>
            </a:r>
            <a:r>
              <a:rPr/>
              <a:t> </a:t>
            </a:r>
            <a:r>
              <a:rPr/>
              <a:t>last</a:t>
            </a:r>
            <a:r>
              <a:rPr/>
              <a:t> </a:t>
            </a:r>
            <a:r>
              <a:rPr/>
              <a:t>set</a:t>
            </a:r>
            <a:r>
              <a:rPr/>
              <a:t> </a:t>
            </a:r>
            <a:r>
              <a:rPr/>
              <a:t>of</a:t>
            </a:r>
            <a:r>
              <a:rPr/>
              <a:t> </a:t>
            </a:r>
            <a:r>
              <a:rPr/>
              <a:t>free</a:t>
            </a:r>
            <a:r>
              <a:rPr/>
              <a:t> </a:t>
            </a:r>
            <a:r>
              <a:rPr/>
              <a:t>text</a:t>
            </a:r>
          </a:p>
        </p:txBody>
      </p:sp>
      <p:pic>
        <p:nvPicPr>
          <p:cNvPr descr="../images/output-free-text-3.png" id="0" name="Picture 1"/>
          <p:cNvPicPr>
            <a:picLocks noGrp="1" noChangeAspect="1"/>
          </p:cNvPicPr>
          <p:nvPr/>
        </p:nvPicPr>
        <p:blipFill>
          <a:blip r:embed="rId3"/>
          <a:stretch>
            <a:fillRect/>
          </a:stretch>
        </p:blipFill>
        <p:spPr bwMode="auto">
          <a:xfrm>
            <a:off x="457200" y="3238500"/>
            <a:ext cx="8229600" cy="7366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Screenshot</a:t>
            </a:r>
            <a:r>
              <a:rPr/>
              <a:t> </a:t>
            </a:r>
            <a:r>
              <a:rPr/>
              <a:t>of</a:t>
            </a:r>
            <a:r>
              <a:rPr/>
              <a:t> </a:t>
            </a:r>
            <a:r>
              <a:rPr/>
              <a:t>output</a:t>
            </a:r>
            <a:r>
              <a:rPr/>
              <a:t> </a:t>
            </a:r>
            <a:r>
              <a:rPr/>
              <a:t>free</a:t>
            </a:r>
            <a:r>
              <a:rPr/>
              <a:t> </a:t>
            </a:r>
            <a:r>
              <a:rPr/>
              <a:t>text</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Review</a:t>
            </a:r>
          </a:p>
        </p:txBody>
      </p:sp>
      <p:sp>
        <p:nvSpPr>
          <p:cNvPr id="3" name="Content Placeholder 2"/>
          <p:cNvSpPr>
            <a:spLocks noGrp="1"/>
          </p:cNvSpPr>
          <p:nvPr>
            <p:ph idx="1"/>
          </p:nvPr>
        </p:nvSpPr>
        <p:spPr/>
        <p:txBody>
          <a:bodyPr/>
          <a:lstStyle/>
          <a:p>
            <a:pPr lvl="1"/>
            <a:r>
              <a:rPr/>
              <a:t>In this video, you saw</a:t>
            </a:r>
          </a:p>
          <a:p>
            <a:pPr lvl="2"/>
            <a:r>
              <a:rPr/>
              <a:t>Installation pages for R, RStudio</a:t>
            </a:r>
          </a:p>
          <a:p>
            <a:pPr lvl="2"/>
            <a:r>
              <a:rPr/>
              <a:t>Anatomy of a small program</a:t>
            </a:r>
          </a:p>
          <a:p>
            <a:pPr lvl="2"/>
            <a:r>
              <a:rPr/>
              <a:t>Output from the small program</a:t>
            </a:r>
          </a:p>
          <a:p>
            <a:pPr lvl="1"/>
            <a:r>
              <a:rPr/>
              <a:t>Review Canvas for the work assigned to this module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Installing</a:t>
            </a:r>
            <a:r>
              <a:rPr/>
              <a:t> </a:t>
            </a:r>
            <a:r>
              <a:rPr/>
              <a:t>R</a:t>
            </a:r>
            <a:r>
              <a:rPr/>
              <a:t> </a:t>
            </a:r>
            <a:r>
              <a:rPr/>
              <a:t>(</a:t>
            </a:r>
            <a:r>
              <a:rPr>
                <a:hlinkClick r:id="rId3"/>
              </a:rPr>
              <a:t>https://cran.r-project.org/</a:t>
            </a:r>
            <a:r>
              <a:rPr/>
              <a:t>)</a:t>
            </a:r>
          </a:p>
        </p:txBody>
      </p:sp>
      <p:pic>
        <p:nvPicPr>
          <p:cNvPr descr="../images/cran-main-page.png" id="0" name="Picture 1"/>
          <p:cNvPicPr>
            <a:picLocks noGrp="1" noChangeAspect="1"/>
          </p:cNvPicPr>
          <p:nvPr/>
        </p:nvPicPr>
        <p:blipFill>
          <a:blip r:embed="rId4"/>
          <a:stretch>
            <a:fillRect/>
          </a:stretch>
        </p:blipFill>
        <p:spPr bwMode="auto">
          <a:xfrm>
            <a:off x="1993900" y="1600200"/>
            <a:ext cx="51562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Screenshot</a:t>
            </a:r>
            <a:r>
              <a:rPr/>
              <a:t> </a:t>
            </a:r>
            <a:r>
              <a:rPr/>
              <a:t>of</a:t>
            </a:r>
            <a:r>
              <a:rPr/>
              <a:t> </a:t>
            </a:r>
            <a:r>
              <a:rPr/>
              <a:t>webpage</a:t>
            </a:r>
            <a:r>
              <a:rPr/>
              <a:t> </a:t>
            </a:r>
            <a:r>
              <a:rPr/>
              <a:t>for</a:t>
            </a:r>
            <a:r>
              <a:rPr/>
              <a:t> </a:t>
            </a:r>
            <a:r>
              <a:rPr/>
              <a:t>installation</a:t>
            </a:r>
            <a:r>
              <a:rPr/>
              <a:t> </a:t>
            </a:r>
            <a:r>
              <a:rPr/>
              <a:t>of</a:t>
            </a:r>
            <a:r>
              <a:rPr/>
              <a:t> </a:t>
            </a:r>
            <a:r>
              <a:rPr/>
              <a:t>R</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Installing</a:t>
            </a:r>
            <a:r>
              <a:rPr/>
              <a:t> </a:t>
            </a:r>
            <a:r>
              <a:rPr/>
              <a:t>RStudio</a:t>
            </a:r>
            <a:r>
              <a:rPr/>
              <a:t> </a:t>
            </a:r>
            <a:r>
              <a:rPr/>
              <a:t>(</a:t>
            </a:r>
            <a:r>
              <a:rPr>
                <a:hlinkClick r:id="rId3"/>
              </a:rPr>
              <a:t>https://rstudio.com/</a:t>
            </a:r>
            <a:r>
              <a:rPr/>
              <a:t>)</a:t>
            </a:r>
          </a:p>
        </p:txBody>
      </p:sp>
      <p:pic>
        <p:nvPicPr>
          <p:cNvPr descr="../images/rstudio-main-page.png" id="0" name="Picture 1"/>
          <p:cNvPicPr>
            <a:picLocks noGrp="1" noChangeAspect="1"/>
          </p:cNvPicPr>
          <p:nvPr/>
        </p:nvPicPr>
        <p:blipFill>
          <a:blip r:embed="rId4"/>
          <a:stretch>
            <a:fillRect/>
          </a:stretch>
        </p:blipFill>
        <p:spPr bwMode="auto">
          <a:xfrm>
            <a:off x="1092200" y="1600200"/>
            <a:ext cx="69469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Screenshot</a:t>
            </a:r>
            <a:r>
              <a:rPr/>
              <a:t> </a:t>
            </a:r>
            <a:r>
              <a:rPr/>
              <a:t>of</a:t>
            </a:r>
            <a:r>
              <a:rPr/>
              <a:t> </a:t>
            </a:r>
            <a:r>
              <a:rPr/>
              <a:t>main</a:t>
            </a:r>
            <a:r>
              <a:rPr/>
              <a:t> </a:t>
            </a:r>
            <a:r>
              <a:rPr/>
              <a:t>page</a:t>
            </a:r>
            <a:r>
              <a:rPr/>
              <a:t> </a:t>
            </a:r>
            <a:r>
              <a:rPr/>
              <a:t>for</a:t>
            </a:r>
            <a:r>
              <a:rPr/>
              <a:t> </a:t>
            </a:r>
            <a:r>
              <a:rPr/>
              <a:t>RStudio</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Installing</a:t>
            </a:r>
            <a:r>
              <a:rPr/>
              <a:t> </a:t>
            </a:r>
            <a:r>
              <a:rPr/>
              <a:t>RStudio</a:t>
            </a:r>
            <a:r>
              <a:rPr/>
              <a:t> </a:t>
            </a:r>
            <a:r>
              <a:rPr/>
              <a:t>(</a:t>
            </a:r>
            <a:r>
              <a:rPr>
                <a:hlinkClick r:id="rId3"/>
              </a:rPr>
              <a:t>https://rstudio.com/</a:t>
            </a:r>
            <a:r>
              <a:rPr/>
              <a:t>)</a:t>
            </a:r>
          </a:p>
        </p:txBody>
      </p:sp>
      <p:pic>
        <p:nvPicPr>
          <p:cNvPr descr="../images/rstudio-menu.png" id="0" name="Picture 1"/>
          <p:cNvPicPr>
            <a:picLocks noGrp="1" noChangeAspect="1"/>
          </p:cNvPicPr>
          <p:nvPr/>
        </p:nvPicPr>
        <p:blipFill>
          <a:blip r:embed="rId4"/>
          <a:stretch>
            <a:fillRect/>
          </a:stretch>
        </p:blipFill>
        <p:spPr bwMode="auto">
          <a:xfrm>
            <a:off x="1092200" y="1600200"/>
            <a:ext cx="69469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Screenshot</a:t>
            </a:r>
            <a:r>
              <a:rPr/>
              <a:t> </a:t>
            </a:r>
            <a:r>
              <a:rPr/>
              <a:t>of</a:t>
            </a:r>
            <a:r>
              <a:rPr/>
              <a:t> </a:t>
            </a:r>
            <a:r>
              <a:rPr/>
              <a:t>products</a:t>
            </a:r>
            <a:r>
              <a:rPr/>
              <a:t> </a:t>
            </a:r>
            <a:r>
              <a:rPr/>
              <a:t>of</a:t>
            </a:r>
            <a:r>
              <a:rPr/>
              <a:t> </a:t>
            </a:r>
            <a:r>
              <a:rPr/>
              <a:t>RStudio</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Installing</a:t>
            </a:r>
            <a:r>
              <a:rPr/>
              <a:t> </a:t>
            </a:r>
            <a:r>
              <a:rPr/>
              <a:t>R</a:t>
            </a:r>
            <a:r>
              <a:rPr/>
              <a:t> </a:t>
            </a:r>
            <a:r>
              <a:rPr/>
              <a:t>and</a:t>
            </a:r>
            <a:r>
              <a:rPr/>
              <a:t> </a:t>
            </a:r>
            <a:r>
              <a:rPr/>
              <a:t>R</a:t>
            </a:r>
            <a:r>
              <a:rPr/>
              <a:t> </a:t>
            </a:r>
            <a:r>
              <a:rPr/>
              <a:t>Studio</a:t>
            </a:r>
          </a:p>
        </p:txBody>
      </p:sp>
      <p:sp>
        <p:nvSpPr>
          <p:cNvPr id="3" name="Content Placeholder 2"/>
          <p:cNvSpPr>
            <a:spLocks noGrp="1"/>
          </p:cNvSpPr>
          <p:nvPr>
            <p:ph idx="1"/>
          </p:nvPr>
        </p:nvSpPr>
        <p:spPr/>
        <p:txBody>
          <a:bodyPr/>
          <a:lstStyle/>
          <a:p>
            <a:pPr lvl="1"/>
            <a:r>
              <a:rPr/>
              <a:t>R is required</a:t>
            </a:r>
          </a:p>
          <a:p>
            <a:pPr lvl="1"/>
            <a:r>
              <a:rPr/>
              <a:t>RStudio is strongly recommended</a:t>
            </a:r>
          </a:p>
          <a:p>
            <a:pPr lvl="1"/>
            <a:r>
              <a:rPr/>
              <a:t>Do not delay in getting this software installed</a:t>
            </a:r>
          </a:p>
          <a:p>
            <a:pPr lvl="1"/>
            <a:r>
              <a:rPr/>
              <a:t>Find me if you have ANY problems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Recommended</a:t>
            </a:r>
            <a:r>
              <a:rPr/>
              <a:t> </a:t>
            </a:r>
            <a:r>
              <a:rPr/>
              <a:t>directory</a:t>
            </a:r>
            <a:r>
              <a:rPr/>
              <a:t> </a:t>
            </a:r>
            <a:r>
              <a:rPr/>
              <a:t>structure</a:t>
            </a:r>
          </a:p>
        </p:txBody>
      </p:sp>
      <p:pic>
        <p:nvPicPr>
          <p:cNvPr descr="../images/directory-structure.png" id="0" name="Picture 1"/>
          <p:cNvPicPr>
            <a:picLocks noGrp="1" noChangeAspect="1"/>
          </p:cNvPicPr>
          <p:nvPr/>
        </p:nvPicPr>
        <p:blipFill>
          <a:blip r:embed="rId3"/>
          <a:stretch>
            <a:fillRect/>
          </a:stretch>
        </p:blipFill>
        <p:spPr bwMode="auto">
          <a:xfrm>
            <a:off x="457200" y="1638300"/>
            <a:ext cx="8229600" cy="39497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Screenshot</a:t>
            </a:r>
            <a:r>
              <a:rPr/>
              <a:t> </a:t>
            </a:r>
            <a:r>
              <a:rPr/>
              <a:t>of</a:t>
            </a:r>
            <a:r>
              <a:rPr/>
              <a:t> </a:t>
            </a:r>
            <a:r>
              <a:rPr/>
              <a:t>the</a:t>
            </a:r>
            <a:r>
              <a:rPr/>
              <a:t> </a:t>
            </a:r>
            <a:r>
              <a:rPr/>
              <a:t>directory</a:t>
            </a:r>
            <a:r>
              <a:rPr/>
              <a:t> </a:t>
            </a:r>
            <a:r>
              <a:rPr/>
              <a:t>structure</a:t>
            </a:r>
            <a:r>
              <a:rPr/>
              <a:t> </a:t>
            </a:r>
            <a:r>
              <a:rPr/>
              <a:t>I</a:t>
            </a:r>
            <a:r>
              <a:rPr/>
              <a:t> </a:t>
            </a:r>
            <a:r>
              <a:rPr/>
              <a:t>use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t>
            </a:r>
            <a:r>
              <a:rPr/>
              <a:t>A</a:t>
            </a:r>
            <a:r>
              <a:rPr/>
              <a:t> </a:t>
            </a:r>
            <a:r>
              <a:rPr/>
              <a:t>place</a:t>
            </a:r>
            <a:r>
              <a:rPr/>
              <a:t> </a:t>
            </a:r>
            <a:r>
              <a:rPr/>
              <a:t>for</a:t>
            </a:r>
            <a:r>
              <a:rPr/>
              <a:t> </a:t>
            </a:r>
            <a:r>
              <a:rPr/>
              <a:t>everything,</a:t>
            </a:r>
            <a:r>
              <a:rPr/>
              <a:t> </a:t>
            </a:r>
            <a:r>
              <a:rPr/>
              <a:t>everything</a:t>
            </a:r>
            <a:r>
              <a:rPr/>
              <a:t> </a:t>
            </a:r>
            <a:r>
              <a:rPr/>
              <a:t>in</a:t>
            </a:r>
            <a:r>
              <a:rPr/>
              <a:t> </a:t>
            </a:r>
            <a:r>
              <a:rPr/>
              <a:t>its</a:t>
            </a:r>
            <a:r>
              <a:rPr/>
              <a:t> </a:t>
            </a:r>
            <a:r>
              <a:rPr/>
              <a:t>place</a:t>
            </a:r>
            <a:r>
              <a:rPr/>
              <a:t>”</a:t>
            </a:r>
          </a:p>
        </p:txBody>
      </p:sp>
      <p:sp>
        <p:nvSpPr>
          <p:cNvPr id="3" name="Content Placeholder 2"/>
          <p:cNvSpPr>
            <a:spLocks noGrp="1"/>
          </p:cNvSpPr>
          <p:nvPr>
            <p:ph idx="1"/>
          </p:nvPr>
        </p:nvSpPr>
        <p:spPr/>
        <p:txBody>
          <a:bodyPr/>
          <a:lstStyle/>
          <a:p>
            <a:pPr lvl="1"/>
            <a:r>
              <a:rPr/>
              <a:t>data</a:t>
            </a:r>
          </a:p>
          <a:p>
            <a:pPr lvl="2"/>
            <a:r>
              <a:rPr/>
              <a:t>raw/intermediate data files</a:t>
            </a:r>
          </a:p>
          <a:p>
            <a:pPr lvl="1"/>
            <a:r>
              <a:rPr/>
              <a:t>doc</a:t>
            </a:r>
          </a:p>
          <a:p>
            <a:pPr lvl="2"/>
            <a:r>
              <a:rPr/>
              <a:t>documentation</a:t>
            </a:r>
          </a:p>
          <a:p>
            <a:pPr lvl="1"/>
            <a:r>
              <a:rPr/>
              <a:t>images</a:t>
            </a:r>
          </a:p>
          <a:p>
            <a:pPr lvl="2"/>
            <a:r>
              <a:rPr/>
              <a:t>graphs</a:t>
            </a:r>
          </a:p>
          <a:p>
            <a:pPr lvl="1"/>
            <a:r>
              <a:rPr/>
              <a:t>results</a:t>
            </a:r>
          </a:p>
          <a:p>
            <a:pPr lvl="2"/>
            <a:r>
              <a:rPr/>
              <a:t>program output</a:t>
            </a:r>
          </a:p>
          <a:p>
            <a:pPr lvl="1"/>
            <a:r>
              <a:rPr/>
              <a:t>src</a:t>
            </a:r>
          </a:p>
          <a:p>
            <a:pPr lvl="2"/>
            <a:r>
              <a:rPr/>
              <a:t>program code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Anatomy</a:t>
            </a:r>
            <a:r>
              <a:rPr/>
              <a:t> </a:t>
            </a:r>
            <a:r>
              <a:rPr/>
              <a:t>of</a:t>
            </a:r>
            <a:r>
              <a:rPr/>
              <a:t> </a:t>
            </a:r>
            <a:r>
              <a:rPr/>
              <a:t>a</a:t>
            </a:r>
            <a:r>
              <a:rPr/>
              <a:t> </a:t>
            </a:r>
            <a:r>
              <a:rPr/>
              <a:t>small</a:t>
            </a:r>
            <a:r>
              <a:rPr/>
              <a:t> </a:t>
            </a:r>
            <a:r>
              <a:rPr/>
              <a:t>R</a:t>
            </a:r>
            <a:r>
              <a:rPr/>
              <a:t> </a:t>
            </a:r>
            <a:r>
              <a:rPr/>
              <a:t>program,</a:t>
            </a:r>
            <a:r>
              <a:rPr/>
              <a:t> </a:t>
            </a:r>
            <a:r>
              <a:rPr/>
              <a:t>overview</a:t>
            </a:r>
          </a:p>
        </p:txBody>
      </p:sp>
      <p:pic>
        <p:nvPicPr>
          <p:cNvPr descr="../images/small_program.png" id="0" name="Picture 1"/>
          <p:cNvPicPr>
            <a:picLocks noGrp="1" noChangeAspect="1"/>
          </p:cNvPicPr>
          <p:nvPr/>
        </p:nvPicPr>
        <p:blipFill>
          <a:blip r:embed="rId3"/>
          <a:stretch>
            <a:fillRect/>
          </a:stretch>
        </p:blipFill>
        <p:spPr bwMode="auto">
          <a:xfrm>
            <a:off x="457200" y="1968500"/>
            <a:ext cx="8229600" cy="32639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Full</a:t>
            </a:r>
            <a:r>
              <a:rPr/>
              <a:t> </a:t>
            </a:r>
            <a:r>
              <a:rPr/>
              <a:t>listing</a:t>
            </a:r>
            <a:r>
              <a:rPr/>
              <a:t> </a:t>
            </a:r>
            <a:r>
              <a:rPr/>
              <a:t>of</a:t>
            </a:r>
            <a:r>
              <a:rPr/>
              <a:t> </a:t>
            </a:r>
            <a:r>
              <a:rPr/>
              <a:t>small_program.Rmd</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R: A small program</dc:title>
  <dc:creator>Steve Simon</dc:creator>
  <cp:keywords/>
  <dcterms:created xsi:type="dcterms:W3CDTF">2022-01-18T19:59:52Z</dcterms:created>
  <dcterms:modified xsi:type="dcterms:W3CDTF">2022-01-18T19:59:52Z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Created 2020-01-27</vt:lpwstr>
  </property>
  <property fmtid="{D5CDD505-2E9C-101B-9397-08002B2CF9AE}" pid="3" name="output">
    <vt:lpwstr>powerpoint_presentation</vt:lpwstr>
  </property>
</Properties>
</file>