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Being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skill.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conferences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seminars.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next.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talks.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regional</a:t>
            </a:r>
            <a:r>
              <a:rPr/>
              <a:t> </a:t>
            </a:r>
            <a:r>
              <a:rPr/>
              <a:t>Toastmasters</a:t>
            </a:r>
            <a:r>
              <a:rPr/>
              <a:t> </a:t>
            </a:r>
            <a:r>
              <a:rPr/>
              <a:t>contests,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1997</a:t>
            </a:r>
            <a:r>
              <a:rPr/>
              <a:t> </a:t>
            </a:r>
            <a:r>
              <a:rPr/>
              <a:t>won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award.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experts.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Biology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2004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perspectives.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Don’t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children,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trap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fallen</a:t>
            </a:r>
            <a:r>
              <a:rPr/>
              <a:t> </a:t>
            </a:r>
            <a:r>
              <a:rPr/>
              <a:t>into.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nervous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topic,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directly,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improvise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blanket.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bonus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monitors.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remembering.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PowerPointlessness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any</a:t>
            </a:r>
            <a:r>
              <a:rPr/>
              <a:t> </a:t>
            </a:r>
            <a:r>
              <a:rPr/>
              <a:t>fancy</a:t>
            </a:r>
            <a:r>
              <a:rPr/>
              <a:t> </a:t>
            </a:r>
            <a:r>
              <a:rPr/>
              <a:t>transitions,</a:t>
            </a:r>
            <a:r>
              <a:rPr/>
              <a:t> </a:t>
            </a:r>
            <a:r>
              <a:rPr/>
              <a:t>sounds,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discernible</a:t>
            </a:r>
            <a:r>
              <a:rPr/>
              <a:t> </a:t>
            </a:r>
            <a:r>
              <a:rPr/>
              <a:t>purpose,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benefit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Presenters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seduced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spending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thoughts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presented.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master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template.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presentation.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branding.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scheme,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sponsoring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talks.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promoting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corporate</a:t>
            </a:r>
            <a:r>
              <a:rPr/>
              <a:t> </a:t>
            </a:r>
            <a:r>
              <a:rPr/>
              <a:t>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provides.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vocal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presenting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inherently</a:t>
            </a:r>
            <a:r>
              <a:rPr/>
              <a:t> </a:t>
            </a:r>
            <a:r>
              <a:rPr/>
              <a:t>flawed.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incapable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Edward</a:t>
            </a:r>
            <a:r>
              <a:rPr/>
              <a:t> </a:t>
            </a:r>
            <a:r>
              <a:rPr/>
              <a:t>Tufte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believes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“</a:t>
            </a:r>
            <a:r>
              <a:rPr/>
              <a:t>weaken</a:t>
            </a:r>
            <a:r>
              <a:rPr/>
              <a:t> </a:t>
            </a:r>
            <a:r>
              <a:rPr/>
              <a:t>verbal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spatial</a:t>
            </a:r>
            <a:r>
              <a:rPr/>
              <a:t> </a:t>
            </a:r>
            <a:r>
              <a:rPr/>
              <a:t>reasoning,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corrupt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analysis.</a:t>
            </a:r>
            <a:r>
              <a:rPr/>
              <a:t>”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hates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bullet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Peter</a:t>
            </a:r>
            <a:r>
              <a:rPr/>
              <a:t> </a:t>
            </a:r>
            <a:r>
              <a:rPr/>
              <a:t>Norvig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satirical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Lincoln’s</a:t>
            </a:r>
            <a:r>
              <a:rPr/>
              <a:t> </a:t>
            </a:r>
            <a:r>
              <a:rPr/>
              <a:t>Gettysburg</a:t>
            </a:r>
            <a:r>
              <a:rPr/>
              <a:t> </a:t>
            </a:r>
            <a:r>
              <a:rPr/>
              <a:t>address.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speeches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U.S.</a:t>
            </a:r>
            <a:r>
              <a:rPr/>
              <a:t> </a:t>
            </a:r>
            <a:r>
              <a:rPr/>
              <a:t>History.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Four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fathers</a:t>
            </a:r>
            <a:r>
              <a:rPr/>
              <a:t> </a:t>
            </a:r>
            <a:r>
              <a:rPr/>
              <a:t>brought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continent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nation,</a:t>
            </a:r>
            <a:r>
              <a:rPr/>
              <a:t> </a:t>
            </a:r>
            <a:r>
              <a:rPr/>
              <a:t>conceived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liberty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proposition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equal.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engaged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civil</a:t>
            </a:r>
            <a:r>
              <a:rPr/>
              <a:t> </a:t>
            </a:r>
            <a:r>
              <a:rPr/>
              <a:t>war,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conceived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endure.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battlefield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war.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dedicate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resting-place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live.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altogether</a:t>
            </a:r>
            <a:r>
              <a:rPr/>
              <a:t> </a:t>
            </a:r>
            <a:r>
              <a:rPr/>
              <a:t>fitting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dedicate,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consecrate,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hallow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brave</a:t>
            </a:r>
            <a:r>
              <a:rPr/>
              <a:t> </a:t>
            </a:r>
            <a:r>
              <a:rPr/>
              <a:t>men,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dead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struggled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consecrated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detract.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unfinished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fought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thus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nobly</a:t>
            </a:r>
            <a:r>
              <a:rPr/>
              <a:t> </a:t>
            </a:r>
            <a:r>
              <a:rPr/>
              <a:t>advanced.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us–that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honored</a:t>
            </a:r>
            <a:r>
              <a:rPr/>
              <a:t> </a:t>
            </a:r>
            <a:r>
              <a:rPr/>
              <a:t>dead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devotion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devotion–that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dead</a:t>
            </a:r>
            <a:r>
              <a:rPr/>
              <a:t> </a:t>
            </a:r>
            <a:r>
              <a:rPr/>
              <a:t>shall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vain,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nation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God</a:t>
            </a:r>
            <a:r>
              <a:rPr/>
              <a:t> </a:t>
            </a:r>
            <a:r>
              <a:rPr/>
              <a:t>shall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shall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perish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earth.”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Peter</a:t>
            </a:r>
            <a:r>
              <a:rPr/>
              <a:t> </a:t>
            </a:r>
            <a:r>
              <a:rPr/>
              <a:t>Norvig</a:t>
            </a:r>
            <a:r>
              <a:rPr/>
              <a:t> </a:t>
            </a:r>
            <a:r>
              <a:rPr/>
              <a:t>imagines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Abraham</a:t>
            </a:r>
            <a:r>
              <a:rPr/>
              <a:t> </a:t>
            </a:r>
            <a:r>
              <a:rPr/>
              <a:t>Lincoln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enhance</a:t>
            </a:r>
            <a:r>
              <a:rPr/>
              <a:t>”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“</a:t>
            </a:r>
            <a:r>
              <a:rPr/>
              <a:t>Agenda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</a:t>
            </a:r>
            <a:r>
              <a:rPr/>
              <a:t> </a:t>
            </a:r>
            <a:r>
              <a:rPr/>
              <a:t>points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battlefield</a:t>
            </a:r>
            <a:r>
              <a:rPr/>
              <a:t> </a:t>
            </a:r>
            <a:r>
              <a:rPr/>
              <a:t>(great)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Dedicate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fitting!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Unfinished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(great</a:t>
            </a:r>
            <a:r>
              <a:rPr/>
              <a:t> </a:t>
            </a:r>
            <a:r>
              <a:rPr/>
              <a:t>tasks.)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bullets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suck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Lincoln’s</a:t>
            </a:r>
            <a:r>
              <a:rPr/>
              <a:t> </a:t>
            </a:r>
            <a:r>
              <a:rPr/>
              <a:t>inspirational</a:t>
            </a:r>
            <a:r>
              <a:rPr/>
              <a:t> </a:t>
            </a:r>
            <a:r>
              <a:rPr/>
              <a:t>words?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sentences.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battlefield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war.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dedicate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resting-place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live.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altogether</a:t>
            </a:r>
            <a:r>
              <a:rPr/>
              <a:t> </a:t>
            </a:r>
            <a:r>
              <a:rPr/>
              <a:t>fitting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sentences</a:t>
            </a:r>
            <a:r>
              <a:rPr/>
              <a:t> </a:t>
            </a:r>
            <a:r>
              <a:rPr/>
              <a:t>later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unfinished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fought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thus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nobly</a:t>
            </a:r>
            <a:r>
              <a:rPr/>
              <a:t> </a:t>
            </a:r>
            <a:r>
              <a:rPr/>
              <a:t>advanced.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standing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talking.</a:t>
            </a:r>
            <a:r>
              <a:rPr/>
              <a:t> </a:t>
            </a:r>
            <a:r>
              <a:rPr/>
              <a:t>Abraham</a:t>
            </a:r>
            <a:r>
              <a:rPr/>
              <a:t> </a:t>
            </a:r>
            <a:r>
              <a:rPr/>
              <a:t>Lincoln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Gettysburg.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projector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handout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criticism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handouts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handout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affront,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ego.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handout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handout,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success.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Having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returned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talks.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bullet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bullet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bullet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bullet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ago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bullets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sequence,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reinforces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sequence.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exception.</a:t>
            </a:r>
            <a:r>
              <a:rPr/>
              <a:t> </a:t>
            </a:r>
            <a:r>
              <a:rPr/>
              <a:t>Ben</a:t>
            </a:r>
            <a:r>
              <a:rPr/>
              <a:t> </a:t>
            </a:r>
            <a:r>
              <a:rPr/>
              <a:t>Stein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role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“</a:t>
            </a:r>
            <a:r>
              <a:rPr/>
              <a:t>Ferris</a:t>
            </a:r>
            <a:r>
              <a:rPr/>
              <a:t> </a:t>
            </a:r>
            <a:r>
              <a:rPr/>
              <a:t>Bueller’s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Off.</a:t>
            </a:r>
            <a:r>
              <a:rPr/>
              <a:t>”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plays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Economics</a:t>
            </a:r>
            <a:r>
              <a:rPr/>
              <a:t> </a:t>
            </a:r>
            <a:r>
              <a:rPr/>
              <a:t>teacher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exaggeratedly</a:t>
            </a:r>
            <a:r>
              <a:rPr/>
              <a:t> </a:t>
            </a:r>
            <a:r>
              <a:rPr/>
              <a:t>boring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tariffs.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clip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YouTube,</a:t>
            </a:r>
            <a:r>
              <a:rPr/>
              <a:t> </a:t>
            </a:r>
            <a:r>
              <a:rPr/>
              <a:t>https://www.youtube.com/watch?v=uhiCFdWeQfA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another,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conflict.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smile,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delightful.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angry,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disturbing.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puzzling.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Ben</a:t>
            </a:r>
            <a:r>
              <a:rPr/>
              <a:t> </a:t>
            </a:r>
            <a:r>
              <a:rPr/>
              <a:t>Stein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monotone.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sticks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volume,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slight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pitch,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voices.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louder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(carefully)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excitement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action.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softer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pitch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raising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pitch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forceful</a:t>
            </a:r>
            <a:r>
              <a:rPr/>
              <a:t> </a:t>
            </a:r>
            <a:r>
              <a:rPr/>
              <a:t>statements.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pitch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“</a:t>
            </a: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United</a:t>
            </a:r>
            <a:r>
              <a:rPr/>
              <a:t> </a:t>
            </a:r>
            <a:r>
              <a:rPr/>
              <a:t>States?</a:t>
            </a:r>
            <a:r>
              <a:rPr/>
              <a:t>”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pitch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concern.</a:t>
            </a:r>
            <a:r>
              <a:rPr/>
              <a:t> </a:t>
            </a:r>
            <a:r>
              <a:rPr/>
              <a:t>“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today.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exactly.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mother:</a:t>
            </a:r>
            <a:r>
              <a:rPr/>
              <a:t> </a:t>
            </a:r>
            <a:r>
              <a:rPr/>
              <a:t>“</a:t>
            </a:r>
            <a:r>
              <a:rPr/>
              <a:t>Don’t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voice.</a:t>
            </a:r>
            <a:r>
              <a:rPr/>
              <a:t>”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emotion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voice.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anger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contempt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child.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actor,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tone.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effort.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emotion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convey:</a:t>
            </a:r>
            <a:r>
              <a:rPr/>
              <a:t> </a:t>
            </a:r>
            <a:r>
              <a:rPr/>
              <a:t>happiness,</a:t>
            </a:r>
            <a:r>
              <a:rPr/>
              <a:t> </a:t>
            </a:r>
            <a:r>
              <a:rPr/>
              <a:t>anger,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curiosity.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mood.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convey</a:t>
            </a:r>
            <a:r>
              <a:rPr/>
              <a:t> </a:t>
            </a:r>
            <a:r>
              <a:rPr/>
              <a:t>emotion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tremendously.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pauses.</a:t>
            </a:r>
            <a:r>
              <a:rPr/>
              <a:t> </a:t>
            </a:r>
            <a:r>
              <a:rPr/>
              <a:t>Pauses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Ben</a:t>
            </a:r>
            <a:r>
              <a:rPr/>
              <a:t> </a:t>
            </a:r>
            <a:r>
              <a:rPr/>
              <a:t>Stein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pace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Pauses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perspective,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occasional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said.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throw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help.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tension.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wondering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next.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interviewers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They’ll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What’s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weakness?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illustrating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interviewer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silence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nervous.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weakness?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weakness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awkward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sudden,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admitted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interview.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Silence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tension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unease.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advantage.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All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flirted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unethical</a:t>
            </a:r>
            <a:r>
              <a:rPr/>
              <a:t> </a:t>
            </a:r>
            <a:r>
              <a:rPr/>
              <a:t>behavior.</a:t>
            </a:r>
            <a:r>
              <a:rPr/>
              <a:t>”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stop.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squirm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uncomfortable.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pause</a:t>
            </a:r>
            <a:r>
              <a:rPr/>
              <a:t> </a:t>
            </a:r>
            <a:r>
              <a:rPr/>
              <a:t>forever,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discomfort,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Dr. Fleming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throughout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memorization,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awkward</a:t>
            </a:r>
            <a:r>
              <a:rPr/>
              <a:t> </a:t>
            </a:r>
            <a:r>
              <a:rPr/>
              <a:t>pauses.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feedback.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speech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podium,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podium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panel</a:t>
            </a:r>
            <a:r>
              <a:rPr/>
              <a:t> </a:t>
            </a:r>
            <a:r>
              <a:rPr/>
              <a:t>seated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practicing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nervousness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feel.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worst</a:t>
            </a:r>
            <a:r>
              <a:rPr/>
              <a:t> </a:t>
            </a:r>
            <a:r>
              <a:rPr/>
              <a:t>sin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allotted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limit.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conference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interfere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schedule.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talks.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unbridled</a:t>
            </a:r>
            <a:r>
              <a:rPr/>
              <a:t> </a:t>
            </a:r>
            <a:r>
              <a:rPr/>
              <a:t>passion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cheating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budget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minutes,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slides.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off,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slides.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together.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rehearse.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rehearse.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rehearsal,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relentless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wanting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irritating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rehearsal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rhythm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limit.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rehearsing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limit.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Nervousness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rehearsals.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transition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finishing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early,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speakers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allotted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given.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speak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presentations.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quirks,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5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Variety of programs</a:t>
            </a:r>
          </a:p>
          <a:p>
            <a:pPr lvl="2"/>
            <a:r>
              <a:rPr/>
              <a:t>Microsoft PowerPoint</a:t>
            </a:r>
          </a:p>
          <a:p>
            <a:pPr lvl="2"/>
            <a:r>
              <a:rPr/>
              <a:t>Adobe pdf</a:t>
            </a:r>
          </a:p>
          <a:p>
            <a:pPr lvl="2"/>
            <a:r>
              <a:rPr/>
              <a:t>Apple Keynote</a:t>
            </a:r>
          </a:p>
          <a:p>
            <a:pPr lvl="2"/>
            <a:r>
              <a:rPr/>
              <a:t>Prezi</a:t>
            </a:r>
          </a:p>
          <a:p>
            <a:pPr lvl="2"/>
            <a:r>
              <a:rPr/>
              <a:t>Ioslides</a:t>
            </a:r>
          </a:p>
          <a:p>
            <a:pPr lvl="2"/>
            <a:r>
              <a:rPr/>
              <a:t>Slidy</a:t>
            </a:r>
          </a:p>
          <a:p>
            <a:pPr lvl="2"/>
            <a:r>
              <a:rPr/>
              <a:t>Beamer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Classroom</a:t>
            </a:r>
            <a:r>
              <a:rPr/>
              <a:t>”</a:t>
            </a:r>
            <a:r>
              <a:rPr/>
              <a:t> </a:t>
            </a:r>
            <a:r>
              <a:rPr/>
              <a:t>(1/5)</a:t>
            </a:r>
          </a:p>
        </p:txBody>
      </p:sp>
      <p:pic>
        <p:nvPicPr>
          <p:cNvPr descr="../images/powerpoint-in-the-classroo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60500" y="1600200"/>
            <a:ext cx="622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Classroom</a:t>
            </a:r>
            <a:r>
              <a:rPr/>
              <a:t>”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powerpoint-do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3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Classroom</a:t>
            </a:r>
            <a:r>
              <a:rPr/>
              <a:t>”</a:t>
            </a:r>
            <a:r>
              <a:rPr/>
              <a:t> </a:t>
            </a:r>
            <a:r>
              <a:rPr/>
              <a:t>(3/5)</a:t>
            </a:r>
          </a:p>
        </p:txBody>
      </p:sp>
      <p:pic>
        <p:nvPicPr>
          <p:cNvPr descr="../images/powerpoint-speaker-not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9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PowerPoint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Classroom</a:t>
            </a:r>
            <a:r>
              <a:rPr/>
              <a:t>”</a:t>
            </a:r>
            <a:r>
              <a:rPr/>
              <a:t> </a:t>
            </a:r>
            <a:r>
              <a:rPr/>
              <a:t>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PowerPointlessness</a:t>
            </a:r>
          </a:p>
          <a:p>
            <a:pPr lvl="2"/>
            <a:r>
              <a:rPr/>
              <a:t>Transitions, sounds, other special effects</a:t>
            </a:r>
          </a:p>
          <a:p>
            <a:pPr lvl="2"/>
            <a:r>
              <a:rPr/>
              <a:t>Distract the viewer from your main message</a:t>
            </a:r>
          </a:p>
          <a:p>
            <a:pPr lvl="2"/>
            <a:r>
              <a:rPr/>
              <a:t>Distract you from more important elements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Classroom</a:t>
            </a:r>
            <a:r>
              <a:rPr/>
              <a:t>”</a:t>
            </a:r>
            <a:r>
              <a:rPr/>
              <a:t> </a:t>
            </a:r>
            <a:r>
              <a:rPr/>
              <a:t>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PowerPoint Master Slide</a:t>
            </a:r>
          </a:p>
          <a:p>
            <a:pPr lvl="2"/>
            <a:r>
              <a:rPr/>
              <a:t>Template to insure consistent appearance</a:t>
            </a:r>
          </a:p>
          <a:p>
            <a:pPr lvl="2"/>
            <a:r>
              <a:rPr/>
              <a:t>Allows branding.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(1/7)</a:t>
            </a:r>
          </a:p>
        </p:txBody>
      </p:sp>
      <p:pic>
        <p:nvPicPr>
          <p:cNvPr descr="../images/umkc-templat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71700" y="1600200"/>
            <a:ext cx="480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(2/7)</a:t>
            </a:r>
          </a:p>
        </p:txBody>
      </p:sp>
      <p:pic>
        <p:nvPicPr>
          <p:cNvPr descr="../images/umkc-templat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600200"/>
            <a:ext cx="477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(3/7)</a:t>
            </a:r>
          </a:p>
        </p:txBody>
      </p:sp>
      <p:pic>
        <p:nvPicPr>
          <p:cNvPr descr="../images/umkc-template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(4/7)</a:t>
            </a:r>
          </a:p>
        </p:txBody>
      </p:sp>
      <p:pic>
        <p:nvPicPr>
          <p:cNvPr descr="../images/umkc-template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3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Very important skill</a:t>
            </a:r>
          </a:p>
          <a:p>
            <a:pPr lvl="2"/>
            <a:r>
              <a:rPr/>
              <a:t>Talk every chance you get</a:t>
            </a:r>
          </a:p>
          <a:p>
            <a:pPr lvl="1"/>
            <a:r>
              <a:rPr/>
              <a:t>Way outside my comfort zone</a:t>
            </a:r>
          </a:p>
          <a:p>
            <a:pPr lvl="2"/>
            <a:r>
              <a:rPr/>
              <a:t>Rely on advice from the experts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(5/7)</a:t>
            </a:r>
          </a:p>
        </p:txBody>
      </p:sp>
      <p:pic>
        <p:nvPicPr>
          <p:cNvPr descr="../images/umkc-template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(6/7)</a:t>
            </a:r>
          </a:p>
        </p:txBody>
      </p:sp>
      <p:pic>
        <p:nvPicPr>
          <p:cNvPr descr="../images/umkc-template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600200"/>
            <a:ext cx="4800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templates</a:t>
            </a:r>
            <a:r>
              <a:rPr/>
              <a:t> </a:t>
            </a:r>
            <a:r>
              <a:rPr/>
              <a:t>(7/7)</a:t>
            </a:r>
          </a:p>
        </p:txBody>
      </p:sp>
      <p:pic>
        <p:nvPicPr>
          <p:cNvPr descr="../images/umkc-template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600200"/>
            <a:ext cx="481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template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slides?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../images/tufte-powerpoi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27300" y="1600200"/>
            <a:ext cx="407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Front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PowerPoint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slides?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../images/norvig-gettysburg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55700" y="1600200"/>
            <a:ext cx="6845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Norvig’s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satire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slides?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../images/norvig-agenda-slid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3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Norvig’s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satire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slides?</a:t>
            </a:r>
            <a:r>
              <a:rPr/>
              <a:t> </a:t>
            </a:r>
            <a:r>
              <a:rPr/>
              <a:t>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Two alternatives to slides</a:t>
            </a:r>
          </a:p>
          <a:p>
            <a:pPr lvl="2"/>
            <a:r>
              <a:rPr/>
              <a:t>Stand in front of your audience and talk</a:t>
            </a:r>
          </a:p>
          <a:p>
            <a:pPr lvl="2"/>
            <a:r>
              <a:rPr/>
              <a:t>Use a handout</a:t>
            </a:r>
          </a:p>
          <a:p>
            <a:pPr lvl="1"/>
            <a:r>
              <a:rPr/>
              <a:t>Counterpoint: why I am using slides today</a:t>
            </a:r>
          </a:p>
          <a:p>
            <a:pPr lvl="2"/>
            <a:r>
              <a:rPr/>
              <a:t>My customers demand PowerPoint</a:t>
            </a:r>
          </a:p>
          <a:p>
            <a:pPr lvl="2"/>
            <a:r>
              <a:rPr/>
              <a:t>Needed for remote presentation</a:t>
            </a:r>
          </a:p>
          <a:p>
            <a:pPr lvl="2"/>
            <a:r>
              <a:rPr/>
              <a:t>Slides serve to show structure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vocal variety</a:t>
            </a:r>
          </a:p>
          <a:p>
            <a:pPr lvl="1"/>
            <a:r>
              <a:rPr/>
              <a:t>Rehearse</a:t>
            </a:r>
          </a:p>
          <a:p>
            <a:pPr lvl="1"/>
            <a:r>
              <a:rPr/>
              <a:t>Stay within your time limits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Ben</a:t>
            </a:r>
            <a:r>
              <a:rPr/>
              <a:t> </a:t>
            </a:r>
            <a:r>
              <a:rPr/>
              <a:t>Stein</a:t>
            </a:r>
            <a:r>
              <a:rPr/>
              <a:t> </a:t>
            </a:r>
            <a:r>
              <a:rPr/>
              <a:t>movie</a:t>
            </a:r>
            <a:r>
              <a:rPr/>
              <a:t> </a:t>
            </a:r>
            <a:r>
              <a:rPr/>
              <a:t>scene</a:t>
            </a:r>
          </a:p>
        </p:txBody>
      </p:sp>
      <p:pic>
        <p:nvPicPr>
          <p:cNvPr descr="../images/ben-stein-boring-tal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YouTube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clip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Ben</a:t>
            </a:r>
            <a:r>
              <a:rPr/>
              <a:t> </a:t>
            </a:r>
            <a:r>
              <a:rPr/>
              <a:t>Stein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Talk</a:t>
            </a:r>
            <a:r>
              <a:rPr/>
              <a:t>”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(1/6)</a:t>
            </a:r>
          </a:p>
        </p:txBody>
      </p:sp>
      <p:pic>
        <p:nvPicPr>
          <p:cNvPr descr="../images/fleming-great-tal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73400" y="1600200"/>
            <a:ext cx="299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Fleming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Talk</a:t>
            </a:r>
            <a:r>
              <a:rPr/>
              <a:t>”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vivid words to paint a picture</a:t>
            </a:r>
          </a:p>
          <a:p>
            <a:pPr lvl="2"/>
            <a:r>
              <a:rPr/>
              <a:t>delightful</a:t>
            </a:r>
          </a:p>
          <a:p>
            <a:pPr lvl="2"/>
            <a:r>
              <a:rPr/>
              <a:t>disturbing</a:t>
            </a:r>
          </a:p>
          <a:p>
            <a:pPr lvl="2"/>
            <a:r>
              <a:rPr/>
              <a:t>puzzling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Talk</a:t>
            </a:r>
            <a:r>
              <a:rPr/>
              <a:t>”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vocal variety</a:t>
            </a:r>
          </a:p>
          <a:p>
            <a:pPr lvl="2"/>
            <a:r>
              <a:rPr/>
              <a:t>Volume</a:t>
            </a:r>
          </a:p>
          <a:p>
            <a:pPr lvl="2"/>
            <a:r>
              <a:rPr/>
              <a:t>Pitch</a:t>
            </a:r>
          </a:p>
          <a:p>
            <a:pPr lvl="2"/>
            <a:r>
              <a:rPr/>
              <a:t>Tone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Talk</a:t>
            </a:r>
            <a:r>
              <a:rPr/>
              <a:t>”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Insert small pauses</a:t>
            </a:r>
          </a:p>
          <a:p>
            <a:pPr lvl="2"/>
            <a:r>
              <a:rPr/>
              <a:t>Gets your audience to think</a:t>
            </a:r>
          </a:p>
          <a:p>
            <a:pPr lvl="2"/>
            <a:r>
              <a:rPr/>
              <a:t>Create emphasis</a:t>
            </a:r>
          </a:p>
          <a:p>
            <a:pPr lvl="2"/>
            <a:r>
              <a:rPr/>
              <a:t>Allows your message to sink in.</a:t>
            </a:r>
          </a:p>
          <a:p>
            <a:pPr lvl="2"/>
            <a:r>
              <a:rPr/>
              <a:t>Creates tension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Talk</a:t>
            </a:r>
            <a:r>
              <a:rPr/>
              <a:t>”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Rehearse</a:t>
            </a:r>
          </a:p>
          <a:p>
            <a:pPr lvl="2"/>
            <a:r>
              <a:rPr/>
              <a:t>Prepare, practice, and perfect.</a:t>
            </a:r>
          </a:p>
          <a:p>
            <a:pPr lvl="2"/>
            <a:r>
              <a:rPr/>
              <a:t>Get feedback</a:t>
            </a:r>
          </a:p>
          <a:p>
            <a:pPr lvl="2"/>
            <a:r>
              <a:rPr/>
              <a:t>Practice in an environment similar to your talk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Talk</a:t>
            </a:r>
            <a:r>
              <a:rPr/>
              <a:t>”</a:t>
            </a:r>
            <a:r>
              <a:rPr/>
              <a:t> </a:t>
            </a:r>
            <a:r>
              <a:rPr/>
              <a:t>Nic</a:t>
            </a:r>
            <a:r>
              <a:rPr/>
              <a:t> </a:t>
            </a:r>
            <a:r>
              <a:rPr/>
              <a:t>Fleming,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2018</a:t>
            </a:r>
            <a:r>
              <a:rPr/>
              <a:t> </a:t>
            </a:r>
            <a:r>
              <a:rPr/>
              <a:t>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Ensure you are within the time limit</a:t>
            </a:r>
          </a:p>
          <a:p>
            <a:pPr lvl="2"/>
            <a:r>
              <a:rPr/>
              <a:t>Plan on fixed amount of time per slide</a:t>
            </a:r>
          </a:p>
          <a:p>
            <a:pPr lvl="3"/>
            <a:r>
              <a:rPr/>
              <a:t>This gives a rough estimate on your slide count.</a:t>
            </a:r>
          </a:p>
          <a:p>
            <a:pPr lvl="2"/>
            <a:r>
              <a:rPr/>
              <a:t>Time every rehearsal</a:t>
            </a:r>
          </a:p>
          <a:p>
            <a:pPr lvl="3"/>
            <a:r>
              <a:rPr/>
              <a:t>Cut relentlessly, if needed</a:t>
            </a:r>
          </a:p>
          <a:p>
            <a:pPr lvl="3"/>
            <a:r>
              <a:rPr/>
              <a:t>Develop a rhythm to help with timing</a:t>
            </a:r>
          </a:p>
          <a:p>
            <a:pPr lvl="2"/>
            <a:r>
              <a:rPr/>
              <a:t>Give yourself a margin of error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14 - Talking about your research</dc:title>
  <dc:creator>Steve Simon</dc:creator>
  <cp:keywords/>
  <dcterms:created xsi:type="dcterms:W3CDTF">2022-02-10T20:38:46Z</dcterms:created>
  <dcterms:modified xsi:type="dcterms:W3CDTF">2022-02-10T20:38:46Z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