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notesMaster" Target="notesMasters/notes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0" Type="http://schemas.openxmlformats.org/officeDocument/2006/relationships/viewProps" Target="viewProps.xml" /><Relationship Id="rId3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recoding)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(scatterplots)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(crosstabulations).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crosstabulations.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mature</a:t>
            </a:r>
            <a:r>
              <a:rPr/>
              <a:t> </a:t>
            </a:r>
            <a:r>
              <a:rPr/>
              <a:t>lungs.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confounding.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nicer.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nonsmokers.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nonsmokers.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117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resales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Albuquerque,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Northeast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upscale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CustomBuild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(custom)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plans.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CornerLot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streets).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expensive.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hyperlink" Target="http://www.pmean.com/introduction-to-r/data/albuquerque-data-dictionary.txt" TargetMode="External" /><Relationship Id="rId4" Type="http://schemas.openxmlformats.org/officeDocument/2006/relationships/hyperlink" Target="http://www.pmean.com/introduction-to-r/data/albuquerque-housing.txt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6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7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://jse.amstat.org/v9n2/4C.txt" TargetMode="External" /><Relationship Id="rId4" Type="http://schemas.openxmlformats.org/officeDocument/2006/relationships/hyperlink" Target="http://jse.amstat.org/v9n2/4Cdata.txt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9.931193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2.953935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3 19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2.63678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0.8670591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0.791 5.793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61.14358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5.703513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46 74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"../images/age-by-fev.png"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plot1)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ag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"nonsmoker"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nonsmoker    smoker      &lt;NA&gt; 
##       589        65        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female   male   &lt;NA&gt; 
##    318    336      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crosstab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smoke_factor)</a:t>
            </a:r>
            <a:br/>
            <a:r>
              <a:rPr>
                <a:latin typeface="Courier"/>
              </a:rPr>
              <a:t>prop_table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(crosstab ,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pct_table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prop_table)</a:t>
            </a:r>
            <a:br/>
            <a:r>
              <a:rPr>
                <a:latin typeface="Courier"/>
              </a:rPr>
              <a:t>pct_table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nonsmoker smoker
##   female        88     12
##   male          92      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 analysis of continuous variables</a:t>
            </a:r>
          </a:p>
          <a:p>
            <a:pPr lvl="2"/>
            <a:r>
              <a:rPr/>
              <a:t>Review analysis of categorical variables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Analysis of a mix: continuous and categorical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"2022-03-08"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(smoke_factor, age))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"../images/smoke-by-age.png"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plot3)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Group means and standard deviations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mean,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fev_means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2.566143
## ------------------------------ 
## fev$smoke_factor: smoker
## [1] 3.276862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2.6
## ------------------------------ 
## fev$smoke_factor: smoker
## [1] 3.3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sd,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(fev_stdev,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0.9
## ------------------------------ 
## fev$smoke_factor: smoker
## [1] 0.7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latin typeface="Courier"/>
              </a:rPr>
              <a:t>fev_stats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(fev_means),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(fev_stdev,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mean,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age,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sd,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latin typeface="Courier"/>
              </a:rPr>
              <a:t>age_stats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(age_means),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(age_means,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(age_stdev,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counter-intuitive</a:t>
            </a:r>
            <a:r>
              <a:rPr/>
              <a:t> </a:t>
            </a:r>
            <a:r>
              <a:rPr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2.6+/-0.9"
## [2] "smoker: 3.3+/-0.7"</a:t>
            </a:r>
          </a:p>
          <a:p>
            <a:pPr lvl="0" indent="0">
              <a:buNone/>
            </a:pPr>
            <a:r>
              <a:rPr>
                <a:latin typeface="Courier"/>
              </a:rPr>
              <a:t>age_stats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9.5+/-2.7"
## [2] "smoker: 13.5+/-2.3"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Between two continuous variables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Between two categorical variables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Between a continuous variable and a categorical variable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Review earlier material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Group means and standard deviations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Datasets needed for your homework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Housing data dictionary</a:t>
            </a:r>
          </a:p>
          <a:p>
            <a:pPr lvl="2"/>
            <a:r>
              <a:rPr>
                <a:hlinkClick r:id="rId3"/>
              </a:rPr>
              <a:t>http://www.pmean.com/introduction-to-r/data/albuquerque-data-dictionary.txt</a:t>
            </a:r>
          </a:p>
          <a:p>
            <a:pPr lvl="1"/>
            <a:r>
              <a:rPr/>
              <a:t>Housing dataset</a:t>
            </a:r>
          </a:p>
          <a:p>
            <a:pPr lvl="2"/>
            <a:r>
              <a:rPr>
                <a:hlinkClick r:id="rId4"/>
              </a:rPr>
              <a:t>http://www.pmean.com/introduction-to-r/data/albuquerque-housing.txt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Diamond data dictionary</a:t>
            </a:r>
          </a:p>
          <a:p>
            <a:pPr lvl="2"/>
            <a:r>
              <a:rPr>
                <a:hlinkClick r:id="rId3"/>
              </a:rPr>
              <a:t>http://jse.amstat.org/v9n2/4C.txt</a:t>
            </a:r>
          </a:p>
          <a:p>
            <a:pPr lvl="1"/>
            <a:r>
              <a:rPr/>
              <a:t>Diamond dataset</a:t>
            </a:r>
          </a:p>
          <a:p>
            <a:pPr lvl="2"/>
            <a:r>
              <a:rPr>
                <a:hlinkClick r:id="rId4"/>
              </a:rPr>
              <a:t>http://jse.amstat.org/v9n2/4Cdata.txt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95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82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"../data/fev.txt"</a:t>
            </a:r>
            <a:br/>
            <a:r>
              <a:rPr>
                <a:latin typeface="Courier"/>
              </a:rPr>
              <a:t>fev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latin typeface="Courier"/>
              </a:rPr>
              <a:t>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col_positions=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age=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fev=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ht=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sex=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smoke=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654 x 5
##      age   fev    ht   sex smoke
##    &lt;dbl&gt; &lt;dbl&gt; &lt;dbl&gt; &lt;dbl&gt; &lt;dbl&gt;
##  1     9  1.71  57       0     0
##  2     8  1.72  67.5     0     0
##  3     7  1.72  54.5     0     0
##  4     9  1.56  53       1     0
##  5     9  1.90  57       1     0
##  6     8  2.34  61       0     0
##  7     6  1.92  58       0     0
##  8     6  1.41  56       0     0
##  9     8  1.99  58.5     0     0
## 10     9  1.94  60       0     0
## # ... with 644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654
## Columns: 5
## $ age   &lt;dbl&gt; 9, 8, 7, 9, 9, 8, 6, 6, ~
## $ fev   &lt;dbl&gt; 1.708, 1.724, 1.720, 1.5~
## $ ht    &lt;dbl&gt; 57.0, 67.5, 54.5, 53.0, ~
## $ sex   &lt;dbl&gt; 0, 0, 0, 1, 1, 0, 0, 0, ~
## $ smoke &lt;dbl&gt; 0, 0, 0, 0, 0, 0, 0, 0, ~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module05</dc:title>
  <dc:creator>Steve Simon</dc:creator>
  <cp:keywords/>
  <dcterms:created xsi:type="dcterms:W3CDTF">2022-03-08T18:04:09Z</dcterms:created>
  <dcterms:modified xsi:type="dcterms:W3CDTF">2022-03-08T18:04:09Z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2020-04-02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