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scalars.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scalars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surrounded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scalars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scalars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vectors.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scalar</a:t>
            </a:r>
            <a:r>
              <a:rPr/>
              <a:t> </a:t>
            </a:r>
            <a:r>
              <a:rPr/>
              <a:t>types,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naming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vectors,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restriction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cbind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rbind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reshape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matrix.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scalars,</a:t>
            </a:r>
            <a:r>
              <a:rPr/>
              <a:t> </a:t>
            </a:r>
            <a:r>
              <a:rPr/>
              <a:t>vectors,</a:t>
            </a:r>
            <a:r>
              <a:rPr/>
              <a:t> </a:t>
            </a:r>
            <a:r>
              <a:rPr/>
              <a:t>matrices,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virtually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vectors.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length,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sense).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explicitly.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vector_example_1 vector_example_2
## 1                1                a
## 2                2                b
## 3                3                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c.1..2..3. c..a....b....c..
## 1          1                a
## 2          2                b
## 3          3                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small_numbers=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early_letters 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data_frame_example_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small_numbers early_letters
## 1             1             a
## 2             2             b
## 3             3             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very brief introduction to the basic obejcts in 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R.version.string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"R version 4.0.0 (2020-04-24)"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"2021-03-14"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"R"</a:t>
            </a:r>
            <a:br/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"R"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"3"</a:t>
            </a:r>
            <a:br/>
            <a:r>
              <a:rPr sz="1800">
                <a:latin typeface="Courier"/>
              </a:rPr>
              <a:t>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"3"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"a" "b" "c"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"a" "2"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my_degrees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BA=</a:t>
            </a:r>
            <a:r>
              <a:rPr sz="1800">
                <a:solidFill>
                  <a:srgbClr val="40A070"/>
                </a:solidFill>
                <a:latin typeface="Courier"/>
              </a:rPr>
              <a:t>1977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MS=</a:t>
            </a:r>
            <a:r>
              <a:rPr sz="1800">
                <a:solidFill>
                  <a:srgbClr val="40A070"/>
                </a:solidFill>
                <a:latin typeface="Courier"/>
              </a:rPr>
              <a:t>1978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PhD=</a:t>
            </a:r>
            <a:r>
              <a:rPr sz="1800">
                <a:solidFill>
                  <a:srgbClr val="40A070"/>
                </a:solidFill>
                <a:latin typeface="Courier"/>
              </a:rPr>
              <a:t>1982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my_degrees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BA   MS  PhD 
## 1977 1978 1982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first_name=</a:t>
            </a:r>
            <a:r>
              <a:rPr sz="1800">
                <a:solidFill>
                  <a:srgbClr val="4070A0"/>
                </a:solidFill>
                <a:latin typeface="Courier"/>
              </a:rPr>
              <a:t>"Stephen"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middle_initial=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last_name=</a:t>
            </a:r>
            <a:r>
              <a:rPr sz="1800">
                <a:solidFill>
                  <a:srgbClr val="4070A0"/>
                </a:solidFill>
                <a:latin typeface="Courier"/>
              </a:rPr>
              <a:t>"Simon"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my_name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first_name middle_initial      last_name 
##      "Stephen"            "D"        "Simon"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
## [1,]    1    4
## [2,]    2    5
## [3,]    3   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rbind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 1    2    3
## [2,]    4    5    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byrow=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[,1] [,2] [,3]
## [1,]    1    2    3
## [2,]    4    5    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list_example_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(scalar_example_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vector_example_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matrix_example_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list_example_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[[1]]
## [1] 3
## 
## [[2]]
## [1] "a" "b" "c"
## 
## [[3]]
##      [,1] [,2] [,3]
## [1,]    1    2    3
## [2,]    4    5    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list_example_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name=</a:t>
            </a:r>
            <a:r>
              <a:rPr sz="1800">
                <a:latin typeface="Courier"/>
              </a:rPr>
              <a:t>my_name, </a:t>
            </a:r>
            <a:r>
              <a:rPr sz="1800">
                <a:solidFill>
                  <a:srgbClr val="902000"/>
                </a:solidFill>
                <a:latin typeface="Courier"/>
              </a:rPr>
              <a:t>degrees=</a:t>
            </a:r>
            <a:r>
              <a:rPr sz="1800">
                <a:latin typeface="Courier"/>
              </a:rPr>
              <a:t>my_degrees, </a:t>
            </a:r>
            <a:r>
              <a:rPr sz="1800">
                <a:solidFill>
                  <a:srgbClr val="902000"/>
                </a:solidFill>
                <a:latin typeface="Courier"/>
              </a:rPr>
              <a:t>age=</a:t>
            </a:r>
            <a:r>
              <a:rPr sz="1800">
                <a:solidFill>
                  <a:srgbClr val="40A070"/>
                </a:solidFill>
                <a:latin typeface="Courier"/>
              </a:rPr>
              <a:t>64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list_example_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$name
##     first_name middle_initial      last_name 
##      "Stephen"            "D"        "Simon" 
## 
## $degrees
##   BA   MS  PhD 
## 1977 1978 1982 
## 
## $age
## [1] 64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in R</dc:title>
  <dc:creator>Steve Simon</dc:creator>
  <cp:keywords/>
  <dcterms:created xsi:type="dcterms:W3CDTF">2021-03-14T16:09:01Z</dcterms:created>
  <dcterms:modified xsi:type="dcterms:W3CDTF">2021-03-14T16:09:01Z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2021-03-14</vt:lpwstr>
  </property>
  <property fmtid="{D5CDD505-2E9C-101B-9397-08002B2CF9AE}" pid="3" name="output">
    <vt:lpwstr>powerpoint_presentation</vt:lpwstr>
  </property>
</Properties>
</file>