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viewing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complicated,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obligated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introductory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creates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zoom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title,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reflow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title,</a:t>
            </a:r>
            <a:r>
              <a:rPr/>
              <a:t> </a:t>
            </a:r>
            <a:r>
              <a:rPr/>
              <a:t>author,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start.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install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Canvas,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CRAN.</a:t>
            </a:r>
            <a:r>
              <a:rPr/>
              <a:t> </a:t>
            </a:r>
            <a:r>
              <a:rPr/>
              <a:t>CRAN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Comprehensive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Archive</a:t>
            </a:r>
            <a:r>
              <a:rPr/>
              <a:t> </a:t>
            </a:r>
            <a:r>
              <a:rPr/>
              <a:t>Network.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Linux,</a:t>
            </a:r>
            <a:r>
              <a:rPr/>
              <a:t> </a:t>
            </a:r>
            <a:r>
              <a:rPr/>
              <a:t>Mac,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install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installations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hung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installed.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installation,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recommended,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programmers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Carpentry.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now.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relatively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programming,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espoused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Franklin.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office,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lecture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re-use.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intermediate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alternative.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emails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images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folder,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src</a:t>
            </a:r>
            <a:r>
              <a:rPr/>
              <a:t> </a:t>
            </a:r>
            <a:r>
              <a:rPr/>
              <a:t>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Rmarkdown.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chunk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comments.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alternates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5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7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8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r/tree/master/part1/src" TargetMode="External" /><Relationship Id="rId4" Type="http://schemas.openxmlformats.org/officeDocument/2006/relationships/hyperlink" Target="http://blog.pmean.com/powerpoint-with-r-markdown/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cran.r-project.org/" TargetMode="External" /><Relationship Id="rId4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studio.com/" TargetMode="Externa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4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2020-01-27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This is a small program written in Rmarkdown to help you get started if you've never written an R program before.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```{r version-and-current-date}
R.version.string
Sys.Date()
```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This program will read in data from an RData file. It will then list all the objects that you just read in, and provide information about one of those objects.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```{r read-rdata-file}
load("../data/two-small-dataframes.RData")
ls()
head(bump)
```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
This is a very simple program, but if you can get this program to run, you will probably have smooth sailing for the rest of the class.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review</a:t>
            </a:r>
          </a:p>
        </p:txBody>
      </p:sp>
      <p:pic>
        <p:nvPicPr>
          <p:cNvPr descr="../images/small_program_annotat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1600200"/>
            <a:ext cx="609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small_program.Rmd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annotations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output-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29000" y="1600200"/>
            <a:ext cx="228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header</a:t>
            </a:r>
          </a:p>
        </p:txBody>
      </p:sp>
      <p:pic>
        <p:nvPicPr>
          <p:cNvPr descr="../images/output-head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8956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header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  <p:pic>
        <p:nvPicPr>
          <p:cNvPr descr="../images/output-free-text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263900"/>
            <a:ext cx="8229600" cy="68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pic>
        <p:nvPicPr>
          <p:cNvPr descr="../images/output-code-chunk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3241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Special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This PowerPoint slide show was created using R.</a:t>
            </a:r>
          </a:p>
          <a:p>
            <a:pPr lvl="2"/>
            <a:r>
              <a:rPr/>
              <a:t>Not complicated</a:t>
            </a:r>
          </a:p>
          <a:p>
            <a:pPr lvl="2"/>
            <a:r>
              <a:rPr/>
              <a:t>But beyond scope of this class</a:t>
            </a:r>
          </a:p>
          <a:p>
            <a:pPr lvl="1"/>
            <a:r>
              <a:rPr/>
              <a:t>Source</a:t>
            </a:r>
          </a:p>
          <a:p>
            <a:pPr lvl="2"/>
            <a:r>
              <a:rPr>
                <a:hlinkClick r:id="rId3"/>
              </a:rPr>
              <a:t>https://github.com/pmean/introduction-to-r/tree/master/part1/src</a:t>
            </a:r>
          </a:p>
          <a:p>
            <a:pPr lvl="1"/>
            <a:r>
              <a:rPr/>
              <a:t>A second resource</a:t>
            </a:r>
          </a:p>
          <a:p>
            <a:pPr lvl="2"/>
            <a:r>
              <a:rPr>
                <a:hlinkClick r:id="rId4"/>
              </a:rPr>
              <a:t>http://blog.pmean.com/powerpoint-with-r-markdown/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  <p:pic>
        <p:nvPicPr>
          <p:cNvPr descr="../images/output-free-text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200400"/>
            <a:ext cx="82296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  <p:pic>
        <p:nvPicPr>
          <p:cNvPr descr="../images/output-code-chunk-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311400" y="1600200"/>
            <a:ext cx="450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chunk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  <p:pic>
        <p:nvPicPr>
          <p:cNvPr descr="../images/output-free-text-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238500"/>
            <a:ext cx="8229600" cy="73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text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this video, you saw</a:t>
            </a:r>
          </a:p>
          <a:p>
            <a:pPr lvl="2"/>
            <a:r>
              <a:rPr/>
              <a:t>Installation pages for R, RStudio</a:t>
            </a:r>
          </a:p>
          <a:p>
            <a:pPr lvl="2"/>
            <a:r>
              <a:rPr/>
              <a:t>Anatomy of a small program</a:t>
            </a:r>
          </a:p>
          <a:p>
            <a:pPr lvl="2"/>
            <a:r>
              <a:rPr/>
              <a:t>Output from the small program</a:t>
            </a:r>
          </a:p>
          <a:p>
            <a:pPr lvl="1"/>
            <a:r>
              <a:rPr/>
              <a:t>Review Canvas for the work assigned to this module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(</a:t>
            </a:r>
            <a:r>
              <a:rPr>
                <a:hlinkClick r:id="rId3"/>
              </a:rPr>
              <a:t>https://cran.r-project.org/</a:t>
            </a:r>
            <a:r>
              <a:rPr/>
              <a:t>)</a:t>
            </a:r>
          </a:p>
        </p:txBody>
      </p:sp>
      <p:pic>
        <p:nvPicPr>
          <p:cNvPr descr="../images/cran-main-page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(</a:t>
            </a:r>
            <a:r>
              <a:rPr>
                <a:hlinkClick r:id="rId2"/>
              </a:rPr>
              <a:t>https://rstudio.com/</a:t>
            </a:r>
            <a:r>
              <a:rPr/>
              <a:t>)</a:t>
            </a:r>
          </a:p>
        </p:txBody>
      </p:sp>
      <p:pic>
        <p:nvPicPr>
          <p:cNvPr descr="../images/rstudio-main-pag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RStudio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Installing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is required</a:t>
            </a:r>
          </a:p>
          <a:p>
            <a:pPr lvl="1"/>
            <a:r>
              <a:rPr/>
              <a:t>RStudio is strongly recommended</a:t>
            </a:r>
          </a:p>
          <a:p>
            <a:pPr lvl="1"/>
            <a:r>
              <a:rPr/>
              <a:t>Do not delay in getting this software installed</a:t>
            </a:r>
          </a:p>
          <a:p>
            <a:pPr lvl="1"/>
            <a:r>
              <a:rPr/>
              <a:t>Find me if you have ANY problems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Recommended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</a:p>
        </p:txBody>
      </p:sp>
      <p:pic>
        <p:nvPicPr>
          <p:cNvPr descr="../images/directory-stru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71600" y="1600200"/>
            <a:ext cx="6400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place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</a:t>
            </a:r>
          </a:p>
          <a:p>
            <a:pPr lvl="2"/>
            <a:r>
              <a:rPr/>
              <a:t>raw/intermediate data files</a:t>
            </a:r>
          </a:p>
          <a:p>
            <a:pPr lvl="1"/>
            <a:r>
              <a:rPr/>
              <a:t>doc</a:t>
            </a:r>
          </a:p>
          <a:p>
            <a:pPr lvl="2"/>
            <a:r>
              <a:rPr/>
              <a:t>documentation</a:t>
            </a:r>
          </a:p>
          <a:p>
            <a:pPr lvl="1"/>
            <a:r>
              <a:rPr/>
              <a:t>images</a:t>
            </a:r>
          </a:p>
          <a:p>
            <a:pPr lvl="2"/>
            <a:r>
              <a:rPr/>
              <a:t>graphs</a:t>
            </a:r>
          </a:p>
          <a:p>
            <a:pPr lvl="1"/>
            <a:r>
              <a:rPr/>
              <a:t>results</a:t>
            </a:r>
          </a:p>
          <a:p>
            <a:pPr lvl="2"/>
            <a:r>
              <a:rPr/>
              <a:t>program output</a:t>
            </a:r>
          </a:p>
          <a:p>
            <a:pPr lvl="1"/>
            <a:r>
              <a:rPr/>
              <a:t>src</a:t>
            </a:r>
          </a:p>
          <a:p>
            <a:pPr lvl="2"/>
            <a:r>
              <a:rPr/>
              <a:t>program 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overview</a:t>
            </a:r>
          </a:p>
        </p:txBody>
      </p:sp>
      <p:pic>
        <p:nvPicPr>
          <p:cNvPr descr="../images/small_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1600200"/>
            <a:ext cx="6096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Full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small_program.Rmd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Anatomy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Rmarkdown code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---
title: "Small program"
author: "Steve Simon"
date: "Created 2019-01-28"
output: html_document
---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R: A small program</dc:title>
  <dc:creator>Steve Simon</dc:creator>
  <cp:keywords/>
  <dcterms:created xsi:type="dcterms:W3CDTF">2021-03-14T15:10:05Z</dcterms:created>
  <dcterms:modified xsi:type="dcterms:W3CDTF">2021-03-14T15:10:05Z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2020-01-27</vt:lpwstr>
  </property>
  <property fmtid="{D5CDD505-2E9C-101B-9397-08002B2CF9AE}" pid="3" name="output">
    <vt:lpwstr>powerpoint_presentation</vt:lpwstr>
  </property>
</Properties>
</file>