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113"/>
          <a:sy d="100" n="113"/>
        </p:scale>
        <p:origin x="1554" y="102"/>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notesMaster" Target="notesMasters/notesMaster1.xml" /><Relationship Id="rId40" Type="http://schemas.openxmlformats.org/officeDocument/2006/relationships/viewProps" Target="viewProps.xml" /><Relationship Id="rId39" Type="http://schemas.openxmlformats.org/officeDocument/2006/relationships/presProps" Target="presProps.xml" /><Relationship Id="rId1" Type="http://schemas.openxmlformats.org/officeDocument/2006/relationships/slideMaster" Target="slideMasters/slideMaster1.xml" /><Relationship Id="rId42" Type="http://schemas.openxmlformats.org/officeDocument/2006/relationships/tableStyles" Target="tableStyles.xml" /><Relationship Id="rId4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talk</a:t>
            </a:r>
            <a:r>
              <a:rPr/>
              <a:t> </a:t>
            </a:r>
            <a:r>
              <a:rPr/>
              <a:t>will</a:t>
            </a:r>
            <a:r>
              <a:rPr/>
              <a:t> </a:t>
            </a:r>
            <a:r>
              <a:rPr/>
              <a:t>cover</a:t>
            </a:r>
            <a:r>
              <a:rPr/>
              <a:t> </a:t>
            </a:r>
            <a:r>
              <a:rPr/>
              <a:t>various</a:t>
            </a:r>
            <a:r>
              <a:rPr/>
              <a:t> </a:t>
            </a:r>
            <a:r>
              <a:rPr/>
              <a:t>data</a:t>
            </a:r>
            <a:r>
              <a:rPr/>
              <a:t> </a:t>
            </a:r>
            <a:r>
              <a:rPr/>
              <a:t>collection</a:t>
            </a:r>
            <a:r>
              <a:rPr/>
              <a:t> </a:t>
            </a:r>
            <a:r>
              <a:rPr/>
              <a:t>methods:</a:t>
            </a:r>
            <a:r>
              <a:rPr/>
              <a:t> </a:t>
            </a:r>
            <a:r>
              <a:rPr/>
              <a:t>focus</a:t>
            </a:r>
            <a:r>
              <a:rPr/>
              <a:t> </a:t>
            </a:r>
            <a:r>
              <a:rPr/>
              <a:t>groups,</a:t>
            </a:r>
            <a:r>
              <a:rPr/>
              <a:t> </a:t>
            </a:r>
            <a:r>
              <a:rPr/>
              <a:t>interviews,</a:t>
            </a:r>
            <a:r>
              <a:rPr/>
              <a:t> </a:t>
            </a:r>
            <a:r>
              <a:rPr/>
              <a:t>questionnaires,</a:t>
            </a:r>
            <a:r>
              <a:rPr/>
              <a:t> </a:t>
            </a:r>
            <a:r>
              <a:rPr/>
              <a:t>and</a:t>
            </a:r>
            <a:r>
              <a:rPr/>
              <a:t> </a:t>
            </a:r>
            <a:r>
              <a:rPr/>
              <a:t>existing</a:t>
            </a:r>
            <a:r>
              <a:rPr/>
              <a:t> </a:t>
            </a:r>
            <a:r>
              <a:rPr/>
              <a:t>data</a:t>
            </a:r>
            <a:r>
              <a:rPr/>
              <a:t> </a:t>
            </a:r>
            <a:r>
              <a:rPr/>
              <a:t>sources.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Close</a:t>
            </a:r>
            <a:r>
              <a:rPr/>
              <a:t> </a:t>
            </a:r>
            <a:r>
              <a:rPr/>
              <a:t>ended</a:t>
            </a:r>
            <a:r>
              <a:rPr/>
              <a:t> </a:t>
            </a:r>
            <a:r>
              <a:rPr/>
              <a:t>questions</a:t>
            </a:r>
            <a:r>
              <a:rPr/>
              <a:t> </a:t>
            </a:r>
            <a:r>
              <a:rPr/>
              <a:t>are</a:t>
            </a:r>
            <a:r>
              <a:rPr/>
              <a:t> </a:t>
            </a:r>
            <a:r>
              <a:rPr/>
              <a:t>faster,</a:t>
            </a:r>
            <a:r>
              <a:rPr/>
              <a:t> </a:t>
            </a:r>
            <a:r>
              <a:rPr/>
              <a:t>and</a:t>
            </a:r>
            <a:r>
              <a:rPr/>
              <a:t> </a:t>
            </a:r>
            <a:r>
              <a:rPr/>
              <a:t>that’s</a:t>
            </a:r>
            <a:r>
              <a:rPr/>
              <a:t> </a:t>
            </a:r>
            <a:r>
              <a:rPr/>
              <a:t>a</a:t>
            </a:r>
            <a:r>
              <a:rPr/>
              <a:t> </a:t>
            </a:r>
            <a:r>
              <a:rPr/>
              <a:t>benefit</a:t>
            </a:r>
            <a:r>
              <a:rPr/>
              <a:t> </a:t>
            </a:r>
            <a:r>
              <a:rPr/>
              <a:t>both</a:t>
            </a:r>
            <a:r>
              <a:rPr/>
              <a:t> </a:t>
            </a:r>
            <a:r>
              <a:rPr/>
              <a:t>to</a:t>
            </a:r>
            <a:r>
              <a:rPr/>
              <a:t> </a:t>
            </a:r>
            <a:r>
              <a:rPr/>
              <a:t>you</a:t>
            </a:r>
            <a:r>
              <a:rPr/>
              <a:t> </a:t>
            </a:r>
            <a:r>
              <a:rPr/>
              <a:t>and</a:t>
            </a:r>
            <a:r>
              <a:rPr/>
              <a:t> </a:t>
            </a:r>
            <a:r>
              <a:rPr/>
              <a:t>to</a:t>
            </a:r>
            <a:r>
              <a:rPr/>
              <a:t> </a:t>
            </a:r>
            <a:r>
              <a:rPr/>
              <a:t>the</a:t>
            </a:r>
            <a:r>
              <a:rPr/>
              <a:t> </a:t>
            </a:r>
            <a:r>
              <a:rPr/>
              <a:t>person</a:t>
            </a:r>
            <a:r>
              <a:rPr/>
              <a:t> </a:t>
            </a:r>
            <a:r>
              <a:rPr/>
              <a:t>filling</a:t>
            </a:r>
            <a:r>
              <a:rPr/>
              <a:t> </a:t>
            </a:r>
            <a:r>
              <a:rPr/>
              <a:t>out</a:t>
            </a:r>
            <a:r>
              <a:rPr/>
              <a:t> </a:t>
            </a:r>
            <a:r>
              <a:rPr/>
              <a:t>the</a:t>
            </a:r>
            <a:r>
              <a:rPr/>
              <a:t> </a:t>
            </a:r>
            <a:r>
              <a:rPr/>
              <a:t>questionnaire.</a:t>
            </a:r>
            <a:r>
              <a:rPr/>
              <a:t> </a:t>
            </a:r>
            <a:r>
              <a:rPr/>
              <a:t>This</a:t>
            </a:r>
            <a:r>
              <a:rPr/>
              <a:t> </a:t>
            </a:r>
            <a:r>
              <a:rPr/>
              <a:t>is</a:t>
            </a:r>
            <a:r>
              <a:rPr/>
              <a:t> </a:t>
            </a:r>
            <a:r>
              <a:rPr/>
              <a:t>especially</a:t>
            </a:r>
            <a:r>
              <a:rPr/>
              <a:t> </a:t>
            </a:r>
            <a:r>
              <a:rPr/>
              <a:t>true</a:t>
            </a:r>
            <a:r>
              <a:rPr/>
              <a:t> </a:t>
            </a:r>
            <a:r>
              <a:rPr/>
              <a:t>if</a:t>
            </a:r>
            <a:r>
              <a:rPr/>
              <a:t> </a:t>
            </a:r>
            <a:r>
              <a:rPr/>
              <a:t>you</a:t>
            </a:r>
            <a:r>
              <a:rPr/>
              <a:t> </a:t>
            </a:r>
            <a:r>
              <a:rPr/>
              <a:t>are</a:t>
            </a:r>
            <a:r>
              <a:rPr/>
              <a:t> </a:t>
            </a:r>
            <a:r>
              <a:rPr/>
              <a:t>using</a:t>
            </a:r>
            <a:r>
              <a:rPr/>
              <a:t> </a:t>
            </a:r>
            <a:r>
              <a:rPr/>
              <a:t>mobile</a:t>
            </a:r>
            <a:r>
              <a:rPr/>
              <a:t> </a:t>
            </a:r>
            <a:r>
              <a:rPr/>
              <a:t>devices</a:t>
            </a:r>
            <a:r>
              <a:rPr/>
              <a:t> </a:t>
            </a:r>
            <a:r>
              <a:rPr/>
              <a:t>like</a:t>
            </a:r>
            <a:r>
              <a:rPr/>
              <a:t> </a:t>
            </a:r>
            <a:r>
              <a:rPr/>
              <a:t>phones</a:t>
            </a:r>
            <a:r>
              <a:rPr/>
              <a:t> </a:t>
            </a:r>
            <a:r>
              <a:rPr/>
              <a:t>and</a:t>
            </a:r>
            <a:r>
              <a:rPr/>
              <a:t> </a:t>
            </a:r>
            <a:r>
              <a:rPr/>
              <a:t>tablets</a:t>
            </a:r>
            <a:r>
              <a:rPr/>
              <a:t> </a:t>
            </a:r>
            <a:r>
              <a:rPr/>
              <a:t>to</a:t>
            </a:r>
            <a:r>
              <a:rPr/>
              <a:t> </a:t>
            </a:r>
            <a:r>
              <a:rPr/>
              <a:t>collect</a:t>
            </a:r>
            <a:r>
              <a:rPr/>
              <a:t> </a:t>
            </a:r>
            <a:r>
              <a:rPr/>
              <a:t>your</a:t>
            </a:r>
            <a:r>
              <a:rPr/>
              <a:t> </a:t>
            </a:r>
            <a:r>
              <a:rPr/>
              <a:t>data.</a:t>
            </a:r>
            <a:r>
              <a:rPr/>
              <a:t> </a:t>
            </a:r>
            <a:r>
              <a:rPr/>
              <a:t>The</a:t>
            </a:r>
            <a:r>
              <a:rPr/>
              <a:t> </a:t>
            </a:r>
            <a:r>
              <a:rPr/>
              <a:t>keyboard</a:t>
            </a:r>
            <a:r>
              <a:rPr/>
              <a:t> </a:t>
            </a:r>
            <a:r>
              <a:rPr/>
              <a:t>that</a:t>
            </a:r>
            <a:r>
              <a:rPr/>
              <a:t> </a:t>
            </a:r>
            <a:r>
              <a:rPr/>
              <a:t>is</a:t>
            </a:r>
            <a:r>
              <a:rPr/>
              <a:t> </a:t>
            </a:r>
            <a:r>
              <a:rPr/>
              <a:t>available</a:t>
            </a:r>
            <a:r>
              <a:rPr/>
              <a:t> </a:t>
            </a:r>
            <a:r>
              <a:rPr/>
              <a:t>on</a:t>
            </a:r>
            <a:r>
              <a:rPr/>
              <a:t> </a:t>
            </a:r>
            <a:r>
              <a:rPr/>
              <a:t>these</a:t>
            </a:r>
            <a:r>
              <a:rPr/>
              <a:t> </a:t>
            </a:r>
            <a:r>
              <a:rPr/>
              <a:t>devices</a:t>
            </a:r>
            <a:r>
              <a:rPr/>
              <a:t> </a:t>
            </a:r>
            <a:r>
              <a:rPr/>
              <a:t>is</a:t>
            </a:r>
            <a:r>
              <a:rPr/>
              <a:t> </a:t>
            </a:r>
            <a:r>
              <a:rPr/>
              <a:t>small</a:t>
            </a:r>
            <a:r>
              <a:rPr/>
              <a:t> </a:t>
            </a:r>
            <a:r>
              <a:rPr/>
              <a:t>and</a:t>
            </a:r>
            <a:r>
              <a:rPr/>
              <a:t> </a:t>
            </a:r>
            <a:r>
              <a:rPr/>
              <a:t>difficult</a:t>
            </a:r>
            <a:r>
              <a:rPr/>
              <a:t> </a:t>
            </a:r>
            <a:r>
              <a:rPr/>
              <a:t>to</a:t>
            </a:r>
            <a:r>
              <a:rPr/>
              <a:t> </a:t>
            </a:r>
            <a:r>
              <a:rPr/>
              <a:t>use.</a:t>
            </a:r>
            <a:r>
              <a:rPr/>
              <a:t> </a:t>
            </a:r>
            <a:r>
              <a:rPr/>
              <a:t>Your</a:t>
            </a:r>
            <a:r>
              <a:rPr/>
              <a:t> </a:t>
            </a:r>
            <a:r>
              <a:rPr/>
              <a:t>research</a:t>
            </a:r>
            <a:r>
              <a:rPr/>
              <a:t> </a:t>
            </a:r>
            <a:r>
              <a:rPr/>
              <a:t>subjects</a:t>
            </a:r>
            <a:r>
              <a:rPr/>
              <a:t> </a:t>
            </a:r>
            <a:r>
              <a:rPr/>
              <a:t>will</a:t>
            </a:r>
            <a:r>
              <a:rPr/>
              <a:t> </a:t>
            </a:r>
            <a:r>
              <a:rPr/>
              <a:t>probably</a:t>
            </a:r>
            <a:r>
              <a:rPr/>
              <a:t> </a:t>
            </a:r>
            <a:r>
              <a:rPr/>
              <a:t>be</a:t>
            </a:r>
            <a:r>
              <a:rPr/>
              <a:t> </a:t>
            </a:r>
            <a:r>
              <a:rPr/>
              <a:t>much</a:t>
            </a:r>
            <a:r>
              <a:rPr/>
              <a:t> </a:t>
            </a:r>
            <a:r>
              <a:rPr/>
              <a:t>happier</a:t>
            </a:r>
            <a:r>
              <a:rPr/>
              <a:t> </a:t>
            </a:r>
            <a:r>
              <a:rPr/>
              <a:t>if</a:t>
            </a:r>
            <a:r>
              <a:rPr/>
              <a:t> </a:t>
            </a:r>
            <a:r>
              <a:rPr/>
              <a:t>they</a:t>
            </a:r>
            <a:r>
              <a:rPr/>
              <a:t> </a:t>
            </a:r>
            <a:r>
              <a:rPr/>
              <a:t>can</a:t>
            </a:r>
            <a:r>
              <a:rPr/>
              <a:t> </a:t>
            </a:r>
            <a:r>
              <a:rPr/>
              <a:t>tap</a:t>
            </a:r>
            <a:r>
              <a:rPr/>
              <a:t> </a:t>
            </a:r>
            <a:r>
              <a:rPr/>
              <a:t>to</a:t>
            </a:r>
            <a:r>
              <a:rPr/>
              <a:t> </a:t>
            </a:r>
            <a:r>
              <a:rPr/>
              <a:t>select</a:t>
            </a:r>
            <a:r>
              <a:rPr/>
              <a:t> </a:t>
            </a:r>
            <a:r>
              <a:rPr/>
              <a:t>one</a:t>
            </a:r>
            <a:r>
              <a:rPr/>
              <a:t> </a:t>
            </a:r>
            <a:r>
              <a:rPr/>
              <a:t>from</a:t>
            </a:r>
            <a:r>
              <a:rPr/>
              <a:t> </a:t>
            </a:r>
            <a:r>
              <a:rPr/>
              <a:t>a</a:t>
            </a:r>
            <a:r>
              <a:rPr/>
              <a:t> </a:t>
            </a:r>
            <a:r>
              <a:rPr/>
              <a:t>limited</a:t>
            </a:r>
            <a:r>
              <a:rPr/>
              <a:t> </a:t>
            </a:r>
            <a:r>
              <a:rPr/>
              <a:t>set</a:t>
            </a:r>
            <a:r>
              <a:rPr/>
              <a:t> </a:t>
            </a:r>
            <a:r>
              <a:rPr/>
              <a:t>of</a:t>
            </a:r>
            <a:r>
              <a:rPr/>
              <a:t> </a:t>
            </a:r>
            <a:r>
              <a:rPr/>
              <a:t>options.</a:t>
            </a:r>
          </a:p>
          <a:p>
            <a:pPr lvl="0" marL="0" indent="0">
              <a:buNone/>
            </a:pPr>
          </a:p>
          <a:p>
            <a:pPr lvl="0" marL="0" indent="0">
              <a:buNone/>
            </a:pPr>
            <a:r>
              <a:rPr/>
              <a:t>Close</a:t>
            </a:r>
            <a:r>
              <a:rPr/>
              <a:t> </a:t>
            </a:r>
            <a:r>
              <a:rPr/>
              <a:t>ended</a:t>
            </a:r>
            <a:r>
              <a:rPr/>
              <a:t> </a:t>
            </a:r>
            <a:r>
              <a:rPr/>
              <a:t>questions</a:t>
            </a:r>
            <a:r>
              <a:rPr/>
              <a:t> </a:t>
            </a:r>
            <a:r>
              <a:rPr/>
              <a:t>are</a:t>
            </a:r>
            <a:r>
              <a:rPr/>
              <a:t> </a:t>
            </a:r>
            <a:r>
              <a:rPr/>
              <a:t>easier</a:t>
            </a:r>
            <a:r>
              <a:rPr/>
              <a:t> </a:t>
            </a:r>
            <a:r>
              <a:rPr/>
              <a:t>to</a:t>
            </a:r>
            <a:r>
              <a:rPr/>
              <a:t> </a:t>
            </a:r>
            <a:r>
              <a:rPr/>
              <a:t>analyze.</a:t>
            </a:r>
          </a:p>
          <a:p>
            <a:pPr lvl="0" marL="0" indent="0">
              <a:buNone/>
            </a:pPr>
          </a:p>
          <a:p>
            <a:pPr lvl="0" marL="0" indent="0">
              <a:buNone/>
            </a:pPr>
            <a:r>
              <a:rPr/>
              <a:t>Quality</a:t>
            </a:r>
            <a:r>
              <a:rPr/>
              <a:t> </a:t>
            </a:r>
            <a:r>
              <a:rPr/>
              <a:t>control</a:t>
            </a:r>
            <a:r>
              <a:rPr/>
              <a:t> </a:t>
            </a:r>
            <a:r>
              <a:rPr/>
              <a:t>is</a:t>
            </a:r>
            <a:r>
              <a:rPr/>
              <a:t> </a:t>
            </a:r>
            <a:r>
              <a:rPr/>
              <a:t>a</a:t>
            </a:r>
            <a:r>
              <a:rPr/>
              <a:t> </a:t>
            </a:r>
            <a:r>
              <a:rPr/>
              <a:t>bit</a:t>
            </a:r>
            <a:r>
              <a:rPr/>
              <a:t> </a:t>
            </a:r>
            <a:r>
              <a:rPr/>
              <a:t>easier</a:t>
            </a:r>
            <a:r>
              <a:rPr/>
              <a:t> </a:t>
            </a:r>
            <a:r>
              <a:rPr/>
              <a:t>with</a:t>
            </a:r>
            <a:r>
              <a:rPr/>
              <a:t> </a:t>
            </a:r>
            <a:r>
              <a:rPr/>
              <a:t>close</a:t>
            </a:r>
            <a:r>
              <a:rPr/>
              <a:t> </a:t>
            </a:r>
            <a:r>
              <a:rPr/>
              <a:t>ended</a:t>
            </a:r>
            <a:r>
              <a:rPr/>
              <a:t> </a:t>
            </a:r>
            <a:r>
              <a:rPr/>
              <a:t>questions.</a:t>
            </a:r>
            <a:r>
              <a:rPr/>
              <a:t> </a:t>
            </a:r>
            <a:r>
              <a:rPr/>
              <a:t>That</a:t>
            </a:r>
            <a:r>
              <a:rPr/>
              <a:t> </a:t>
            </a:r>
            <a:r>
              <a:rPr/>
              <a:t>doesn’t</a:t>
            </a:r>
            <a:r>
              <a:rPr/>
              <a:t> </a:t>
            </a:r>
            <a:r>
              <a:rPr/>
              <a:t>mean</a:t>
            </a:r>
            <a:r>
              <a:rPr/>
              <a:t> </a:t>
            </a:r>
            <a:r>
              <a:rPr/>
              <a:t>that</a:t>
            </a:r>
            <a:r>
              <a:rPr/>
              <a:t> </a:t>
            </a:r>
            <a:r>
              <a:rPr/>
              <a:t>someone</a:t>
            </a:r>
            <a:r>
              <a:rPr/>
              <a:t> </a:t>
            </a:r>
            <a:r>
              <a:rPr/>
              <a:t>won’t</a:t>
            </a:r>
            <a:r>
              <a:rPr/>
              <a:t> </a:t>
            </a:r>
            <a:r>
              <a:rPr/>
              <a:t>trip</a:t>
            </a:r>
            <a:r>
              <a:rPr/>
              <a:t> </a:t>
            </a:r>
            <a:r>
              <a:rPr/>
              <a:t>you</a:t>
            </a:r>
            <a:r>
              <a:rPr/>
              <a:t> </a:t>
            </a:r>
            <a:r>
              <a:rPr/>
              <a:t>up.</a:t>
            </a:r>
            <a:r>
              <a:rPr/>
              <a:t> </a:t>
            </a:r>
            <a:r>
              <a:rPr/>
              <a:t>But</a:t>
            </a:r>
            <a:r>
              <a:rPr/>
              <a:t> </a:t>
            </a:r>
            <a:r>
              <a:rPr/>
              <a:t>less</a:t>
            </a:r>
            <a:r>
              <a:rPr/>
              <a:t> </a:t>
            </a:r>
            <a:r>
              <a:rPr/>
              <a:t>latitude</a:t>
            </a:r>
            <a:r>
              <a:rPr/>
              <a:t> </a:t>
            </a:r>
            <a:r>
              <a:rPr/>
              <a:t>in</a:t>
            </a:r>
            <a:r>
              <a:rPr/>
              <a:t> </a:t>
            </a:r>
            <a:r>
              <a:rPr/>
              <a:t>how</a:t>
            </a:r>
            <a:r>
              <a:rPr/>
              <a:t> </a:t>
            </a:r>
            <a:r>
              <a:rPr/>
              <a:t>you</a:t>
            </a:r>
            <a:r>
              <a:rPr/>
              <a:t> </a:t>
            </a:r>
            <a:r>
              <a:rPr/>
              <a:t>can</a:t>
            </a:r>
            <a:r>
              <a:rPr/>
              <a:t> </a:t>
            </a:r>
            <a:r>
              <a:rPr/>
              <a:t>respond</a:t>
            </a:r>
            <a:r>
              <a:rPr/>
              <a:t> </a:t>
            </a:r>
            <a:r>
              <a:rPr/>
              <a:t>means</a:t>
            </a:r>
            <a:r>
              <a:rPr/>
              <a:t> </a:t>
            </a:r>
            <a:r>
              <a:rPr/>
              <a:t>fewer</a:t>
            </a:r>
            <a:r>
              <a:rPr/>
              <a:t> </a:t>
            </a:r>
            <a:r>
              <a:rPr/>
              <a:t>things</a:t>
            </a:r>
            <a:r>
              <a:rPr/>
              <a:t> </a:t>
            </a:r>
            <a:r>
              <a:rPr/>
              <a:t>that</a:t>
            </a:r>
            <a:r>
              <a:rPr/>
              <a:t> </a:t>
            </a:r>
            <a:r>
              <a:rPr/>
              <a:t>could</a:t>
            </a:r>
            <a:r>
              <a:rPr/>
              <a:t> </a:t>
            </a:r>
            <a:r>
              <a:rPr/>
              <a:t>be</a:t>
            </a:r>
            <a:r>
              <a:rPr/>
              <a:t> </a:t>
            </a:r>
            <a:r>
              <a:rPr/>
              <a:t>done</a:t>
            </a:r>
            <a:r>
              <a:rPr/>
              <a:t> </a:t>
            </a:r>
            <a:r>
              <a:rPr/>
              <a:t>wrong.</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possible</a:t>
            </a:r>
            <a:r>
              <a:rPr/>
              <a:t> </a:t>
            </a:r>
            <a:r>
              <a:rPr/>
              <a:t>ways</a:t>
            </a:r>
            <a:r>
              <a:rPr/>
              <a:t> </a:t>
            </a:r>
            <a:r>
              <a:rPr/>
              <a:t>to</a:t>
            </a:r>
            <a:r>
              <a:rPr/>
              <a:t> </a:t>
            </a:r>
            <a:r>
              <a:rPr/>
              <a:t>ask</a:t>
            </a:r>
            <a:r>
              <a:rPr/>
              <a:t> </a:t>
            </a:r>
            <a:r>
              <a:rPr/>
              <a:t>close</a:t>
            </a:r>
            <a:r>
              <a:rPr/>
              <a:t> </a:t>
            </a:r>
            <a:r>
              <a:rPr/>
              <a:t>ended</a:t>
            </a:r>
            <a:r>
              <a:rPr/>
              <a:t> </a:t>
            </a:r>
            <a:r>
              <a:rPr/>
              <a:t>questions.</a:t>
            </a:r>
          </a:p>
          <a:p>
            <a:pPr lvl="0" marL="0" indent="0">
              <a:buNone/>
            </a:pPr>
          </a:p>
          <a:p>
            <a:pPr lvl="0" marL="0" indent="0">
              <a:buNone/>
            </a:pPr>
            <a:r>
              <a:rPr/>
              <a:t>You</a:t>
            </a:r>
            <a:r>
              <a:rPr/>
              <a:t> </a:t>
            </a:r>
            <a:r>
              <a:rPr/>
              <a:t>can</a:t>
            </a:r>
            <a:r>
              <a:rPr/>
              <a:t> </a:t>
            </a:r>
            <a:r>
              <a:rPr/>
              <a:t>ask</a:t>
            </a:r>
            <a:r>
              <a:rPr/>
              <a:t> </a:t>
            </a:r>
            <a:r>
              <a:rPr/>
              <a:t>people</a:t>
            </a:r>
            <a:r>
              <a:rPr/>
              <a:t> </a:t>
            </a:r>
            <a:r>
              <a:rPr/>
              <a:t>to</a:t>
            </a:r>
            <a:r>
              <a:rPr/>
              <a:t> </a:t>
            </a:r>
            <a:r>
              <a:rPr/>
              <a:t>fill</a:t>
            </a:r>
            <a:r>
              <a:rPr/>
              <a:t> </a:t>
            </a:r>
            <a:r>
              <a:rPr/>
              <a:t>in</a:t>
            </a:r>
            <a:r>
              <a:rPr/>
              <a:t> </a:t>
            </a:r>
            <a:r>
              <a:rPr/>
              <a:t>the</a:t>
            </a:r>
            <a:r>
              <a:rPr/>
              <a:t> </a:t>
            </a:r>
            <a:r>
              <a:rPr/>
              <a:t>blank.</a:t>
            </a:r>
            <a:r>
              <a:rPr/>
              <a:t> </a:t>
            </a:r>
            <a:r>
              <a:rPr/>
              <a:t>Strictly</a:t>
            </a:r>
            <a:r>
              <a:rPr/>
              <a:t> </a:t>
            </a:r>
            <a:r>
              <a:rPr/>
              <a:t>speaking</a:t>
            </a:r>
            <a:r>
              <a:rPr/>
              <a:t> </a:t>
            </a:r>
            <a:r>
              <a:rPr/>
              <a:t>this</a:t>
            </a:r>
            <a:r>
              <a:rPr/>
              <a:t> </a:t>
            </a:r>
            <a:r>
              <a:rPr/>
              <a:t>is</a:t>
            </a:r>
            <a:r>
              <a:rPr/>
              <a:t> </a:t>
            </a:r>
            <a:r>
              <a:rPr/>
              <a:t>not</a:t>
            </a:r>
            <a:r>
              <a:rPr/>
              <a:t> </a:t>
            </a:r>
            <a:r>
              <a:rPr/>
              <a:t>a</a:t>
            </a:r>
            <a:r>
              <a:rPr/>
              <a:t> </a:t>
            </a:r>
            <a:r>
              <a:rPr/>
              <a:t>close</a:t>
            </a:r>
            <a:r>
              <a:rPr/>
              <a:t> </a:t>
            </a:r>
            <a:r>
              <a:rPr/>
              <a:t>ended</a:t>
            </a:r>
            <a:r>
              <a:rPr/>
              <a:t> </a:t>
            </a:r>
            <a:r>
              <a:rPr/>
              <a:t>question,</a:t>
            </a:r>
            <a:r>
              <a:rPr/>
              <a:t> </a:t>
            </a:r>
            <a:r>
              <a:rPr/>
              <a:t>but</a:t>
            </a:r>
            <a:r>
              <a:rPr/>
              <a:t> </a:t>
            </a:r>
            <a:r>
              <a:rPr/>
              <a:t>the</a:t>
            </a:r>
            <a:r>
              <a:rPr/>
              <a:t> </a:t>
            </a:r>
            <a:r>
              <a:rPr/>
              <a:t>intent</a:t>
            </a:r>
            <a:r>
              <a:rPr/>
              <a:t> </a:t>
            </a:r>
            <a:r>
              <a:rPr/>
              <a:t>is</a:t>
            </a:r>
            <a:r>
              <a:rPr/>
              <a:t> </a:t>
            </a:r>
            <a:r>
              <a:rPr/>
              <a:t>to</a:t>
            </a:r>
            <a:r>
              <a:rPr/>
              <a:t> </a:t>
            </a:r>
            <a:r>
              <a:rPr/>
              <a:t>get</a:t>
            </a:r>
            <a:r>
              <a:rPr/>
              <a:t> </a:t>
            </a:r>
            <a:r>
              <a:rPr/>
              <a:t>responses</a:t>
            </a:r>
            <a:r>
              <a:rPr/>
              <a:t> </a:t>
            </a:r>
            <a:r>
              <a:rPr/>
              <a:t>from</a:t>
            </a:r>
            <a:r>
              <a:rPr/>
              <a:t> </a:t>
            </a:r>
            <a:r>
              <a:rPr/>
              <a:t>a</a:t>
            </a:r>
            <a:r>
              <a:rPr/>
              <a:t> </a:t>
            </a:r>
            <a:r>
              <a:rPr/>
              <a:t>limited</a:t>
            </a:r>
            <a:r>
              <a:rPr/>
              <a:t> </a:t>
            </a:r>
            <a:r>
              <a:rPr/>
              <a:t>subset.</a:t>
            </a:r>
            <a:r>
              <a:rPr/>
              <a:t> </a:t>
            </a:r>
            <a:r>
              <a:rPr/>
              <a:t>You</a:t>
            </a:r>
            <a:r>
              <a:rPr/>
              <a:t> </a:t>
            </a:r>
            <a:r>
              <a:rPr/>
              <a:t>might</a:t>
            </a:r>
            <a:r>
              <a:rPr/>
              <a:t> </a:t>
            </a:r>
            <a:r>
              <a:rPr/>
              <a:t>ask</a:t>
            </a:r>
            <a:r>
              <a:rPr/>
              <a:t> </a:t>
            </a:r>
            <a:r>
              <a:rPr/>
              <a:t>a</a:t>
            </a:r>
            <a:r>
              <a:rPr/>
              <a:t> </a:t>
            </a:r>
            <a:r>
              <a:rPr/>
              <a:t>person</a:t>
            </a:r>
            <a:r>
              <a:rPr/>
              <a:t> </a:t>
            </a:r>
            <a:r>
              <a:rPr/>
              <a:t>“</a:t>
            </a:r>
            <a:r>
              <a:rPr/>
              <a:t>What</a:t>
            </a:r>
            <a:r>
              <a:rPr/>
              <a:t> </a:t>
            </a:r>
            <a:r>
              <a:rPr/>
              <a:t>is</a:t>
            </a:r>
            <a:r>
              <a:rPr/>
              <a:t> </a:t>
            </a:r>
            <a:r>
              <a:rPr/>
              <a:t>your</a:t>
            </a:r>
            <a:r>
              <a:rPr/>
              <a:t> </a:t>
            </a:r>
            <a:r>
              <a:rPr/>
              <a:t>age?</a:t>
            </a:r>
            <a:r>
              <a:rPr/>
              <a:t>”</a:t>
            </a:r>
            <a:r>
              <a:rPr/>
              <a:t> </a:t>
            </a:r>
            <a:r>
              <a:rPr/>
              <a:t>and</a:t>
            </a:r>
            <a:r>
              <a:rPr/>
              <a:t> </a:t>
            </a:r>
            <a:r>
              <a:rPr/>
              <a:t>leave</a:t>
            </a:r>
            <a:r>
              <a:rPr/>
              <a:t> </a:t>
            </a:r>
            <a:r>
              <a:rPr/>
              <a:t>a</a:t>
            </a:r>
            <a:r>
              <a:rPr/>
              <a:t> </a:t>
            </a:r>
            <a:r>
              <a:rPr/>
              <a:t>blank</a:t>
            </a:r>
            <a:r>
              <a:rPr/>
              <a:t> </a:t>
            </a:r>
            <a:r>
              <a:rPr/>
              <a:t>and</a:t>
            </a:r>
            <a:r>
              <a:rPr/>
              <a:t> </a:t>
            </a:r>
            <a:r>
              <a:rPr/>
              <a:t>you’re</a:t>
            </a:r>
            <a:r>
              <a:rPr/>
              <a:t> </a:t>
            </a:r>
            <a:r>
              <a:rPr/>
              <a:t>supposed</a:t>
            </a:r>
            <a:r>
              <a:rPr/>
              <a:t> </a:t>
            </a:r>
            <a:r>
              <a:rPr/>
              <a:t>to</a:t>
            </a:r>
            <a:r>
              <a:rPr/>
              <a:t> </a:t>
            </a:r>
            <a:r>
              <a:rPr/>
              <a:t>fill</a:t>
            </a:r>
            <a:r>
              <a:rPr/>
              <a:t> </a:t>
            </a:r>
            <a:r>
              <a:rPr/>
              <a:t>in</a:t>
            </a:r>
            <a:r>
              <a:rPr/>
              <a:t> </a:t>
            </a:r>
            <a:r>
              <a:rPr/>
              <a:t>a</a:t>
            </a:r>
            <a:r>
              <a:rPr/>
              <a:t> </a:t>
            </a:r>
            <a:r>
              <a:rPr/>
              <a:t>number.</a:t>
            </a:r>
          </a:p>
          <a:p>
            <a:pPr lvl="0" marL="0" indent="0">
              <a:buNone/>
            </a:pPr>
          </a:p>
          <a:p>
            <a:pPr lvl="0" marL="0" indent="0">
              <a:buNone/>
            </a:pPr>
            <a:r>
              <a:rPr/>
              <a:t>In</a:t>
            </a:r>
            <a:r>
              <a:rPr/>
              <a:t> </a:t>
            </a:r>
            <a:r>
              <a:rPr/>
              <a:t>some</a:t>
            </a:r>
            <a:r>
              <a:rPr/>
              <a:t> </a:t>
            </a:r>
            <a:r>
              <a:rPr/>
              <a:t>cases,</a:t>
            </a:r>
            <a:r>
              <a:rPr/>
              <a:t> </a:t>
            </a:r>
            <a:r>
              <a:rPr/>
              <a:t>fill</a:t>
            </a:r>
            <a:r>
              <a:rPr/>
              <a:t> </a:t>
            </a:r>
            <a:r>
              <a:rPr/>
              <a:t>in</a:t>
            </a:r>
            <a:r>
              <a:rPr/>
              <a:t> </a:t>
            </a:r>
            <a:r>
              <a:rPr/>
              <a:t>the</a:t>
            </a:r>
            <a:r>
              <a:rPr/>
              <a:t> </a:t>
            </a:r>
            <a:r>
              <a:rPr/>
              <a:t>blank</a:t>
            </a:r>
            <a:r>
              <a:rPr/>
              <a:t> </a:t>
            </a:r>
            <a:r>
              <a:rPr/>
              <a:t>works</a:t>
            </a:r>
            <a:r>
              <a:rPr/>
              <a:t> </a:t>
            </a:r>
            <a:r>
              <a:rPr/>
              <a:t>just</a:t>
            </a:r>
            <a:r>
              <a:rPr/>
              <a:t> </a:t>
            </a:r>
            <a:r>
              <a:rPr/>
              <a:t>fine,</a:t>
            </a:r>
            <a:r>
              <a:rPr/>
              <a:t> </a:t>
            </a:r>
            <a:r>
              <a:rPr/>
              <a:t>but</a:t>
            </a:r>
            <a:r>
              <a:rPr/>
              <a:t> </a:t>
            </a:r>
            <a:r>
              <a:rPr/>
              <a:t>always</a:t>
            </a:r>
            <a:r>
              <a:rPr/>
              <a:t> </a:t>
            </a:r>
            <a:r>
              <a:rPr/>
              <a:t>watch</a:t>
            </a:r>
            <a:r>
              <a:rPr/>
              <a:t> </a:t>
            </a:r>
            <a:r>
              <a:rPr/>
              <a:t>out</a:t>
            </a:r>
            <a:r>
              <a:rPr/>
              <a:t> </a:t>
            </a:r>
            <a:r>
              <a:rPr/>
              <a:t>for</a:t>
            </a:r>
            <a:r>
              <a:rPr/>
              <a:t> </a:t>
            </a:r>
            <a:r>
              <a:rPr/>
              <a:t>unexpected</a:t>
            </a:r>
            <a:r>
              <a:rPr/>
              <a:t> </a:t>
            </a:r>
            <a:r>
              <a:rPr/>
              <a:t>responses.</a:t>
            </a:r>
          </a:p>
          <a:p>
            <a:pPr lvl="0" marL="0" indent="0">
              <a:buNone/>
            </a:pPr>
          </a:p>
          <a:p>
            <a:pPr lvl="0" marL="0" indent="0">
              <a:buNone/>
            </a:pPr>
            <a:r>
              <a:rPr/>
              <a:t>For</a:t>
            </a:r>
            <a:r>
              <a:rPr/>
              <a:t> </a:t>
            </a:r>
            <a:r>
              <a:rPr/>
              <a:t>an</a:t>
            </a:r>
            <a:r>
              <a:rPr/>
              <a:t> </a:t>
            </a:r>
            <a:r>
              <a:rPr/>
              <a:t>ordinal</a:t>
            </a:r>
            <a:r>
              <a:rPr/>
              <a:t> </a:t>
            </a:r>
            <a:r>
              <a:rPr/>
              <a:t>response,</a:t>
            </a:r>
            <a:r>
              <a:rPr/>
              <a:t> </a:t>
            </a:r>
            <a:r>
              <a:rPr/>
              <a:t>the</a:t>
            </a:r>
            <a:r>
              <a:rPr/>
              <a:t> </a:t>
            </a:r>
            <a:r>
              <a:rPr/>
              <a:t>order</a:t>
            </a:r>
            <a:r>
              <a:rPr/>
              <a:t> </a:t>
            </a:r>
            <a:r>
              <a:rPr/>
              <a:t>of</a:t>
            </a:r>
            <a:r>
              <a:rPr/>
              <a:t> </a:t>
            </a:r>
            <a:r>
              <a:rPr/>
              <a:t>the</a:t>
            </a:r>
            <a:r>
              <a:rPr/>
              <a:t> </a:t>
            </a:r>
            <a:r>
              <a:rPr/>
              <a:t>choices</a:t>
            </a:r>
            <a:r>
              <a:rPr/>
              <a:t> </a:t>
            </a:r>
            <a:r>
              <a:rPr/>
              <a:t>has</a:t>
            </a:r>
            <a:r>
              <a:rPr/>
              <a:t> </a:t>
            </a:r>
            <a:r>
              <a:rPr/>
              <a:t>meaning.</a:t>
            </a:r>
            <a:r>
              <a:rPr/>
              <a:t> </a:t>
            </a:r>
            <a:r>
              <a:rPr/>
              <a:t>If</a:t>
            </a:r>
            <a:r>
              <a:rPr/>
              <a:t> </a:t>
            </a:r>
            <a:r>
              <a:rPr/>
              <a:t>you</a:t>
            </a:r>
            <a:r>
              <a:rPr/>
              <a:t> </a:t>
            </a:r>
            <a:r>
              <a:rPr/>
              <a:t>re-arranged</a:t>
            </a:r>
            <a:r>
              <a:rPr/>
              <a:t> </a:t>
            </a:r>
            <a:r>
              <a:rPr/>
              <a:t>the</a:t>
            </a:r>
            <a:r>
              <a:rPr/>
              <a:t> </a:t>
            </a:r>
            <a:r>
              <a:rPr/>
              <a:t>order</a:t>
            </a:r>
            <a:r>
              <a:rPr/>
              <a:t> </a:t>
            </a:r>
            <a:r>
              <a:rPr/>
              <a:t>of</a:t>
            </a:r>
            <a:r>
              <a:rPr/>
              <a:t> </a:t>
            </a:r>
            <a:r>
              <a:rPr/>
              <a:t>choices</a:t>
            </a:r>
            <a:r>
              <a:rPr/>
              <a:t> </a:t>
            </a:r>
            <a:r>
              <a:rPr/>
              <a:t>for</a:t>
            </a:r>
            <a:r>
              <a:rPr/>
              <a:t> </a:t>
            </a:r>
            <a:r>
              <a:rPr/>
              <a:t>an</a:t>
            </a:r>
            <a:r>
              <a:rPr/>
              <a:t> </a:t>
            </a:r>
            <a:r>
              <a:rPr/>
              <a:t>ordinal</a:t>
            </a:r>
            <a:r>
              <a:rPr/>
              <a:t> </a:t>
            </a:r>
            <a:r>
              <a:rPr/>
              <a:t>category,</a:t>
            </a:r>
            <a:r>
              <a:rPr/>
              <a:t> </a:t>
            </a:r>
            <a:r>
              <a:rPr/>
              <a:t>you</a:t>
            </a:r>
            <a:r>
              <a:rPr/>
              <a:t> </a:t>
            </a:r>
            <a:r>
              <a:rPr/>
              <a:t>would,</a:t>
            </a:r>
            <a:r>
              <a:rPr/>
              <a:t> </a:t>
            </a:r>
            <a:r>
              <a:rPr/>
              <a:t>at</a:t>
            </a:r>
            <a:r>
              <a:rPr/>
              <a:t> </a:t>
            </a:r>
            <a:r>
              <a:rPr/>
              <a:t>a</a:t>
            </a:r>
            <a:r>
              <a:rPr/>
              <a:t> </a:t>
            </a:r>
            <a:r>
              <a:rPr/>
              <a:t>minimum,</a:t>
            </a:r>
            <a:r>
              <a:rPr/>
              <a:t> </a:t>
            </a:r>
            <a:r>
              <a:rPr/>
              <a:t>make</a:t>
            </a:r>
            <a:r>
              <a:rPr/>
              <a:t> </a:t>
            </a:r>
            <a:r>
              <a:rPr/>
              <a:t>things</a:t>
            </a:r>
            <a:r>
              <a:rPr/>
              <a:t> </a:t>
            </a:r>
            <a:r>
              <a:rPr/>
              <a:t>confusing.</a:t>
            </a:r>
            <a:r>
              <a:rPr/>
              <a:t> </a:t>
            </a:r>
            <a:r>
              <a:rPr/>
              <a:t>So</a:t>
            </a:r>
            <a:r>
              <a:rPr/>
              <a:t> </a:t>
            </a:r>
            <a:r>
              <a:rPr/>
              <a:t>a</a:t>
            </a:r>
            <a:r>
              <a:rPr/>
              <a:t> </a:t>
            </a:r>
            <a:r>
              <a:rPr/>
              <a:t>common</a:t>
            </a:r>
            <a:r>
              <a:rPr/>
              <a:t> </a:t>
            </a:r>
            <a:r>
              <a:rPr/>
              <a:t>ordinal</a:t>
            </a:r>
            <a:r>
              <a:rPr/>
              <a:t> </a:t>
            </a:r>
            <a:r>
              <a:rPr/>
              <a:t>scale</a:t>
            </a:r>
            <a:r>
              <a:rPr/>
              <a:t> </a:t>
            </a:r>
            <a:r>
              <a:rPr/>
              <a:t>is</a:t>
            </a:r>
            <a:r>
              <a:rPr/>
              <a:t> </a:t>
            </a:r>
            <a:r>
              <a:rPr/>
              <a:t>strongly</a:t>
            </a:r>
            <a:r>
              <a:rPr/>
              <a:t> </a:t>
            </a:r>
            <a:r>
              <a:rPr/>
              <a:t>disagree,</a:t>
            </a:r>
            <a:r>
              <a:rPr/>
              <a:t> </a:t>
            </a:r>
            <a:r>
              <a:rPr/>
              <a:t>disagree,</a:t>
            </a:r>
            <a:r>
              <a:rPr/>
              <a:t> </a:t>
            </a:r>
            <a:r>
              <a:rPr/>
              <a:t>neutral,</a:t>
            </a:r>
            <a:r>
              <a:rPr/>
              <a:t> </a:t>
            </a:r>
            <a:r>
              <a:rPr/>
              <a:t>agree,</a:t>
            </a:r>
            <a:r>
              <a:rPr/>
              <a:t> </a:t>
            </a:r>
            <a:r>
              <a:rPr/>
              <a:t>strongly</a:t>
            </a:r>
            <a:r>
              <a:rPr/>
              <a:t> </a:t>
            </a:r>
            <a:r>
              <a:rPr/>
              <a:t>agree.</a:t>
            </a:r>
            <a:r>
              <a:rPr/>
              <a:t> </a:t>
            </a:r>
            <a:r>
              <a:rPr/>
              <a:t>it</a:t>
            </a:r>
            <a:r>
              <a:rPr/>
              <a:t> </a:t>
            </a:r>
            <a:r>
              <a:rPr/>
              <a:t>would</a:t>
            </a:r>
            <a:r>
              <a:rPr/>
              <a:t> </a:t>
            </a:r>
            <a:r>
              <a:rPr/>
              <a:t>mess</a:t>
            </a:r>
            <a:r>
              <a:rPr/>
              <a:t> </a:t>
            </a:r>
            <a:r>
              <a:rPr/>
              <a:t>things</a:t>
            </a:r>
            <a:r>
              <a:rPr/>
              <a:t> </a:t>
            </a:r>
            <a:r>
              <a:rPr/>
              <a:t>up</a:t>
            </a:r>
            <a:r>
              <a:rPr/>
              <a:t> </a:t>
            </a:r>
            <a:r>
              <a:rPr/>
              <a:t>if</a:t>
            </a:r>
            <a:r>
              <a:rPr/>
              <a:t> </a:t>
            </a:r>
            <a:r>
              <a:rPr/>
              <a:t>you</a:t>
            </a:r>
            <a:r>
              <a:rPr/>
              <a:t> </a:t>
            </a:r>
            <a:r>
              <a:rPr/>
              <a:t>tried</a:t>
            </a:r>
            <a:r>
              <a:rPr/>
              <a:t> </a:t>
            </a:r>
            <a:r>
              <a:rPr/>
              <a:t>to</a:t>
            </a:r>
            <a:r>
              <a:rPr/>
              <a:t> </a:t>
            </a:r>
            <a:r>
              <a:rPr/>
              <a:t>alphabetize</a:t>
            </a:r>
            <a:r>
              <a:rPr/>
              <a:t> </a:t>
            </a:r>
            <a:r>
              <a:rPr/>
              <a:t>these</a:t>
            </a:r>
            <a:r>
              <a:rPr/>
              <a:t> </a:t>
            </a:r>
            <a:r>
              <a:rPr/>
              <a:t>responses:</a:t>
            </a:r>
            <a:r>
              <a:rPr/>
              <a:t> </a:t>
            </a:r>
            <a:r>
              <a:rPr/>
              <a:t>agree,</a:t>
            </a:r>
            <a:r>
              <a:rPr/>
              <a:t> </a:t>
            </a:r>
            <a:r>
              <a:rPr/>
              <a:t>disagree,</a:t>
            </a:r>
            <a:r>
              <a:rPr/>
              <a:t> </a:t>
            </a:r>
            <a:r>
              <a:rPr/>
              <a:t>neutral,</a:t>
            </a:r>
            <a:r>
              <a:rPr/>
              <a:t> </a:t>
            </a:r>
            <a:r>
              <a:rPr/>
              <a:t>strongly</a:t>
            </a:r>
            <a:r>
              <a:rPr/>
              <a:t> </a:t>
            </a:r>
            <a:r>
              <a:rPr/>
              <a:t>agree,</a:t>
            </a:r>
            <a:r>
              <a:rPr/>
              <a:t> </a:t>
            </a:r>
            <a:r>
              <a:rPr/>
              <a:t>strongly</a:t>
            </a:r>
            <a:r>
              <a:rPr/>
              <a:t> </a:t>
            </a:r>
            <a:r>
              <a:rPr/>
              <a:t>disagree.</a:t>
            </a:r>
          </a:p>
          <a:p>
            <a:pPr lvl="0" marL="0" indent="0">
              <a:buNone/>
            </a:pPr>
          </a:p>
          <a:p>
            <a:pPr lvl="0" marL="0" indent="0">
              <a:buNone/>
            </a:pPr>
            <a:r>
              <a:rPr/>
              <a:t>For</a:t>
            </a:r>
            <a:r>
              <a:rPr/>
              <a:t> </a:t>
            </a:r>
            <a:r>
              <a:rPr/>
              <a:t>a</a:t>
            </a:r>
            <a:r>
              <a:rPr/>
              <a:t> </a:t>
            </a:r>
            <a:r>
              <a:rPr/>
              <a:t>nominal</a:t>
            </a:r>
            <a:r>
              <a:rPr/>
              <a:t> </a:t>
            </a:r>
            <a:r>
              <a:rPr/>
              <a:t>response,</a:t>
            </a:r>
            <a:r>
              <a:rPr/>
              <a:t> </a:t>
            </a:r>
            <a:r>
              <a:rPr/>
              <a:t>the</a:t>
            </a:r>
            <a:r>
              <a:rPr/>
              <a:t> </a:t>
            </a:r>
            <a:r>
              <a:rPr/>
              <a:t>order</a:t>
            </a:r>
            <a:r>
              <a:rPr/>
              <a:t> </a:t>
            </a:r>
            <a:r>
              <a:rPr/>
              <a:t>is</a:t>
            </a:r>
            <a:r>
              <a:rPr/>
              <a:t> </a:t>
            </a:r>
            <a:r>
              <a:rPr/>
              <a:t>largely</a:t>
            </a:r>
            <a:r>
              <a:rPr/>
              <a:t> </a:t>
            </a:r>
            <a:r>
              <a:rPr/>
              <a:t>arbitrary.</a:t>
            </a:r>
            <a:r>
              <a:rPr/>
              <a:t> </a:t>
            </a:r>
            <a:r>
              <a:rPr/>
              <a:t>Suppose</a:t>
            </a:r>
            <a:r>
              <a:rPr/>
              <a:t> </a:t>
            </a:r>
            <a:r>
              <a:rPr/>
              <a:t>you</a:t>
            </a:r>
            <a:r>
              <a:rPr/>
              <a:t> </a:t>
            </a:r>
            <a:r>
              <a:rPr/>
              <a:t>had</a:t>
            </a:r>
            <a:r>
              <a:rPr/>
              <a:t> </a:t>
            </a:r>
            <a:r>
              <a:rPr/>
              <a:t>to</a:t>
            </a:r>
            <a:r>
              <a:rPr/>
              <a:t> </a:t>
            </a:r>
            <a:r>
              <a:rPr/>
              <a:t>choose</a:t>
            </a:r>
            <a:r>
              <a:rPr/>
              <a:t> </a:t>
            </a:r>
            <a:r>
              <a:rPr/>
              <a:t>between</a:t>
            </a:r>
            <a:r>
              <a:rPr/>
              <a:t> </a:t>
            </a:r>
            <a:r>
              <a:rPr/>
              <a:t>the</a:t>
            </a:r>
            <a:r>
              <a:rPr/>
              <a:t> </a:t>
            </a:r>
            <a:r>
              <a:rPr/>
              <a:t>marital</a:t>
            </a:r>
            <a:r>
              <a:rPr/>
              <a:t> </a:t>
            </a:r>
            <a:r>
              <a:rPr/>
              <a:t>status</a:t>
            </a:r>
            <a:r>
              <a:rPr/>
              <a:t> </a:t>
            </a:r>
            <a:r>
              <a:rPr/>
              <a:t>choices:</a:t>
            </a:r>
            <a:r>
              <a:rPr/>
              <a:t> </a:t>
            </a:r>
            <a:r>
              <a:rPr/>
              <a:t>single,</a:t>
            </a:r>
            <a:r>
              <a:rPr/>
              <a:t> </a:t>
            </a:r>
            <a:r>
              <a:rPr/>
              <a:t>married,</a:t>
            </a:r>
            <a:r>
              <a:rPr/>
              <a:t> </a:t>
            </a:r>
            <a:r>
              <a:rPr/>
              <a:t>divorced,</a:t>
            </a:r>
            <a:r>
              <a:rPr/>
              <a:t> </a:t>
            </a:r>
            <a:r>
              <a:rPr/>
              <a:t>widowed.</a:t>
            </a:r>
            <a:r>
              <a:rPr/>
              <a:t> </a:t>
            </a:r>
            <a:r>
              <a:rPr/>
              <a:t>Re-ordering</a:t>
            </a:r>
            <a:r>
              <a:rPr/>
              <a:t> </a:t>
            </a:r>
            <a:r>
              <a:rPr/>
              <a:t>these</a:t>
            </a:r>
            <a:r>
              <a:rPr/>
              <a:t> </a:t>
            </a:r>
            <a:r>
              <a:rPr/>
              <a:t>alphabetically</a:t>
            </a:r>
            <a:r>
              <a:rPr/>
              <a:t> </a:t>
            </a:r>
            <a:r>
              <a:rPr/>
              <a:t>(divorced,</a:t>
            </a:r>
            <a:r>
              <a:rPr/>
              <a:t> </a:t>
            </a:r>
            <a:r>
              <a:rPr/>
              <a:t>married,</a:t>
            </a:r>
            <a:r>
              <a:rPr/>
              <a:t> </a:t>
            </a:r>
            <a:r>
              <a:rPr/>
              <a:t>single,</a:t>
            </a:r>
            <a:r>
              <a:rPr/>
              <a:t> </a:t>
            </a:r>
            <a:r>
              <a:rPr/>
              <a:t>widowed)</a:t>
            </a:r>
            <a:r>
              <a:rPr/>
              <a:t> </a:t>
            </a:r>
            <a:r>
              <a:rPr/>
              <a:t>is</a:t>
            </a:r>
            <a:r>
              <a:rPr/>
              <a:t> </a:t>
            </a:r>
            <a:r>
              <a:rPr/>
              <a:t>a</a:t>
            </a:r>
            <a:r>
              <a:rPr/>
              <a:t> </a:t>
            </a:r>
            <a:r>
              <a:rPr/>
              <a:t>little</a:t>
            </a:r>
            <a:r>
              <a:rPr/>
              <a:t> </a:t>
            </a:r>
            <a:r>
              <a:rPr/>
              <a:t>weird,</a:t>
            </a:r>
            <a:r>
              <a:rPr/>
              <a:t> </a:t>
            </a:r>
            <a:r>
              <a:rPr/>
              <a:t>but</a:t>
            </a:r>
            <a:r>
              <a:rPr/>
              <a:t> </a:t>
            </a:r>
            <a:r>
              <a:rPr/>
              <a:t>still</a:t>
            </a:r>
            <a:r>
              <a:rPr/>
              <a:t> </a:t>
            </a:r>
            <a:r>
              <a:rPr/>
              <a:t>tolerable.</a:t>
            </a:r>
          </a:p>
          <a:p>
            <a:pPr lvl="0" marL="0" indent="0">
              <a:buNone/>
            </a:pPr>
          </a:p>
          <a:p>
            <a:pPr lvl="0" marL="0" indent="0">
              <a:buNone/>
            </a:pPr>
            <a:r>
              <a:rPr/>
              <a:t>Ordinal</a:t>
            </a:r>
            <a:r>
              <a:rPr/>
              <a:t> </a:t>
            </a:r>
            <a:r>
              <a:rPr/>
              <a:t>responses</a:t>
            </a:r>
            <a:r>
              <a:rPr/>
              <a:t> </a:t>
            </a:r>
            <a:r>
              <a:rPr/>
              <a:t>typically</a:t>
            </a:r>
            <a:r>
              <a:rPr/>
              <a:t> </a:t>
            </a:r>
            <a:r>
              <a:rPr/>
              <a:t>are</a:t>
            </a:r>
            <a:r>
              <a:rPr/>
              <a:t> </a:t>
            </a:r>
            <a:r>
              <a:rPr/>
              <a:t>collected</a:t>
            </a:r>
            <a:r>
              <a:rPr/>
              <a:t> </a:t>
            </a:r>
            <a:r>
              <a:rPr/>
              <a:t>using</a:t>
            </a:r>
            <a:r>
              <a:rPr/>
              <a:t> </a:t>
            </a:r>
            <a:r>
              <a:rPr/>
              <a:t>a</a:t>
            </a:r>
            <a:r>
              <a:rPr/>
              <a:t> </a:t>
            </a:r>
            <a:r>
              <a:rPr/>
              <a:t>semantic</a:t>
            </a:r>
            <a:r>
              <a:rPr/>
              <a:t> </a:t>
            </a:r>
            <a:r>
              <a:rPr/>
              <a:t>differential</a:t>
            </a:r>
            <a:r>
              <a:rPr/>
              <a:t> </a:t>
            </a:r>
            <a:r>
              <a:rPr/>
              <a:t>scale,</a:t>
            </a:r>
            <a:r>
              <a:rPr/>
              <a:t> </a:t>
            </a:r>
            <a:r>
              <a:rPr/>
              <a:t>a</a:t>
            </a:r>
            <a:r>
              <a:rPr/>
              <a:t> </a:t>
            </a:r>
            <a:r>
              <a:rPr/>
              <a:t>visual</a:t>
            </a:r>
            <a:r>
              <a:rPr/>
              <a:t> </a:t>
            </a:r>
            <a:r>
              <a:rPr/>
              <a:t>analog</a:t>
            </a:r>
            <a:r>
              <a:rPr/>
              <a:t> </a:t>
            </a:r>
            <a:r>
              <a:rPr/>
              <a:t>scale</a:t>
            </a:r>
            <a:r>
              <a:rPr/>
              <a:t> </a:t>
            </a:r>
            <a:r>
              <a:rPr/>
              <a:t>or</a:t>
            </a:r>
            <a:r>
              <a:rPr/>
              <a:t> </a:t>
            </a:r>
            <a:r>
              <a:rPr/>
              <a:t>some</a:t>
            </a:r>
            <a:r>
              <a:rPr/>
              <a:t> </a:t>
            </a:r>
            <a:r>
              <a:rPr/>
              <a:t>type</a:t>
            </a:r>
            <a:r>
              <a:rPr/>
              <a:t> </a:t>
            </a:r>
            <a:r>
              <a:rPr/>
              <a:t>of</a:t>
            </a:r>
            <a:r>
              <a:rPr/>
              <a:t> </a:t>
            </a:r>
            <a:r>
              <a:rPr/>
              <a:t>Likert</a:t>
            </a:r>
            <a:r>
              <a:rPr/>
              <a:t> </a:t>
            </a:r>
            <a:r>
              <a:rPr/>
              <a:t>scale.</a:t>
            </a:r>
          </a:p>
          <a:p>
            <a:pPr lvl="0" marL="0" indent="0">
              <a:buNone/>
            </a:pPr>
          </a:p>
          <a:p>
            <a:pPr lvl="0" marL="0" indent="0">
              <a:buNone/>
            </a:pPr>
            <a:r>
              <a:rPr/>
              <a:t>Nominal</a:t>
            </a:r>
            <a:r>
              <a:rPr/>
              <a:t> </a:t>
            </a:r>
            <a:r>
              <a:rPr/>
              <a:t>responses</a:t>
            </a:r>
            <a:r>
              <a:rPr/>
              <a:t> </a:t>
            </a:r>
            <a:r>
              <a:rPr/>
              <a:t>are</a:t>
            </a:r>
            <a:r>
              <a:rPr/>
              <a:t> </a:t>
            </a:r>
            <a:r>
              <a:rPr/>
              <a:t>collected</a:t>
            </a:r>
            <a:r>
              <a:rPr/>
              <a:t> </a:t>
            </a:r>
            <a:r>
              <a:rPr/>
              <a:t>using</a:t>
            </a:r>
            <a:r>
              <a:rPr/>
              <a:t> </a:t>
            </a:r>
            <a:r>
              <a:rPr/>
              <a:t>a</a:t>
            </a:r>
            <a:r>
              <a:rPr/>
              <a:t> </a:t>
            </a:r>
            <a:r>
              <a:rPr/>
              <a:t>check</a:t>
            </a:r>
            <a:r>
              <a:rPr/>
              <a:t> </a:t>
            </a:r>
            <a:r>
              <a:rPr/>
              <a:t>box,</a:t>
            </a:r>
            <a:r>
              <a:rPr/>
              <a:t> </a:t>
            </a:r>
            <a:r>
              <a:rPr/>
              <a:t>but</a:t>
            </a:r>
            <a:r>
              <a:rPr/>
              <a:t> </a:t>
            </a:r>
            <a:r>
              <a:rPr/>
              <a:t>there</a:t>
            </a:r>
            <a:r>
              <a:rPr/>
              <a:t> </a:t>
            </a:r>
            <a:r>
              <a:rPr/>
              <a:t>are</a:t>
            </a:r>
            <a:r>
              <a:rPr/>
              <a:t> </a:t>
            </a:r>
            <a:r>
              <a:rPr/>
              <a:t>two</a:t>
            </a:r>
            <a:r>
              <a:rPr/>
              <a:t> </a:t>
            </a:r>
            <a:r>
              <a:rPr/>
              <a:t>possibilities:</a:t>
            </a:r>
            <a:r>
              <a:rPr/>
              <a:t> </a:t>
            </a:r>
            <a:r>
              <a:rPr/>
              <a:t>check</a:t>
            </a:r>
            <a:r>
              <a:rPr/>
              <a:t> </a:t>
            </a:r>
            <a:r>
              <a:rPr/>
              <a:t>only</a:t>
            </a:r>
            <a:r>
              <a:rPr/>
              <a:t> </a:t>
            </a:r>
            <a:r>
              <a:rPr/>
              <a:t>one,</a:t>
            </a:r>
            <a:r>
              <a:rPr/>
              <a:t> </a:t>
            </a:r>
            <a:r>
              <a:rPr/>
              <a:t>or</a:t>
            </a:r>
            <a:r>
              <a:rPr/>
              <a:t> </a:t>
            </a:r>
            <a:r>
              <a:rPr/>
              <a:t>check</a:t>
            </a:r>
            <a:r>
              <a:rPr/>
              <a:t> </a:t>
            </a:r>
            <a:r>
              <a:rPr/>
              <a:t>all</a:t>
            </a:r>
            <a:r>
              <a:rPr/>
              <a:t> </a:t>
            </a:r>
            <a:r>
              <a:rPr/>
              <a:t>that</a:t>
            </a:r>
            <a:r>
              <a:rPr/>
              <a:t> </a:t>
            </a:r>
            <a:r>
              <a:rPr/>
              <a:t>apply.</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semantic</a:t>
            </a:r>
            <a:r>
              <a:rPr/>
              <a:t> </a:t>
            </a:r>
            <a:r>
              <a:rPr/>
              <a:t>differential</a:t>
            </a:r>
            <a:r>
              <a:rPr/>
              <a:t> </a:t>
            </a:r>
            <a:r>
              <a:rPr/>
              <a:t>scale</a:t>
            </a:r>
            <a:r>
              <a:rPr/>
              <a:t> </a:t>
            </a:r>
            <a:r>
              <a:rPr/>
              <a:t>has</a:t>
            </a:r>
            <a:r>
              <a:rPr/>
              <a:t> </a:t>
            </a:r>
            <a:r>
              <a:rPr/>
              <a:t>two</a:t>
            </a:r>
            <a:r>
              <a:rPr/>
              <a:t> </a:t>
            </a:r>
            <a:r>
              <a:rPr/>
              <a:t>extreme</a:t>
            </a:r>
            <a:r>
              <a:rPr/>
              <a:t> </a:t>
            </a:r>
            <a:r>
              <a:rPr/>
              <a:t>endpoints</a:t>
            </a:r>
            <a:r>
              <a:rPr/>
              <a:t> </a:t>
            </a:r>
            <a:r>
              <a:rPr/>
              <a:t>with</a:t>
            </a:r>
            <a:r>
              <a:rPr/>
              <a:t> </a:t>
            </a:r>
            <a:r>
              <a:rPr/>
              <a:t>unlabeled</a:t>
            </a:r>
            <a:r>
              <a:rPr/>
              <a:t> </a:t>
            </a:r>
            <a:r>
              <a:rPr/>
              <a:t>numbers</a:t>
            </a:r>
            <a:r>
              <a:rPr/>
              <a:t> </a:t>
            </a:r>
            <a:r>
              <a:rPr/>
              <a:t>in</a:t>
            </a:r>
            <a:r>
              <a:rPr/>
              <a:t> </a:t>
            </a:r>
            <a:r>
              <a:rPr/>
              <a:t>between.</a:t>
            </a:r>
            <a:r>
              <a:rPr/>
              <a:t> </a:t>
            </a:r>
            <a:r>
              <a:rPr/>
              <a:t>You</a:t>
            </a:r>
            <a:r>
              <a:rPr/>
              <a:t> </a:t>
            </a:r>
            <a:r>
              <a:rPr/>
              <a:t>are</a:t>
            </a:r>
            <a:r>
              <a:rPr/>
              <a:t> </a:t>
            </a:r>
            <a:r>
              <a:rPr/>
              <a:t>supposed</a:t>
            </a:r>
            <a:r>
              <a:rPr/>
              <a:t> </a:t>
            </a:r>
            <a:r>
              <a:rPr/>
              <a:t>to</a:t>
            </a:r>
            <a:r>
              <a:rPr/>
              <a:t> </a:t>
            </a:r>
            <a:r>
              <a:rPr/>
              <a:t>pick</a:t>
            </a:r>
            <a:r>
              <a:rPr/>
              <a:t> </a:t>
            </a:r>
            <a:r>
              <a:rPr/>
              <a:t>a</a:t>
            </a:r>
            <a:r>
              <a:rPr/>
              <a:t> </a:t>
            </a:r>
            <a:r>
              <a:rPr/>
              <a:t>number</a:t>
            </a:r>
            <a:r>
              <a:rPr/>
              <a:t> </a:t>
            </a:r>
            <a:r>
              <a:rPr/>
              <a:t>that</a:t>
            </a:r>
            <a:r>
              <a:rPr/>
              <a:t> </a:t>
            </a:r>
            <a:r>
              <a:rPr/>
              <a:t>represents</a:t>
            </a:r>
            <a:r>
              <a:rPr/>
              <a:t> </a:t>
            </a:r>
            <a:r>
              <a:rPr/>
              <a:t>how</a:t>
            </a:r>
            <a:r>
              <a:rPr/>
              <a:t> </a:t>
            </a:r>
            <a:r>
              <a:rPr/>
              <a:t>close</a:t>
            </a:r>
            <a:r>
              <a:rPr/>
              <a:t> </a:t>
            </a:r>
            <a:r>
              <a:rPr/>
              <a:t>you</a:t>
            </a:r>
            <a:r>
              <a:rPr/>
              <a:t> </a:t>
            </a:r>
            <a:r>
              <a:rPr/>
              <a:t>are</a:t>
            </a:r>
            <a:r>
              <a:rPr/>
              <a:t> </a:t>
            </a:r>
            <a:r>
              <a:rPr/>
              <a:t>to</a:t>
            </a:r>
            <a:r>
              <a:rPr/>
              <a:t> </a:t>
            </a:r>
            <a:r>
              <a:rPr/>
              <a:t>one</a:t>
            </a:r>
            <a:r>
              <a:rPr/>
              <a:t> </a:t>
            </a:r>
            <a:r>
              <a:rPr/>
              <a:t>of</a:t>
            </a:r>
            <a:r>
              <a:rPr/>
              <a:t> </a:t>
            </a:r>
            <a:r>
              <a:rPr/>
              <a:t>the</a:t>
            </a:r>
            <a:r>
              <a:rPr/>
              <a:t> </a:t>
            </a:r>
            <a:r>
              <a:rPr/>
              <a:t>two</a:t>
            </a:r>
            <a:r>
              <a:rPr/>
              <a:t> </a:t>
            </a:r>
            <a:r>
              <a:rPr/>
              <a:t>extremes.</a:t>
            </a:r>
            <a:r>
              <a:rPr/>
              <a:t> </a:t>
            </a:r>
            <a:r>
              <a:rPr/>
              <a:t>This</a:t>
            </a:r>
            <a:r>
              <a:rPr/>
              <a:t> </a:t>
            </a:r>
            <a:r>
              <a:rPr/>
              <a:t>if</a:t>
            </a:r>
            <a:r>
              <a:rPr/>
              <a:t> </a:t>
            </a:r>
            <a:r>
              <a:rPr/>
              <a:t>often</a:t>
            </a:r>
            <a:r>
              <a:rPr/>
              <a:t> </a:t>
            </a:r>
            <a:r>
              <a:rPr/>
              <a:t>done</a:t>
            </a:r>
            <a:r>
              <a:rPr/>
              <a:t> </a:t>
            </a:r>
            <a:r>
              <a:rPr/>
              <a:t>with</a:t>
            </a:r>
            <a:r>
              <a:rPr/>
              <a:t> </a:t>
            </a:r>
            <a:r>
              <a:rPr/>
              <a:t>moods</a:t>
            </a:r>
            <a:r>
              <a:rPr/>
              <a:t> </a:t>
            </a:r>
            <a:r>
              <a:rPr/>
              <a:t>(happy/sad,</a:t>
            </a:r>
            <a:r>
              <a:rPr/>
              <a:t> </a:t>
            </a:r>
            <a:r>
              <a:rPr/>
              <a:t>calm/excited,</a:t>
            </a:r>
            <a:r>
              <a:rPr/>
              <a:t> </a:t>
            </a:r>
            <a:r>
              <a:rPr/>
              <a:t>silly/serious),</a:t>
            </a:r>
            <a:r>
              <a:rPr/>
              <a:t> </a:t>
            </a:r>
            <a:r>
              <a:rPr/>
              <a:t>but</a:t>
            </a:r>
            <a:r>
              <a:rPr/>
              <a:t> </a:t>
            </a:r>
            <a:r>
              <a:rPr/>
              <a:t>you</a:t>
            </a:r>
            <a:r>
              <a:rPr/>
              <a:t> </a:t>
            </a:r>
            <a:r>
              <a:rPr/>
              <a:t>can</a:t>
            </a:r>
            <a:r>
              <a:rPr/>
              <a:t> </a:t>
            </a:r>
            <a:r>
              <a:rPr/>
              <a:t>also</a:t>
            </a:r>
            <a:r>
              <a:rPr/>
              <a:t> </a:t>
            </a:r>
            <a:r>
              <a:rPr/>
              <a:t>use</a:t>
            </a:r>
            <a:r>
              <a:rPr/>
              <a:t> </a:t>
            </a:r>
            <a:r>
              <a:rPr/>
              <a:t>this</a:t>
            </a:r>
            <a:r>
              <a:rPr/>
              <a:t> </a:t>
            </a:r>
            <a:r>
              <a:rPr/>
              <a:t>to</a:t>
            </a:r>
            <a:r>
              <a:rPr/>
              <a:t> </a:t>
            </a:r>
            <a:r>
              <a:rPr/>
              <a:t>evaluate</a:t>
            </a:r>
            <a:r>
              <a:rPr/>
              <a:t> </a:t>
            </a:r>
            <a:r>
              <a:rPr/>
              <a:t>something</a:t>
            </a:r>
            <a:r>
              <a:rPr/>
              <a:t> </a:t>
            </a:r>
            <a:r>
              <a:rPr/>
              <a:t>external</a:t>
            </a:r>
            <a:r>
              <a:rPr/>
              <a:t> </a:t>
            </a:r>
            <a:r>
              <a:rPr/>
              <a:t>like</a:t>
            </a:r>
            <a:r>
              <a:rPr/>
              <a:t> </a:t>
            </a:r>
            <a:r>
              <a:rPr/>
              <a:t>the</a:t>
            </a:r>
            <a:r>
              <a:rPr/>
              <a:t> </a:t>
            </a:r>
            <a:r>
              <a:rPr/>
              <a:t>quality</a:t>
            </a:r>
            <a:r>
              <a:rPr/>
              <a:t> </a:t>
            </a:r>
            <a:r>
              <a:rPr/>
              <a:t>of</a:t>
            </a:r>
            <a:r>
              <a:rPr/>
              <a:t> </a:t>
            </a:r>
            <a:r>
              <a:rPr/>
              <a:t>your</a:t>
            </a:r>
            <a:r>
              <a:rPr/>
              <a:t> </a:t>
            </a:r>
            <a:r>
              <a:rPr/>
              <a:t>interaction</a:t>
            </a:r>
            <a:r>
              <a:rPr/>
              <a:t> </a:t>
            </a:r>
            <a:r>
              <a:rPr/>
              <a:t>with</a:t>
            </a:r>
            <a:r>
              <a:rPr/>
              <a:t> </a:t>
            </a:r>
            <a:r>
              <a:rPr/>
              <a:t>a</a:t>
            </a:r>
            <a:r>
              <a:rPr/>
              <a:t> </a:t>
            </a:r>
            <a:r>
              <a:rPr/>
              <a:t>health</a:t>
            </a:r>
            <a:r>
              <a:rPr/>
              <a:t> </a:t>
            </a:r>
            <a:r>
              <a:rPr/>
              <a:t>care</a:t>
            </a:r>
            <a:r>
              <a:rPr/>
              <a:t> </a:t>
            </a:r>
            <a:r>
              <a:rPr/>
              <a:t>provider</a:t>
            </a:r>
            <a:r>
              <a:rPr/>
              <a:t> </a:t>
            </a:r>
            <a:r>
              <a:rPr/>
              <a:t>(rude/courteous,</a:t>
            </a:r>
            <a:r>
              <a:rPr/>
              <a:t> </a:t>
            </a:r>
            <a:r>
              <a:rPr/>
              <a:t>friendly/cold,</a:t>
            </a:r>
            <a:r>
              <a:rPr/>
              <a:t> </a:t>
            </a:r>
            <a:r>
              <a:rPr/>
              <a:t>informative/confusing).</a:t>
            </a:r>
          </a:p>
          <a:p>
            <a:pPr lvl="0" marL="0" indent="0">
              <a:buNone/>
            </a:pPr>
          </a:p>
          <a:p>
            <a:pPr lvl="0" marL="0" indent="0">
              <a:buNone/>
            </a:pPr>
            <a:r>
              <a:rPr/>
              <a:t>There</a:t>
            </a:r>
            <a:r>
              <a:rPr/>
              <a:t> </a:t>
            </a:r>
            <a:r>
              <a:rPr/>
              <a:t>are</a:t>
            </a:r>
            <a:r>
              <a:rPr/>
              <a:t> </a:t>
            </a:r>
            <a:r>
              <a:rPr/>
              <a:t>three</a:t>
            </a:r>
            <a:r>
              <a:rPr/>
              <a:t> </a:t>
            </a:r>
            <a:r>
              <a:rPr/>
              <a:t>common</a:t>
            </a:r>
            <a:r>
              <a:rPr/>
              <a:t> </a:t>
            </a:r>
            <a:r>
              <a:rPr/>
              <a:t>themes</a:t>
            </a:r>
            <a:r>
              <a:rPr/>
              <a:t> </a:t>
            </a:r>
            <a:r>
              <a:rPr/>
              <a:t>for</a:t>
            </a:r>
            <a:r>
              <a:rPr/>
              <a:t> </a:t>
            </a:r>
            <a:r>
              <a:rPr/>
              <a:t>these</a:t>
            </a:r>
            <a:r>
              <a:rPr/>
              <a:t> </a:t>
            </a:r>
            <a:r>
              <a:rPr/>
              <a:t>pairs</a:t>
            </a:r>
            <a:r>
              <a:rPr/>
              <a:t> </a:t>
            </a:r>
            <a:r>
              <a:rPr/>
              <a:t>of</a:t>
            </a:r>
            <a:r>
              <a:rPr/>
              <a:t> </a:t>
            </a:r>
            <a:r>
              <a:rPr/>
              <a:t>polar</a:t>
            </a:r>
            <a:r>
              <a:rPr/>
              <a:t> </a:t>
            </a:r>
            <a:r>
              <a:rPr/>
              <a:t>opposites.</a:t>
            </a:r>
            <a:r>
              <a:rPr/>
              <a:t> </a:t>
            </a:r>
            <a:r>
              <a:rPr/>
              <a:t>They</a:t>
            </a:r>
            <a:r>
              <a:rPr/>
              <a:t> </a:t>
            </a:r>
            <a:r>
              <a:rPr/>
              <a:t>are</a:t>
            </a:r>
            <a:r>
              <a:rPr/>
              <a:t> </a:t>
            </a:r>
            <a:r>
              <a:rPr/>
              <a:t>usually</a:t>
            </a:r>
            <a:r>
              <a:rPr/>
              <a:t> </a:t>
            </a:r>
            <a:r>
              <a:rPr/>
              <a:t>measuring</a:t>
            </a:r>
            <a:r>
              <a:rPr/>
              <a:t> </a:t>
            </a:r>
            <a:r>
              <a:rPr/>
              <a:t>an</a:t>
            </a:r>
            <a:r>
              <a:rPr/>
              <a:t> </a:t>
            </a:r>
            <a:r>
              <a:rPr/>
              <a:t>evaluation</a:t>
            </a:r>
            <a:r>
              <a:rPr/>
              <a:t> </a:t>
            </a:r>
            <a:r>
              <a:rPr/>
              <a:t>(good</a:t>
            </a:r>
            <a:r>
              <a:rPr/>
              <a:t> </a:t>
            </a:r>
            <a:r>
              <a:rPr/>
              <a:t>versus</a:t>
            </a:r>
            <a:r>
              <a:rPr/>
              <a:t> </a:t>
            </a:r>
            <a:r>
              <a:rPr/>
              <a:t>bad,</a:t>
            </a:r>
            <a:r>
              <a:rPr/>
              <a:t> </a:t>
            </a:r>
            <a:r>
              <a:rPr/>
              <a:t>for</a:t>
            </a:r>
            <a:r>
              <a:rPr/>
              <a:t> </a:t>
            </a:r>
            <a:r>
              <a:rPr/>
              <a:t>example),</a:t>
            </a:r>
            <a:r>
              <a:rPr/>
              <a:t> </a:t>
            </a:r>
            <a:r>
              <a:rPr/>
              <a:t>or</a:t>
            </a:r>
            <a:r>
              <a:rPr/>
              <a:t> </a:t>
            </a:r>
            <a:r>
              <a:rPr/>
              <a:t>potency</a:t>
            </a:r>
            <a:r>
              <a:rPr/>
              <a:t> </a:t>
            </a:r>
            <a:r>
              <a:rPr/>
              <a:t>(strong</a:t>
            </a:r>
            <a:r>
              <a:rPr/>
              <a:t> </a:t>
            </a:r>
            <a:r>
              <a:rPr/>
              <a:t>versus</a:t>
            </a:r>
            <a:r>
              <a:rPr/>
              <a:t> </a:t>
            </a:r>
            <a:r>
              <a:rPr/>
              <a:t>weak),</a:t>
            </a:r>
            <a:r>
              <a:rPr/>
              <a:t> </a:t>
            </a:r>
            <a:r>
              <a:rPr/>
              <a:t>or</a:t>
            </a:r>
            <a:r>
              <a:rPr/>
              <a:t> </a:t>
            </a:r>
            <a:r>
              <a:rPr/>
              <a:t>activity</a:t>
            </a:r>
            <a:r>
              <a:rPr/>
              <a:t> </a:t>
            </a:r>
            <a:r>
              <a:rPr/>
              <a:t>(faster</a:t>
            </a:r>
            <a:r>
              <a:rPr/>
              <a:t> </a:t>
            </a:r>
            <a:r>
              <a:rPr/>
              <a:t>versus</a:t>
            </a:r>
            <a:r>
              <a:rPr/>
              <a:t> </a:t>
            </a:r>
            <a:r>
              <a:rPr/>
              <a:t>slow).</a:t>
            </a:r>
            <a:r>
              <a:rPr/>
              <a:t> </a:t>
            </a:r>
            <a:r>
              <a:rPr/>
              <a:t>This</a:t>
            </a:r>
            <a:r>
              <a:rPr/>
              <a:t> </a:t>
            </a:r>
            <a:r>
              <a:rPr/>
              <a:t>structure,</a:t>
            </a:r>
            <a:r>
              <a:rPr/>
              <a:t> </a:t>
            </a:r>
            <a:r>
              <a:rPr/>
              <a:t>has</a:t>
            </a:r>
            <a:r>
              <a:rPr/>
              <a:t> </a:t>
            </a:r>
            <a:r>
              <a:rPr/>
              <a:t>been</a:t>
            </a:r>
            <a:r>
              <a:rPr/>
              <a:t> </a:t>
            </a:r>
            <a:r>
              <a:rPr/>
              <a:t>studied</a:t>
            </a:r>
            <a:r>
              <a:rPr/>
              <a:t> </a:t>
            </a:r>
            <a:r>
              <a:rPr/>
              <a:t>extensively</a:t>
            </a:r>
            <a:r>
              <a:rPr/>
              <a:t> </a:t>
            </a:r>
            <a:r>
              <a:rPr/>
              <a:t>using</a:t>
            </a:r>
            <a:r>
              <a:rPr/>
              <a:t> </a:t>
            </a:r>
            <a:r>
              <a:rPr/>
              <a:t>various</a:t>
            </a:r>
            <a:r>
              <a:rPr/>
              <a:t> </a:t>
            </a:r>
            <a:r>
              <a:rPr/>
              <a:t>factor</a:t>
            </a:r>
            <a:r>
              <a:rPr/>
              <a:t> </a:t>
            </a:r>
            <a:r>
              <a:rPr/>
              <a:t>analysis</a:t>
            </a:r>
            <a:r>
              <a:rPr/>
              <a:t> </a:t>
            </a:r>
            <a:r>
              <a:rPr/>
              <a:t>models</a:t>
            </a:r>
            <a:r>
              <a:rPr/>
              <a:t> </a:t>
            </a:r>
            <a:r>
              <a:rPr/>
              <a:t>and</a:t>
            </a:r>
            <a:r>
              <a:rPr/>
              <a:t> </a:t>
            </a:r>
            <a:r>
              <a:rPr/>
              <a:t>is</a:t>
            </a:r>
            <a:r>
              <a:rPr/>
              <a:t> </a:t>
            </a:r>
            <a:r>
              <a:rPr/>
              <a:t>often</a:t>
            </a:r>
            <a:r>
              <a:rPr/>
              <a:t> </a:t>
            </a:r>
            <a:r>
              <a:rPr/>
              <a:t>referred</a:t>
            </a:r>
            <a:r>
              <a:rPr/>
              <a:t> </a:t>
            </a:r>
            <a:r>
              <a:rPr/>
              <a:t>to</a:t>
            </a:r>
            <a:r>
              <a:rPr/>
              <a:t> </a:t>
            </a:r>
            <a:r>
              <a:rPr/>
              <a:t>by</a:t>
            </a:r>
            <a:r>
              <a:rPr/>
              <a:t> </a:t>
            </a:r>
            <a:r>
              <a:rPr/>
              <a:t>the</a:t>
            </a:r>
            <a:r>
              <a:rPr/>
              <a:t> </a:t>
            </a:r>
            <a:r>
              <a:rPr/>
              <a:t>acronym</a:t>
            </a:r>
            <a:r>
              <a:rPr/>
              <a:t> </a:t>
            </a:r>
            <a:r>
              <a:rPr/>
              <a:t>EPA.</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of</a:t>
            </a:r>
            <a:r>
              <a:rPr/>
              <a:t> </a:t>
            </a:r>
            <a:r>
              <a:rPr/>
              <a:t>a</a:t>
            </a:r>
            <a:r>
              <a:rPr/>
              <a:t> </a:t>
            </a:r>
            <a:r>
              <a:rPr/>
              <a:t>semantic</a:t>
            </a:r>
            <a:r>
              <a:rPr/>
              <a:t> </a:t>
            </a:r>
            <a:r>
              <a:rPr/>
              <a:t>differential</a:t>
            </a:r>
            <a:r>
              <a:rPr/>
              <a:t> </a:t>
            </a:r>
            <a:r>
              <a:rPr/>
              <a:t>scale</a:t>
            </a:r>
            <a:r>
              <a:rPr/>
              <a:t> </a:t>
            </a:r>
            <a:r>
              <a:rPr/>
              <a:t>that</a:t>
            </a:r>
            <a:r>
              <a:rPr/>
              <a:t> </a:t>
            </a:r>
            <a:r>
              <a:rPr/>
              <a:t>is</a:t>
            </a:r>
            <a:r>
              <a:rPr/>
              <a:t> </a:t>
            </a:r>
            <a:r>
              <a:rPr/>
              <a:t>found</a:t>
            </a:r>
            <a:r>
              <a:rPr/>
              <a:t> </a:t>
            </a:r>
            <a:r>
              <a:rPr/>
              <a:t>in</a:t>
            </a:r>
            <a:r>
              <a:rPr/>
              <a:t> </a:t>
            </a:r>
            <a:r>
              <a:rPr/>
              <a:t>the</a:t>
            </a:r>
            <a:r>
              <a:rPr/>
              <a:t> </a:t>
            </a:r>
            <a:r>
              <a:rPr/>
              <a:t>article</a:t>
            </a:r>
            <a:r>
              <a:rPr/>
              <a:t> </a:t>
            </a:r>
            <a:r>
              <a:rPr/>
              <a:t>by</a:t>
            </a:r>
            <a:r>
              <a:rPr/>
              <a:t> </a:t>
            </a:r>
            <a:r>
              <a:rPr/>
              <a:t>Desselle</a:t>
            </a:r>
            <a:r>
              <a:rPr/>
              <a:t> </a:t>
            </a:r>
            <a:r>
              <a:rPr/>
              <a:t>on</a:t>
            </a:r>
            <a:r>
              <a:rPr/>
              <a:t> </a:t>
            </a:r>
            <a:r>
              <a:rPr/>
              <a:t>summated</a:t>
            </a:r>
            <a:r>
              <a:rPr/>
              <a:t> </a:t>
            </a:r>
            <a:r>
              <a:rPr/>
              <a:t>rating</a:t>
            </a:r>
            <a:r>
              <a:rPr/>
              <a:t> </a:t>
            </a:r>
            <a:r>
              <a:rPr/>
              <a:t>attitude</a:t>
            </a:r>
            <a:r>
              <a:rPr/>
              <a:t> </a:t>
            </a:r>
            <a:r>
              <a:rPr/>
              <a:t>scales.</a:t>
            </a:r>
            <a:r>
              <a:rPr/>
              <a:t> </a:t>
            </a:r>
            <a:r>
              <a:rPr/>
              <a:t>The</a:t>
            </a:r>
            <a:r>
              <a:rPr/>
              <a:t> </a:t>
            </a:r>
            <a:r>
              <a:rPr/>
              <a:t>adjective</a:t>
            </a:r>
            <a:r>
              <a:rPr/>
              <a:t> </a:t>
            </a:r>
            <a:r>
              <a:rPr/>
              <a:t>pairs</a:t>
            </a:r>
            <a:r>
              <a:rPr/>
              <a:t> </a:t>
            </a:r>
            <a:r>
              <a:rPr/>
              <a:t>are</a:t>
            </a:r>
            <a:r>
              <a:rPr/>
              <a:t> </a:t>
            </a:r>
            <a:r>
              <a:rPr/>
              <a:t>inaccessible/totally</a:t>
            </a:r>
            <a:r>
              <a:rPr/>
              <a:t> </a:t>
            </a:r>
            <a:r>
              <a:rPr/>
              <a:t>accessible,</a:t>
            </a:r>
            <a:r>
              <a:rPr/>
              <a:t> </a:t>
            </a:r>
            <a:r>
              <a:rPr/>
              <a:t>rude/courteous,</a:t>
            </a:r>
            <a:r>
              <a:rPr/>
              <a:t> </a:t>
            </a:r>
            <a:r>
              <a:rPr/>
              <a:t>caring/unsympathetic.</a:t>
            </a:r>
            <a:r>
              <a:rPr/>
              <a:t> </a:t>
            </a:r>
            <a:r>
              <a:rPr/>
              <a:t>You</a:t>
            </a:r>
            <a:r>
              <a:rPr/>
              <a:t> </a:t>
            </a:r>
            <a:r>
              <a:rPr/>
              <a:t>get</a:t>
            </a:r>
            <a:r>
              <a:rPr/>
              <a:t> </a:t>
            </a:r>
            <a:r>
              <a:rPr/>
              <a:t>to</a:t>
            </a:r>
            <a:r>
              <a:rPr/>
              <a:t> </a:t>
            </a:r>
            <a:r>
              <a:rPr/>
              <a:t>choose</a:t>
            </a:r>
            <a:r>
              <a:rPr/>
              <a:t> </a:t>
            </a:r>
            <a:r>
              <a:rPr/>
              <a:t>a</a:t>
            </a:r>
            <a:r>
              <a:rPr/>
              <a:t> </a:t>
            </a:r>
            <a:r>
              <a:rPr/>
              <a:t>number</a:t>
            </a:r>
            <a:r>
              <a:rPr/>
              <a:t> </a:t>
            </a:r>
            <a:r>
              <a:rPr/>
              <a:t>between</a:t>
            </a:r>
            <a:r>
              <a:rPr/>
              <a:t> </a:t>
            </a:r>
            <a:r>
              <a:rPr/>
              <a:t>1</a:t>
            </a:r>
            <a:r>
              <a:rPr/>
              <a:t> </a:t>
            </a:r>
            <a:r>
              <a:rPr/>
              <a:t>and</a:t>
            </a:r>
            <a:r>
              <a:rPr/>
              <a:t> </a:t>
            </a:r>
            <a:r>
              <a:rPr/>
              <a:t>7</a:t>
            </a:r>
            <a:r>
              <a:rPr/>
              <a:t> </a:t>
            </a:r>
            <a:r>
              <a:rPr/>
              <a:t>where</a:t>
            </a:r>
            <a:r>
              <a:rPr/>
              <a:t> </a:t>
            </a:r>
            <a:r>
              <a:rPr/>
              <a:t>1</a:t>
            </a:r>
            <a:r>
              <a:rPr/>
              <a:t> </a:t>
            </a:r>
            <a:r>
              <a:rPr/>
              <a:t>represents</a:t>
            </a:r>
            <a:r>
              <a:rPr/>
              <a:t> </a:t>
            </a:r>
            <a:r>
              <a:rPr/>
              <a:t>completely</a:t>
            </a:r>
            <a:r>
              <a:rPr/>
              <a:t> </a:t>
            </a:r>
            <a:r>
              <a:rPr/>
              <a:t>rude</a:t>
            </a:r>
            <a:r>
              <a:rPr/>
              <a:t> </a:t>
            </a:r>
            <a:r>
              <a:rPr/>
              <a:t>and</a:t>
            </a:r>
            <a:r>
              <a:rPr/>
              <a:t> </a:t>
            </a:r>
            <a:r>
              <a:rPr/>
              <a:t>7</a:t>
            </a:r>
            <a:r>
              <a:rPr/>
              <a:t> </a:t>
            </a:r>
            <a:r>
              <a:rPr/>
              <a:t>represents</a:t>
            </a:r>
            <a:r>
              <a:rPr/>
              <a:t> </a:t>
            </a:r>
            <a:r>
              <a:rPr/>
              <a:t>completely</a:t>
            </a:r>
            <a:r>
              <a:rPr/>
              <a:t> </a:t>
            </a:r>
            <a:r>
              <a:rPr/>
              <a:t>courteous</a:t>
            </a:r>
            <a:r>
              <a:rPr/>
              <a:t> </a:t>
            </a:r>
            <a:r>
              <a:rPr/>
              <a:t>on</a:t>
            </a:r>
            <a:r>
              <a:rPr/>
              <a:t> </a:t>
            </a:r>
            <a:r>
              <a:rPr/>
              <a:t>the</a:t>
            </a:r>
            <a:r>
              <a:rPr/>
              <a:t> </a:t>
            </a:r>
            <a:r>
              <a:rPr/>
              <a:t>second</a:t>
            </a:r>
            <a:r>
              <a:rPr/>
              <a:t> </a:t>
            </a:r>
            <a:r>
              <a:rPr/>
              <a:t>question,</a:t>
            </a:r>
            <a:r>
              <a:rPr/>
              <a:t> </a:t>
            </a:r>
            <a:r>
              <a:rPr/>
              <a:t>for</a:t>
            </a:r>
            <a:r>
              <a:rPr/>
              <a:t> </a:t>
            </a:r>
            <a:r>
              <a:rPr/>
              <a:t>example.</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There’s</a:t>
            </a:r>
            <a:r>
              <a:rPr/>
              <a:t> </a:t>
            </a:r>
            <a:r>
              <a:rPr/>
              <a:t>a</a:t>
            </a:r>
            <a:r>
              <a:rPr/>
              <a:t> </a:t>
            </a:r>
            <a:r>
              <a:rPr/>
              <a:t>lot</a:t>
            </a:r>
            <a:r>
              <a:rPr/>
              <a:t> </a:t>
            </a:r>
            <a:r>
              <a:rPr/>
              <a:t>of</a:t>
            </a:r>
            <a:r>
              <a:rPr/>
              <a:t> </a:t>
            </a:r>
            <a:r>
              <a:rPr/>
              <a:t>material</a:t>
            </a:r>
            <a:r>
              <a:rPr/>
              <a:t> </a:t>
            </a:r>
            <a:r>
              <a:rPr/>
              <a:t>here,</a:t>
            </a:r>
            <a:r>
              <a:rPr/>
              <a:t> </a:t>
            </a:r>
            <a:r>
              <a:rPr/>
              <a:t>so</a:t>
            </a:r>
            <a:r>
              <a:rPr/>
              <a:t> </a:t>
            </a:r>
            <a:r>
              <a:rPr/>
              <a:t>let’s</a:t>
            </a:r>
            <a:r>
              <a:rPr/>
              <a:t> </a:t>
            </a:r>
            <a:r>
              <a:rPr/>
              <a:t>take</a:t>
            </a:r>
            <a:r>
              <a:rPr/>
              <a:t> </a:t>
            </a:r>
            <a:r>
              <a:rPr/>
              <a:t>another</a:t>
            </a:r>
            <a:r>
              <a:rPr/>
              <a:t> </a:t>
            </a:r>
            <a:r>
              <a:rPr/>
              <a:t>break.</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visual</a:t>
            </a:r>
            <a:r>
              <a:rPr/>
              <a:t> </a:t>
            </a:r>
            <a:r>
              <a:rPr/>
              <a:t>analog</a:t>
            </a:r>
            <a:r>
              <a:rPr/>
              <a:t> </a:t>
            </a:r>
            <a:r>
              <a:rPr/>
              <a:t>scale</a:t>
            </a:r>
            <a:r>
              <a:rPr/>
              <a:t> </a:t>
            </a:r>
            <a:r>
              <a:rPr/>
              <a:t>is</a:t>
            </a:r>
            <a:r>
              <a:rPr/>
              <a:t> </a:t>
            </a:r>
            <a:r>
              <a:rPr/>
              <a:t>a</a:t>
            </a:r>
            <a:r>
              <a:rPr/>
              <a:t> </a:t>
            </a:r>
            <a:r>
              <a:rPr/>
              <a:t>graphical</a:t>
            </a:r>
            <a:r>
              <a:rPr/>
              <a:t> </a:t>
            </a:r>
            <a:r>
              <a:rPr/>
              <a:t>method</a:t>
            </a:r>
            <a:r>
              <a:rPr/>
              <a:t> </a:t>
            </a:r>
            <a:r>
              <a:rPr/>
              <a:t>for</a:t>
            </a:r>
            <a:r>
              <a:rPr/>
              <a:t> </a:t>
            </a:r>
            <a:r>
              <a:rPr/>
              <a:t>collecting</a:t>
            </a:r>
            <a:r>
              <a:rPr/>
              <a:t> </a:t>
            </a:r>
            <a:r>
              <a:rPr/>
              <a:t>data.</a:t>
            </a:r>
            <a:r>
              <a:rPr/>
              <a:t> </a:t>
            </a:r>
            <a:r>
              <a:rPr/>
              <a:t>You</a:t>
            </a:r>
            <a:r>
              <a:rPr/>
              <a:t> </a:t>
            </a:r>
            <a:r>
              <a:rPr/>
              <a:t>see</a:t>
            </a:r>
            <a:r>
              <a:rPr/>
              <a:t> </a:t>
            </a:r>
            <a:r>
              <a:rPr/>
              <a:t>a</a:t>
            </a:r>
            <a:r>
              <a:rPr/>
              <a:t> </a:t>
            </a:r>
            <a:r>
              <a:rPr/>
              <a:t>line</a:t>
            </a:r>
            <a:r>
              <a:rPr/>
              <a:t> </a:t>
            </a:r>
            <a:r>
              <a:rPr/>
              <a:t>segment</a:t>
            </a:r>
            <a:r>
              <a:rPr/>
              <a:t> </a:t>
            </a:r>
            <a:r>
              <a:rPr/>
              <a:t>with</a:t>
            </a:r>
            <a:r>
              <a:rPr/>
              <a:t> </a:t>
            </a:r>
            <a:r>
              <a:rPr/>
              <a:t>a</a:t>
            </a:r>
            <a:r>
              <a:rPr/>
              <a:t> </a:t>
            </a:r>
            <a:r>
              <a:rPr/>
              <a:t>length</a:t>
            </a:r>
            <a:r>
              <a:rPr/>
              <a:t> </a:t>
            </a:r>
            <a:r>
              <a:rPr/>
              <a:t>of</a:t>
            </a:r>
            <a:r>
              <a:rPr/>
              <a:t> </a:t>
            </a:r>
            <a:r>
              <a:rPr/>
              <a:t>exactly</a:t>
            </a:r>
            <a:r>
              <a:rPr/>
              <a:t> </a:t>
            </a:r>
            <a:r>
              <a:rPr/>
              <a:t>100</a:t>
            </a:r>
            <a:r>
              <a:rPr/>
              <a:t> </a:t>
            </a:r>
            <a:r>
              <a:rPr/>
              <a:t>millimeters.</a:t>
            </a:r>
            <a:r>
              <a:rPr/>
              <a:t> </a:t>
            </a:r>
            <a:r>
              <a:rPr/>
              <a:t>At</a:t>
            </a:r>
            <a:r>
              <a:rPr/>
              <a:t> </a:t>
            </a:r>
            <a:r>
              <a:rPr/>
              <a:t>either</a:t>
            </a:r>
            <a:r>
              <a:rPr/>
              <a:t> </a:t>
            </a:r>
            <a:r>
              <a:rPr/>
              <a:t>end</a:t>
            </a:r>
            <a:r>
              <a:rPr/>
              <a:t> </a:t>
            </a:r>
            <a:r>
              <a:rPr/>
              <a:t>are</a:t>
            </a:r>
            <a:r>
              <a:rPr/>
              <a:t> </a:t>
            </a:r>
            <a:r>
              <a:rPr/>
              <a:t>two</a:t>
            </a:r>
            <a:r>
              <a:rPr/>
              <a:t> </a:t>
            </a:r>
            <a:r>
              <a:rPr/>
              <a:t>extremes,</a:t>
            </a:r>
            <a:r>
              <a:rPr/>
              <a:t> </a:t>
            </a:r>
            <a:r>
              <a:rPr/>
              <a:t>Alert/Extremely</a:t>
            </a:r>
            <a:r>
              <a:rPr/>
              <a:t> </a:t>
            </a:r>
            <a:r>
              <a:rPr/>
              <a:t>drowsy,</a:t>
            </a:r>
            <a:r>
              <a:rPr/>
              <a:t> </a:t>
            </a:r>
            <a:r>
              <a:rPr/>
              <a:t>for</a:t>
            </a:r>
            <a:r>
              <a:rPr/>
              <a:t> </a:t>
            </a:r>
            <a:r>
              <a:rPr/>
              <a:t>example.</a:t>
            </a:r>
            <a:r>
              <a:rPr/>
              <a:t> </a:t>
            </a:r>
            <a:r>
              <a:rPr/>
              <a:t>You</a:t>
            </a:r>
            <a:r>
              <a:rPr/>
              <a:t> </a:t>
            </a:r>
            <a:r>
              <a:rPr/>
              <a:t>are</a:t>
            </a:r>
            <a:r>
              <a:rPr/>
              <a:t> </a:t>
            </a:r>
            <a:r>
              <a:rPr/>
              <a:t>asked</a:t>
            </a:r>
            <a:r>
              <a:rPr/>
              <a:t> </a:t>
            </a:r>
            <a:r>
              <a:rPr/>
              <a:t>to</a:t>
            </a:r>
            <a:r>
              <a:rPr/>
              <a:t> </a:t>
            </a:r>
            <a:r>
              <a:rPr/>
              <a:t>place</a:t>
            </a:r>
            <a:r>
              <a:rPr/>
              <a:t> </a:t>
            </a:r>
            <a:r>
              <a:rPr/>
              <a:t>an</a:t>
            </a:r>
            <a:r>
              <a:rPr/>
              <a:t> </a:t>
            </a:r>
            <a:r>
              <a:rPr/>
              <a:t>X</a:t>
            </a:r>
            <a:r>
              <a:rPr/>
              <a:t> </a:t>
            </a:r>
            <a:r>
              <a:rPr/>
              <a:t>anywhere</a:t>
            </a:r>
            <a:r>
              <a:rPr/>
              <a:t> </a:t>
            </a:r>
            <a:r>
              <a:rPr/>
              <a:t>along</a:t>
            </a:r>
            <a:r>
              <a:rPr/>
              <a:t> </a:t>
            </a:r>
            <a:r>
              <a:rPr/>
              <a:t>that</a:t>
            </a:r>
            <a:r>
              <a:rPr/>
              <a:t> </a:t>
            </a:r>
            <a:r>
              <a:rPr/>
              <a:t>line</a:t>
            </a:r>
            <a:r>
              <a:rPr/>
              <a:t> </a:t>
            </a:r>
            <a:r>
              <a:rPr/>
              <a:t>to</a:t>
            </a:r>
            <a:r>
              <a:rPr/>
              <a:t> </a:t>
            </a:r>
            <a:r>
              <a:rPr/>
              <a:t>represent</a:t>
            </a:r>
            <a:r>
              <a:rPr/>
              <a:t> </a:t>
            </a:r>
            <a:r>
              <a:rPr/>
              <a:t>how</a:t>
            </a:r>
            <a:r>
              <a:rPr/>
              <a:t> </a:t>
            </a:r>
            <a:r>
              <a:rPr/>
              <a:t>alert</a:t>
            </a:r>
            <a:r>
              <a:rPr/>
              <a:t> </a:t>
            </a:r>
            <a:r>
              <a:rPr/>
              <a:t>or</a:t>
            </a:r>
            <a:r>
              <a:rPr/>
              <a:t> </a:t>
            </a:r>
            <a:r>
              <a:rPr/>
              <a:t>drowsy</a:t>
            </a:r>
            <a:r>
              <a:rPr/>
              <a:t> </a:t>
            </a:r>
            <a:r>
              <a:rPr/>
              <a:t>you</a:t>
            </a:r>
            <a:r>
              <a:rPr/>
              <a:t> </a:t>
            </a:r>
            <a:r>
              <a:rPr/>
              <a:t>are.</a:t>
            </a:r>
            <a:r>
              <a:rPr/>
              <a:t> </a:t>
            </a:r>
            <a:r>
              <a:rPr/>
              <a:t>Record</a:t>
            </a:r>
            <a:r>
              <a:rPr/>
              <a:t> </a:t>
            </a:r>
            <a:r>
              <a:rPr/>
              <a:t>the</a:t>
            </a:r>
            <a:r>
              <a:rPr/>
              <a:t> </a:t>
            </a:r>
            <a:r>
              <a:rPr/>
              <a:t>distance</a:t>
            </a:r>
            <a:r>
              <a:rPr/>
              <a:t> </a:t>
            </a:r>
            <a:r>
              <a:rPr/>
              <a:t>from</a:t>
            </a:r>
            <a:r>
              <a:rPr/>
              <a:t> </a:t>
            </a:r>
            <a:r>
              <a:rPr/>
              <a:t>the</a:t>
            </a:r>
            <a:r>
              <a:rPr/>
              <a:t> </a:t>
            </a:r>
            <a:r>
              <a:rPr/>
              <a:t>left</a:t>
            </a:r>
            <a:r>
              <a:rPr/>
              <a:t> </a:t>
            </a:r>
            <a:r>
              <a:rPr/>
              <a:t>endpoint</a:t>
            </a:r>
            <a:r>
              <a:rPr/>
              <a:t> </a:t>
            </a:r>
            <a:r>
              <a:rPr/>
              <a:t>to</a:t>
            </a:r>
            <a:r>
              <a:rPr/>
              <a:t> </a:t>
            </a:r>
            <a:r>
              <a:rPr/>
              <a:t>the</a:t>
            </a:r>
            <a:r>
              <a:rPr/>
              <a:t> </a:t>
            </a:r>
            <a:r>
              <a:rPr/>
              <a:t>X.</a:t>
            </a:r>
            <a:r>
              <a:rPr/>
              <a:t> </a:t>
            </a:r>
            <a:r>
              <a:rPr/>
              <a:t>The</a:t>
            </a:r>
            <a:r>
              <a:rPr/>
              <a:t> </a:t>
            </a:r>
            <a:r>
              <a:rPr/>
              <a:t>visual</a:t>
            </a:r>
            <a:r>
              <a:rPr/>
              <a:t> </a:t>
            </a:r>
            <a:r>
              <a:rPr/>
              <a:t>analog</a:t>
            </a:r>
            <a:r>
              <a:rPr/>
              <a:t> </a:t>
            </a:r>
            <a:r>
              <a:rPr/>
              <a:t>scale</a:t>
            </a:r>
            <a:r>
              <a:rPr/>
              <a:t> </a:t>
            </a:r>
            <a:r>
              <a:rPr/>
              <a:t>gives</a:t>
            </a:r>
            <a:r>
              <a:rPr/>
              <a:t> </a:t>
            </a:r>
            <a:r>
              <a:rPr/>
              <a:t>you</a:t>
            </a:r>
            <a:r>
              <a:rPr/>
              <a:t> </a:t>
            </a:r>
            <a:r>
              <a:rPr/>
              <a:t>any</a:t>
            </a:r>
            <a:r>
              <a:rPr/>
              <a:t> </a:t>
            </a:r>
            <a:r>
              <a:rPr/>
              <a:t>possible</a:t>
            </a:r>
            <a:r>
              <a:rPr/>
              <a:t> </a:t>
            </a:r>
            <a:r>
              <a:rPr/>
              <a:t>value</a:t>
            </a:r>
            <a:r>
              <a:rPr/>
              <a:t> </a:t>
            </a:r>
            <a:r>
              <a:rPr/>
              <a:t>between</a:t>
            </a:r>
            <a:r>
              <a:rPr/>
              <a:t> </a:t>
            </a:r>
            <a:r>
              <a:rPr/>
              <a:t>0</a:t>
            </a:r>
            <a:r>
              <a:rPr/>
              <a:t> </a:t>
            </a:r>
            <a:r>
              <a:rPr/>
              <a:t>and</a:t>
            </a:r>
            <a:r>
              <a:rPr/>
              <a:t> </a:t>
            </a:r>
            <a:r>
              <a:rPr/>
              <a:t>100.</a:t>
            </a:r>
          </a:p>
          <a:p>
            <a:pPr lvl="0" marL="0" indent="0">
              <a:buNone/>
            </a:pPr>
          </a:p>
          <a:p>
            <a:pPr lvl="0" marL="0" indent="0">
              <a:buNone/>
            </a:pPr>
            <a:r>
              <a:rPr/>
              <a:t>It</a:t>
            </a:r>
            <a:r>
              <a:rPr/>
              <a:t> </a:t>
            </a:r>
            <a:r>
              <a:rPr/>
              <a:t>seems</a:t>
            </a:r>
            <a:r>
              <a:rPr/>
              <a:t> </a:t>
            </a:r>
            <a:r>
              <a:rPr/>
              <a:t>like</a:t>
            </a:r>
            <a:r>
              <a:rPr/>
              <a:t> </a:t>
            </a:r>
            <a:r>
              <a:rPr/>
              <a:t>a</a:t>
            </a:r>
            <a:r>
              <a:rPr/>
              <a:t> </a:t>
            </a:r>
            <a:r>
              <a:rPr/>
              <a:t>difficult</a:t>
            </a:r>
            <a:r>
              <a:rPr/>
              <a:t> </a:t>
            </a:r>
            <a:r>
              <a:rPr/>
              <a:t>task,</a:t>
            </a:r>
            <a:r>
              <a:rPr/>
              <a:t> </a:t>
            </a:r>
            <a:r>
              <a:rPr/>
              <a:t>but</a:t>
            </a:r>
            <a:r>
              <a:rPr/>
              <a:t> </a:t>
            </a:r>
            <a:r>
              <a:rPr/>
              <a:t>for</a:t>
            </a:r>
            <a:r>
              <a:rPr/>
              <a:t> </a:t>
            </a:r>
            <a:r>
              <a:rPr/>
              <a:t>many</a:t>
            </a:r>
            <a:r>
              <a:rPr/>
              <a:t> </a:t>
            </a:r>
            <a:r>
              <a:rPr/>
              <a:t>different</a:t>
            </a:r>
            <a:r>
              <a:rPr/>
              <a:t> </a:t>
            </a:r>
            <a:r>
              <a:rPr/>
              <a:t>measurements,</a:t>
            </a:r>
            <a:r>
              <a:rPr/>
              <a:t> </a:t>
            </a:r>
            <a:r>
              <a:rPr/>
              <a:t>the</a:t>
            </a:r>
            <a:r>
              <a:rPr/>
              <a:t> </a:t>
            </a:r>
            <a:r>
              <a:rPr/>
              <a:t>visual</a:t>
            </a:r>
            <a:r>
              <a:rPr/>
              <a:t> </a:t>
            </a:r>
            <a:r>
              <a:rPr/>
              <a:t>analog</a:t>
            </a:r>
            <a:r>
              <a:rPr/>
              <a:t> </a:t>
            </a:r>
            <a:r>
              <a:rPr/>
              <a:t>scale</a:t>
            </a:r>
            <a:r>
              <a:rPr/>
              <a:t> </a:t>
            </a:r>
            <a:r>
              <a:rPr/>
              <a:t>has</a:t>
            </a:r>
            <a:r>
              <a:rPr/>
              <a:t> </a:t>
            </a:r>
            <a:r>
              <a:rPr/>
              <a:t>been</a:t>
            </a:r>
            <a:r>
              <a:rPr/>
              <a:t> </a:t>
            </a:r>
            <a:r>
              <a:rPr/>
              <a:t>shown</a:t>
            </a:r>
            <a:r>
              <a:rPr/>
              <a:t> </a:t>
            </a:r>
            <a:r>
              <a:rPr/>
              <a:t>to</a:t>
            </a:r>
            <a:r>
              <a:rPr/>
              <a:t> </a:t>
            </a:r>
            <a:r>
              <a:rPr/>
              <a:t>have</a:t>
            </a:r>
            <a:r>
              <a:rPr/>
              <a:t> </a:t>
            </a:r>
            <a:r>
              <a:rPr/>
              <a:t>good</a:t>
            </a:r>
            <a:r>
              <a:rPr/>
              <a:t> </a:t>
            </a:r>
            <a:r>
              <a:rPr/>
              <a:t>reliability</a:t>
            </a:r>
            <a:r>
              <a:rPr/>
              <a:t> </a:t>
            </a:r>
            <a:r>
              <a:rPr/>
              <a:t>and</a:t>
            </a:r>
            <a:r>
              <a:rPr/>
              <a:t> </a:t>
            </a:r>
            <a:r>
              <a:rPr/>
              <a:t>validity.</a:t>
            </a:r>
            <a:r>
              <a:rPr/>
              <a:t> </a:t>
            </a:r>
            <a:r>
              <a:rPr/>
              <a:t>It’s</a:t>
            </a:r>
            <a:r>
              <a:rPr/>
              <a:t> </a:t>
            </a:r>
            <a:r>
              <a:rPr/>
              <a:t>easiest</a:t>
            </a:r>
            <a:r>
              <a:rPr/>
              <a:t> </a:t>
            </a:r>
            <a:r>
              <a:rPr/>
              <a:t>to</a:t>
            </a:r>
            <a:r>
              <a:rPr/>
              <a:t> </a:t>
            </a:r>
            <a:r>
              <a:rPr/>
              <a:t>do</a:t>
            </a:r>
            <a:r>
              <a:rPr/>
              <a:t> </a:t>
            </a:r>
            <a:r>
              <a:rPr/>
              <a:t>with</a:t>
            </a:r>
            <a:r>
              <a:rPr/>
              <a:t> </a:t>
            </a:r>
            <a:r>
              <a:rPr/>
              <a:t>pencil</a:t>
            </a:r>
            <a:r>
              <a:rPr/>
              <a:t> </a:t>
            </a:r>
            <a:r>
              <a:rPr/>
              <a:t>and</a:t>
            </a:r>
            <a:r>
              <a:rPr/>
              <a:t> </a:t>
            </a:r>
            <a:r>
              <a:rPr/>
              <a:t>paper,</a:t>
            </a:r>
            <a:r>
              <a:rPr/>
              <a:t> </a:t>
            </a:r>
            <a:r>
              <a:rPr/>
              <a:t>but</a:t>
            </a:r>
            <a:r>
              <a:rPr/>
              <a:t> </a:t>
            </a:r>
            <a:r>
              <a:rPr/>
              <a:t>with</a:t>
            </a:r>
            <a:r>
              <a:rPr/>
              <a:t> </a:t>
            </a:r>
            <a:r>
              <a:rPr/>
              <a:t>a</a:t>
            </a:r>
            <a:r>
              <a:rPr/>
              <a:t> </a:t>
            </a:r>
            <a:r>
              <a:rPr/>
              <a:t>small</a:t>
            </a:r>
            <a:r>
              <a:rPr/>
              <a:t> </a:t>
            </a:r>
            <a:r>
              <a:rPr/>
              <a:t>bit</a:t>
            </a:r>
            <a:r>
              <a:rPr/>
              <a:t> </a:t>
            </a:r>
            <a:r>
              <a:rPr/>
              <a:t>of</a:t>
            </a:r>
            <a:r>
              <a:rPr/>
              <a:t> </a:t>
            </a:r>
            <a:r>
              <a:rPr/>
              <a:t>programming,</a:t>
            </a:r>
            <a:r>
              <a:rPr/>
              <a:t> </a:t>
            </a:r>
            <a:r>
              <a:rPr/>
              <a:t>you</a:t>
            </a:r>
            <a:r>
              <a:rPr/>
              <a:t> </a:t>
            </a:r>
            <a:r>
              <a:rPr/>
              <a:t>can</a:t>
            </a:r>
            <a:r>
              <a:rPr/>
              <a:t> </a:t>
            </a:r>
            <a:r>
              <a:rPr/>
              <a:t>adapt</a:t>
            </a:r>
            <a:r>
              <a:rPr/>
              <a:t> </a:t>
            </a:r>
            <a:r>
              <a:rPr/>
              <a:t>this</a:t>
            </a:r>
            <a:r>
              <a:rPr/>
              <a:t> </a:t>
            </a:r>
            <a:r>
              <a:rPr/>
              <a:t>to</a:t>
            </a:r>
            <a:r>
              <a:rPr/>
              <a:t> </a:t>
            </a:r>
            <a:r>
              <a:rPr/>
              <a:t>a</a:t>
            </a:r>
            <a:r>
              <a:rPr/>
              <a:t> </a:t>
            </a:r>
            <a:r>
              <a:rPr/>
              <a:t>computerized</a:t>
            </a:r>
            <a:r>
              <a:rPr/>
              <a:t> </a:t>
            </a:r>
            <a:r>
              <a:rPr/>
              <a:t>data</a:t>
            </a:r>
            <a:r>
              <a:rPr/>
              <a:t> </a:t>
            </a:r>
            <a:r>
              <a:rPr/>
              <a:t>collection</a:t>
            </a:r>
            <a:r>
              <a:rPr/>
              <a:t> </a:t>
            </a:r>
            <a:r>
              <a:rPr/>
              <a:t>system</a:t>
            </a:r>
            <a:r>
              <a:rPr/>
              <a:t> </a:t>
            </a:r>
            <a:r>
              <a:rPr/>
              <a:t>as</a:t>
            </a:r>
            <a:r>
              <a:rPr/>
              <a:t> </a:t>
            </a:r>
            <a:r>
              <a:rPr/>
              <a:t>well.</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an</a:t>
            </a:r>
            <a:r>
              <a:rPr/>
              <a:t> </a:t>
            </a:r>
            <a:r>
              <a:rPr/>
              <a:t>example</a:t>
            </a:r>
            <a:r>
              <a:rPr/>
              <a:t> </a:t>
            </a:r>
            <a:r>
              <a:rPr/>
              <a:t>of</a:t>
            </a:r>
            <a:r>
              <a:rPr/>
              <a:t> </a:t>
            </a:r>
            <a:r>
              <a:rPr/>
              <a:t>the</a:t>
            </a:r>
            <a:r>
              <a:rPr/>
              <a:t> </a:t>
            </a:r>
            <a:r>
              <a:rPr/>
              <a:t>visual</a:t>
            </a:r>
            <a:r>
              <a:rPr/>
              <a:t> </a:t>
            </a:r>
            <a:r>
              <a:rPr/>
              <a:t>analog</a:t>
            </a:r>
            <a:r>
              <a:rPr/>
              <a:t> </a:t>
            </a:r>
            <a:r>
              <a:rPr/>
              <a:t>scale.</a:t>
            </a:r>
            <a:r>
              <a:rPr/>
              <a:t> </a:t>
            </a:r>
            <a:r>
              <a:rPr/>
              <a:t>You</a:t>
            </a:r>
            <a:r>
              <a:rPr/>
              <a:t> </a:t>
            </a:r>
            <a:r>
              <a:rPr/>
              <a:t>are</a:t>
            </a:r>
            <a:r>
              <a:rPr/>
              <a:t> </a:t>
            </a:r>
            <a:r>
              <a:rPr/>
              <a:t>measuring</a:t>
            </a:r>
            <a:r>
              <a:rPr/>
              <a:t> </a:t>
            </a:r>
            <a:r>
              <a:rPr/>
              <a:t>pain,</a:t>
            </a:r>
            <a:r>
              <a:rPr/>
              <a:t> </a:t>
            </a:r>
            <a:r>
              <a:rPr/>
              <a:t>with</a:t>
            </a:r>
            <a:r>
              <a:rPr/>
              <a:t> </a:t>
            </a:r>
            <a:r>
              <a:rPr/>
              <a:t>the</a:t>
            </a:r>
            <a:r>
              <a:rPr/>
              <a:t> </a:t>
            </a:r>
            <a:r>
              <a:rPr/>
              <a:t>left</a:t>
            </a:r>
            <a:r>
              <a:rPr/>
              <a:t> </a:t>
            </a:r>
            <a:r>
              <a:rPr/>
              <a:t>endpoint</a:t>
            </a:r>
            <a:r>
              <a:rPr/>
              <a:t> </a:t>
            </a:r>
            <a:r>
              <a:rPr/>
              <a:t>representing</a:t>
            </a:r>
            <a:r>
              <a:rPr/>
              <a:t> </a:t>
            </a:r>
            <a:r>
              <a:rPr/>
              <a:t>no</a:t>
            </a:r>
            <a:r>
              <a:rPr/>
              <a:t> </a:t>
            </a:r>
            <a:r>
              <a:rPr/>
              <a:t>pain</a:t>
            </a:r>
            <a:r>
              <a:rPr/>
              <a:t> </a:t>
            </a:r>
            <a:r>
              <a:rPr/>
              <a:t>and</a:t>
            </a:r>
            <a:r>
              <a:rPr/>
              <a:t> </a:t>
            </a:r>
            <a:r>
              <a:rPr/>
              <a:t>the</a:t>
            </a:r>
            <a:r>
              <a:rPr/>
              <a:t> </a:t>
            </a:r>
            <a:r>
              <a:rPr/>
              <a:t>right</a:t>
            </a:r>
            <a:r>
              <a:rPr/>
              <a:t> </a:t>
            </a:r>
            <a:r>
              <a:rPr/>
              <a:t>endpoint</a:t>
            </a:r>
            <a:r>
              <a:rPr/>
              <a:t> </a:t>
            </a:r>
            <a:r>
              <a:rPr/>
              <a:t>representing</a:t>
            </a:r>
            <a:r>
              <a:rPr/>
              <a:t> </a:t>
            </a:r>
            <a:r>
              <a:rPr/>
              <a:t>pain</a:t>
            </a:r>
            <a:r>
              <a:rPr/>
              <a:t> </a:t>
            </a:r>
            <a:r>
              <a:rPr/>
              <a:t>as</a:t>
            </a:r>
            <a:r>
              <a:rPr/>
              <a:t> </a:t>
            </a:r>
            <a:r>
              <a:rPr/>
              <a:t>bad</a:t>
            </a:r>
            <a:r>
              <a:rPr/>
              <a:t> </a:t>
            </a:r>
            <a:r>
              <a:rPr/>
              <a:t>as</a:t>
            </a:r>
            <a:r>
              <a:rPr/>
              <a:t> </a:t>
            </a:r>
            <a:r>
              <a:rPr/>
              <a:t>it</a:t>
            </a:r>
            <a:r>
              <a:rPr/>
              <a:t> </a:t>
            </a:r>
            <a:r>
              <a:rPr/>
              <a:t>could</a:t>
            </a:r>
            <a:r>
              <a:rPr/>
              <a:t> </a:t>
            </a:r>
            <a:r>
              <a:rPr/>
              <a:t>possibly</a:t>
            </a:r>
            <a:r>
              <a:rPr/>
              <a:t> </a:t>
            </a:r>
            <a:r>
              <a:rPr/>
              <a:t>be.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Likert</a:t>
            </a:r>
            <a:r>
              <a:rPr/>
              <a:t> </a:t>
            </a:r>
            <a:r>
              <a:rPr/>
              <a:t>scale</a:t>
            </a:r>
            <a:r>
              <a:rPr/>
              <a:t> </a:t>
            </a:r>
            <a:r>
              <a:rPr/>
              <a:t>is</a:t>
            </a:r>
            <a:r>
              <a:rPr/>
              <a:t> </a:t>
            </a:r>
            <a:r>
              <a:rPr/>
              <a:t>a</a:t>
            </a:r>
            <a:r>
              <a:rPr/>
              <a:t> </a:t>
            </a:r>
            <a:r>
              <a:rPr/>
              <a:t>sequence</a:t>
            </a:r>
            <a:r>
              <a:rPr/>
              <a:t> </a:t>
            </a:r>
            <a:r>
              <a:rPr/>
              <a:t>of</a:t>
            </a:r>
            <a:r>
              <a:rPr/>
              <a:t> </a:t>
            </a:r>
            <a:r>
              <a:rPr/>
              <a:t>discrete</a:t>
            </a:r>
            <a:r>
              <a:rPr/>
              <a:t> </a:t>
            </a:r>
            <a:r>
              <a:rPr/>
              <a:t>values</a:t>
            </a:r>
            <a:r>
              <a:rPr/>
              <a:t> </a:t>
            </a:r>
            <a:r>
              <a:rPr/>
              <a:t>to</a:t>
            </a:r>
            <a:r>
              <a:rPr/>
              <a:t> </a:t>
            </a:r>
            <a:r>
              <a:rPr/>
              <a:t>represent</a:t>
            </a:r>
            <a:r>
              <a:rPr/>
              <a:t> </a:t>
            </a:r>
            <a:r>
              <a:rPr/>
              <a:t>an</a:t>
            </a:r>
            <a:r>
              <a:rPr/>
              <a:t> </a:t>
            </a:r>
            <a:r>
              <a:rPr/>
              <a:t>ordinal</a:t>
            </a:r>
            <a:r>
              <a:rPr/>
              <a:t> </a:t>
            </a:r>
            <a:r>
              <a:rPr/>
              <a:t>concept.</a:t>
            </a:r>
            <a:r>
              <a:rPr/>
              <a:t> </a:t>
            </a:r>
            <a:r>
              <a:rPr/>
              <a:t>Most</a:t>
            </a:r>
            <a:r>
              <a:rPr/>
              <a:t> </a:t>
            </a:r>
            <a:r>
              <a:rPr/>
              <a:t>Likert</a:t>
            </a:r>
            <a:r>
              <a:rPr/>
              <a:t> </a:t>
            </a:r>
            <a:r>
              <a:rPr/>
              <a:t>scales</a:t>
            </a:r>
            <a:r>
              <a:rPr/>
              <a:t> </a:t>
            </a:r>
            <a:r>
              <a:rPr/>
              <a:t>have</a:t>
            </a:r>
            <a:r>
              <a:rPr/>
              <a:t> </a:t>
            </a:r>
            <a:r>
              <a:rPr/>
              <a:t>anchors,</a:t>
            </a:r>
            <a:r>
              <a:rPr/>
              <a:t> </a:t>
            </a:r>
            <a:r>
              <a:rPr/>
              <a:t>single</a:t>
            </a:r>
            <a:r>
              <a:rPr/>
              <a:t> </a:t>
            </a:r>
            <a:r>
              <a:rPr/>
              <a:t>words</a:t>
            </a:r>
            <a:r>
              <a:rPr/>
              <a:t> </a:t>
            </a:r>
            <a:r>
              <a:rPr/>
              <a:t>or</a:t>
            </a:r>
            <a:r>
              <a:rPr/>
              <a:t> </a:t>
            </a:r>
            <a:r>
              <a:rPr/>
              <a:t>short</a:t>
            </a:r>
            <a:r>
              <a:rPr/>
              <a:t> </a:t>
            </a:r>
            <a:r>
              <a:rPr/>
              <a:t>phrases</a:t>
            </a:r>
            <a:r>
              <a:rPr/>
              <a:t> </a:t>
            </a:r>
            <a:r>
              <a:rPr/>
              <a:t>attached</a:t>
            </a:r>
            <a:r>
              <a:rPr/>
              <a:t> </a:t>
            </a:r>
            <a:r>
              <a:rPr/>
              <a:t>to</a:t>
            </a:r>
            <a:r>
              <a:rPr/>
              <a:t> </a:t>
            </a:r>
            <a:r>
              <a:rPr/>
              <a:t>every</a:t>
            </a:r>
            <a:r>
              <a:rPr/>
              <a:t> </a:t>
            </a:r>
            <a:r>
              <a:rPr/>
              <a:t>discrete</a:t>
            </a:r>
            <a:r>
              <a:rPr/>
              <a:t> </a:t>
            </a:r>
            <a:r>
              <a:rPr/>
              <a:t>value.</a:t>
            </a:r>
          </a:p>
          <a:p>
            <a:pPr lvl="0" marL="0" indent="0">
              <a:buNone/>
            </a:pPr>
          </a:p>
          <a:p>
            <a:pPr lvl="0" marL="0" indent="0">
              <a:buNone/>
            </a:pPr>
            <a:r>
              <a:rPr/>
              <a:t>The</a:t>
            </a:r>
            <a:r>
              <a:rPr/>
              <a:t> </a:t>
            </a:r>
            <a:r>
              <a:rPr/>
              <a:t>Likert</a:t>
            </a:r>
            <a:r>
              <a:rPr/>
              <a:t> </a:t>
            </a:r>
            <a:r>
              <a:rPr/>
              <a:t>scale</a:t>
            </a:r>
            <a:r>
              <a:rPr/>
              <a:t> </a:t>
            </a:r>
            <a:r>
              <a:rPr/>
              <a:t>could</a:t>
            </a:r>
            <a:r>
              <a:rPr/>
              <a:t> </a:t>
            </a:r>
            <a:r>
              <a:rPr/>
              <a:t>measure</a:t>
            </a:r>
            <a:r>
              <a:rPr/>
              <a:t> </a:t>
            </a:r>
            <a:r>
              <a:rPr/>
              <a:t>frequency.</a:t>
            </a:r>
            <a:r>
              <a:rPr/>
              <a:t> </a:t>
            </a:r>
            <a:r>
              <a:rPr/>
              <a:t>The</a:t>
            </a:r>
            <a:r>
              <a:rPr/>
              <a:t> </a:t>
            </a:r>
            <a:r>
              <a:rPr/>
              <a:t>choices</a:t>
            </a:r>
            <a:r>
              <a:rPr/>
              <a:t> </a:t>
            </a:r>
            <a:r>
              <a:rPr/>
              <a:t>could</a:t>
            </a:r>
            <a:r>
              <a:rPr/>
              <a:t> </a:t>
            </a:r>
            <a:r>
              <a:rPr/>
              <a:t>be</a:t>
            </a:r>
            <a:r>
              <a:rPr/>
              <a:t> </a:t>
            </a:r>
            <a:r>
              <a:rPr/>
              <a:t>Very</a:t>
            </a:r>
            <a:r>
              <a:rPr/>
              <a:t> </a:t>
            </a:r>
            <a:r>
              <a:rPr/>
              <a:t>frequently,</a:t>
            </a:r>
            <a:r>
              <a:rPr/>
              <a:t> </a:t>
            </a:r>
            <a:r>
              <a:rPr/>
              <a:t>Frequently,</a:t>
            </a:r>
            <a:r>
              <a:rPr/>
              <a:t> </a:t>
            </a:r>
            <a:r>
              <a:rPr/>
              <a:t>Occasionally,</a:t>
            </a:r>
            <a:r>
              <a:rPr/>
              <a:t> </a:t>
            </a:r>
            <a:r>
              <a:rPr/>
              <a:t>Rarely.</a:t>
            </a:r>
            <a:r>
              <a:rPr/>
              <a:t> </a:t>
            </a:r>
            <a:r>
              <a:rPr/>
              <a:t>Another</a:t>
            </a:r>
            <a:r>
              <a:rPr/>
              <a:t> </a:t>
            </a:r>
            <a:r>
              <a:rPr/>
              <a:t>choice</a:t>
            </a:r>
            <a:r>
              <a:rPr/>
              <a:t> </a:t>
            </a:r>
            <a:r>
              <a:rPr/>
              <a:t>would</a:t>
            </a:r>
            <a:r>
              <a:rPr/>
              <a:t> </a:t>
            </a:r>
            <a:r>
              <a:rPr/>
              <a:t>be</a:t>
            </a:r>
            <a:r>
              <a:rPr/>
              <a:t> </a:t>
            </a:r>
            <a:r>
              <a:rPr/>
              <a:t>Never,</a:t>
            </a:r>
            <a:r>
              <a:rPr/>
              <a:t> </a:t>
            </a:r>
            <a:r>
              <a:rPr/>
              <a:t>Rarely,</a:t>
            </a:r>
            <a:r>
              <a:rPr/>
              <a:t> </a:t>
            </a:r>
            <a:r>
              <a:rPr/>
              <a:t>Sometimes,</a:t>
            </a:r>
            <a:r>
              <a:rPr/>
              <a:t> </a:t>
            </a:r>
            <a:r>
              <a:rPr/>
              <a:t>Often.</a:t>
            </a:r>
            <a:r>
              <a:rPr/>
              <a:t> </a:t>
            </a:r>
            <a:r>
              <a:rPr/>
              <a:t>You</a:t>
            </a:r>
            <a:r>
              <a:rPr/>
              <a:t> </a:t>
            </a:r>
            <a:r>
              <a:rPr/>
              <a:t>could</a:t>
            </a:r>
            <a:r>
              <a:rPr/>
              <a:t> </a:t>
            </a:r>
            <a:r>
              <a:rPr/>
              <a:t>refer</a:t>
            </a:r>
            <a:r>
              <a:rPr/>
              <a:t> </a:t>
            </a:r>
            <a:r>
              <a:rPr/>
              <a:t>to</a:t>
            </a:r>
            <a:r>
              <a:rPr/>
              <a:t> </a:t>
            </a:r>
            <a:r>
              <a:rPr/>
              <a:t>a</a:t>
            </a:r>
            <a:r>
              <a:rPr/>
              <a:t> </a:t>
            </a:r>
            <a:r>
              <a:rPr/>
              <a:t>calendar</a:t>
            </a:r>
            <a:r>
              <a:rPr/>
              <a:t> </a:t>
            </a:r>
            <a:r>
              <a:rPr/>
              <a:t>with</a:t>
            </a:r>
            <a:r>
              <a:rPr/>
              <a:t> </a:t>
            </a:r>
            <a:r>
              <a:rPr/>
              <a:t>responses</a:t>
            </a:r>
            <a:r>
              <a:rPr/>
              <a:t> </a:t>
            </a:r>
            <a:r>
              <a:rPr/>
              <a:t>like</a:t>
            </a:r>
            <a:r>
              <a:rPr/>
              <a:t> </a:t>
            </a:r>
            <a:r>
              <a:rPr/>
              <a:t>Every</a:t>
            </a:r>
            <a:r>
              <a:rPr/>
              <a:t> </a:t>
            </a:r>
            <a:r>
              <a:rPr/>
              <a:t>day,</a:t>
            </a:r>
            <a:r>
              <a:rPr/>
              <a:t> </a:t>
            </a:r>
            <a:r>
              <a:rPr/>
              <a:t>Two</a:t>
            </a:r>
            <a:r>
              <a:rPr/>
              <a:t> </a:t>
            </a:r>
            <a:r>
              <a:rPr/>
              <a:t>or</a:t>
            </a:r>
            <a:r>
              <a:rPr/>
              <a:t> </a:t>
            </a:r>
            <a:r>
              <a:rPr/>
              <a:t>three</a:t>
            </a:r>
            <a:r>
              <a:rPr/>
              <a:t> </a:t>
            </a:r>
            <a:r>
              <a:rPr/>
              <a:t>times</a:t>
            </a:r>
            <a:r>
              <a:rPr/>
              <a:t> </a:t>
            </a:r>
            <a:r>
              <a:rPr/>
              <a:t>a</a:t>
            </a:r>
            <a:r>
              <a:rPr/>
              <a:t> </a:t>
            </a:r>
            <a:r>
              <a:rPr/>
              <a:t>week,</a:t>
            </a:r>
            <a:r>
              <a:rPr/>
              <a:t> </a:t>
            </a:r>
            <a:r>
              <a:rPr/>
              <a:t>Once</a:t>
            </a:r>
            <a:r>
              <a:rPr/>
              <a:t> </a:t>
            </a:r>
            <a:r>
              <a:rPr/>
              <a:t>a</a:t>
            </a:r>
            <a:r>
              <a:rPr/>
              <a:t> </a:t>
            </a:r>
            <a:r>
              <a:rPr/>
              <a:t>week,</a:t>
            </a:r>
            <a:r>
              <a:rPr/>
              <a:t> </a:t>
            </a:r>
            <a:r>
              <a:rPr/>
              <a:t>Less</a:t>
            </a:r>
            <a:r>
              <a:rPr/>
              <a:t> </a:t>
            </a:r>
            <a:r>
              <a:rPr/>
              <a:t>than</a:t>
            </a:r>
            <a:r>
              <a:rPr/>
              <a:t> </a:t>
            </a:r>
            <a:r>
              <a:rPr/>
              <a:t>once</a:t>
            </a:r>
            <a:r>
              <a:rPr/>
              <a:t> </a:t>
            </a:r>
            <a:r>
              <a:rPr/>
              <a:t>a</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are</a:t>
            </a:r>
            <a:r>
              <a:rPr/>
              <a:t> </a:t>
            </a:r>
            <a:r>
              <a:rPr/>
              <a:t>measuring</a:t>
            </a:r>
            <a:r>
              <a:rPr/>
              <a:t> </a:t>
            </a:r>
            <a:r>
              <a:rPr/>
              <a:t>satisfaction,</a:t>
            </a:r>
            <a:r>
              <a:rPr/>
              <a:t> </a:t>
            </a:r>
            <a:r>
              <a:rPr/>
              <a:t>you</a:t>
            </a:r>
            <a:r>
              <a:rPr/>
              <a:t> </a:t>
            </a:r>
            <a:r>
              <a:rPr/>
              <a:t>might</a:t>
            </a:r>
            <a:r>
              <a:rPr/>
              <a:t> </a:t>
            </a:r>
            <a:r>
              <a:rPr/>
              <a:t>choose</a:t>
            </a:r>
            <a:r>
              <a:rPr/>
              <a:t> </a:t>
            </a:r>
            <a:r>
              <a:rPr/>
              <a:t>Very</a:t>
            </a:r>
            <a:r>
              <a:rPr/>
              <a:t> </a:t>
            </a:r>
            <a:r>
              <a:rPr/>
              <a:t>satisfied,</a:t>
            </a:r>
            <a:r>
              <a:rPr/>
              <a:t> </a:t>
            </a:r>
            <a:r>
              <a:rPr/>
              <a:t>Satisfied,</a:t>
            </a:r>
            <a:r>
              <a:rPr/>
              <a:t> </a:t>
            </a:r>
            <a:r>
              <a:rPr/>
              <a:t>Dissatisfied,</a:t>
            </a:r>
            <a:r>
              <a:rPr/>
              <a:t> </a:t>
            </a:r>
            <a:r>
              <a:rPr/>
              <a:t>Very</a:t>
            </a:r>
            <a:r>
              <a:rPr/>
              <a:t> </a:t>
            </a:r>
            <a:r>
              <a:rPr/>
              <a:t>dissatisfied.</a:t>
            </a:r>
          </a:p>
          <a:p>
            <a:pPr lvl="0" marL="0" indent="0">
              <a:buNone/>
            </a:pPr>
          </a:p>
          <a:p>
            <a:pPr lvl="0" marL="0" indent="0">
              <a:buNone/>
            </a:pPr>
            <a:r>
              <a:rPr/>
              <a:t>If</a:t>
            </a:r>
            <a:r>
              <a:rPr/>
              <a:t> </a:t>
            </a:r>
            <a:r>
              <a:rPr/>
              <a:t>you</a:t>
            </a:r>
            <a:r>
              <a:rPr/>
              <a:t> </a:t>
            </a:r>
            <a:r>
              <a:rPr/>
              <a:t>are</a:t>
            </a:r>
            <a:r>
              <a:rPr/>
              <a:t> </a:t>
            </a:r>
            <a:r>
              <a:rPr/>
              <a:t>measuring</a:t>
            </a:r>
            <a:r>
              <a:rPr/>
              <a:t> </a:t>
            </a:r>
            <a:r>
              <a:rPr/>
              <a:t>quality,</a:t>
            </a:r>
            <a:r>
              <a:rPr/>
              <a:t> </a:t>
            </a:r>
            <a:r>
              <a:rPr/>
              <a:t>you</a:t>
            </a:r>
            <a:r>
              <a:rPr/>
              <a:t> </a:t>
            </a:r>
            <a:r>
              <a:rPr/>
              <a:t>might</a:t>
            </a:r>
            <a:r>
              <a:rPr/>
              <a:t> </a:t>
            </a:r>
            <a:r>
              <a:rPr/>
              <a:t>choose</a:t>
            </a:r>
            <a:r>
              <a:rPr/>
              <a:t> </a:t>
            </a:r>
            <a:r>
              <a:rPr/>
              <a:t>Excellent,</a:t>
            </a:r>
            <a:r>
              <a:rPr/>
              <a:t> </a:t>
            </a:r>
            <a:r>
              <a:rPr/>
              <a:t>Very</a:t>
            </a:r>
            <a:r>
              <a:rPr/>
              <a:t> </a:t>
            </a:r>
            <a:r>
              <a:rPr/>
              <a:t>good,</a:t>
            </a:r>
            <a:r>
              <a:rPr/>
              <a:t> </a:t>
            </a:r>
            <a:r>
              <a:rPr/>
              <a:t>Good,</a:t>
            </a:r>
            <a:r>
              <a:rPr/>
              <a:t> </a:t>
            </a:r>
            <a:r>
              <a:rPr/>
              <a:t>Fair,</a:t>
            </a:r>
            <a:r>
              <a:rPr/>
              <a:t> </a:t>
            </a:r>
            <a:r>
              <a:rPr/>
              <a:t>Poor.</a:t>
            </a:r>
          </a:p>
          <a:p>
            <a:pPr lvl="0" marL="0" indent="0">
              <a:buNone/>
            </a:pPr>
          </a:p>
          <a:p>
            <a:pPr lvl="0" marL="0" indent="0">
              <a:buNone/>
            </a:pPr>
            <a:r>
              <a:rPr/>
              <a:t>If</a:t>
            </a:r>
            <a:r>
              <a:rPr/>
              <a:t> </a:t>
            </a:r>
            <a:r>
              <a:rPr/>
              <a:t>you</a:t>
            </a:r>
            <a:r>
              <a:rPr/>
              <a:t> </a:t>
            </a:r>
            <a:r>
              <a:rPr/>
              <a:t>are</a:t>
            </a:r>
            <a:r>
              <a:rPr/>
              <a:t> </a:t>
            </a:r>
            <a:r>
              <a:rPr/>
              <a:t>asking</a:t>
            </a:r>
            <a:r>
              <a:rPr/>
              <a:t> </a:t>
            </a:r>
            <a:r>
              <a:rPr/>
              <a:t>how</a:t>
            </a:r>
            <a:r>
              <a:rPr/>
              <a:t> </a:t>
            </a:r>
            <a:r>
              <a:rPr/>
              <a:t>important</a:t>
            </a:r>
            <a:r>
              <a:rPr/>
              <a:t> </a:t>
            </a:r>
            <a:r>
              <a:rPr/>
              <a:t>something</a:t>
            </a:r>
            <a:r>
              <a:rPr/>
              <a:t> </a:t>
            </a:r>
            <a:r>
              <a:rPr/>
              <a:t>is,</a:t>
            </a:r>
            <a:r>
              <a:rPr/>
              <a:t> </a:t>
            </a:r>
            <a:r>
              <a:rPr/>
              <a:t>you</a:t>
            </a:r>
            <a:r>
              <a:rPr/>
              <a:t> </a:t>
            </a:r>
            <a:r>
              <a:rPr/>
              <a:t>might</a:t>
            </a:r>
            <a:r>
              <a:rPr/>
              <a:t> </a:t>
            </a:r>
            <a:r>
              <a:rPr/>
              <a:t>choose</a:t>
            </a:r>
            <a:r>
              <a:rPr/>
              <a:t> </a:t>
            </a:r>
            <a:r>
              <a:rPr/>
              <a:t>Very</a:t>
            </a:r>
            <a:r>
              <a:rPr/>
              <a:t> </a:t>
            </a:r>
            <a:r>
              <a:rPr/>
              <a:t>important,</a:t>
            </a:r>
            <a:r>
              <a:rPr/>
              <a:t> </a:t>
            </a:r>
            <a:r>
              <a:rPr/>
              <a:t>Important,</a:t>
            </a:r>
            <a:r>
              <a:rPr/>
              <a:t> </a:t>
            </a:r>
            <a:r>
              <a:rPr/>
              <a:t>Moderately</a:t>
            </a:r>
            <a:r>
              <a:rPr/>
              <a:t> </a:t>
            </a:r>
            <a:r>
              <a:rPr/>
              <a:t>important,</a:t>
            </a:r>
            <a:r>
              <a:rPr/>
              <a:t> </a:t>
            </a:r>
            <a:r>
              <a:rPr/>
              <a:t>Slightly</a:t>
            </a:r>
            <a:r>
              <a:rPr/>
              <a:t> </a:t>
            </a:r>
            <a:r>
              <a:rPr/>
              <a:t>important,</a:t>
            </a:r>
            <a:r>
              <a:rPr/>
              <a:t> </a:t>
            </a:r>
            <a:r>
              <a:rPr/>
              <a:t>Not</a:t>
            </a:r>
            <a:r>
              <a:rPr/>
              <a:t> </a:t>
            </a:r>
            <a:r>
              <a:rPr/>
              <a:t>at</a:t>
            </a:r>
            <a:r>
              <a:rPr/>
              <a:t> </a:t>
            </a:r>
            <a:r>
              <a:rPr/>
              <a:t>all</a:t>
            </a:r>
            <a:r>
              <a:rPr/>
              <a:t> </a:t>
            </a:r>
            <a:r>
              <a:rPr/>
              <a:t>important.</a:t>
            </a:r>
          </a:p>
          <a:p>
            <a:pPr lvl="0" marL="0" indent="0">
              <a:buNone/>
            </a:pPr>
          </a:p>
          <a:p>
            <a:pPr lvl="0" marL="0" indent="0">
              <a:buNone/>
            </a:pPr>
            <a:r>
              <a:rPr/>
              <a:t>In</a:t>
            </a:r>
            <a:r>
              <a:rPr/>
              <a:t> </a:t>
            </a:r>
            <a:r>
              <a:rPr/>
              <a:t>the</a:t>
            </a:r>
            <a:r>
              <a:rPr/>
              <a:t> </a:t>
            </a:r>
            <a:r>
              <a:rPr/>
              <a:t>most</a:t>
            </a:r>
            <a:r>
              <a:rPr/>
              <a:t> </a:t>
            </a:r>
            <a:r>
              <a:rPr/>
              <a:t>common</a:t>
            </a:r>
            <a:r>
              <a:rPr/>
              <a:t> </a:t>
            </a:r>
            <a:r>
              <a:rPr/>
              <a:t>form,</a:t>
            </a:r>
            <a:r>
              <a:rPr/>
              <a:t> </a:t>
            </a:r>
            <a:r>
              <a:rPr/>
              <a:t>you</a:t>
            </a:r>
            <a:r>
              <a:rPr/>
              <a:t> </a:t>
            </a:r>
            <a:r>
              <a:rPr/>
              <a:t>are</a:t>
            </a:r>
            <a:r>
              <a:rPr/>
              <a:t> </a:t>
            </a:r>
            <a:r>
              <a:rPr/>
              <a:t>asked</a:t>
            </a:r>
            <a:r>
              <a:rPr/>
              <a:t> </a:t>
            </a:r>
            <a:r>
              <a:rPr/>
              <a:t>to</a:t>
            </a:r>
            <a:r>
              <a:rPr/>
              <a:t> </a:t>
            </a:r>
            <a:r>
              <a:rPr/>
              <a:t>read</a:t>
            </a:r>
            <a:r>
              <a:rPr/>
              <a:t> </a:t>
            </a:r>
            <a:r>
              <a:rPr/>
              <a:t>a</a:t>
            </a:r>
            <a:r>
              <a:rPr/>
              <a:t> </a:t>
            </a:r>
            <a:r>
              <a:rPr/>
              <a:t>statement</a:t>
            </a:r>
            <a:r>
              <a:rPr/>
              <a:t> </a:t>
            </a:r>
            <a:r>
              <a:rPr/>
              <a:t>and</a:t>
            </a:r>
            <a:r>
              <a:rPr/>
              <a:t> </a:t>
            </a:r>
            <a:r>
              <a:rPr/>
              <a:t>choose</a:t>
            </a:r>
            <a:r>
              <a:rPr/>
              <a:t> </a:t>
            </a:r>
            <a:r>
              <a:rPr/>
              <a:t>among</a:t>
            </a:r>
            <a:r>
              <a:rPr/>
              <a:t> </a:t>
            </a:r>
            <a:r>
              <a:rPr/>
              <a:t>five</a:t>
            </a:r>
            <a:r>
              <a:rPr/>
              <a:t> </a:t>
            </a:r>
            <a:r>
              <a:rPr/>
              <a:t>options:</a:t>
            </a:r>
            <a:r>
              <a:rPr/>
              <a:t> </a:t>
            </a:r>
            <a:r>
              <a:rPr/>
              <a:t>strongly</a:t>
            </a:r>
            <a:r>
              <a:rPr/>
              <a:t> </a:t>
            </a:r>
            <a:r>
              <a:rPr/>
              <a:t>disagree,</a:t>
            </a:r>
            <a:r>
              <a:rPr/>
              <a:t> </a:t>
            </a:r>
            <a:r>
              <a:rPr/>
              <a:t>disagree,</a:t>
            </a:r>
            <a:r>
              <a:rPr/>
              <a:t> </a:t>
            </a:r>
            <a:r>
              <a:rPr/>
              <a:t>neutral,</a:t>
            </a:r>
            <a:r>
              <a:rPr/>
              <a:t> </a:t>
            </a:r>
            <a:r>
              <a:rPr/>
              <a:t>agree,</a:t>
            </a:r>
            <a:r>
              <a:rPr/>
              <a:t> </a:t>
            </a:r>
            <a:r>
              <a:rPr/>
              <a:t>and</a:t>
            </a:r>
            <a:r>
              <a:rPr/>
              <a:t> </a:t>
            </a:r>
            <a:r>
              <a:rPr/>
              <a:t>strongly</a:t>
            </a:r>
            <a:r>
              <a:rPr/>
              <a:t> </a:t>
            </a:r>
            <a:r>
              <a:rPr/>
              <a:t>agree.</a:t>
            </a:r>
            <a:r>
              <a:rPr/>
              <a:t> </a:t>
            </a:r>
            <a:r>
              <a:rPr/>
              <a:t>For</a:t>
            </a:r>
            <a:r>
              <a:rPr/>
              <a:t> </a:t>
            </a:r>
            <a:r>
              <a:rPr/>
              <a:t>a</a:t>
            </a:r>
            <a:r>
              <a:rPr/>
              <a:t> </a:t>
            </a:r>
            <a:r>
              <a:rPr/>
              <a:t>six</a:t>
            </a:r>
            <a:r>
              <a:rPr/>
              <a:t> </a:t>
            </a:r>
            <a:r>
              <a:rPr/>
              <a:t>point</a:t>
            </a:r>
            <a:r>
              <a:rPr/>
              <a:t> </a:t>
            </a:r>
            <a:r>
              <a:rPr/>
              <a:t>scale</a:t>
            </a:r>
            <a:r>
              <a:rPr/>
              <a:t> </a:t>
            </a:r>
            <a:r>
              <a:rPr/>
              <a:t>this</a:t>
            </a:r>
            <a:r>
              <a:rPr/>
              <a:t> </a:t>
            </a:r>
            <a:r>
              <a:rPr/>
              <a:t>would</a:t>
            </a:r>
            <a:r>
              <a:rPr/>
              <a:t> </a:t>
            </a:r>
            <a:r>
              <a:rPr/>
              <a:t>be</a:t>
            </a:r>
            <a:r>
              <a:rPr/>
              <a:t> </a:t>
            </a:r>
            <a:r>
              <a:rPr/>
              <a:t>modified</a:t>
            </a:r>
            <a:r>
              <a:rPr/>
              <a:t> </a:t>
            </a:r>
            <a:r>
              <a:rPr/>
              <a:t>to</a:t>
            </a:r>
            <a:r>
              <a:rPr/>
              <a:t> </a:t>
            </a:r>
            <a:r>
              <a:rPr/>
              <a:t>strongly</a:t>
            </a:r>
            <a:r>
              <a:rPr/>
              <a:t> </a:t>
            </a:r>
            <a:r>
              <a:rPr/>
              <a:t>disagree,</a:t>
            </a:r>
            <a:r>
              <a:rPr/>
              <a:t> </a:t>
            </a:r>
            <a:r>
              <a:rPr/>
              <a:t>disagree,</a:t>
            </a:r>
            <a:r>
              <a:rPr/>
              <a:t> </a:t>
            </a:r>
            <a:r>
              <a:rPr/>
              <a:t>slightly</a:t>
            </a:r>
            <a:r>
              <a:rPr/>
              <a:t> </a:t>
            </a:r>
            <a:r>
              <a:rPr/>
              <a:t>disagree,</a:t>
            </a:r>
            <a:r>
              <a:rPr/>
              <a:t> </a:t>
            </a:r>
            <a:r>
              <a:rPr/>
              <a:t>slightly</a:t>
            </a:r>
            <a:r>
              <a:rPr/>
              <a:t> </a:t>
            </a:r>
            <a:r>
              <a:rPr/>
              <a:t>agree,</a:t>
            </a:r>
            <a:r>
              <a:rPr/>
              <a:t> </a:t>
            </a:r>
            <a:r>
              <a:rPr/>
              <a:t>agree,</a:t>
            </a:r>
            <a:r>
              <a:rPr/>
              <a:t> </a:t>
            </a:r>
            <a:r>
              <a:rPr/>
              <a:t>strongly</a:t>
            </a:r>
            <a:r>
              <a:rPr/>
              <a:t> </a:t>
            </a:r>
            <a:r>
              <a:rPr/>
              <a:t>agree.</a:t>
            </a:r>
          </a:p>
          <a:p>
            <a:pPr lvl="0" marL="0" indent="0">
              <a:buNone/>
            </a:pPr>
          </a:p>
          <a:p>
            <a:pPr lvl="0" marL="0" indent="0">
              <a:buNone/>
            </a:pPr>
            <a:r>
              <a:rPr/>
              <a:t>If</a:t>
            </a:r>
            <a:r>
              <a:rPr/>
              <a:t> </a:t>
            </a:r>
            <a:r>
              <a:rPr/>
              <a:t>the</a:t>
            </a:r>
            <a:r>
              <a:rPr/>
              <a:t> </a:t>
            </a:r>
            <a:r>
              <a:rPr/>
              <a:t>Likert</a:t>
            </a:r>
            <a:r>
              <a:rPr/>
              <a:t> </a:t>
            </a:r>
            <a:r>
              <a:rPr/>
              <a:t>scale</a:t>
            </a:r>
            <a:r>
              <a:rPr/>
              <a:t> </a:t>
            </a:r>
            <a:r>
              <a:rPr/>
              <a:t>and</a:t>
            </a:r>
            <a:r>
              <a:rPr/>
              <a:t> </a:t>
            </a:r>
            <a:r>
              <a:rPr/>
              <a:t>the</a:t>
            </a:r>
            <a:r>
              <a:rPr/>
              <a:t> </a:t>
            </a:r>
            <a:r>
              <a:rPr/>
              <a:t>semantic</a:t>
            </a:r>
            <a:r>
              <a:rPr/>
              <a:t> </a:t>
            </a:r>
            <a:r>
              <a:rPr/>
              <a:t>differentiation</a:t>
            </a:r>
            <a:r>
              <a:rPr/>
              <a:t> </a:t>
            </a:r>
            <a:r>
              <a:rPr/>
              <a:t>scale</a:t>
            </a:r>
            <a:r>
              <a:rPr/>
              <a:t> </a:t>
            </a:r>
            <a:r>
              <a:rPr/>
              <a:t>sound</a:t>
            </a:r>
            <a:r>
              <a:rPr/>
              <a:t> </a:t>
            </a:r>
            <a:r>
              <a:rPr/>
              <a:t>similar,</a:t>
            </a:r>
            <a:r>
              <a:rPr/>
              <a:t> </a:t>
            </a:r>
            <a:r>
              <a:rPr/>
              <a:t>well</a:t>
            </a:r>
            <a:r>
              <a:rPr/>
              <a:t> </a:t>
            </a:r>
            <a:r>
              <a:rPr/>
              <a:t>they</a:t>
            </a:r>
            <a:r>
              <a:rPr/>
              <a:t> </a:t>
            </a:r>
            <a:r>
              <a:rPr/>
              <a:t>are.</a:t>
            </a:r>
            <a:r>
              <a:rPr/>
              <a:t> </a:t>
            </a:r>
            <a:r>
              <a:rPr/>
              <a:t>The</a:t>
            </a:r>
            <a:r>
              <a:rPr/>
              <a:t> </a:t>
            </a:r>
            <a:r>
              <a:rPr/>
              <a:t>difference</a:t>
            </a:r>
            <a:r>
              <a:rPr/>
              <a:t> </a:t>
            </a:r>
            <a:r>
              <a:rPr/>
              <a:t>is,</a:t>
            </a:r>
            <a:r>
              <a:rPr/>
              <a:t> </a:t>
            </a:r>
            <a:r>
              <a:rPr/>
              <a:t>perhaps,</a:t>
            </a:r>
            <a:r>
              <a:rPr/>
              <a:t> </a:t>
            </a:r>
            <a:r>
              <a:rPr/>
              <a:t>that</a:t>
            </a:r>
            <a:r>
              <a:rPr/>
              <a:t> </a:t>
            </a:r>
            <a:r>
              <a:rPr/>
              <a:t>the</a:t>
            </a:r>
            <a:r>
              <a:rPr/>
              <a:t> </a:t>
            </a:r>
            <a:r>
              <a:rPr/>
              <a:t>Likert</a:t>
            </a:r>
            <a:r>
              <a:rPr/>
              <a:t> </a:t>
            </a:r>
            <a:r>
              <a:rPr/>
              <a:t>scale</a:t>
            </a:r>
            <a:r>
              <a:rPr/>
              <a:t> </a:t>
            </a:r>
            <a:r>
              <a:rPr/>
              <a:t>is</a:t>
            </a:r>
            <a:r>
              <a:rPr/>
              <a:t> </a:t>
            </a:r>
            <a:r>
              <a:rPr/>
              <a:t>uses</a:t>
            </a:r>
            <a:r>
              <a:rPr/>
              <a:t> </a:t>
            </a:r>
            <a:r>
              <a:rPr/>
              <a:t>the</a:t>
            </a:r>
            <a:r>
              <a:rPr/>
              <a:t> </a:t>
            </a:r>
            <a:r>
              <a:rPr/>
              <a:t>same</a:t>
            </a:r>
            <a:r>
              <a:rPr/>
              <a:t> </a:t>
            </a:r>
            <a:r>
              <a:rPr/>
              <a:t>anchors</a:t>
            </a:r>
            <a:r>
              <a:rPr/>
              <a:t> </a:t>
            </a:r>
            <a:r>
              <a:rPr/>
              <a:t>for</a:t>
            </a:r>
            <a:r>
              <a:rPr/>
              <a:t> </a:t>
            </a:r>
            <a:r>
              <a:rPr/>
              <a:t>a</a:t>
            </a:r>
            <a:r>
              <a:rPr/>
              <a:t> </a:t>
            </a:r>
            <a:r>
              <a:rPr/>
              <a:t>series</a:t>
            </a:r>
            <a:r>
              <a:rPr/>
              <a:t> </a:t>
            </a:r>
            <a:r>
              <a:rPr/>
              <a:t>of</a:t>
            </a:r>
            <a:r>
              <a:rPr/>
              <a:t> </a:t>
            </a:r>
            <a:r>
              <a:rPr/>
              <a:t>measurements,</a:t>
            </a:r>
            <a:r>
              <a:rPr/>
              <a:t> </a:t>
            </a:r>
            <a:r>
              <a:rPr/>
              <a:t>while</a:t>
            </a:r>
            <a:r>
              <a:rPr/>
              <a:t> </a:t>
            </a:r>
            <a:r>
              <a:rPr/>
              <a:t>the</a:t>
            </a:r>
            <a:r>
              <a:rPr/>
              <a:t> </a:t>
            </a:r>
            <a:r>
              <a:rPr/>
              <a:t>semantic</a:t>
            </a:r>
            <a:r>
              <a:rPr/>
              <a:t> </a:t>
            </a:r>
            <a:r>
              <a:rPr/>
              <a:t>differential</a:t>
            </a:r>
            <a:r>
              <a:rPr/>
              <a:t> </a:t>
            </a:r>
            <a:r>
              <a:rPr/>
              <a:t>scale</a:t>
            </a:r>
            <a:r>
              <a:rPr/>
              <a:t> </a:t>
            </a:r>
            <a:r>
              <a:rPr/>
              <a:t>changes</a:t>
            </a:r>
            <a:r>
              <a:rPr/>
              <a:t> </a:t>
            </a:r>
            <a:r>
              <a:rPr/>
              <a:t>from</a:t>
            </a:r>
            <a:r>
              <a:rPr/>
              <a:t> </a:t>
            </a:r>
            <a:r>
              <a:rPr/>
              <a:t>one</a:t>
            </a:r>
            <a:r>
              <a:rPr/>
              <a:t> </a:t>
            </a:r>
            <a:r>
              <a:rPr/>
              <a:t>pair</a:t>
            </a:r>
            <a:r>
              <a:rPr/>
              <a:t> </a:t>
            </a:r>
            <a:r>
              <a:rPr/>
              <a:t>of</a:t>
            </a:r>
            <a:r>
              <a:rPr/>
              <a:t> </a:t>
            </a:r>
            <a:r>
              <a:rPr/>
              <a:t>polar</a:t>
            </a:r>
            <a:r>
              <a:rPr/>
              <a:t> </a:t>
            </a:r>
            <a:r>
              <a:rPr/>
              <a:t>opposites</a:t>
            </a:r>
            <a:r>
              <a:rPr/>
              <a:t> </a:t>
            </a:r>
            <a:r>
              <a:rPr/>
              <a:t>to</a:t>
            </a:r>
            <a:r>
              <a:rPr/>
              <a:t> </a:t>
            </a:r>
            <a:r>
              <a:rPr/>
              <a:t>a</a:t>
            </a:r>
            <a:r>
              <a:rPr/>
              <a:t> </a:t>
            </a:r>
            <a:r>
              <a:rPr/>
              <a:t>different</a:t>
            </a:r>
            <a:r>
              <a:rPr/>
              <a:t> </a:t>
            </a:r>
            <a:r>
              <a:rPr/>
              <a:t>pair</a:t>
            </a:r>
            <a:r>
              <a:rPr/>
              <a:t> </a:t>
            </a:r>
            <a:r>
              <a:rPr/>
              <a:t>for</a:t>
            </a:r>
            <a:r>
              <a:rPr/>
              <a:t> </a:t>
            </a:r>
            <a:r>
              <a:rPr/>
              <a:t>every</a:t>
            </a:r>
            <a:r>
              <a:rPr/>
              <a:t> </a:t>
            </a:r>
            <a:r>
              <a:rPr/>
              <a:t>measurement.</a:t>
            </a:r>
            <a:r>
              <a:rPr/>
              <a:t> </a:t>
            </a:r>
            <a:r>
              <a:rPr/>
              <a:t>The</a:t>
            </a:r>
            <a:r>
              <a:rPr/>
              <a:t> </a:t>
            </a:r>
            <a:r>
              <a:rPr/>
              <a:t>semantic</a:t>
            </a:r>
            <a:r>
              <a:rPr/>
              <a:t> </a:t>
            </a:r>
            <a:r>
              <a:rPr/>
              <a:t>differential</a:t>
            </a:r>
            <a:r>
              <a:rPr/>
              <a:t> </a:t>
            </a:r>
            <a:r>
              <a:rPr/>
              <a:t>scale</a:t>
            </a:r>
            <a:r>
              <a:rPr/>
              <a:t> </a:t>
            </a:r>
            <a:r>
              <a:rPr/>
              <a:t>does</a:t>
            </a:r>
            <a:r>
              <a:rPr/>
              <a:t> </a:t>
            </a:r>
            <a:r>
              <a:rPr/>
              <a:t>not</a:t>
            </a:r>
            <a:r>
              <a:rPr/>
              <a:t> </a:t>
            </a:r>
            <a:r>
              <a:rPr/>
              <a:t>normally</a:t>
            </a:r>
            <a:r>
              <a:rPr/>
              <a:t> </a:t>
            </a:r>
            <a:r>
              <a:rPr/>
              <a:t>include</a:t>
            </a:r>
            <a:r>
              <a:rPr/>
              <a:t> </a:t>
            </a:r>
            <a:r>
              <a:rPr/>
              <a:t>anchors</a:t>
            </a:r>
            <a:r>
              <a:rPr/>
              <a:t> </a:t>
            </a:r>
            <a:r>
              <a:rPr/>
              <a:t>for</a:t>
            </a:r>
            <a:r>
              <a:rPr/>
              <a:t> </a:t>
            </a:r>
            <a:r>
              <a:rPr/>
              <a:t>the</a:t>
            </a:r>
            <a:r>
              <a:rPr/>
              <a:t> </a:t>
            </a:r>
            <a:r>
              <a:rPr/>
              <a:t>intermediate</a:t>
            </a:r>
            <a:r>
              <a:rPr/>
              <a:t> </a:t>
            </a:r>
            <a:r>
              <a:rPr/>
              <a:t>values,</a:t>
            </a:r>
            <a:r>
              <a:rPr/>
              <a:t> </a:t>
            </a:r>
            <a:r>
              <a:rPr/>
              <a:t>while</a:t>
            </a:r>
            <a:r>
              <a:rPr/>
              <a:t> </a:t>
            </a:r>
            <a:r>
              <a:rPr/>
              <a:t>a</a:t>
            </a:r>
            <a:r>
              <a:rPr/>
              <a:t> </a:t>
            </a:r>
            <a:r>
              <a:rPr/>
              <a:t>Likert</a:t>
            </a:r>
            <a:r>
              <a:rPr/>
              <a:t> </a:t>
            </a:r>
            <a:r>
              <a:rPr/>
              <a:t>scale</a:t>
            </a:r>
            <a:r>
              <a:rPr/>
              <a:t> </a:t>
            </a:r>
            <a:r>
              <a:rPr/>
              <a:t>normally</a:t>
            </a:r>
            <a:r>
              <a:rPr/>
              <a:t> </a:t>
            </a:r>
            <a:r>
              <a:rPr/>
              <a:t>does</a:t>
            </a:r>
            <a:r>
              <a:rPr/>
              <a:t> </a:t>
            </a:r>
            <a:r>
              <a:rPr/>
              <a:t>include</a:t>
            </a:r>
            <a:r>
              <a:rPr/>
              <a:t> </a:t>
            </a:r>
            <a:r>
              <a:rPr/>
              <a:t>anchors.</a:t>
            </a:r>
          </a:p>
          <a:p>
            <a:pPr lvl="0" marL="0" indent="0">
              <a:buNone/>
            </a:pPr>
          </a:p>
          <a:p>
            <a:pPr lvl="0" marL="0" indent="0">
              <a:buNone/>
            </a:pPr>
            <a:r>
              <a:rPr/>
              <a:t>But</a:t>
            </a:r>
            <a:r>
              <a:rPr/>
              <a:t> </a:t>
            </a:r>
            <a:r>
              <a:rPr/>
              <a:t>if</a:t>
            </a:r>
            <a:r>
              <a:rPr/>
              <a:t> </a:t>
            </a:r>
            <a:r>
              <a:rPr/>
              <a:t>you</a:t>
            </a:r>
            <a:r>
              <a:rPr/>
              <a:t> </a:t>
            </a:r>
            <a:r>
              <a:rPr/>
              <a:t>use</a:t>
            </a:r>
            <a:r>
              <a:rPr/>
              <a:t> </a:t>
            </a:r>
            <a:r>
              <a:rPr/>
              <a:t>these</a:t>
            </a:r>
            <a:r>
              <a:rPr/>
              <a:t> </a:t>
            </a:r>
            <a:r>
              <a:rPr/>
              <a:t>terms</a:t>
            </a:r>
            <a:r>
              <a:rPr/>
              <a:t> </a:t>
            </a:r>
            <a:r>
              <a:rPr/>
              <a:t>interchangeably,</a:t>
            </a:r>
            <a:r>
              <a:rPr/>
              <a:t> </a:t>
            </a:r>
            <a:r>
              <a:rPr/>
              <a:t>I</a:t>
            </a:r>
            <a:r>
              <a:rPr/>
              <a:t> </a:t>
            </a:r>
            <a:r>
              <a:rPr/>
              <a:t>certainly</a:t>
            </a:r>
            <a:r>
              <a:rPr/>
              <a:t> </a:t>
            </a:r>
            <a:r>
              <a:rPr/>
              <a:t>won’t</a:t>
            </a:r>
            <a:r>
              <a:rPr/>
              <a:t> </a:t>
            </a:r>
            <a:r>
              <a:rPr/>
              <a:t>complain.</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an</a:t>
            </a:r>
            <a:r>
              <a:rPr/>
              <a:t> </a:t>
            </a:r>
            <a:r>
              <a:rPr/>
              <a:t>example</a:t>
            </a:r>
            <a:r>
              <a:rPr/>
              <a:t> </a:t>
            </a:r>
            <a:r>
              <a:rPr/>
              <a:t>of</a:t>
            </a:r>
            <a:r>
              <a:rPr/>
              <a:t> </a:t>
            </a:r>
            <a:r>
              <a:rPr/>
              <a:t>Likert</a:t>
            </a:r>
            <a:r>
              <a:rPr/>
              <a:t> </a:t>
            </a:r>
            <a:r>
              <a:rPr/>
              <a:t>scale.</a:t>
            </a:r>
          </a:p>
          <a:p>
            <a:pPr lvl="0" marL="0" indent="0">
              <a:buNone/>
            </a:pPr>
          </a:p>
          <a:p>
            <a:pPr lvl="0" marL="0" indent="0">
              <a:buNone/>
            </a:pPr>
            <a:r>
              <a:rPr/>
              <a:t>https://www.flickr.com/photos/billsophoto/4175299981</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decide</a:t>
            </a:r>
            <a:r>
              <a:rPr/>
              <a:t> </a:t>
            </a:r>
            <a:r>
              <a:rPr/>
              <a:t>to</a:t>
            </a:r>
            <a:r>
              <a:rPr/>
              <a:t> </a:t>
            </a:r>
            <a:r>
              <a:rPr/>
              <a:t>collect</a:t>
            </a:r>
            <a:r>
              <a:rPr/>
              <a:t> </a:t>
            </a:r>
            <a:r>
              <a:rPr/>
              <a:t>data</a:t>
            </a:r>
            <a:r>
              <a:rPr/>
              <a:t> </a:t>
            </a:r>
            <a:r>
              <a:rPr/>
              <a:t>in</a:t>
            </a:r>
            <a:r>
              <a:rPr/>
              <a:t> </a:t>
            </a:r>
            <a:r>
              <a:rPr/>
              <a:t>a</a:t>
            </a:r>
            <a:r>
              <a:rPr/>
              <a:t> </a:t>
            </a:r>
            <a:r>
              <a:rPr/>
              <a:t>focus</a:t>
            </a:r>
            <a:r>
              <a:rPr/>
              <a:t> </a:t>
            </a:r>
            <a:r>
              <a:rPr/>
              <a:t>group,</a:t>
            </a:r>
            <a:r>
              <a:rPr/>
              <a:t> </a:t>
            </a:r>
            <a:r>
              <a:rPr/>
              <a:t>you</a:t>
            </a:r>
            <a:r>
              <a:rPr/>
              <a:t> </a:t>
            </a:r>
            <a:r>
              <a:rPr/>
              <a:t>need</a:t>
            </a:r>
            <a:r>
              <a:rPr/>
              <a:t> </a:t>
            </a:r>
            <a:r>
              <a:rPr/>
              <a:t>a</a:t>
            </a:r>
            <a:r>
              <a:rPr/>
              <a:t> </a:t>
            </a:r>
            <a:r>
              <a:rPr/>
              <a:t>second</a:t>
            </a:r>
            <a:r>
              <a:rPr/>
              <a:t> </a:t>
            </a:r>
            <a:r>
              <a:rPr/>
              <a:t>person.</a:t>
            </a:r>
            <a:r>
              <a:rPr/>
              <a:t> </a:t>
            </a:r>
            <a:r>
              <a:rPr/>
              <a:t>You</a:t>
            </a:r>
            <a:r>
              <a:rPr/>
              <a:t> </a:t>
            </a:r>
            <a:r>
              <a:rPr/>
              <a:t>could</a:t>
            </a:r>
            <a:r>
              <a:rPr/>
              <a:t> </a:t>
            </a:r>
            <a:r>
              <a:rPr/>
              <a:t>do</a:t>
            </a:r>
            <a:r>
              <a:rPr/>
              <a:t> </a:t>
            </a:r>
            <a:r>
              <a:rPr/>
              <a:t>it</a:t>
            </a:r>
            <a:r>
              <a:rPr/>
              <a:t> </a:t>
            </a:r>
            <a:r>
              <a:rPr/>
              <a:t>by</a:t>
            </a:r>
            <a:r>
              <a:rPr/>
              <a:t> </a:t>
            </a:r>
            <a:r>
              <a:rPr/>
              <a:t>yourself,</a:t>
            </a:r>
            <a:r>
              <a:rPr/>
              <a:t> </a:t>
            </a:r>
            <a:r>
              <a:rPr/>
              <a:t>but</a:t>
            </a:r>
            <a:r>
              <a:rPr/>
              <a:t> </a:t>
            </a:r>
            <a:r>
              <a:rPr/>
              <a:t>you</a:t>
            </a:r>
            <a:r>
              <a:rPr/>
              <a:t> </a:t>
            </a:r>
            <a:r>
              <a:rPr/>
              <a:t>are</a:t>
            </a:r>
            <a:r>
              <a:rPr/>
              <a:t> </a:t>
            </a:r>
            <a:r>
              <a:rPr/>
              <a:t>asking</a:t>
            </a:r>
            <a:r>
              <a:rPr/>
              <a:t> </a:t>
            </a:r>
            <a:r>
              <a:rPr/>
              <a:t>for</a:t>
            </a:r>
            <a:r>
              <a:rPr/>
              <a:t> </a:t>
            </a:r>
            <a:r>
              <a:rPr/>
              <a:t>trouble.</a:t>
            </a:r>
            <a:r>
              <a:rPr/>
              <a:t> </a:t>
            </a:r>
            <a:r>
              <a:rPr/>
              <a:t>One</a:t>
            </a:r>
            <a:r>
              <a:rPr/>
              <a:t> </a:t>
            </a:r>
            <a:r>
              <a:rPr/>
              <a:t>of</a:t>
            </a:r>
            <a:r>
              <a:rPr/>
              <a:t> </a:t>
            </a:r>
            <a:r>
              <a:rPr/>
              <a:t>you</a:t>
            </a:r>
            <a:r>
              <a:rPr/>
              <a:t> </a:t>
            </a:r>
            <a:r>
              <a:rPr/>
              <a:t>takes</a:t>
            </a:r>
            <a:r>
              <a:rPr/>
              <a:t> </a:t>
            </a:r>
            <a:r>
              <a:rPr/>
              <a:t>the</a:t>
            </a:r>
            <a:r>
              <a:rPr/>
              <a:t> </a:t>
            </a:r>
            <a:r>
              <a:rPr/>
              <a:t>role</a:t>
            </a:r>
            <a:r>
              <a:rPr/>
              <a:t> </a:t>
            </a:r>
            <a:r>
              <a:rPr/>
              <a:t>of</a:t>
            </a:r>
            <a:r>
              <a:rPr/>
              <a:t> </a:t>
            </a:r>
            <a:r>
              <a:rPr/>
              <a:t>the</a:t>
            </a:r>
            <a:r>
              <a:rPr/>
              <a:t> </a:t>
            </a:r>
            <a:r>
              <a:rPr/>
              <a:t>facilitator</a:t>
            </a:r>
            <a:r>
              <a:rPr/>
              <a:t> </a:t>
            </a:r>
            <a:r>
              <a:rPr/>
              <a:t>and</a:t>
            </a:r>
            <a:r>
              <a:rPr/>
              <a:t> </a:t>
            </a:r>
            <a:r>
              <a:rPr/>
              <a:t>one</a:t>
            </a:r>
            <a:r>
              <a:rPr/>
              <a:t> </a:t>
            </a:r>
            <a:r>
              <a:rPr/>
              <a:t>takes</a:t>
            </a:r>
            <a:r>
              <a:rPr/>
              <a:t> </a:t>
            </a:r>
            <a:r>
              <a:rPr/>
              <a:t>the</a:t>
            </a:r>
            <a:r>
              <a:rPr/>
              <a:t> </a:t>
            </a:r>
            <a:r>
              <a:rPr/>
              <a:t>role</a:t>
            </a:r>
            <a:r>
              <a:rPr/>
              <a:t> </a:t>
            </a:r>
            <a:r>
              <a:rPr/>
              <a:t>of</a:t>
            </a:r>
            <a:r>
              <a:rPr/>
              <a:t> </a:t>
            </a:r>
            <a:r>
              <a:rPr/>
              <a:t>the</a:t>
            </a:r>
            <a:r>
              <a:rPr/>
              <a:t> </a:t>
            </a:r>
            <a:r>
              <a:rPr/>
              <a:t>recorder.</a:t>
            </a:r>
          </a:p>
          <a:p>
            <a:pPr lvl="0" marL="0" indent="0">
              <a:buNone/>
            </a:pPr>
          </a:p>
          <a:p>
            <a:pPr lvl="0" marL="0" indent="0">
              <a:buNone/>
            </a:pPr>
            <a:r>
              <a:rPr/>
              <a:t>The</a:t>
            </a:r>
            <a:r>
              <a:rPr/>
              <a:t> </a:t>
            </a:r>
            <a:r>
              <a:rPr/>
              <a:t>facilitator</a:t>
            </a:r>
            <a:r>
              <a:rPr/>
              <a:t> </a:t>
            </a:r>
            <a:r>
              <a:rPr/>
              <a:t>asks</a:t>
            </a:r>
            <a:r>
              <a:rPr/>
              <a:t> </a:t>
            </a:r>
            <a:r>
              <a:rPr/>
              <a:t>a</a:t>
            </a:r>
            <a:r>
              <a:rPr/>
              <a:t> </a:t>
            </a:r>
            <a:r>
              <a:rPr/>
              <a:t>series</a:t>
            </a:r>
            <a:r>
              <a:rPr/>
              <a:t> </a:t>
            </a:r>
            <a:r>
              <a:rPr/>
              <a:t>of</a:t>
            </a:r>
            <a:r>
              <a:rPr/>
              <a:t> </a:t>
            </a:r>
            <a:r>
              <a:rPr/>
              <a:t>prepared</a:t>
            </a:r>
            <a:r>
              <a:rPr/>
              <a:t> </a:t>
            </a:r>
            <a:r>
              <a:rPr/>
              <a:t>questions.</a:t>
            </a:r>
            <a:r>
              <a:rPr/>
              <a:t> </a:t>
            </a:r>
            <a:r>
              <a:rPr/>
              <a:t>Your</a:t>
            </a:r>
            <a:r>
              <a:rPr/>
              <a:t> </a:t>
            </a:r>
            <a:r>
              <a:rPr/>
              <a:t>role</a:t>
            </a:r>
            <a:r>
              <a:rPr/>
              <a:t> </a:t>
            </a:r>
            <a:r>
              <a:rPr/>
              <a:t>is</a:t>
            </a:r>
            <a:r>
              <a:rPr/>
              <a:t> </a:t>
            </a:r>
            <a:r>
              <a:rPr/>
              <a:t>to</a:t>
            </a:r>
            <a:r>
              <a:rPr/>
              <a:t> </a:t>
            </a:r>
            <a:r>
              <a:rPr/>
              <a:t>guide</a:t>
            </a:r>
            <a:r>
              <a:rPr/>
              <a:t> </a:t>
            </a:r>
            <a:r>
              <a:rPr/>
              <a:t>the</a:t>
            </a:r>
            <a:r>
              <a:rPr/>
              <a:t> </a:t>
            </a:r>
            <a:r>
              <a:rPr/>
              <a:t>discussion</a:t>
            </a:r>
            <a:r>
              <a:rPr/>
              <a:t> </a:t>
            </a:r>
            <a:r>
              <a:rPr/>
              <a:t>while</a:t>
            </a:r>
            <a:r>
              <a:rPr/>
              <a:t> </a:t>
            </a:r>
            <a:r>
              <a:rPr/>
              <a:t>still</a:t>
            </a:r>
            <a:r>
              <a:rPr/>
              <a:t> </a:t>
            </a:r>
            <a:r>
              <a:rPr/>
              <a:t>keeping</a:t>
            </a:r>
            <a:r>
              <a:rPr/>
              <a:t> </a:t>
            </a:r>
            <a:r>
              <a:rPr/>
              <a:t>neutral.</a:t>
            </a:r>
            <a:r>
              <a:rPr/>
              <a:t> </a:t>
            </a:r>
            <a:r>
              <a:rPr/>
              <a:t>This</a:t>
            </a:r>
            <a:r>
              <a:rPr/>
              <a:t> </a:t>
            </a:r>
            <a:r>
              <a:rPr/>
              <a:t>means</a:t>
            </a:r>
            <a:r>
              <a:rPr/>
              <a:t> </a:t>
            </a:r>
            <a:r>
              <a:rPr/>
              <a:t>that</a:t>
            </a:r>
            <a:r>
              <a:rPr/>
              <a:t> </a:t>
            </a:r>
            <a:r>
              <a:rPr/>
              <a:t>you</a:t>
            </a:r>
            <a:r>
              <a:rPr/>
              <a:t> </a:t>
            </a:r>
            <a:r>
              <a:rPr/>
              <a:t>intervene</a:t>
            </a:r>
            <a:r>
              <a:rPr/>
              <a:t> </a:t>
            </a:r>
            <a:r>
              <a:rPr/>
              <a:t>if</a:t>
            </a:r>
            <a:r>
              <a:rPr/>
              <a:t> </a:t>
            </a:r>
            <a:r>
              <a:rPr/>
              <a:t>the</a:t>
            </a:r>
            <a:r>
              <a:rPr/>
              <a:t> </a:t>
            </a:r>
            <a:r>
              <a:rPr/>
              <a:t>group</a:t>
            </a:r>
            <a:r>
              <a:rPr/>
              <a:t> </a:t>
            </a:r>
            <a:r>
              <a:rPr/>
              <a:t>is</a:t>
            </a:r>
            <a:r>
              <a:rPr/>
              <a:t> </a:t>
            </a:r>
            <a:r>
              <a:rPr/>
              <a:t>getting</a:t>
            </a:r>
            <a:r>
              <a:rPr/>
              <a:t> </a:t>
            </a:r>
            <a:r>
              <a:rPr/>
              <a:t>off</a:t>
            </a:r>
            <a:r>
              <a:rPr/>
              <a:t> </a:t>
            </a:r>
            <a:r>
              <a:rPr/>
              <a:t>target</a:t>
            </a:r>
            <a:r>
              <a:rPr/>
              <a:t> </a:t>
            </a:r>
            <a:r>
              <a:rPr/>
              <a:t>or</a:t>
            </a:r>
            <a:r>
              <a:rPr/>
              <a:t> </a:t>
            </a:r>
            <a:r>
              <a:rPr/>
              <a:t>if</a:t>
            </a:r>
            <a:r>
              <a:rPr/>
              <a:t> </a:t>
            </a:r>
            <a:r>
              <a:rPr/>
              <a:t>one</a:t>
            </a:r>
            <a:r>
              <a:rPr/>
              <a:t> </a:t>
            </a:r>
            <a:r>
              <a:rPr/>
              <a:t>person</a:t>
            </a:r>
            <a:r>
              <a:rPr/>
              <a:t> </a:t>
            </a:r>
            <a:r>
              <a:rPr/>
              <a:t>is</a:t>
            </a:r>
            <a:r>
              <a:rPr/>
              <a:t> </a:t>
            </a:r>
            <a:r>
              <a:rPr/>
              <a:t>dominating</a:t>
            </a:r>
            <a:r>
              <a:rPr/>
              <a:t> </a:t>
            </a:r>
            <a:r>
              <a:rPr/>
              <a:t>the</a:t>
            </a:r>
            <a:r>
              <a:rPr/>
              <a:t> </a:t>
            </a:r>
            <a:r>
              <a:rPr/>
              <a:t>discussion.</a:t>
            </a:r>
            <a:r>
              <a:rPr/>
              <a:t> </a:t>
            </a:r>
            <a:r>
              <a:rPr/>
              <a:t>You</a:t>
            </a:r>
            <a:r>
              <a:rPr/>
              <a:t> </a:t>
            </a:r>
            <a:r>
              <a:rPr/>
              <a:t>should</a:t>
            </a:r>
            <a:r>
              <a:rPr/>
              <a:t> </a:t>
            </a:r>
            <a:r>
              <a:rPr/>
              <a:t>prepare</a:t>
            </a:r>
            <a:r>
              <a:rPr/>
              <a:t> </a:t>
            </a:r>
            <a:r>
              <a:rPr/>
              <a:t>some</a:t>
            </a:r>
            <a:r>
              <a:rPr/>
              <a:t> </a:t>
            </a:r>
            <a:r>
              <a:rPr/>
              <a:t>brief</a:t>
            </a:r>
            <a:r>
              <a:rPr/>
              <a:t> </a:t>
            </a:r>
            <a:r>
              <a:rPr/>
              <a:t>prompts</a:t>
            </a:r>
            <a:r>
              <a:rPr/>
              <a:t> </a:t>
            </a:r>
            <a:r>
              <a:rPr/>
              <a:t>to</a:t>
            </a:r>
            <a:r>
              <a:rPr/>
              <a:t> </a:t>
            </a:r>
            <a:r>
              <a:rPr/>
              <a:t>get</a:t>
            </a:r>
            <a:r>
              <a:rPr/>
              <a:t> </a:t>
            </a:r>
            <a:r>
              <a:rPr/>
              <a:t>your</a:t>
            </a:r>
            <a:r>
              <a:rPr/>
              <a:t> </a:t>
            </a:r>
            <a:r>
              <a:rPr/>
              <a:t>participants</a:t>
            </a:r>
            <a:r>
              <a:rPr/>
              <a:t> </a:t>
            </a:r>
            <a:r>
              <a:rPr/>
              <a:t>to</a:t>
            </a:r>
            <a:r>
              <a:rPr/>
              <a:t> </a:t>
            </a:r>
            <a:r>
              <a:rPr/>
              <a:t>elaborate</a:t>
            </a:r>
            <a:r>
              <a:rPr/>
              <a:t> </a:t>
            </a:r>
            <a:r>
              <a:rPr/>
              <a:t>or</a:t>
            </a:r>
            <a:r>
              <a:rPr/>
              <a:t> </a:t>
            </a:r>
            <a:r>
              <a:rPr/>
              <a:t>to</a:t>
            </a:r>
            <a:r>
              <a:rPr/>
              <a:t> </a:t>
            </a:r>
            <a:r>
              <a:rPr/>
              <a:t>draw</a:t>
            </a:r>
            <a:r>
              <a:rPr/>
              <a:t> </a:t>
            </a:r>
            <a:r>
              <a:rPr/>
              <a:t>in</a:t>
            </a:r>
            <a:r>
              <a:rPr/>
              <a:t> </a:t>
            </a:r>
            <a:r>
              <a:rPr/>
              <a:t>other</a:t>
            </a:r>
            <a:r>
              <a:rPr/>
              <a:t> </a:t>
            </a:r>
            <a:r>
              <a:rPr/>
              <a:t>participants.</a:t>
            </a:r>
          </a:p>
          <a:p>
            <a:pPr lvl="0" marL="0" indent="0">
              <a:buNone/>
            </a:pPr>
          </a:p>
          <a:p>
            <a:pPr lvl="0" marL="0" indent="0">
              <a:buNone/>
            </a:pPr>
            <a:r>
              <a:rPr/>
              <a:t>The</a:t>
            </a:r>
            <a:r>
              <a:rPr/>
              <a:t> </a:t>
            </a:r>
            <a:r>
              <a:rPr/>
              <a:t>recorder</a:t>
            </a:r>
            <a:r>
              <a:rPr/>
              <a:t> </a:t>
            </a:r>
            <a:r>
              <a:rPr/>
              <a:t>doesn’t</a:t>
            </a:r>
            <a:r>
              <a:rPr/>
              <a:t> </a:t>
            </a:r>
            <a:r>
              <a:rPr/>
              <a:t>say</a:t>
            </a:r>
            <a:r>
              <a:rPr/>
              <a:t> </a:t>
            </a:r>
            <a:r>
              <a:rPr/>
              <a:t>anything</a:t>
            </a:r>
            <a:r>
              <a:rPr/>
              <a:t> </a:t>
            </a:r>
            <a:r>
              <a:rPr/>
              <a:t>after</a:t>
            </a:r>
            <a:r>
              <a:rPr/>
              <a:t> </a:t>
            </a:r>
            <a:r>
              <a:rPr/>
              <a:t>the</a:t>
            </a:r>
            <a:r>
              <a:rPr/>
              <a:t> </a:t>
            </a:r>
            <a:r>
              <a:rPr/>
              <a:t>introductions,</a:t>
            </a:r>
            <a:r>
              <a:rPr/>
              <a:t> </a:t>
            </a:r>
            <a:r>
              <a:rPr/>
              <a:t>but</a:t>
            </a:r>
            <a:r>
              <a:rPr/>
              <a:t> </a:t>
            </a:r>
            <a:r>
              <a:rPr/>
              <a:t>runs</a:t>
            </a:r>
            <a:r>
              <a:rPr/>
              <a:t> </a:t>
            </a:r>
            <a:r>
              <a:rPr/>
              <a:t>the</a:t>
            </a:r>
            <a:r>
              <a:rPr/>
              <a:t> </a:t>
            </a:r>
            <a:r>
              <a:rPr/>
              <a:t>recording</a:t>
            </a:r>
            <a:r>
              <a:rPr/>
              <a:t> </a:t>
            </a:r>
            <a:r>
              <a:rPr/>
              <a:t>device</a:t>
            </a:r>
            <a:r>
              <a:rPr/>
              <a:t> </a:t>
            </a:r>
            <a:r>
              <a:rPr/>
              <a:t>and</a:t>
            </a:r>
            <a:r>
              <a:rPr/>
              <a:t> </a:t>
            </a:r>
            <a:r>
              <a:rPr/>
              <a:t>take</a:t>
            </a:r>
            <a:r>
              <a:rPr/>
              <a:t> </a:t>
            </a:r>
            <a:r>
              <a:rPr/>
              <a:t>notes.</a:t>
            </a:r>
            <a:r>
              <a:rPr/>
              <a:t> </a:t>
            </a:r>
            <a:r>
              <a:rPr/>
              <a:t>The</a:t>
            </a:r>
            <a:r>
              <a:rPr/>
              <a:t> </a:t>
            </a:r>
            <a:r>
              <a:rPr/>
              <a:t>notes</a:t>
            </a:r>
            <a:r>
              <a:rPr/>
              <a:t> </a:t>
            </a:r>
            <a:r>
              <a:rPr/>
              <a:t>serve</a:t>
            </a:r>
            <a:r>
              <a:rPr/>
              <a:t> </a:t>
            </a:r>
            <a:r>
              <a:rPr/>
              <a:t>several</a:t>
            </a:r>
            <a:r>
              <a:rPr/>
              <a:t> </a:t>
            </a:r>
            <a:r>
              <a:rPr/>
              <a:t>purposes.</a:t>
            </a:r>
            <a:r>
              <a:rPr/>
              <a:t> </a:t>
            </a:r>
            <a:r>
              <a:rPr/>
              <a:t>First,</a:t>
            </a:r>
            <a:r>
              <a:rPr/>
              <a:t> </a:t>
            </a:r>
            <a:r>
              <a:rPr/>
              <a:t>they</a:t>
            </a:r>
            <a:r>
              <a:rPr/>
              <a:t> </a:t>
            </a:r>
            <a:r>
              <a:rPr/>
              <a:t>serve</a:t>
            </a:r>
            <a:r>
              <a:rPr/>
              <a:t> </a:t>
            </a:r>
            <a:r>
              <a:rPr/>
              <a:t>as</a:t>
            </a:r>
            <a:r>
              <a:rPr/>
              <a:t> </a:t>
            </a:r>
            <a:r>
              <a:rPr/>
              <a:t>a</a:t>
            </a:r>
            <a:r>
              <a:rPr/>
              <a:t> </a:t>
            </a:r>
            <a:r>
              <a:rPr/>
              <a:t>backup</a:t>
            </a:r>
            <a:r>
              <a:rPr/>
              <a:t> </a:t>
            </a:r>
            <a:r>
              <a:rPr/>
              <a:t>if</a:t>
            </a:r>
            <a:r>
              <a:rPr/>
              <a:t> </a:t>
            </a:r>
            <a:r>
              <a:rPr/>
              <a:t>your</a:t>
            </a:r>
            <a:r>
              <a:rPr/>
              <a:t> </a:t>
            </a:r>
            <a:r>
              <a:rPr/>
              <a:t>recording</a:t>
            </a:r>
            <a:r>
              <a:rPr/>
              <a:t> </a:t>
            </a:r>
            <a:r>
              <a:rPr/>
              <a:t>fails.</a:t>
            </a:r>
            <a:r>
              <a:rPr/>
              <a:t> </a:t>
            </a:r>
            <a:r>
              <a:rPr/>
              <a:t>Second,</a:t>
            </a:r>
            <a:r>
              <a:rPr/>
              <a:t> </a:t>
            </a:r>
            <a:r>
              <a:rPr/>
              <a:t>they</a:t>
            </a:r>
            <a:r>
              <a:rPr/>
              <a:t> </a:t>
            </a:r>
            <a:r>
              <a:rPr/>
              <a:t>note</a:t>
            </a:r>
            <a:r>
              <a:rPr/>
              <a:t> </a:t>
            </a:r>
            <a:r>
              <a:rPr/>
              <a:t>any</a:t>
            </a:r>
            <a:r>
              <a:rPr/>
              <a:t> </a:t>
            </a:r>
            <a:r>
              <a:rPr/>
              <a:t>significant</a:t>
            </a:r>
            <a:r>
              <a:rPr/>
              <a:t> </a:t>
            </a:r>
            <a:r>
              <a:rPr/>
              <a:t>non-verbal</a:t>
            </a:r>
            <a:r>
              <a:rPr/>
              <a:t> </a:t>
            </a:r>
            <a:r>
              <a:rPr/>
              <a:t>information</a:t>
            </a:r>
            <a:r>
              <a:rPr/>
              <a:t> </a:t>
            </a:r>
            <a:r>
              <a:rPr/>
              <a:t>such</a:t>
            </a:r>
            <a:r>
              <a:rPr/>
              <a:t> </a:t>
            </a:r>
            <a:r>
              <a:rPr/>
              <a:t>as</a:t>
            </a:r>
            <a:r>
              <a:rPr/>
              <a:t> </a:t>
            </a:r>
            <a:r>
              <a:rPr/>
              <a:t>gestures</a:t>
            </a:r>
            <a:r>
              <a:rPr/>
              <a:t> </a:t>
            </a:r>
            <a:r>
              <a:rPr/>
              <a:t>and</a:t>
            </a:r>
            <a:r>
              <a:rPr/>
              <a:t> </a:t>
            </a:r>
            <a:r>
              <a:rPr/>
              <a:t>body</a:t>
            </a:r>
            <a:r>
              <a:rPr/>
              <a:t> </a:t>
            </a:r>
            <a:r>
              <a:rPr/>
              <a:t>language.</a:t>
            </a:r>
            <a:r>
              <a:rPr/>
              <a:t> </a:t>
            </a:r>
            <a:r>
              <a:rPr/>
              <a:t>Third,</a:t>
            </a:r>
            <a:r>
              <a:rPr/>
              <a:t> </a:t>
            </a:r>
            <a:r>
              <a:rPr/>
              <a:t>the</a:t>
            </a:r>
            <a:r>
              <a:rPr/>
              <a:t> </a:t>
            </a:r>
            <a:r>
              <a:rPr/>
              <a:t>notes</a:t>
            </a:r>
            <a:r>
              <a:rPr/>
              <a:t> </a:t>
            </a:r>
            <a:r>
              <a:rPr/>
              <a:t>help</a:t>
            </a:r>
            <a:r>
              <a:rPr/>
              <a:t> </a:t>
            </a:r>
            <a:r>
              <a:rPr/>
              <a:t>to</a:t>
            </a:r>
            <a:r>
              <a:rPr/>
              <a:t> </a:t>
            </a:r>
            <a:r>
              <a:rPr/>
              <a:t>identify</a:t>
            </a:r>
            <a:r>
              <a:rPr/>
              <a:t> </a:t>
            </a:r>
            <a:r>
              <a:rPr/>
              <a:t>who</a:t>
            </a:r>
            <a:r>
              <a:rPr/>
              <a:t> </a:t>
            </a:r>
            <a:r>
              <a:rPr/>
              <a:t>is</a:t>
            </a:r>
            <a:r>
              <a:rPr/>
              <a:t> </a:t>
            </a:r>
            <a:r>
              <a:rPr/>
              <a:t>speaking</a:t>
            </a:r>
            <a:r>
              <a:rPr/>
              <a:t> </a:t>
            </a:r>
            <a:r>
              <a:rPr/>
              <a:t>when.</a:t>
            </a:r>
            <a:r>
              <a:rPr/>
              <a:t> </a:t>
            </a:r>
            <a:r>
              <a:rPr/>
              <a:t>A</a:t>
            </a:r>
            <a:r>
              <a:rPr/>
              <a:t> </a:t>
            </a:r>
            <a:r>
              <a:rPr/>
              <a:t>seating</a:t>
            </a:r>
            <a:r>
              <a:rPr/>
              <a:t> </a:t>
            </a:r>
            <a:r>
              <a:rPr/>
              <a:t>diagram</a:t>
            </a:r>
            <a:r>
              <a:rPr/>
              <a:t> </a:t>
            </a:r>
            <a:r>
              <a:rPr/>
              <a:t>is</a:t>
            </a:r>
            <a:r>
              <a:rPr/>
              <a:t> </a:t>
            </a:r>
            <a:r>
              <a:rPr/>
              <a:t>helpful</a:t>
            </a:r>
            <a:r>
              <a:rPr/>
              <a:t> </a:t>
            </a:r>
            <a:r>
              <a:rPr/>
              <a:t>for</a:t>
            </a:r>
            <a:r>
              <a:rPr/>
              <a:t> </a:t>
            </a:r>
            <a:r>
              <a:rPr/>
              <a:t>this.</a:t>
            </a:r>
            <a:r>
              <a:rPr/>
              <a:t> </a:t>
            </a:r>
            <a:r>
              <a:rPr/>
              <a:t>Note</a:t>
            </a:r>
            <a:r>
              <a:rPr/>
              <a:t> </a:t>
            </a:r>
            <a:r>
              <a:rPr/>
              <a:t>that</a:t>
            </a:r>
            <a:r>
              <a:rPr/>
              <a:t> </a:t>
            </a:r>
            <a:r>
              <a:rPr/>
              <a:t>not</a:t>
            </a:r>
            <a:r>
              <a:rPr/>
              <a:t> </a:t>
            </a:r>
            <a:r>
              <a:rPr/>
              <a:t>all</a:t>
            </a:r>
            <a:r>
              <a:rPr/>
              <a:t> </a:t>
            </a:r>
            <a:r>
              <a:rPr/>
              <a:t>focus</a:t>
            </a:r>
            <a:r>
              <a:rPr/>
              <a:t> </a:t>
            </a:r>
            <a:r>
              <a:rPr/>
              <a:t>groups</a:t>
            </a:r>
            <a:r>
              <a:rPr/>
              <a:t> </a:t>
            </a:r>
            <a:r>
              <a:rPr/>
              <a:t>track</a:t>
            </a:r>
            <a:r>
              <a:rPr/>
              <a:t> </a:t>
            </a:r>
            <a:r>
              <a:rPr/>
              <a:t>who</a:t>
            </a:r>
            <a:r>
              <a:rPr/>
              <a:t> </a:t>
            </a:r>
            <a:r>
              <a:rPr/>
              <a:t>is</a:t>
            </a:r>
            <a:r>
              <a:rPr/>
              <a:t> </a:t>
            </a:r>
            <a:r>
              <a:rPr/>
              <a:t>speaking.</a:t>
            </a:r>
          </a:p>
          <a:p>
            <a:pPr lvl="0" marL="0" indent="0">
              <a:buNone/>
            </a:pPr>
          </a:p>
          <a:p>
            <a:pPr lvl="0" marL="0" indent="0">
              <a:buNone/>
            </a:pPr>
            <a:r>
              <a:rPr/>
              <a:t>After</a:t>
            </a:r>
            <a:r>
              <a:rPr/>
              <a:t> </a:t>
            </a:r>
            <a:r>
              <a:rPr/>
              <a:t>the</a:t>
            </a:r>
            <a:r>
              <a:rPr/>
              <a:t> </a:t>
            </a:r>
            <a:r>
              <a:rPr/>
              <a:t>session</a:t>
            </a:r>
            <a:r>
              <a:rPr/>
              <a:t> </a:t>
            </a:r>
            <a:r>
              <a:rPr/>
              <a:t>is</a:t>
            </a:r>
            <a:r>
              <a:rPr/>
              <a:t> </a:t>
            </a:r>
            <a:r>
              <a:rPr/>
              <a:t>complete,</a:t>
            </a:r>
            <a:r>
              <a:rPr/>
              <a:t> </a:t>
            </a:r>
            <a:r>
              <a:rPr/>
              <a:t>the</a:t>
            </a:r>
            <a:r>
              <a:rPr/>
              <a:t> </a:t>
            </a:r>
            <a:r>
              <a:rPr/>
              <a:t>two</a:t>
            </a:r>
            <a:r>
              <a:rPr/>
              <a:t> </a:t>
            </a:r>
            <a:r>
              <a:rPr/>
              <a:t>of</a:t>
            </a:r>
            <a:r>
              <a:rPr/>
              <a:t> </a:t>
            </a:r>
            <a:r>
              <a:rPr/>
              <a:t>you</a:t>
            </a:r>
            <a:r>
              <a:rPr/>
              <a:t> </a:t>
            </a:r>
            <a:r>
              <a:rPr/>
              <a:t>sit</a:t>
            </a:r>
            <a:r>
              <a:rPr/>
              <a:t> </a:t>
            </a:r>
            <a:r>
              <a:rPr/>
              <a:t>down</a:t>
            </a:r>
            <a:r>
              <a:rPr/>
              <a:t> </a:t>
            </a:r>
            <a:r>
              <a:rPr/>
              <a:t>and</a:t>
            </a:r>
            <a:r>
              <a:rPr/>
              <a:t> </a:t>
            </a:r>
            <a:r>
              <a:rPr/>
              <a:t>talk</a:t>
            </a:r>
            <a:r>
              <a:rPr/>
              <a:t> </a:t>
            </a:r>
            <a:r>
              <a:rPr/>
              <a:t>about</a:t>
            </a:r>
            <a:r>
              <a:rPr/>
              <a:t> </a:t>
            </a:r>
            <a:r>
              <a:rPr/>
              <a:t>how</a:t>
            </a:r>
            <a:r>
              <a:rPr/>
              <a:t> </a:t>
            </a:r>
            <a:r>
              <a:rPr/>
              <a:t>things</a:t>
            </a:r>
            <a:r>
              <a:rPr/>
              <a:t> </a:t>
            </a:r>
            <a:r>
              <a:rPr/>
              <a:t>went.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a</a:t>
            </a:r>
            <a:r>
              <a:rPr/>
              <a:t> </a:t>
            </a:r>
            <a:r>
              <a:rPr/>
              <a:t>large</a:t>
            </a:r>
            <a:r>
              <a:rPr/>
              <a:t> </a:t>
            </a:r>
            <a:r>
              <a:rPr/>
              <a:t>number</a:t>
            </a:r>
            <a:r>
              <a:rPr/>
              <a:t> </a:t>
            </a:r>
            <a:r>
              <a:rPr/>
              <a:t>of</a:t>
            </a:r>
            <a:r>
              <a:rPr/>
              <a:t> </a:t>
            </a:r>
            <a:r>
              <a:rPr/>
              <a:t>ways</a:t>
            </a:r>
            <a:r>
              <a:rPr/>
              <a:t> </a:t>
            </a:r>
            <a:r>
              <a:rPr/>
              <a:t>to</a:t>
            </a:r>
            <a:r>
              <a:rPr/>
              <a:t> </a:t>
            </a:r>
            <a:r>
              <a:rPr/>
              <a:t>present</a:t>
            </a:r>
            <a:r>
              <a:rPr/>
              <a:t> </a:t>
            </a:r>
            <a:r>
              <a:rPr/>
              <a:t>a</a:t>
            </a:r>
            <a:r>
              <a:rPr/>
              <a:t> </a:t>
            </a:r>
            <a:r>
              <a:rPr/>
              <a:t>ordinal</a:t>
            </a:r>
            <a:r>
              <a:rPr/>
              <a:t> </a:t>
            </a:r>
            <a:r>
              <a:rPr/>
              <a:t>scale,</a:t>
            </a:r>
            <a:r>
              <a:rPr/>
              <a:t> </a:t>
            </a:r>
            <a:r>
              <a:rPr/>
              <a:t>and</a:t>
            </a:r>
            <a:r>
              <a:rPr/>
              <a:t> </a:t>
            </a:r>
            <a:r>
              <a:rPr/>
              <a:t>very</a:t>
            </a:r>
            <a:r>
              <a:rPr/>
              <a:t> </a:t>
            </a:r>
            <a:r>
              <a:rPr/>
              <a:t>little</a:t>
            </a:r>
            <a:r>
              <a:rPr/>
              <a:t> </a:t>
            </a:r>
            <a:r>
              <a:rPr/>
              <a:t>consensus</a:t>
            </a:r>
            <a:r>
              <a:rPr/>
              <a:t> </a:t>
            </a:r>
            <a:r>
              <a:rPr/>
              <a:t>in</a:t>
            </a:r>
            <a:r>
              <a:rPr/>
              <a:t> </a:t>
            </a:r>
            <a:r>
              <a:rPr/>
              <a:t>the</a:t>
            </a:r>
            <a:r>
              <a:rPr/>
              <a:t> </a:t>
            </a:r>
            <a:r>
              <a:rPr/>
              <a:t>research</a:t>
            </a:r>
            <a:r>
              <a:rPr/>
              <a:t> </a:t>
            </a:r>
            <a:r>
              <a:rPr/>
              <a:t>community</a:t>
            </a:r>
            <a:r>
              <a:rPr/>
              <a:t> </a:t>
            </a:r>
            <a:r>
              <a:rPr/>
              <a:t>about</a:t>
            </a:r>
            <a:r>
              <a:rPr/>
              <a:t> </a:t>
            </a:r>
            <a:r>
              <a:rPr/>
              <a:t>which</a:t>
            </a:r>
            <a:r>
              <a:rPr/>
              <a:t> </a:t>
            </a:r>
            <a:r>
              <a:rPr/>
              <a:t>approach</a:t>
            </a:r>
            <a:r>
              <a:rPr/>
              <a:t> </a:t>
            </a:r>
            <a:r>
              <a:rPr/>
              <a:t>is</a:t>
            </a:r>
            <a:r>
              <a:rPr/>
              <a:t> </a:t>
            </a:r>
            <a:r>
              <a:rPr/>
              <a:t>best.</a:t>
            </a:r>
            <a:r>
              <a:rPr/>
              <a:t> </a:t>
            </a:r>
            <a:r>
              <a:rPr/>
              <a:t>It,</a:t>
            </a:r>
            <a:r>
              <a:rPr/>
              <a:t> </a:t>
            </a:r>
            <a:r>
              <a:rPr/>
              <a:t>very</a:t>
            </a:r>
            <a:r>
              <a:rPr/>
              <a:t> </a:t>
            </a:r>
            <a:r>
              <a:rPr/>
              <a:t>likely,</a:t>
            </a:r>
            <a:r>
              <a:rPr/>
              <a:t> </a:t>
            </a:r>
            <a:r>
              <a:rPr/>
              <a:t>will</a:t>
            </a:r>
            <a:r>
              <a:rPr/>
              <a:t> </a:t>
            </a:r>
            <a:r>
              <a:rPr/>
              <a:t>depend</a:t>
            </a:r>
            <a:r>
              <a:rPr/>
              <a:t> </a:t>
            </a:r>
            <a:r>
              <a:rPr/>
              <a:t>on</a:t>
            </a:r>
            <a:r>
              <a:rPr/>
              <a:t> </a:t>
            </a:r>
            <a:r>
              <a:rPr/>
              <a:t>the</a:t>
            </a:r>
            <a:r>
              <a:rPr/>
              <a:t> </a:t>
            </a:r>
            <a:r>
              <a:rPr/>
              <a:t>context</a:t>
            </a:r>
            <a:r>
              <a:rPr/>
              <a:t> </a:t>
            </a:r>
            <a:r>
              <a:rPr/>
              <a:t>of</a:t>
            </a:r>
            <a:r>
              <a:rPr/>
              <a:t> </a:t>
            </a:r>
            <a:r>
              <a:rPr/>
              <a:t>your</a:t>
            </a:r>
            <a:r>
              <a:rPr/>
              <a:t> </a:t>
            </a:r>
            <a:r>
              <a:rPr/>
              <a:t>particular</a:t>
            </a:r>
            <a:r>
              <a:rPr/>
              <a:t> </a:t>
            </a:r>
            <a:r>
              <a:rPr/>
              <a:t>research</a:t>
            </a:r>
            <a:r>
              <a:rPr/>
              <a:t> </a:t>
            </a:r>
            <a:r>
              <a:rPr/>
              <a:t>setting.</a:t>
            </a:r>
            <a:r>
              <a:rPr/>
              <a:t> </a:t>
            </a:r>
            <a:r>
              <a:rPr/>
              <a:t>Here</a:t>
            </a:r>
            <a:r>
              <a:rPr/>
              <a:t> </a:t>
            </a:r>
            <a:r>
              <a:rPr/>
              <a:t>are</a:t>
            </a:r>
            <a:r>
              <a:rPr/>
              <a:t> </a:t>
            </a:r>
            <a:r>
              <a:rPr/>
              <a:t>some</a:t>
            </a:r>
            <a:r>
              <a:rPr/>
              <a:t> </a:t>
            </a:r>
            <a:r>
              <a:rPr/>
              <a:t>of</a:t>
            </a:r>
            <a:r>
              <a:rPr/>
              <a:t> </a:t>
            </a:r>
            <a:r>
              <a:rPr/>
              <a:t>the</a:t>
            </a:r>
            <a:r>
              <a:rPr/>
              <a:t> </a:t>
            </a:r>
            <a:r>
              <a:rPr/>
              <a:t>things</a:t>
            </a:r>
            <a:r>
              <a:rPr/>
              <a:t> </a:t>
            </a:r>
            <a:r>
              <a:rPr/>
              <a:t>that</a:t>
            </a:r>
            <a:r>
              <a:rPr/>
              <a:t> </a:t>
            </a:r>
            <a:r>
              <a:rPr/>
              <a:t>people</a:t>
            </a:r>
            <a:r>
              <a:rPr/>
              <a:t> </a:t>
            </a:r>
            <a:r>
              <a:rPr/>
              <a:t>argue</a:t>
            </a:r>
            <a:r>
              <a:rPr/>
              <a:t> </a:t>
            </a:r>
            <a:r>
              <a:rPr/>
              <a:t>about.</a:t>
            </a:r>
          </a:p>
          <a:p>
            <a:pPr lvl="0" marL="0" indent="0">
              <a:buNone/>
            </a:pPr>
          </a:p>
          <a:p>
            <a:pPr lvl="0" marL="0" indent="0">
              <a:buNone/>
            </a:pPr>
            <a:r>
              <a:rPr/>
              <a:t>You</a:t>
            </a:r>
            <a:r>
              <a:rPr/>
              <a:t> </a:t>
            </a:r>
            <a:r>
              <a:rPr/>
              <a:t>have</a:t>
            </a:r>
            <a:r>
              <a:rPr/>
              <a:t> </a:t>
            </a:r>
            <a:r>
              <a:rPr/>
              <a:t>to</a:t>
            </a:r>
            <a:r>
              <a:rPr/>
              <a:t> </a:t>
            </a:r>
            <a:r>
              <a:rPr/>
              <a:t>have</a:t>
            </a:r>
            <a:r>
              <a:rPr/>
              <a:t> </a:t>
            </a:r>
            <a:r>
              <a:rPr/>
              <a:t>more</a:t>
            </a:r>
            <a:r>
              <a:rPr/>
              <a:t> </a:t>
            </a:r>
            <a:r>
              <a:rPr/>
              <a:t>than</a:t>
            </a:r>
            <a:r>
              <a:rPr/>
              <a:t> </a:t>
            </a:r>
            <a:r>
              <a:rPr/>
              <a:t>two</a:t>
            </a:r>
            <a:r>
              <a:rPr/>
              <a:t> </a:t>
            </a:r>
            <a:r>
              <a:rPr/>
              <a:t>options</a:t>
            </a:r>
            <a:r>
              <a:rPr/>
              <a:t> </a:t>
            </a:r>
            <a:r>
              <a:rPr/>
              <a:t>for</a:t>
            </a:r>
            <a:r>
              <a:rPr/>
              <a:t> </a:t>
            </a:r>
            <a:r>
              <a:rPr/>
              <a:t>an</a:t>
            </a:r>
            <a:r>
              <a:rPr/>
              <a:t> </a:t>
            </a:r>
            <a:r>
              <a:rPr/>
              <a:t>ordinal</a:t>
            </a:r>
            <a:r>
              <a:rPr/>
              <a:t> </a:t>
            </a:r>
            <a:r>
              <a:rPr/>
              <a:t>scale,</a:t>
            </a:r>
            <a:r>
              <a:rPr/>
              <a:t> </a:t>
            </a:r>
            <a:r>
              <a:rPr/>
              <a:t>or</a:t>
            </a:r>
            <a:r>
              <a:rPr/>
              <a:t> </a:t>
            </a:r>
            <a:r>
              <a:rPr/>
              <a:t>it</a:t>
            </a:r>
            <a:r>
              <a:rPr/>
              <a:t> </a:t>
            </a:r>
            <a:r>
              <a:rPr/>
              <a:t>reduces</a:t>
            </a:r>
            <a:r>
              <a:rPr/>
              <a:t> </a:t>
            </a:r>
            <a:r>
              <a:rPr/>
              <a:t>to</a:t>
            </a:r>
            <a:r>
              <a:rPr/>
              <a:t> </a:t>
            </a:r>
            <a:r>
              <a:rPr/>
              <a:t>a</a:t>
            </a:r>
            <a:r>
              <a:rPr/>
              <a:t> </a:t>
            </a:r>
            <a:r>
              <a:rPr/>
              <a:t>binary</a:t>
            </a:r>
            <a:r>
              <a:rPr/>
              <a:t> </a:t>
            </a:r>
            <a:r>
              <a:rPr/>
              <a:t>scale.</a:t>
            </a:r>
            <a:r>
              <a:rPr/>
              <a:t> </a:t>
            </a:r>
            <a:r>
              <a:rPr/>
              <a:t>So</a:t>
            </a:r>
            <a:r>
              <a:rPr/>
              <a:t> </a:t>
            </a:r>
            <a:r>
              <a:rPr/>
              <a:t>you</a:t>
            </a:r>
            <a:r>
              <a:rPr/>
              <a:t> </a:t>
            </a:r>
            <a:r>
              <a:rPr/>
              <a:t>might</a:t>
            </a:r>
            <a:r>
              <a:rPr/>
              <a:t> </a:t>
            </a:r>
            <a:r>
              <a:rPr/>
              <a:t>see</a:t>
            </a:r>
            <a:r>
              <a:rPr/>
              <a:t> </a:t>
            </a:r>
            <a:r>
              <a:rPr/>
              <a:t>three</a:t>
            </a:r>
            <a:r>
              <a:rPr/>
              <a:t> </a:t>
            </a:r>
            <a:r>
              <a:rPr/>
              <a:t>choices,</a:t>
            </a:r>
            <a:r>
              <a:rPr/>
              <a:t> </a:t>
            </a:r>
            <a:r>
              <a:rPr/>
              <a:t>or</a:t>
            </a:r>
            <a:r>
              <a:rPr/>
              <a:t> </a:t>
            </a:r>
            <a:r>
              <a:rPr/>
              <a:t>as</a:t>
            </a:r>
            <a:r>
              <a:rPr/>
              <a:t> </a:t>
            </a:r>
            <a:r>
              <a:rPr/>
              <a:t>many</a:t>
            </a:r>
            <a:r>
              <a:rPr/>
              <a:t> </a:t>
            </a:r>
            <a:r>
              <a:rPr/>
              <a:t>as</a:t>
            </a:r>
            <a:r>
              <a:rPr/>
              <a:t> </a:t>
            </a:r>
            <a:r>
              <a:rPr/>
              <a:t>ten.</a:t>
            </a:r>
            <a:r>
              <a:rPr/>
              <a:t> </a:t>
            </a:r>
            <a:r>
              <a:rPr/>
              <a:t>More</a:t>
            </a:r>
            <a:r>
              <a:rPr/>
              <a:t> </a:t>
            </a:r>
            <a:r>
              <a:rPr/>
              <a:t>than</a:t>
            </a:r>
            <a:r>
              <a:rPr/>
              <a:t> </a:t>
            </a:r>
            <a:r>
              <a:rPr/>
              <a:t>ten</a:t>
            </a:r>
            <a:r>
              <a:rPr/>
              <a:t> </a:t>
            </a:r>
            <a:r>
              <a:rPr/>
              <a:t>is</a:t>
            </a:r>
            <a:r>
              <a:rPr/>
              <a:t> </a:t>
            </a:r>
            <a:r>
              <a:rPr/>
              <a:t>very</a:t>
            </a:r>
            <a:r>
              <a:rPr/>
              <a:t> </a:t>
            </a:r>
            <a:r>
              <a:rPr/>
              <a:t>rare.</a:t>
            </a:r>
          </a:p>
          <a:p>
            <a:pPr lvl="0" marL="0" indent="0">
              <a:buNone/>
            </a:pPr>
          </a:p>
          <a:p>
            <a:pPr lvl="0" marL="0" indent="0">
              <a:buNone/>
            </a:pPr>
            <a:r>
              <a:rPr/>
              <a:t>The</a:t>
            </a:r>
            <a:r>
              <a:rPr/>
              <a:t> </a:t>
            </a:r>
            <a:r>
              <a:rPr/>
              <a:t>most</a:t>
            </a:r>
            <a:r>
              <a:rPr/>
              <a:t> </a:t>
            </a:r>
            <a:r>
              <a:rPr/>
              <a:t>common</a:t>
            </a:r>
            <a:r>
              <a:rPr/>
              <a:t> </a:t>
            </a:r>
            <a:r>
              <a:rPr/>
              <a:t>number</a:t>
            </a:r>
            <a:r>
              <a:rPr/>
              <a:t> </a:t>
            </a:r>
            <a:r>
              <a:rPr/>
              <a:t>is</a:t>
            </a:r>
            <a:r>
              <a:rPr/>
              <a:t> </a:t>
            </a:r>
            <a:r>
              <a:rPr/>
              <a:t>five</a:t>
            </a:r>
            <a:r>
              <a:rPr/>
              <a:t> </a:t>
            </a:r>
            <a:r>
              <a:rPr/>
              <a:t>and</a:t>
            </a:r>
            <a:r>
              <a:rPr/>
              <a:t> </a:t>
            </a:r>
            <a:r>
              <a:rPr/>
              <a:t>the</a:t>
            </a:r>
            <a:r>
              <a:rPr/>
              <a:t> </a:t>
            </a:r>
            <a:r>
              <a:rPr/>
              <a:t>most</a:t>
            </a:r>
            <a:r>
              <a:rPr/>
              <a:t> </a:t>
            </a:r>
            <a:r>
              <a:rPr/>
              <a:t>common</a:t>
            </a:r>
            <a:r>
              <a:rPr/>
              <a:t> </a:t>
            </a:r>
            <a:r>
              <a:rPr/>
              <a:t>alternatives</a:t>
            </a:r>
            <a:r>
              <a:rPr/>
              <a:t> </a:t>
            </a:r>
            <a:r>
              <a:rPr/>
              <a:t>are</a:t>
            </a:r>
            <a:r>
              <a:rPr/>
              <a:t> </a:t>
            </a:r>
            <a:r>
              <a:rPr/>
              <a:t>four,</a:t>
            </a:r>
            <a:r>
              <a:rPr/>
              <a:t> </a:t>
            </a:r>
            <a:r>
              <a:rPr/>
              <a:t>six,</a:t>
            </a:r>
            <a:r>
              <a:rPr/>
              <a:t> </a:t>
            </a:r>
            <a:r>
              <a:rPr/>
              <a:t>and</a:t>
            </a:r>
            <a:r>
              <a:rPr/>
              <a:t> </a:t>
            </a:r>
            <a:r>
              <a:rPr/>
              <a:t>seven.</a:t>
            </a:r>
            <a:r>
              <a:rPr/>
              <a:t> </a:t>
            </a:r>
            <a:r>
              <a:rPr/>
              <a:t>But</a:t>
            </a:r>
            <a:r>
              <a:rPr/>
              <a:t> </a:t>
            </a:r>
            <a:r>
              <a:rPr/>
              <a:t>the</a:t>
            </a:r>
            <a:r>
              <a:rPr/>
              <a:t> </a:t>
            </a:r>
            <a:r>
              <a:rPr/>
              <a:t>two</a:t>
            </a:r>
            <a:r>
              <a:rPr/>
              <a:t> </a:t>
            </a:r>
            <a:r>
              <a:rPr/>
              <a:t>biggest</a:t>
            </a:r>
            <a:r>
              <a:rPr/>
              <a:t> </a:t>
            </a:r>
            <a:r>
              <a:rPr/>
              <a:t>debates</a:t>
            </a:r>
            <a:r>
              <a:rPr/>
              <a:t> </a:t>
            </a:r>
            <a:r>
              <a:rPr/>
              <a:t>are</a:t>
            </a:r>
            <a:r>
              <a:rPr/>
              <a:t> </a:t>
            </a:r>
            <a:r>
              <a:rPr/>
              <a:t>small</a:t>
            </a:r>
            <a:r>
              <a:rPr/>
              <a:t> </a:t>
            </a:r>
            <a:r>
              <a:rPr/>
              <a:t>versus</a:t>
            </a:r>
            <a:r>
              <a:rPr/>
              <a:t> </a:t>
            </a:r>
            <a:r>
              <a:rPr/>
              <a:t>large</a:t>
            </a:r>
            <a:r>
              <a:rPr/>
              <a:t> </a:t>
            </a:r>
            <a:r>
              <a:rPr/>
              <a:t>and</a:t>
            </a:r>
            <a:r>
              <a:rPr/>
              <a:t> </a:t>
            </a:r>
            <a:r>
              <a:rPr/>
              <a:t>odd</a:t>
            </a:r>
            <a:r>
              <a:rPr/>
              <a:t> </a:t>
            </a:r>
            <a:r>
              <a:rPr/>
              <a:t>versus</a:t>
            </a:r>
            <a:r>
              <a:rPr/>
              <a:t> </a:t>
            </a:r>
            <a:r>
              <a:rPr/>
              <a:t>even.</a:t>
            </a:r>
          </a:p>
          <a:p>
            <a:pPr lvl="0" marL="0" indent="0">
              <a:buNone/>
            </a:pPr>
          </a:p>
          <a:p>
            <a:pPr lvl="0" marL="0" indent="0">
              <a:buNone/>
            </a:pPr>
            <a:r>
              <a:rPr/>
              <a:t>Is</a:t>
            </a:r>
            <a:r>
              <a:rPr/>
              <a:t> </a:t>
            </a:r>
            <a:r>
              <a:rPr/>
              <a:t>a</a:t>
            </a:r>
            <a:r>
              <a:rPr/>
              <a:t> </a:t>
            </a:r>
            <a:r>
              <a:rPr/>
              <a:t>large</a:t>
            </a:r>
            <a:r>
              <a:rPr/>
              <a:t> </a:t>
            </a:r>
            <a:r>
              <a:rPr/>
              <a:t>number</a:t>
            </a:r>
            <a:r>
              <a:rPr/>
              <a:t> </a:t>
            </a:r>
            <a:r>
              <a:rPr/>
              <a:t>of</a:t>
            </a:r>
            <a:r>
              <a:rPr/>
              <a:t> </a:t>
            </a:r>
            <a:r>
              <a:rPr/>
              <a:t>choices</a:t>
            </a:r>
            <a:r>
              <a:rPr/>
              <a:t> </a:t>
            </a:r>
            <a:r>
              <a:rPr/>
              <a:t>better</a:t>
            </a:r>
            <a:r>
              <a:rPr/>
              <a:t> </a:t>
            </a:r>
            <a:r>
              <a:rPr/>
              <a:t>or</a:t>
            </a:r>
            <a:r>
              <a:rPr/>
              <a:t> </a:t>
            </a:r>
            <a:r>
              <a:rPr/>
              <a:t>worse</a:t>
            </a:r>
            <a:r>
              <a:rPr/>
              <a:t> </a:t>
            </a:r>
            <a:r>
              <a:rPr/>
              <a:t>than</a:t>
            </a:r>
            <a:r>
              <a:rPr/>
              <a:t> </a:t>
            </a:r>
            <a:r>
              <a:rPr/>
              <a:t>a</a:t>
            </a:r>
            <a:r>
              <a:rPr/>
              <a:t> </a:t>
            </a:r>
            <a:r>
              <a:rPr/>
              <a:t>small</a:t>
            </a:r>
            <a:r>
              <a:rPr/>
              <a:t> </a:t>
            </a:r>
            <a:r>
              <a:rPr/>
              <a:t>number</a:t>
            </a:r>
            <a:r>
              <a:rPr/>
              <a:t> </a:t>
            </a:r>
            <a:r>
              <a:rPr/>
              <a:t>of</a:t>
            </a:r>
            <a:r>
              <a:rPr/>
              <a:t> </a:t>
            </a:r>
            <a:r>
              <a:rPr/>
              <a:t>choices?</a:t>
            </a:r>
            <a:r>
              <a:rPr/>
              <a:t> </a:t>
            </a:r>
            <a:r>
              <a:rPr/>
              <a:t>Some</a:t>
            </a:r>
            <a:r>
              <a:rPr/>
              <a:t> </a:t>
            </a:r>
            <a:r>
              <a:rPr/>
              <a:t>people</a:t>
            </a:r>
            <a:r>
              <a:rPr/>
              <a:t> </a:t>
            </a:r>
            <a:r>
              <a:rPr/>
              <a:t>think</a:t>
            </a:r>
            <a:r>
              <a:rPr/>
              <a:t> </a:t>
            </a:r>
            <a:r>
              <a:rPr/>
              <a:t>that</a:t>
            </a:r>
            <a:r>
              <a:rPr/>
              <a:t> </a:t>
            </a:r>
            <a:r>
              <a:rPr/>
              <a:t>too</a:t>
            </a:r>
            <a:r>
              <a:rPr/>
              <a:t> </a:t>
            </a:r>
            <a:r>
              <a:rPr/>
              <a:t>many</a:t>
            </a:r>
            <a:r>
              <a:rPr/>
              <a:t> </a:t>
            </a:r>
            <a:r>
              <a:rPr/>
              <a:t>choices</a:t>
            </a:r>
            <a:r>
              <a:rPr/>
              <a:t> </a:t>
            </a:r>
            <a:r>
              <a:rPr/>
              <a:t>will</a:t>
            </a:r>
            <a:r>
              <a:rPr/>
              <a:t> </a:t>
            </a:r>
            <a:r>
              <a:rPr/>
              <a:t>confuse</a:t>
            </a:r>
            <a:r>
              <a:rPr/>
              <a:t> </a:t>
            </a:r>
            <a:r>
              <a:rPr/>
              <a:t>you.</a:t>
            </a:r>
            <a:r>
              <a:rPr/>
              <a:t> </a:t>
            </a:r>
            <a:r>
              <a:rPr/>
              <a:t>Others</a:t>
            </a:r>
            <a:r>
              <a:rPr/>
              <a:t> </a:t>
            </a:r>
            <a:r>
              <a:rPr/>
              <a:t>think</a:t>
            </a:r>
            <a:r>
              <a:rPr/>
              <a:t> </a:t>
            </a:r>
            <a:r>
              <a:rPr/>
              <a:t>that</a:t>
            </a:r>
            <a:r>
              <a:rPr/>
              <a:t> </a:t>
            </a:r>
            <a:r>
              <a:rPr/>
              <a:t>more</a:t>
            </a:r>
            <a:r>
              <a:rPr/>
              <a:t> </a:t>
            </a:r>
            <a:r>
              <a:rPr/>
              <a:t>choices</a:t>
            </a:r>
            <a:r>
              <a:rPr/>
              <a:t> </a:t>
            </a:r>
            <a:r>
              <a:rPr/>
              <a:t>are</a:t>
            </a:r>
            <a:r>
              <a:rPr/>
              <a:t> </a:t>
            </a:r>
            <a:r>
              <a:rPr/>
              <a:t>better</a:t>
            </a:r>
            <a:r>
              <a:rPr/>
              <a:t> </a:t>
            </a:r>
            <a:r>
              <a:rPr/>
              <a:t>because</a:t>
            </a:r>
            <a:r>
              <a:rPr/>
              <a:t> </a:t>
            </a:r>
            <a:r>
              <a:rPr/>
              <a:t>they</a:t>
            </a:r>
            <a:r>
              <a:rPr/>
              <a:t> </a:t>
            </a:r>
            <a:r>
              <a:rPr/>
              <a:t>allow</a:t>
            </a:r>
            <a:r>
              <a:rPr/>
              <a:t> </a:t>
            </a:r>
            <a:r>
              <a:rPr/>
              <a:t>you</a:t>
            </a:r>
            <a:r>
              <a:rPr/>
              <a:t> </a:t>
            </a:r>
            <a:r>
              <a:rPr/>
              <a:t>the</a:t>
            </a:r>
            <a:r>
              <a:rPr/>
              <a:t> </a:t>
            </a:r>
            <a:r>
              <a:rPr/>
              <a:t>freedom</a:t>
            </a:r>
            <a:r>
              <a:rPr/>
              <a:t> </a:t>
            </a:r>
            <a:r>
              <a:rPr/>
              <a:t>to</a:t>
            </a:r>
            <a:r>
              <a:rPr/>
              <a:t> </a:t>
            </a:r>
            <a:r>
              <a:rPr/>
              <a:t>make</a:t>
            </a:r>
            <a:r>
              <a:rPr/>
              <a:t> </a:t>
            </a:r>
            <a:r>
              <a:rPr/>
              <a:t>subtle,</a:t>
            </a:r>
            <a:r>
              <a:rPr/>
              <a:t> </a:t>
            </a:r>
            <a:r>
              <a:rPr/>
              <a:t>but</a:t>
            </a:r>
            <a:r>
              <a:rPr/>
              <a:t> </a:t>
            </a:r>
            <a:r>
              <a:rPr/>
              <a:t>important</a:t>
            </a:r>
            <a:r>
              <a:rPr/>
              <a:t> </a:t>
            </a:r>
            <a:r>
              <a:rPr/>
              <a:t>distinctions.</a:t>
            </a:r>
            <a:r>
              <a:rPr/>
              <a:t> </a:t>
            </a:r>
            <a:r>
              <a:rPr/>
              <a:t>Others</a:t>
            </a:r>
            <a:r>
              <a:rPr/>
              <a:t> </a:t>
            </a:r>
            <a:r>
              <a:rPr/>
              <a:t>will</a:t>
            </a:r>
            <a:r>
              <a:rPr/>
              <a:t> </a:t>
            </a:r>
            <a:r>
              <a:rPr/>
              <a:t>argue</a:t>
            </a:r>
            <a:r>
              <a:rPr/>
              <a:t> </a:t>
            </a:r>
            <a:r>
              <a:rPr/>
              <a:t>that</a:t>
            </a:r>
            <a:r>
              <a:rPr/>
              <a:t> </a:t>
            </a:r>
            <a:r>
              <a:rPr/>
              <a:t>a</a:t>
            </a:r>
            <a:r>
              <a:rPr/>
              <a:t> </a:t>
            </a:r>
            <a:r>
              <a:rPr/>
              <a:t>larger</a:t>
            </a:r>
            <a:r>
              <a:rPr/>
              <a:t> </a:t>
            </a:r>
            <a:r>
              <a:rPr/>
              <a:t>number</a:t>
            </a:r>
            <a:r>
              <a:rPr/>
              <a:t> </a:t>
            </a:r>
            <a:r>
              <a:rPr/>
              <a:t>of</a:t>
            </a:r>
            <a:r>
              <a:rPr/>
              <a:t> </a:t>
            </a:r>
            <a:r>
              <a:rPr/>
              <a:t>choices</a:t>
            </a:r>
            <a:r>
              <a:rPr/>
              <a:t> </a:t>
            </a:r>
            <a:r>
              <a:rPr/>
              <a:t>will</a:t>
            </a:r>
            <a:r>
              <a:rPr/>
              <a:t> </a:t>
            </a:r>
            <a:r>
              <a:rPr/>
              <a:t>make</a:t>
            </a:r>
            <a:r>
              <a:rPr/>
              <a:t> </a:t>
            </a:r>
            <a:r>
              <a:rPr/>
              <a:t>it</a:t>
            </a:r>
            <a:r>
              <a:rPr/>
              <a:t> </a:t>
            </a:r>
            <a:r>
              <a:rPr/>
              <a:t>easier</a:t>
            </a:r>
            <a:r>
              <a:rPr/>
              <a:t> </a:t>
            </a:r>
            <a:r>
              <a:rPr/>
              <a:t>to</a:t>
            </a:r>
            <a:r>
              <a:rPr/>
              <a:t> </a:t>
            </a:r>
            <a:r>
              <a:rPr/>
              <a:t>analyze,</a:t>
            </a:r>
            <a:r>
              <a:rPr/>
              <a:t> </a:t>
            </a:r>
            <a:r>
              <a:rPr/>
              <a:t>because</a:t>
            </a:r>
            <a:r>
              <a:rPr/>
              <a:t> </a:t>
            </a:r>
            <a:r>
              <a:rPr/>
              <a:t>you</a:t>
            </a:r>
            <a:r>
              <a:rPr/>
              <a:t> </a:t>
            </a:r>
            <a:r>
              <a:rPr/>
              <a:t>can</a:t>
            </a:r>
            <a:r>
              <a:rPr/>
              <a:t> </a:t>
            </a:r>
            <a:r>
              <a:rPr/>
              <a:t>get</a:t>
            </a:r>
            <a:r>
              <a:rPr/>
              <a:t> </a:t>
            </a:r>
            <a:r>
              <a:rPr/>
              <a:t>closer</a:t>
            </a:r>
            <a:r>
              <a:rPr/>
              <a:t> </a:t>
            </a:r>
            <a:r>
              <a:rPr/>
              <a:t>to</a:t>
            </a:r>
            <a:r>
              <a:rPr/>
              <a:t> </a:t>
            </a:r>
            <a:r>
              <a:rPr/>
              <a:t>a</a:t>
            </a:r>
            <a:r>
              <a:rPr/>
              <a:t> </a:t>
            </a:r>
            <a:r>
              <a:rPr/>
              <a:t>bell</a:t>
            </a:r>
            <a:r>
              <a:rPr/>
              <a:t> </a:t>
            </a:r>
            <a:r>
              <a:rPr/>
              <a:t>shaped</a:t>
            </a:r>
            <a:r>
              <a:rPr/>
              <a:t> </a:t>
            </a:r>
            <a:r>
              <a:rPr/>
              <a:t>curve</a:t>
            </a:r>
            <a:r>
              <a:rPr/>
              <a:t> </a:t>
            </a:r>
            <a:r>
              <a:rPr/>
              <a:t>with</a:t>
            </a:r>
            <a:r>
              <a:rPr/>
              <a:t> </a:t>
            </a:r>
            <a:r>
              <a:rPr/>
              <a:t>a</a:t>
            </a:r>
            <a:r>
              <a:rPr/>
              <a:t> </a:t>
            </a:r>
            <a:r>
              <a:rPr/>
              <a:t>larger</a:t>
            </a:r>
            <a:r>
              <a:rPr/>
              <a:t> </a:t>
            </a:r>
            <a:r>
              <a:rPr/>
              <a:t>number</a:t>
            </a:r>
            <a:r>
              <a:rPr/>
              <a:t> </a:t>
            </a:r>
            <a:r>
              <a:rPr/>
              <a:t>of</a:t>
            </a:r>
            <a:r>
              <a:rPr/>
              <a:t> </a:t>
            </a:r>
            <a:r>
              <a:rPr/>
              <a:t>responses.</a:t>
            </a:r>
            <a:r>
              <a:rPr/>
              <a:t> </a:t>
            </a:r>
            <a:r>
              <a:rPr/>
              <a:t>This</a:t>
            </a:r>
            <a:r>
              <a:rPr/>
              <a:t> </a:t>
            </a:r>
            <a:r>
              <a:rPr/>
              <a:t>can</a:t>
            </a:r>
            <a:r>
              <a:rPr/>
              <a:t> </a:t>
            </a:r>
            <a:r>
              <a:rPr/>
              <a:t>backfire,</a:t>
            </a:r>
            <a:r>
              <a:rPr/>
              <a:t> </a:t>
            </a:r>
            <a:r>
              <a:rPr/>
              <a:t>though.</a:t>
            </a:r>
            <a:r>
              <a:rPr/>
              <a:t> </a:t>
            </a:r>
            <a:r>
              <a:rPr/>
              <a:t>With</a:t>
            </a:r>
            <a:r>
              <a:rPr/>
              <a:t> </a:t>
            </a:r>
            <a:r>
              <a:rPr/>
              <a:t>too</a:t>
            </a:r>
            <a:r>
              <a:rPr/>
              <a:t> </a:t>
            </a:r>
            <a:r>
              <a:rPr/>
              <a:t>many</a:t>
            </a:r>
            <a:r>
              <a:rPr/>
              <a:t> </a:t>
            </a:r>
            <a:r>
              <a:rPr/>
              <a:t>choices,</a:t>
            </a:r>
            <a:r>
              <a:rPr/>
              <a:t> </a:t>
            </a:r>
            <a:r>
              <a:rPr/>
              <a:t>people</a:t>
            </a:r>
            <a:r>
              <a:rPr/>
              <a:t> </a:t>
            </a:r>
            <a:r>
              <a:rPr/>
              <a:t>may</a:t>
            </a:r>
            <a:r>
              <a:rPr/>
              <a:t> </a:t>
            </a:r>
            <a:r>
              <a:rPr/>
              <a:t>gravitate</a:t>
            </a:r>
            <a:r>
              <a:rPr/>
              <a:t> </a:t>
            </a:r>
            <a:r>
              <a:rPr/>
              <a:t>towards</a:t>
            </a:r>
            <a:r>
              <a:rPr/>
              <a:t> </a:t>
            </a:r>
            <a:r>
              <a:rPr/>
              <a:t>a</a:t>
            </a:r>
            <a:r>
              <a:rPr/>
              <a:t> </a:t>
            </a:r>
            <a:r>
              <a:rPr/>
              <a:t>few</a:t>
            </a:r>
            <a:r>
              <a:rPr/>
              <a:t> </a:t>
            </a:r>
            <a:r>
              <a:rPr/>
              <a:t>favorite</a:t>
            </a:r>
            <a:r>
              <a:rPr/>
              <a:t> </a:t>
            </a:r>
            <a:r>
              <a:rPr/>
              <a:t>values</a:t>
            </a:r>
            <a:r>
              <a:rPr/>
              <a:t> </a:t>
            </a:r>
            <a:r>
              <a:rPr/>
              <a:t>leading</a:t>
            </a:r>
            <a:r>
              <a:rPr/>
              <a:t> </a:t>
            </a:r>
            <a:r>
              <a:rPr/>
              <a:t>to</a:t>
            </a:r>
            <a:r>
              <a:rPr/>
              <a:t> </a:t>
            </a:r>
            <a:r>
              <a:rPr/>
              <a:t>dips</a:t>
            </a:r>
            <a:r>
              <a:rPr/>
              <a:t> </a:t>
            </a:r>
            <a:r>
              <a:rPr/>
              <a:t>in</a:t>
            </a:r>
            <a:r>
              <a:rPr/>
              <a:t> </a:t>
            </a:r>
            <a:r>
              <a:rPr/>
              <a:t>frequencies</a:t>
            </a:r>
            <a:r>
              <a:rPr/>
              <a:t> </a:t>
            </a:r>
            <a:r>
              <a:rPr/>
              <a:t>at</a:t>
            </a:r>
            <a:r>
              <a:rPr/>
              <a:t> </a:t>
            </a:r>
            <a:r>
              <a:rPr/>
              <a:t>the</a:t>
            </a:r>
            <a:r>
              <a:rPr/>
              <a:t> </a:t>
            </a:r>
            <a:r>
              <a:rPr/>
              <a:t>unpopular</a:t>
            </a:r>
            <a:r>
              <a:rPr/>
              <a:t> </a:t>
            </a:r>
            <a:r>
              <a:rPr/>
              <a:t>values.</a:t>
            </a:r>
          </a:p>
          <a:p>
            <a:pPr lvl="0" marL="0" indent="0">
              <a:buNone/>
            </a:pPr>
          </a:p>
          <a:p>
            <a:pPr lvl="0" marL="0" indent="0">
              <a:buNone/>
            </a:pPr>
            <a:r>
              <a:rPr/>
              <a:t>Is</a:t>
            </a:r>
            <a:r>
              <a:rPr/>
              <a:t> </a:t>
            </a:r>
            <a:r>
              <a:rPr/>
              <a:t>there</a:t>
            </a:r>
            <a:r>
              <a:rPr/>
              <a:t> </a:t>
            </a:r>
            <a:r>
              <a:rPr/>
              <a:t>a</a:t>
            </a:r>
            <a:r>
              <a:rPr/>
              <a:t> </a:t>
            </a:r>
            <a:r>
              <a:rPr/>
              <a:t>reason</a:t>
            </a:r>
            <a:r>
              <a:rPr/>
              <a:t> </a:t>
            </a:r>
            <a:r>
              <a:rPr/>
              <a:t>to</a:t>
            </a:r>
            <a:r>
              <a:rPr/>
              <a:t> </a:t>
            </a:r>
            <a:r>
              <a:rPr/>
              <a:t>choose</a:t>
            </a:r>
            <a:r>
              <a:rPr/>
              <a:t> </a:t>
            </a:r>
            <a:r>
              <a:rPr/>
              <a:t>even</a:t>
            </a:r>
            <a:r>
              <a:rPr/>
              <a:t> </a:t>
            </a:r>
            <a:r>
              <a:rPr/>
              <a:t>versus</a:t>
            </a:r>
            <a:r>
              <a:rPr/>
              <a:t> </a:t>
            </a:r>
            <a:r>
              <a:rPr/>
              <a:t>odd</a:t>
            </a:r>
            <a:r>
              <a:rPr/>
              <a:t> </a:t>
            </a:r>
            <a:r>
              <a:rPr/>
              <a:t>numbers.</a:t>
            </a:r>
            <a:r>
              <a:rPr/>
              <a:t> </a:t>
            </a:r>
            <a:r>
              <a:rPr/>
              <a:t>An</a:t>
            </a:r>
            <a:r>
              <a:rPr/>
              <a:t> </a:t>
            </a:r>
            <a:r>
              <a:rPr/>
              <a:t>odd</a:t>
            </a:r>
            <a:r>
              <a:rPr/>
              <a:t> </a:t>
            </a:r>
            <a:r>
              <a:rPr/>
              <a:t>number</a:t>
            </a:r>
            <a:r>
              <a:rPr/>
              <a:t> </a:t>
            </a:r>
            <a:r>
              <a:rPr/>
              <a:t>of</a:t>
            </a:r>
            <a:r>
              <a:rPr/>
              <a:t> </a:t>
            </a:r>
            <a:r>
              <a:rPr/>
              <a:t>choices</a:t>
            </a:r>
            <a:r>
              <a:rPr/>
              <a:t> </a:t>
            </a:r>
            <a:r>
              <a:rPr/>
              <a:t>always</a:t>
            </a:r>
            <a:r>
              <a:rPr/>
              <a:t> </a:t>
            </a:r>
            <a:r>
              <a:rPr/>
              <a:t>has</a:t>
            </a:r>
            <a:r>
              <a:rPr/>
              <a:t> </a:t>
            </a:r>
            <a:r>
              <a:rPr/>
              <a:t>a</a:t>
            </a:r>
            <a:r>
              <a:rPr/>
              <a:t> </a:t>
            </a:r>
            <a:r>
              <a:rPr/>
              <a:t>middle</a:t>
            </a:r>
            <a:r>
              <a:rPr/>
              <a:t> </a:t>
            </a:r>
            <a:r>
              <a:rPr/>
              <a:t>value</a:t>
            </a:r>
            <a:r>
              <a:rPr/>
              <a:t> </a:t>
            </a:r>
            <a:r>
              <a:rPr/>
              <a:t>(3</a:t>
            </a:r>
            <a:r>
              <a:rPr/>
              <a:t> </a:t>
            </a:r>
            <a:r>
              <a:rPr/>
              <a:t>for</a:t>
            </a:r>
            <a:r>
              <a:rPr/>
              <a:t> </a:t>
            </a:r>
            <a:r>
              <a:rPr/>
              <a:t>a</a:t>
            </a:r>
            <a:r>
              <a:rPr/>
              <a:t> </a:t>
            </a:r>
            <a:r>
              <a:rPr/>
              <a:t>five</a:t>
            </a:r>
            <a:r>
              <a:rPr/>
              <a:t> </a:t>
            </a:r>
            <a:r>
              <a:rPr/>
              <a:t>point</a:t>
            </a:r>
            <a:r>
              <a:rPr/>
              <a:t> </a:t>
            </a:r>
            <a:r>
              <a:rPr/>
              <a:t>scale,</a:t>
            </a:r>
            <a:r>
              <a:rPr/>
              <a:t> </a:t>
            </a:r>
            <a:r>
              <a:rPr/>
              <a:t>for</a:t>
            </a:r>
            <a:r>
              <a:rPr/>
              <a:t> </a:t>
            </a:r>
            <a:r>
              <a:rPr/>
              <a:t>example)</a:t>
            </a:r>
            <a:r>
              <a:rPr/>
              <a:t> </a:t>
            </a:r>
            <a:r>
              <a:rPr/>
              <a:t>that</a:t>
            </a:r>
            <a:r>
              <a:rPr/>
              <a:t> </a:t>
            </a:r>
            <a:r>
              <a:rPr/>
              <a:t>represents</a:t>
            </a:r>
            <a:r>
              <a:rPr/>
              <a:t> </a:t>
            </a:r>
            <a:r>
              <a:rPr/>
              <a:t>neutral,</a:t>
            </a:r>
            <a:r>
              <a:rPr/>
              <a:t> </a:t>
            </a:r>
            <a:r>
              <a:rPr/>
              <a:t>or</a:t>
            </a:r>
            <a:r>
              <a:rPr/>
              <a:t> </a:t>
            </a:r>
            <a:r>
              <a:rPr/>
              <a:t>neither</a:t>
            </a:r>
            <a:r>
              <a:rPr/>
              <a:t> </a:t>
            </a:r>
            <a:r>
              <a:rPr/>
              <a:t>agree</a:t>
            </a:r>
            <a:r>
              <a:rPr/>
              <a:t> </a:t>
            </a:r>
            <a:r>
              <a:rPr/>
              <a:t>nor</a:t>
            </a:r>
            <a:r>
              <a:rPr/>
              <a:t> </a:t>
            </a:r>
            <a:r>
              <a:rPr/>
              <a:t>disagree.</a:t>
            </a:r>
            <a:r>
              <a:rPr/>
              <a:t> </a:t>
            </a:r>
            <a:r>
              <a:rPr/>
              <a:t>Some</a:t>
            </a:r>
            <a:r>
              <a:rPr/>
              <a:t> </a:t>
            </a:r>
            <a:r>
              <a:rPr/>
              <a:t>researchers</a:t>
            </a:r>
            <a:r>
              <a:rPr/>
              <a:t> </a:t>
            </a:r>
            <a:r>
              <a:rPr/>
              <a:t>hate</a:t>
            </a:r>
            <a:r>
              <a:rPr/>
              <a:t> </a:t>
            </a:r>
            <a:r>
              <a:rPr/>
              <a:t>this,</a:t>
            </a:r>
            <a:r>
              <a:rPr/>
              <a:t> </a:t>
            </a:r>
            <a:r>
              <a:rPr/>
              <a:t>and</a:t>
            </a:r>
            <a:r>
              <a:rPr/>
              <a:t> </a:t>
            </a:r>
            <a:r>
              <a:rPr/>
              <a:t>think</a:t>
            </a:r>
            <a:r>
              <a:rPr/>
              <a:t> </a:t>
            </a:r>
            <a:r>
              <a:rPr/>
              <a:t>that</a:t>
            </a:r>
            <a:r>
              <a:rPr/>
              <a:t> </a:t>
            </a:r>
            <a:r>
              <a:rPr/>
              <a:t>a</a:t>
            </a:r>
            <a:r>
              <a:rPr/>
              <a:t> </a:t>
            </a:r>
            <a:r>
              <a:rPr/>
              <a:t>neutral</a:t>
            </a:r>
            <a:r>
              <a:rPr/>
              <a:t> </a:t>
            </a:r>
            <a:r>
              <a:rPr/>
              <a:t>response</a:t>
            </a:r>
            <a:r>
              <a:rPr/>
              <a:t> </a:t>
            </a:r>
            <a:r>
              <a:rPr/>
              <a:t>is</a:t>
            </a:r>
            <a:r>
              <a:rPr/>
              <a:t> </a:t>
            </a:r>
            <a:r>
              <a:rPr/>
              <a:t>too</a:t>
            </a:r>
            <a:r>
              <a:rPr/>
              <a:t> </a:t>
            </a:r>
            <a:r>
              <a:rPr/>
              <a:t>easy</a:t>
            </a:r>
            <a:r>
              <a:rPr/>
              <a:t> </a:t>
            </a:r>
            <a:r>
              <a:rPr/>
              <a:t>to</a:t>
            </a:r>
            <a:r>
              <a:rPr/>
              <a:t> </a:t>
            </a:r>
            <a:r>
              <a:rPr/>
              <a:t>select</a:t>
            </a:r>
            <a:r>
              <a:rPr/>
              <a:t> </a:t>
            </a:r>
            <a:r>
              <a:rPr/>
              <a:t>thoughtlessly.</a:t>
            </a:r>
            <a:r>
              <a:rPr/>
              <a:t> </a:t>
            </a:r>
            <a:r>
              <a:rPr/>
              <a:t>An</a:t>
            </a:r>
            <a:r>
              <a:rPr/>
              <a:t> </a:t>
            </a:r>
            <a:r>
              <a:rPr/>
              <a:t>even</a:t>
            </a:r>
            <a:r>
              <a:rPr/>
              <a:t> </a:t>
            </a:r>
            <a:r>
              <a:rPr/>
              <a:t>number</a:t>
            </a:r>
            <a:r>
              <a:rPr/>
              <a:t> </a:t>
            </a:r>
            <a:r>
              <a:rPr/>
              <a:t>of</a:t>
            </a:r>
            <a:r>
              <a:rPr/>
              <a:t> </a:t>
            </a:r>
            <a:r>
              <a:rPr/>
              <a:t>values</a:t>
            </a:r>
            <a:r>
              <a:rPr/>
              <a:t> </a:t>
            </a:r>
            <a:r>
              <a:rPr/>
              <a:t>forces</a:t>
            </a:r>
            <a:r>
              <a:rPr/>
              <a:t> </a:t>
            </a:r>
            <a:r>
              <a:rPr/>
              <a:t>you</a:t>
            </a:r>
            <a:r>
              <a:rPr/>
              <a:t> </a:t>
            </a:r>
            <a:r>
              <a:rPr/>
              <a:t>to</a:t>
            </a:r>
            <a:r>
              <a:rPr/>
              <a:t> </a:t>
            </a:r>
            <a:r>
              <a:rPr/>
              <a:t>commit,</a:t>
            </a:r>
            <a:r>
              <a:rPr/>
              <a:t> </a:t>
            </a:r>
            <a:r>
              <a:rPr/>
              <a:t>even</a:t>
            </a:r>
            <a:r>
              <a:rPr/>
              <a:t> </a:t>
            </a:r>
            <a:r>
              <a:rPr/>
              <a:t>if</a:t>
            </a:r>
            <a:r>
              <a:rPr/>
              <a:t> </a:t>
            </a:r>
            <a:r>
              <a:rPr/>
              <a:t>only</a:t>
            </a:r>
            <a:r>
              <a:rPr/>
              <a:t> </a:t>
            </a:r>
            <a:r>
              <a:rPr/>
              <a:t>slightly,</a:t>
            </a:r>
            <a:r>
              <a:rPr/>
              <a:t> </a:t>
            </a:r>
            <a:r>
              <a:rPr/>
              <a:t>to</a:t>
            </a:r>
            <a:r>
              <a:rPr/>
              <a:t> </a:t>
            </a:r>
            <a:r>
              <a:rPr/>
              <a:t>the</a:t>
            </a:r>
            <a:r>
              <a:rPr/>
              <a:t> </a:t>
            </a:r>
            <a:r>
              <a:rPr/>
              <a:t>agree</a:t>
            </a:r>
            <a:r>
              <a:rPr/>
              <a:t> </a:t>
            </a:r>
            <a:r>
              <a:rPr/>
              <a:t>side</a:t>
            </a:r>
            <a:r>
              <a:rPr/>
              <a:t> </a:t>
            </a:r>
            <a:r>
              <a:rPr/>
              <a:t>or</a:t>
            </a:r>
            <a:r>
              <a:rPr/>
              <a:t> </a:t>
            </a:r>
            <a:r>
              <a:rPr/>
              <a:t>the</a:t>
            </a:r>
            <a:r>
              <a:rPr/>
              <a:t> </a:t>
            </a:r>
            <a:r>
              <a:rPr/>
              <a:t>disagree</a:t>
            </a:r>
            <a:r>
              <a:rPr/>
              <a:t> </a:t>
            </a:r>
            <a:r>
              <a:rPr/>
              <a:t>side.</a:t>
            </a:r>
          </a:p>
          <a:p>
            <a:pPr lvl="0" marL="0" indent="0">
              <a:buNone/>
            </a:pPr>
          </a:p>
          <a:p>
            <a:pPr lvl="0" marL="0" indent="0">
              <a:buNone/>
            </a:pPr>
            <a:r>
              <a:rPr/>
              <a:t>Sometimes,</a:t>
            </a:r>
            <a:r>
              <a:rPr/>
              <a:t> </a:t>
            </a:r>
            <a:r>
              <a:rPr/>
              <a:t>you</a:t>
            </a:r>
            <a:r>
              <a:rPr/>
              <a:t> </a:t>
            </a:r>
            <a:r>
              <a:rPr/>
              <a:t>might</a:t>
            </a:r>
            <a:r>
              <a:rPr/>
              <a:t> </a:t>
            </a:r>
            <a:r>
              <a:rPr/>
              <a:t>want</a:t>
            </a:r>
            <a:r>
              <a:rPr/>
              <a:t> </a:t>
            </a:r>
            <a:r>
              <a:rPr/>
              <a:t>to</a:t>
            </a:r>
            <a:r>
              <a:rPr/>
              <a:t> </a:t>
            </a:r>
            <a:r>
              <a:rPr/>
              <a:t>leave</a:t>
            </a:r>
            <a:r>
              <a:rPr/>
              <a:t> </a:t>
            </a:r>
            <a:r>
              <a:rPr/>
              <a:t>a</a:t>
            </a:r>
            <a:r>
              <a:rPr/>
              <a:t> </a:t>
            </a:r>
            <a:r>
              <a:rPr/>
              <a:t>response</a:t>
            </a:r>
            <a:r>
              <a:rPr/>
              <a:t> </a:t>
            </a:r>
            <a:r>
              <a:rPr/>
              <a:t>blank</a:t>
            </a:r>
            <a:r>
              <a:rPr/>
              <a:t> </a:t>
            </a:r>
            <a:r>
              <a:rPr/>
              <a:t>because</a:t>
            </a:r>
            <a:r>
              <a:rPr/>
              <a:t> </a:t>
            </a:r>
            <a:r>
              <a:rPr/>
              <a:t>it</a:t>
            </a:r>
            <a:r>
              <a:rPr/>
              <a:t> </a:t>
            </a:r>
            <a:r>
              <a:rPr/>
              <a:t>is</a:t>
            </a:r>
            <a:r>
              <a:rPr/>
              <a:t> </a:t>
            </a:r>
            <a:r>
              <a:rPr/>
              <a:t>not</a:t>
            </a:r>
            <a:r>
              <a:rPr/>
              <a:t> </a:t>
            </a:r>
            <a:r>
              <a:rPr/>
              <a:t>applicable,</a:t>
            </a:r>
            <a:r>
              <a:rPr/>
              <a:t> </a:t>
            </a:r>
            <a:r>
              <a:rPr/>
              <a:t>or</a:t>
            </a:r>
            <a:r>
              <a:rPr/>
              <a:t> </a:t>
            </a:r>
            <a:r>
              <a:rPr/>
              <a:t>you</a:t>
            </a:r>
            <a:r>
              <a:rPr/>
              <a:t> </a:t>
            </a:r>
            <a:r>
              <a:rPr/>
              <a:t>don’t</a:t>
            </a:r>
            <a:r>
              <a:rPr/>
              <a:t> </a:t>
            </a:r>
            <a:r>
              <a:rPr/>
              <a:t>know.</a:t>
            </a:r>
            <a:r>
              <a:rPr/>
              <a:t> </a:t>
            </a:r>
            <a:r>
              <a:rPr/>
              <a:t>Both</a:t>
            </a:r>
            <a:r>
              <a:rPr/>
              <a:t> </a:t>
            </a:r>
            <a:r>
              <a:rPr/>
              <a:t>of</a:t>
            </a:r>
            <a:r>
              <a:rPr/>
              <a:t> </a:t>
            </a:r>
            <a:r>
              <a:rPr/>
              <a:t>these</a:t>
            </a:r>
            <a:r>
              <a:rPr/>
              <a:t> </a:t>
            </a:r>
            <a:r>
              <a:rPr/>
              <a:t>responses</a:t>
            </a:r>
            <a:r>
              <a:rPr/>
              <a:t> </a:t>
            </a:r>
            <a:r>
              <a:rPr/>
              <a:t>are</a:t>
            </a:r>
            <a:r>
              <a:rPr/>
              <a:t> </a:t>
            </a:r>
            <a:r>
              <a:rPr/>
              <a:t>different</a:t>
            </a:r>
            <a:r>
              <a:rPr/>
              <a:t> </a:t>
            </a:r>
            <a:r>
              <a:rPr/>
              <a:t>from</a:t>
            </a:r>
            <a:r>
              <a:rPr/>
              <a:t> </a:t>
            </a:r>
            <a:r>
              <a:rPr/>
              <a:t>the</a:t>
            </a:r>
            <a:r>
              <a:rPr/>
              <a:t> </a:t>
            </a:r>
            <a:r>
              <a:rPr/>
              <a:t>neutral</a:t>
            </a:r>
            <a:r>
              <a:rPr/>
              <a:t> </a:t>
            </a:r>
            <a:r>
              <a:rPr/>
              <a:t>option</a:t>
            </a:r>
            <a:r>
              <a:rPr/>
              <a:t> </a:t>
            </a:r>
            <a:r>
              <a:rPr/>
              <a:t>in</a:t>
            </a:r>
            <a:r>
              <a:rPr/>
              <a:t> </a:t>
            </a:r>
            <a:r>
              <a:rPr/>
              <a:t>a</a:t>
            </a:r>
            <a:r>
              <a:rPr/>
              <a:t> </a:t>
            </a:r>
            <a:r>
              <a:rPr/>
              <a:t>five</a:t>
            </a:r>
            <a:r>
              <a:rPr/>
              <a:t> </a:t>
            </a:r>
            <a:r>
              <a:rPr/>
              <a:t>point</a:t>
            </a:r>
            <a:r>
              <a:rPr/>
              <a:t> </a:t>
            </a:r>
            <a:r>
              <a:rPr/>
              <a:t>Likert</a:t>
            </a:r>
            <a:r>
              <a:rPr/>
              <a:t> </a:t>
            </a:r>
            <a:r>
              <a:rPr/>
              <a:t>scale,</a:t>
            </a:r>
            <a:r>
              <a:rPr/>
              <a:t> </a:t>
            </a:r>
            <a:r>
              <a:rPr/>
              <a:t>but</a:t>
            </a:r>
            <a:r>
              <a:rPr/>
              <a:t> </a:t>
            </a:r>
            <a:r>
              <a:rPr/>
              <a:t>if</a:t>
            </a:r>
            <a:r>
              <a:rPr/>
              <a:t> </a:t>
            </a:r>
            <a:r>
              <a:rPr/>
              <a:t>you</a:t>
            </a:r>
            <a:r>
              <a:rPr/>
              <a:t> </a:t>
            </a:r>
            <a:r>
              <a:rPr/>
              <a:t>aren’t</a:t>
            </a:r>
            <a:r>
              <a:rPr/>
              <a:t> </a:t>
            </a:r>
            <a:r>
              <a:rPr/>
              <a:t>give</a:t>
            </a:r>
            <a:r>
              <a:rPr/>
              <a:t> </a:t>
            </a:r>
            <a:r>
              <a:rPr/>
              <a:t>a</a:t>
            </a:r>
            <a:r>
              <a:rPr/>
              <a:t> </a:t>
            </a:r>
            <a:r>
              <a:rPr/>
              <a:t>not</a:t>
            </a:r>
            <a:r>
              <a:rPr/>
              <a:t> </a:t>
            </a:r>
            <a:r>
              <a:rPr/>
              <a:t>applicable</a:t>
            </a:r>
            <a:r>
              <a:rPr/>
              <a:t> </a:t>
            </a:r>
            <a:r>
              <a:rPr/>
              <a:t>or</a:t>
            </a:r>
            <a:r>
              <a:rPr/>
              <a:t> </a:t>
            </a:r>
            <a:r>
              <a:rPr/>
              <a:t>don’t</a:t>
            </a:r>
            <a:r>
              <a:rPr/>
              <a:t> </a:t>
            </a:r>
            <a:r>
              <a:rPr/>
              <a:t>know</a:t>
            </a:r>
            <a:r>
              <a:rPr/>
              <a:t> </a:t>
            </a:r>
            <a:r>
              <a:rPr/>
              <a:t>option,</a:t>
            </a:r>
            <a:r>
              <a:rPr/>
              <a:t> </a:t>
            </a:r>
            <a:r>
              <a:rPr/>
              <a:t>you</a:t>
            </a:r>
            <a:r>
              <a:rPr/>
              <a:t> </a:t>
            </a:r>
            <a:r>
              <a:rPr/>
              <a:t>might</a:t>
            </a:r>
            <a:r>
              <a:rPr/>
              <a:t> </a:t>
            </a:r>
            <a:r>
              <a:rPr/>
              <a:t>choose</a:t>
            </a:r>
            <a:r>
              <a:rPr/>
              <a:t> </a:t>
            </a:r>
            <a:r>
              <a:rPr/>
              <a:t>the</a:t>
            </a:r>
            <a:r>
              <a:rPr/>
              <a:t> </a:t>
            </a:r>
            <a:r>
              <a:rPr/>
              <a:t>neutral</a:t>
            </a:r>
            <a:r>
              <a:rPr/>
              <a:t> </a:t>
            </a:r>
            <a:r>
              <a:rPr/>
              <a:t>option</a:t>
            </a:r>
            <a:r>
              <a:rPr/>
              <a:t> </a:t>
            </a:r>
            <a:r>
              <a:rPr/>
              <a:t>as</a:t>
            </a:r>
            <a:r>
              <a:rPr/>
              <a:t> </a:t>
            </a:r>
            <a:r>
              <a:rPr/>
              <a:t>the</a:t>
            </a:r>
            <a:r>
              <a:rPr/>
              <a:t> </a:t>
            </a:r>
            <a:r>
              <a:rPr/>
              <a:t>best</a:t>
            </a:r>
            <a:r>
              <a:rPr/>
              <a:t> </a:t>
            </a:r>
            <a:r>
              <a:rPr/>
              <a:t>alternative.</a:t>
            </a:r>
          </a:p>
          <a:p>
            <a:pPr lvl="0" marL="0" indent="0">
              <a:buNone/>
            </a:pPr>
          </a:p>
          <a:p>
            <a:pPr lvl="0" marL="0" indent="0">
              <a:buNone/>
            </a:pPr>
            <a:r>
              <a:rPr/>
              <a:t>Reverse</a:t>
            </a:r>
            <a:r>
              <a:rPr/>
              <a:t> </a:t>
            </a:r>
            <a:r>
              <a:rPr/>
              <a:t>scaling</a:t>
            </a:r>
            <a:r>
              <a:rPr/>
              <a:t> </a:t>
            </a:r>
            <a:r>
              <a:rPr/>
              <a:t>is</a:t>
            </a:r>
            <a:r>
              <a:rPr/>
              <a:t> </a:t>
            </a:r>
            <a:r>
              <a:rPr/>
              <a:t>the</a:t>
            </a:r>
            <a:r>
              <a:rPr/>
              <a:t> </a:t>
            </a:r>
            <a:r>
              <a:rPr/>
              <a:t>inclusion</a:t>
            </a:r>
            <a:r>
              <a:rPr/>
              <a:t> </a:t>
            </a:r>
            <a:r>
              <a:rPr/>
              <a:t>of</a:t>
            </a:r>
            <a:r>
              <a:rPr/>
              <a:t> </a:t>
            </a:r>
            <a:r>
              <a:rPr/>
              <a:t>questions</a:t>
            </a:r>
            <a:r>
              <a:rPr/>
              <a:t> </a:t>
            </a:r>
            <a:r>
              <a:rPr/>
              <a:t>where</a:t>
            </a:r>
            <a:r>
              <a:rPr/>
              <a:t> </a:t>
            </a:r>
            <a:r>
              <a:rPr/>
              <a:t>a</a:t>
            </a:r>
            <a:r>
              <a:rPr/>
              <a:t> </a:t>
            </a:r>
            <a:r>
              <a:rPr/>
              <a:t>positive</a:t>
            </a:r>
            <a:r>
              <a:rPr/>
              <a:t> </a:t>
            </a:r>
            <a:r>
              <a:rPr/>
              <a:t>result</a:t>
            </a:r>
            <a:r>
              <a:rPr/>
              <a:t> </a:t>
            </a:r>
            <a:r>
              <a:rPr/>
              <a:t>is</a:t>
            </a:r>
            <a:r>
              <a:rPr/>
              <a:t> </a:t>
            </a:r>
            <a:r>
              <a:rPr/>
              <a:t>sometimes</a:t>
            </a:r>
            <a:r>
              <a:rPr/>
              <a:t> </a:t>
            </a:r>
            <a:r>
              <a:rPr/>
              <a:t>scored</a:t>
            </a:r>
            <a:r>
              <a:rPr/>
              <a:t> </a:t>
            </a:r>
            <a:r>
              <a:rPr/>
              <a:t>as</a:t>
            </a:r>
            <a:r>
              <a:rPr/>
              <a:t> </a:t>
            </a:r>
            <a:r>
              <a:rPr/>
              <a:t>a</a:t>
            </a:r>
            <a:r>
              <a:rPr/>
              <a:t> </a:t>
            </a:r>
            <a:r>
              <a:rPr/>
              <a:t>high</a:t>
            </a:r>
            <a:r>
              <a:rPr/>
              <a:t> </a:t>
            </a:r>
            <a:r>
              <a:rPr/>
              <a:t>number</a:t>
            </a:r>
            <a:r>
              <a:rPr/>
              <a:t> </a:t>
            </a:r>
            <a:r>
              <a:rPr/>
              <a:t>and</a:t>
            </a:r>
            <a:r>
              <a:rPr/>
              <a:t> </a:t>
            </a:r>
            <a:r>
              <a:rPr/>
              <a:t>sometimes</a:t>
            </a:r>
            <a:r>
              <a:rPr/>
              <a:t> </a:t>
            </a:r>
            <a:r>
              <a:rPr/>
              <a:t>scored</a:t>
            </a:r>
            <a:r>
              <a:rPr/>
              <a:t> </a:t>
            </a:r>
            <a:r>
              <a:rPr/>
              <a:t>as</a:t>
            </a:r>
            <a:r>
              <a:rPr/>
              <a:t> </a:t>
            </a:r>
            <a:r>
              <a:rPr/>
              <a:t>a</a:t>
            </a:r>
            <a:r>
              <a:rPr/>
              <a:t> </a:t>
            </a:r>
            <a:r>
              <a:rPr/>
              <a:t>low</a:t>
            </a:r>
            <a:r>
              <a:rPr/>
              <a:t> </a:t>
            </a:r>
            <a:r>
              <a:rPr/>
              <a:t>number.</a:t>
            </a:r>
            <a:r>
              <a:rPr/>
              <a:t> </a:t>
            </a:r>
            <a:r>
              <a:rPr/>
              <a:t>This</a:t>
            </a:r>
            <a:r>
              <a:rPr/>
              <a:t> </a:t>
            </a:r>
            <a:r>
              <a:rPr/>
              <a:t>is</a:t>
            </a:r>
            <a:r>
              <a:rPr/>
              <a:t> </a:t>
            </a:r>
            <a:r>
              <a:rPr/>
              <a:t>done</a:t>
            </a:r>
            <a:r>
              <a:rPr/>
              <a:t> </a:t>
            </a:r>
            <a:r>
              <a:rPr/>
              <a:t>sometimes</a:t>
            </a:r>
            <a:r>
              <a:rPr/>
              <a:t> </a:t>
            </a:r>
            <a:r>
              <a:rPr/>
              <a:t>to</a:t>
            </a:r>
            <a:r>
              <a:rPr/>
              <a:t> </a:t>
            </a:r>
            <a:r>
              <a:rPr/>
              <a:t>insure</a:t>
            </a:r>
            <a:r>
              <a:rPr/>
              <a:t> </a:t>
            </a:r>
            <a:r>
              <a:rPr/>
              <a:t>that</a:t>
            </a:r>
            <a:r>
              <a:rPr/>
              <a:t> </a:t>
            </a:r>
            <a:r>
              <a:rPr/>
              <a:t>people</a:t>
            </a:r>
            <a:r>
              <a:rPr/>
              <a:t> </a:t>
            </a:r>
            <a:r>
              <a:rPr/>
              <a:t>read</a:t>
            </a:r>
            <a:r>
              <a:rPr/>
              <a:t> </a:t>
            </a:r>
            <a:r>
              <a:rPr/>
              <a:t>each</a:t>
            </a:r>
            <a:r>
              <a:rPr/>
              <a:t> </a:t>
            </a:r>
            <a:r>
              <a:rPr/>
              <a:t>question</a:t>
            </a:r>
            <a:r>
              <a:rPr/>
              <a:t> </a:t>
            </a:r>
            <a:r>
              <a:rPr/>
              <a:t>carefully</a:t>
            </a:r>
            <a:r>
              <a:rPr/>
              <a:t> </a:t>
            </a:r>
            <a:r>
              <a:rPr/>
              <a:t>and</a:t>
            </a:r>
            <a:r>
              <a:rPr/>
              <a:t> </a:t>
            </a:r>
            <a:r>
              <a:rPr/>
              <a:t>don’t</a:t>
            </a:r>
            <a:r>
              <a:rPr/>
              <a:t> </a:t>
            </a:r>
            <a:r>
              <a:rPr/>
              <a:t>just</a:t>
            </a:r>
            <a:r>
              <a:rPr/>
              <a:t> </a:t>
            </a:r>
            <a:r>
              <a:rPr/>
              <a:t>choose</a:t>
            </a:r>
            <a:r>
              <a:rPr/>
              <a:t> </a:t>
            </a:r>
            <a:r>
              <a:rPr/>
              <a:t>the</a:t>
            </a:r>
            <a:r>
              <a:rPr/>
              <a:t> </a:t>
            </a:r>
            <a:r>
              <a:rPr/>
              <a:t>same</a:t>
            </a:r>
            <a:r>
              <a:rPr/>
              <a:t> </a:t>
            </a:r>
            <a:r>
              <a:rPr/>
              <a:t>option</a:t>
            </a:r>
            <a:r>
              <a:rPr/>
              <a:t> </a:t>
            </a:r>
            <a:r>
              <a:rPr/>
              <a:t>thoughtlessly</a:t>
            </a:r>
            <a:r>
              <a:rPr/>
              <a:t> </a:t>
            </a:r>
            <a:r>
              <a:rPr/>
              <a:t>down</a:t>
            </a:r>
            <a:r>
              <a:rPr/>
              <a:t> </a:t>
            </a:r>
            <a:r>
              <a:rPr/>
              <a:t>the</a:t>
            </a:r>
            <a:r>
              <a:rPr/>
              <a:t> </a:t>
            </a:r>
            <a:r>
              <a:rPr/>
              <a:t>list.</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That’s</a:t>
            </a:r>
            <a:r>
              <a:rPr/>
              <a:t> </a:t>
            </a:r>
            <a:r>
              <a:rPr/>
              <a:t>a</a:t>
            </a:r>
            <a:r>
              <a:rPr/>
              <a:t> </a:t>
            </a:r>
            <a:r>
              <a:rPr/>
              <a:t>lot</a:t>
            </a:r>
            <a:r>
              <a:rPr/>
              <a:t> </a:t>
            </a:r>
            <a:r>
              <a:rPr/>
              <a:t>to</a:t>
            </a:r>
            <a:r>
              <a:rPr/>
              <a:t> </a:t>
            </a:r>
            <a:r>
              <a:rPr/>
              <a:t>digest.</a:t>
            </a:r>
            <a:r>
              <a:rPr/>
              <a:t> </a:t>
            </a:r>
            <a:r>
              <a:rPr/>
              <a:t>Let’s</a:t>
            </a:r>
            <a:r>
              <a:rPr/>
              <a:t> </a:t>
            </a:r>
            <a:r>
              <a:rPr/>
              <a:t>take</a:t>
            </a:r>
            <a:r>
              <a:rPr/>
              <a:t> </a:t>
            </a:r>
            <a:r>
              <a:rPr/>
              <a:t>another</a:t>
            </a:r>
            <a:r>
              <a:rPr/>
              <a:t> </a:t>
            </a:r>
            <a:r>
              <a:rPr/>
              <a:t>break.</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nominal</a:t>
            </a:r>
            <a:r>
              <a:rPr/>
              <a:t> </a:t>
            </a:r>
            <a:r>
              <a:rPr/>
              <a:t>categories,</a:t>
            </a:r>
            <a:r>
              <a:rPr/>
              <a:t> </a:t>
            </a:r>
            <a:r>
              <a:rPr/>
              <a:t>you</a:t>
            </a:r>
            <a:r>
              <a:rPr/>
              <a:t> </a:t>
            </a:r>
            <a:r>
              <a:rPr/>
              <a:t>have</a:t>
            </a:r>
            <a:r>
              <a:rPr/>
              <a:t> </a:t>
            </a:r>
            <a:r>
              <a:rPr/>
              <a:t>two</a:t>
            </a:r>
            <a:r>
              <a:rPr/>
              <a:t> </a:t>
            </a:r>
            <a:r>
              <a:rPr/>
              <a:t>approaches.</a:t>
            </a:r>
            <a:r>
              <a:rPr/>
              <a:t> </a:t>
            </a:r>
            <a:r>
              <a:rPr/>
              <a:t>The</a:t>
            </a:r>
            <a:r>
              <a:rPr/>
              <a:t> </a:t>
            </a:r>
            <a:r>
              <a:rPr/>
              <a:t>first</a:t>
            </a:r>
            <a:r>
              <a:rPr/>
              <a:t> </a:t>
            </a:r>
            <a:r>
              <a:rPr/>
              <a:t>approach</a:t>
            </a:r>
            <a:r>
              <a:rPr/>
              <a:t> </a:t>
            </a:r>
            <a:r>
              <a:rPr/>
              <a:t>is</a:t>
            </a:r>
            <a:r>
              <a:rPr/>
              <a:t> </a:t>
            </a:r>
            <a:r>
              <a:rPr/>
              <a:t>to</a:t>
            </a:r>
            <a:r>
              <a:rPr/>
              <a:t> </a:t>
            </a:r>
            <a:r>
              <a:rPr/>
              <a:t>ask</a:t>
            </a:r>
            <a:r>
              <a:rPr/>
              <a:t> </a:t>
            </a:r>
            <a:r>
              <a:rPr/>
              <a:t>your</a:t>
            </a:r>
            <a:r>
              <a:rPr/>
              <a:t> </a:t>
            </a:r>
            <a:r>
              <a:rPr/>
              <a:t>research</a:t>
            </a:r>
            <a:r>
              <a:rPr/>
              <a:t> </a:t>
            </a:r>
            <a:r>
              <a:rPr/>
              <a:t>subjects</a:t>
            </a:r>
            <a:r>
              <a:rPr/>
              <a:t> </a:t>
            </a:r>
            <a:r>
              <a:rPr/>
              <a:t>to</a:t>
            </a:r>
            <a:r>
              <a:rPr/>
              <a:t> </a:t>
            </a:r>
            <a:r>
              <a:rPr/>
              <a:t>choose</a:t>
            </a:r>
            <a:r>
              <a:rPr/>
              <a:t> </a:t>
            </a:r>
            <a:r>
              <a:rPr/>
              <a:t>only</a:t>
            </a:r>
            <a:r>
              <a:rPr/>
              <a:t> </a:t>
            </a:r>
            <a:r>
              <a:rPr/>
              <a:t>one</a:t>
            </a:r>
            <a:r>
              <a:rPr/>
              <a:t> </a:t>
            </a:r>
            <a:r>
              <a:rPr/>
              <a:t>response</a:t>
            </a:r>
            <a:r>
              <a:rPr/>
              <a:t> </a:t>
            </a:r>
            <a:r>
              <a:rPr/>
              <a:t>from</a:t>
            </a:r>
            <a:r>
              <a:rPr/>
              <a:t> </a:t>
            </a:r>
            <a:r>
              <a:rPr/>
              <a:t>the</a:t>
            </a:r>
            <a:r>
              <a:rPr/>
              <a:t> </a:t>
            </a:r>
            <a:r>
              <a:rPr/>
              <a:t>list.</a:t>
            </a:r>
            <a:r>
              <a:rPr/>
              <a:t> </a:t>
            </a:r>
            <a:r>
              <a:rPr/>
              <a:t>This</a:t>
            </a:r>
            <a:r>
              <a:rPr/>
              <a:t> </a:t>
            </a:r>
            <a:r>
              <a:rPr/>
              <a:t>assumes</a:t>
            </a:r>
            <a:r>
              <a:rPr/>
              <a:t> </a:t>
            </a:r>
            <a:r>
              <a:rPr/>
              <a:t>that</a:t>
            </a:r>
            <a:r>
              <a:rPr/>
              <a:t> </a:t>
            </a:r>
            <a:r>
              <a:rPr/>
              <a:t>there</a:t>
            </a:r>
            <a:r>
              <a:rPr/>
              <a:t> </a:t>
            </a:r>
            <a:r>
              <a:rPr/>
              <a:t>is</a:t>
            </a:r>
            <a:r>
              <a:rPr/>
              <a:t> </a:t>
            </a:r>
            <a:r>
              <a:rPr/>
              <a:t>only</a:t>
            </a:r>
            <a:r>
              <a:rPr/>
              <a:t> </a:t>
            </a:r>
            <a:r>
              <a:rPr/>
              <a:t>one</a:t>
            </a:r>
            <a:r>
              <a:rPr/>
              <a:t> </a:t>
            </a:r>
            <a:r>
              <a:rPr/>
              <a:t>obvious</a:t>
            </a:r>
            <a:r>
              <a:rPr/>
              <a:t> </a:t>
            </a:r>
            <a:r>
              <a:rPr/>
              <a:t>choice</a:t>
            </a:r>
            <a:r>
              <a:rPr/>
              <a:t> </a:t>
            </a:r>
            <a:r>
              <a:rPr/>
              <a:t>in</a:t>
            </a:r>
            <a:r>
              <a:rPr/>
              <a:t> </a:t>
            </a:r>
            <a:r>
              <a:rPr/>
              <a:t>the</a:t>
            </a:r>
            <a:r>
              <a:rPr/>
              <a:t> </a:t>
            </a:r>
            <a:r>
              <a:rPr/>
              <a:t>list</a:t>
            </a:r>
            <a:r>
              <a:rPr/>
              <a:t> </a:t>
            </a:r>
            <a:r>
              <a:rPr/>
              <a:t>for</a:t>
            </a:r>
            <a:r>
              <a:rPr/>
              <a:t> </a:t>
            </a:r>
            <a:r>
              <a:rPr/>
              <a:t>anyone</a:t>
            </a:r>
            <a:r>
              <a:rPr/>
              <a:t> </a:t>
            </a:r>
            <a:r>
              <a:rPr/>
              <a:t>and</a:t>
            </a:r>
            <a:r>
              <a:rPr/>
              <a:t> </a:t>
            </a:r>
            <a:r>
              <a:rPr/>
              <a:t>everyone.</a:t>
            </a:r>
            <a:r>
              <a:rPr/>
              <a:t> </a:t>
            </a:r>
            <a:r>
              <a:rPr/>
              <a:t>For</a:t>
            </a:r>
            <a:r>
              <a:rPr/>
              <a:t> </a:t>
            </a:r>
            <a:r>
              <a:rPr/>
              <a:t>the</a:t>
            </a:r>
            <a:r>
              <a:rPr/>
              <a:t> </a:t>
            </a:r>
            <a:r>
              <a:rPr/>
              <a:t>marital</a:t>
            </a:r>
            <a:r>
              <a:rPr/>
              <a:t> </a:t>
            </a:r>
            <a:r>
              <a:rPr/>
              <a:t>status</a:t>
            </a:r>
            <a:r>
              <a:rPr/>
              <a:t> </a:t>
            </a:r>
            <a:r>
              <a:rPr/>
              <a:t>question,</a:t>
            </a:r>
            <a:r>
              <a:rPr/>
              <a:t> </a:t>
            </a:r>
            <a:r>
              <a:rPr/>
              <a:t>it</a:t>
            </a:r>
            <a:r>
              <a:rPr/>
              <a:t> </a:t>
            </a:r>
            <a:r>
              <a:rPr/>
              <a:t>seems</a:t>
            </a:r>
            <a:r>
              <a:rPr/>
              <a:t> </a:t>
            </a:r>
            <a:r>
              <a:rPr/>
              <a:t>obvious</a:t>
            </a:r>
            <a:r>
              <a:rPr/>
              <a:t> </a:t>
            </a:r>
            <a:r>
              <a:rPr/>
              <a:t>enough.</a:t>
            </a:r>
            <a:r>
              <a:rPr/>
              <a:t> </a:t>
            </a:r>
            <a:r>
              <a:rPr/>
              <a:t>The</a:t>
            </a:r>
            <a:r>
              <a:rPr/>
              <a:t> </a:t>
            </a:r>
            <a:r>
              <a:rPr/>
              <a:t>choices</a:t>
            </a:r>
            <a:r>
              <a:rPr/>
              <a:t> </a:t>
            </a:r>
            <a:r>
              <a:rPr/>
              <a:t>are</a:t>
            </a:r>
            <a:r>
              <a:rPr/>
              <a:t> </a:t>
            </a:r>
            <a:r>
              <a:rPr/>
              <a:t>single,</a:t>
            </a:r>
            <a:r>
              <a:rPr/>
              <a:t> </a:t>
            </a:r>
            <a:r>
              <a:rPr/>
              <a:t>married,</a:t>
            </a:r>
            <a:r>
              <a:rPr/>
              <a:t> </a:t>
            </a:r>
            <a:r>
              <a:rPr/>
              <a:t>divorced,</a:t>
            </a:r>
            <a:r>
              <a:rPr/>
              <a:t> </a:t>
            </a:r>
            <a:r>
              <a:rPr/>
              <a:t>or</a:t>
            </a:r>
            <a:r>
              <a:rPr/>
              <a:t> </a:t>
            </a:r>
            <a:r>
              <a:rPr/>
              <a:t>widowed.</a:t>
            </a:r>
            <a:r>
              <a:rPr/>
              <a:t> </a:t>
            </a:r>
            <a:r>
              <a:rPr/>
              <a:t>These</a:t>
            </a:r>
            <a:r>
              <a:rPr/>
              <a:t> </a:t>
            </a:r>
            <a:r>
              <a:rPr/>
              <a:t>seem</a:t>
            </a:r>
            <a:r>
              <a:rPr/>
              <a:t> </a:t>
            </a:r>
            <a:r>
              <a:rPr/>
              <a:t>to</a:t>
            </a:r>
            <a:r>
              <a:rPr/>
              <a:t> </a:t>
            </a:r>
            <a:r>
              <a:rPr/>
              <a:t>be</a:t>
            </a:r>
            <a:r>
              <a:rPr/>
              <a:t> </a:t>
            </a:r>
            <a:r>
              <a:rPr/>
              <a:t>mutually</a:t>
            </a:r>
            <a:r>
              <a:rPr/>
              <a:t> </a:t>
            </a:r>
            <a:r>
              <a:rPr/>
              <a:t>exclusive,</a:t>
            </a:r>
            <a:r>
              <a:rPr/>
              <a:t> </a:t>
            </a:r>
            <a:r>
              <a:rPr/>
              <a:t>but</a:t>
            </a:r>
            <a:r>
              <a:rPr/>
              <a:t> </a:t>
            </a:r>
            <a:r>
              <a:rPr/>
              <a:t>what</a:t>
            </a:r>
            <a:r>
              <a:rPr/>
              <a:t> </a:t>
            </a:r>
            <a:r>
              <a:rPr/>
              <a:t>about</a:t>
            </a:r>
            <a:r>
              <a:rPr/>
              <a:t> </a:t>
            </a:r>
            <a:r>
              <a:rPr/>
              <a:t>someone</a:t>
            </a:r>
            <a:r>
              <a:rPr/>
              <a:t> </a:t>
            </a:r>
            <a:r>
              <a:rPr/>
              <a:t>who</a:t>
            </a:r>
            <a:r>
              <a:rPr/>
              <a:t> </a:t>
            </a:r>
            <a:r>
              <a:rPr/>
              <a:t>was</a:t>
            </a:r>
            <a:r>
              <a:rPr/>
              <a:t> </a:t>
            </a:r>
            <a:r>
              <a:rPr/>
              <a:t>married,</a:t>
            </a:r>
            <a:r>
              <a:rPr/>
              <a:t> </a:t>
            </a:r>
            <a:r>
              <a:rPr/>
              <a:t>widowed,</a:t>
            </a:r>
            <a:r>
              <a:rPr/>
              <a:t> </a:t>
            </a:r>
            <a:r>
              <a:rPr/>
              <a:t>remarried,</a:t>
            </a:r>
            <a:r>
              <a:rPr/>
              <a:t> </a:t>
            </a:r>
            <a:r>
              <a:rPr/>
              <a:t>and</a:t>
            </a:r>
            <a:r>
              <a:rPr/>
              <a:t> </a:t>
            </a:r>
            <a:r>
              <a:rPr/>
              <a:t>then</a:t>
            </a:r>
            <a:r>
              <a:rPr/>
              <a:t> </a:t>
            </a:r>
            <a:r>
              <a:rPr/>
              <a:t>divorced.</a:t>
            </a:r>
            <a:r>
              <a:rPr/>
              <a:t> </a:t>
            </a:r>
            <a:r>
              <a:rPr/>
              <a:t>This</a:t>
            </a:r>
            <a:r>
              <a:rPr/>
              <a:t> </a:t>
            </a:r>
            <a:r>
              <a:rPr/>
              <a:t>isn’t</a:t>
            </a:r>
            <a:r>
              <a:rPr/>
              <a:t> </a:t>
            </a:r>
            <a:r>
              <a:rPr/>
              <a:t>all</a:t>
            </a:r>
            <a:r>
              <a:rPr/>
              <a:t> </a:t>
            </a:r>
            <a:r>
              <a:rPr/>
              <a:t>that</a:t>
            </a:r>
            <a:r>
              <a:rPr/>
              <a:t> </a:t>
            </a:r>
            <a:r>
              <a:rPr/>
              <a:t>common,</a:t>
            </a:r>
            <a:r>
              <a:rPr/>
              <a:t> </a:t>
            </a:r>
            <a:r>
              <a:rPr/>
              <a:t>so</a:t>
            </a:r>
            <a:r>
              <a:rPr/>
              <a:t> </a:t>
            </a:r>
            <a:r>
              <a:rPr/>
              <a:t>maybe</a:t>
            </a:r>
            <a:r>
              <a:rPr/>
              <a:t> </a:t>
            </a:r>
            <a:r>
              <a:rPr/>
              <a:t>you</a:t>
            </a:r>
            <a:r>
              <a:rPr/>
              <a:t> </a:t>
            </a:r>
            <a:r>
              <a:rPr/>
              <a:t>don’t</a:t>
            </a:r>
            <a:r>
              <a:rPr/>
              <a:t> </a:t>
            </a:r>
            <a:r>
              <a:rPr/>
              <a:t>have</a:t>
            </a:r>
            <a:r>
              <a:rPr/>
              <a:t> </a:t>
            </a:r>
            <a:r>
              <a:rPr/>
              <a:t>to</a:t>
            </a:r>
            <a:r>
              <a:rPr/>
              <a:t> </a:t>
            </a:r>
            <a:r>
              <a:rPr/>
              <a:t>worry</a:t>
            </a:r>
            <a:r>
              <a:rPr/>
              <a:t> </a:t>
            </a:r>
            <a:r>
              <a:rPr/>
              <a:t>about</a:t>
            </a:r>
            <a:r>
              <a:rPr/>
              <a:t> </a:t>
            </a:r>
            <a:r>
              <a:rPr/>
              <a:t>it.</a:t>
            </a:r>
          </a:p>
          <a:p>
            <a:pPr lvl="0" marL="0" indent="0">
              <a:buNone/>
            </a:pPr>
          </a:p>
          <a:p>
            <a:pPr lvl="0" marL="0" indent="0">
              <a:buNone/>
            </a:pPr>
            <a:r>
              <a:rPr/>
              <a:t>The</a:t>
            </a:r>
            <a:r>
              <a:rPr/>
              <a:t> </a:t>
            </a:r>
            <a:r>
              <a:rPr/>
              <a:t>nominal</a:t>
            </a:r>
            <a:r>
              <a:rPr/>
              <a:t> </a:t>
            </a:r>
            <a:r>
              <a:rPr/>
              <a:t>category</a:t>
            </a:r>
            <a:r>
              <a:rPr/>
              <a:t> </a:t>
            </a:r>
            <a:r>
              <a:rPr/>
              <a:t>that</a:t>
            </a:r>
            <a:r>
              <a:rPr/>
              <a:t> </a:t>
            </a:r>
            <a:r>
              <a:rPr/>
              <a:t>has</a:t>
            </a:r>
            <a:r>
              <a:rPr/>
              <a:t> </a:t>
            </a:r>
            <a:r>
              <a:rPr/>
              <a:t>gotten</a:t>
            </a:r>
            <a:r>
              <a:rPr/>
              <a:t> </a:t>
            </a:r>
            <a:r>
              <a:rPr/>
              <a:t>a</a:t>
            </a:r>
            <a:r>
              <a:rPr/>
              <a:t> </a:t>
            </a:r>
            <a:r>
              <a:rPr/>
              <a:t>lot</a:t>
            </a:r>
            <a:r>
              <a:rPr/>
              <a:t> </a:t>
            </a:r>
            <a:r>
              <a:rPr/>
              <a:t>of</a:t>
            </a:r>
            <a:r>
              <a:rPr/>
              <a:t> </a:t>
            </a:r>
            <a:r>
              <a:rPr/>
              <a:t>attention</a:t>
            </a:r>
            <a:r>
              <a:rPr/>
              <a:t> </a:t>
            </a:r>
            <a:r>
              <a:rPr/>
              <a:t>recently</a:t>
            </a:r>
            <a:r>
              <a:rPr/>
              <a:t> </a:t>
            </a:r>
            <a:r>
              <a:rPr/>
              <a:t>is</a:t>
            </a:r>
            <a:r>
              <a:rPr/>
              <a:t> </a:t>
            </a:r>
            <a:r>
              <a:rPr/>
              <a:t>race.</a:t>
            </a:r>
            <a:r>
              <a:rPr/>
              <a:t> </a:t>
            </a:r>
            <a:r>
              <a:rPr/>
              <a:t>There</a:t>
            </a:r>
            <a:r>
              <a:rPr/>
              <a:t> </a:t>
            </a:r>
            <a:r>
              <a:rPr/>
              <a:t>is</a:t>
            </a:r>
            <a:r>
              <a:rPr/>
              <a:t> </a:t>
            </a:r>
            <a:r>
              <a:rPr/>
              <a:t>a</a:t>
            </a:r>
            <a:r>
              <a:rPr/>
              <a:t> </a:t>
            </a:r>
            <a:r>
              <a:rPr/>
              <a:t>vocal</a:t>
            </a:r>
            <a:r>
              <a:rPr/>
              <a:t> </a:t>
            </a:r>
            <a:r>
              <a:rPr/>
              <a:t>lobby</a:t>
            </a:r>
            <a:r>
              <a:rPr/>
              <a:t> </a:t>
            </a:r>
            <a:r>
              <a:rPr/>
              <a:t>in</a:t>
            </a:r>
            <a:r>
              <a:rPr/>
              <a:t> </a:t>
            </a:r>
            <a:r>
              <a:rPr/>
              <a:t>the</a:t>
            </a:r>
            <a:r>
              <a:rPr/>
              <a:t> </a:t>
            </a:r>
            <a:r>
              <a:rPr/>
              <a:t>community</a:t>
            </a:r>
            <a:r>
              <a:rPr/>
              <a:t> </a:t>
            </a:r>
            <a:r>
              <a:rPr/>
              <a:t>to</a:t>
            </a:r>
            <a:r>
              <a:rPr/>
              <a:t> </a:t>
            </a:r>
            <a:r>
              <a:rPr/>
              <a:t>allow</a:t>
            </a:r>
            <a:r>
              <a:rPr/>
              <a:t> </a:t>
            </a:r>
            <a:r>
              <a:rPr/>
              <a:t>someone</a:t>
            </a:r>
            <a:r>
              <a:rPr/>
              <a:t> </a:t>
            </a:r>
            <a:r>
              <a:rPr/>
              <a:t>to</a:t>
            </a:r>
            <a:r>
              <a:rPr/>
              <a:t> </a:t>
            </a:r>
            <a:r>
              <a:rPr/>
              <a:t>select</a:t>
            </a:r>
            <a:r>
              <a:rPr/>
              <a:t> </a:t>
            </a:r>
            <a:r>
              <a:rPr/>
              <a:t>more</a:t>
            </a:r>
            <a:r>
              <a:rPr/>
              <a:t> </a:t>
            </a:r>
            <a:r>
              <a:rPr/>
              <a:t>than</a:t>
            </a:r>
            <a:r>
              <a:rPr/>
              <a:t> </a:t>
            </a:r>
            <a:r>
              <a:rPr/>
              <a:t>one</a:t>
            </a:r>
            <a:r>
              <a:rPr/>
              <a:t> </a:t>
            </a:r>
            <a:r>
              <a:rPr/>
              <a:t>category.</a:t>
            </a:r>
            <a:r>
              <a:rPr/>
              <a:t> </a:t>
            </a:r>
            <a:r>
              <a:rPr/>
              <a:t>You</a:t>
            </a:r>
            <a:r>
              <a:rPr/>
              <a:t> </a:t>
            </a:r>
            <a:r>
              <a:rPr/>
              <a:t>could</a:t>
            </a:r>
            <a:r>
              <a:rPr/>
              <a:t> </a:t>
            </a:r>
            <a:r>
              <a:rPr/>
              <a:t>include</a:t>
            </a:r>
            <a:r>
              <a:rPr/>
              <a:t> </a:t>
            </a:r>
            <a:r>
              <a:rPr/>
              <a:t>a</a:t>
            </a:r>
            <a:r>
              <a:rPr/>
              <a:t> </a:t>
            </a:r>
            <a:r>
              <a:rPr/>
              <a:t>bi-racial</a:t>
            </a:r>
            <a:r>
              <a:rPr/>
              <a:t> </a:t>
            </a:r>
            <a:r>
              <a:rPr/>
              <a:t>category,</a:t>
            </a:r>
            <a:r>
              <a:rPr/>
              <a:t> </a:t>
            </a:r>
            <a:r>
              <a:rPr/>
              <a:t>perhaps.</a:t>
            </a:r>
            <a:r>
              <a:rPr/>
              <a:t> </a:t>
            </a:r>
            <a:r>
              <a:rPr/>
              <a:t>Or</a:t>
            </a:r>
            <a:r>
              <a:rPr/>
              <a:t> </a:t>
            </a:r>
            <a:r>
              <a:rPr/>
              <a:t>you</a:t>
            </a:r>
            <a:r>
              <a:rPr/>
              <a:t> </a:t>
            </a:r>
            <a:r>
              <a:rPr/>
              <a:t>could</a:t>
            </a:r>
            <a:r>
              <a:rPr/>
              <a:t> </a:t>
            </a:r>
            <a:r>
              <a:rPr/>
              <a:t>let</a:t>
            </a:r>
            <a:r>
              <a:rPr/>
              <a:t> </a:t>
            </a:r>
            <a:r>
              <a:rPr/>
              <a:t>everyone</a:t>
            </a:r>
            <a:r>
              <a:rPr/>
              <a:t> </a:t>
            </a:r>
            <a:r>
              <a:rPr/>
              <a:t>select</a:t>
            </a:r>
            <a:r>
              <a:rPr/>
              <a:t> </a:t>
            </a:r>
            <a:r>
              <a:rPr/>
              <a:t>multiple</a:t>
            </a:r>
            <a:r>
              <a:rPr/>
              <a:t> </a:t>
            </a:r>
            <a:r>
              <a:rPr/>
              <a:t>racial</a:t>
            </a:r>
            <a:r>
              <a:rPr/>
              <a:t> </a:t>
            </a:r>
            <a:r>
              <a:rPr/>
              <a:t>categories.</a:t>
            </a:r>
          </a:p>
          <a:p>
            <a:pPr lvl="0" marL="0" indent="0">
              <a:buNone/>
            </a:pPr>
          </a:p>
          <a:p>
            <a:pPr lvl="0" marL="0" indent="0">
              <a:buNone/>
            </a:pPr>
            <a:r>
              <a:rPr/>
              <a:t>There’s</a:t>
            </a:r>
            <a:r>
              <a:rPr/>
              <a:t> </a:t>
            </a:r>
            <a:r>
              <a:rPr/>
              <a:t>really</a:t>
            </a:r>
            <a:r>
              <a:rPr/>
              <a:t> </a:t>
            </a:r>
            <a:r>
              <a:rPr/>
              <a:t>no</a:t>
            </a:r>
            <a:r>
              <a:rPr/>
              <a:t> </a:t>
            </a:r>
            <a:r>
              <a:rPr/>
              <a:t>correct</a:t>
            </a:r>
            <a:r>
              <a:rPr/>
              <a:t> </a:t>
            </a:r>
            <a:r>
              <a:rPr/>
              <a:t>answer.</a:t>
            </a:r>
            <a:r>
              <a:rPr/>
              <a:t> </a:t>
            </a:r>
            <a:r>
              <a:rPr/>
              <a:t>A</a:t>
            </a:r>
            <a:r>
              <a:rPr/>
              <a:t> </a:t>
            </a:r>
            <a:r>
              <a:rPr/>
              <a:t>lot</a:t>
            </a:r>
            <a:r>
              <a:rPr/>
              <a:t> </a:t>
            </a:r>
            <a:r>
              <a:rPr/>
              <a:t>depends</a:t>
            </a:r>
            <a:r>
              <a:rPr/>
              <a:t> </a:t>
            </a:r>
            <a:r>
              <a:rPr/>
              <a:t>on</a:t>
            </a:r>
            <a:r>
              <a:rPr/>
              <a:t> </a:t>
            </a:r>
            <a:r>
              <a:rPr/>
              <a:t>the</a:t>
            </a:r>
            <a:r>
              <a:rPr/>
              <a:t> </a:t>
            </a:r>
            <a:r>
              <a:rPr/>
              <a:t>context.</a:t>
            </a:r>
          </a:p>
          <a:p>
            <a:pPr lvl="0" marL="0" indent="0">
              <a:buNone/>
            </a:pPr>
          </a:p>
          <a:p>
            <a:pPr lvl="0" marL="0" indent="0">
              <a:buNone/>
            </a:pPr>
            <a:r>
              <a:rPr/>
              <a:t>The</a:t>
            </a:r>
            <a:r>
              <a:rPr/>
              <a:t> </a:t>
            </a:r>
            <a:r>
              <a:rPr/>
              <a:t>standard</a:t>
            </a:r>
            <a:r>
              <a:rPr/>
              <a:t> </a:t>
            </a:r>
            <a:r>
              <a:rPr/>
              <a:t>way</a:t>
            </a:r>
            <a:r>
              <a:rPr/>
              <a:t> </a:t>
            </a:r>
            <a:r>
              <a:rPr/>
              <a:t>to</a:t>
            </a:r>
            <a:r>
              <a:rPr/>
              <a:t> </a:t>
            </a:r>
            <a:r>
              <a:rPr/>
              <a:t>code</a:t>
            </a:r>
            <a:r>
              <a:rPr/>
              <a:t> </a:t>
            </a:r>
            <a:r>
              <a:rPr/>
              <a:t>multiple</a:t>
            </a:r>
            <a:r>
              <a:rPr/>
              <a:t> </a:t>
            </a:r>
            <a:r>
              <a:rPr/>
              <a:t>response</a:t>
            </a:r>
            <a:r>
              <a:rPr/>
              <a:t> </a:t>
            </a:r>
            <a:r>
              <a:rPr/>
              <a:t>variables</a:t>
            </a:r>
            <a:r>
              <a:rPr/>
              <a:t> </a:t>
            </a:r>
            <a:r>
              <a:rPr/>
              <a:t>is</a:t>
            </a:r>
            <a:r>
              <a:rPr/>
              <a:t> </a:t>
            </a:r>
            <a:r>
              <a:rPr/>
              <a:t>to</a:t>
            </a:r>
            <a:r>
              <a:rPr/>
              <a:t> </a:t>
            </a:r>
            <a:r>
              <a:rPr/>
              <a:t>include</a:t>
            </a:r>
            <a:r>
              <a:rPr/>
              <a:t> </a:t>
            </a:r>
            <a:r>
              <a:rPr/>
              <a:t>an</a:t>
            </a:r>
            <a:r>
              <a:rPr/>
              <a:t> </a:t>
            </a:r>
            <a:r>
              <a:rPr/>
              <a:t>indicator</a:t>
            </a:r>
            <a:r>
              <a:rPr/>
              <a:t> </a:t>
            </a:r>
            <a:r>
              <a:rPr/>
              <a:t>for</a:t>
            </a:r>
            <a:r>
              <a:rPr/>
              <a:t> </a:t>
            </a:r>
            <a:r>
              <a:rPr/>
              <a:t>each</a:t>
            </a:r>
            <a:r>
              <a:rPr/>
              <a:t> </a:t>
            </a:r>
            <a:r>
              <a:rPr/>
              <a:t>category.</a:t>
            </a:r>
            <a:r>
              <a:rPr/>
              <a:t> </a:t>
            </a:r>
            <a:r>
              <a:rPr/>
              <a:t>I</a:t>
            </a:r>
            <a:r>
              <a:rPr/>
              <a:t> </a:t>
            </a:r>
            <a:r>
              <a:rPr/>
              <a:t>will</a:t>
            </a:r>
            <a:r>
              <a:rPr/>
              <a:t> </a:t>
            </a:r>
            <a:r>
              <a:rPr/>
              <a:t>talk</a:t>
            </a:r>
            <a:r>
              <a:rPr/>
              <a:t> </a:t>
            </a:r>
            <a:r>
              <a:rPr/>
              <a:t>about</a:t>
            </a:r>
            <a:r>
              <a:rPr/>
              <a:t> </a:t>
            </a:r>
            <a:r>
              <a:rPr/>
              <a:t>that</a:t>
            </a:r>
            <a:r>
              <a:rPr/>
              <a:t> </a:t>
            </a:r>
            <a:r>
              <a:rPr/>
              <a:t>in</a:t>
            </a:r>
            <a:r>
              <a:rPr/>
              <a:t> </a:t>
            </a:r>
            <a:r>
              <a:rPr/>
              <a:t>more</a:t>
            </a:r>
            <a:r>
              <a:rPr/>
              <a:t> </a:t>
            </a:r>
            <a:r>
              <a:rPr/>
              <a:t>detail</a:t>
            </a:r>
            <a:r>
              <a:rPr/>
              <a:t> </a:t>
            </a:r>
            <a:r>
              <a:rPr/>
              <a:t>later.</a:t>
            </a:r>
          </a:p>
          <a:p>
            <a:pPr lvl="0" marL="0" indent="0">
              <a:buNone/>
            </a:pPr>
          </a:p>
          <a:p>
            <a:pPr lvl="0" marL="0" indent="0">
              <a:buNone/>
            </a:pPr>
            <a:r>
              <a:rPr/>
              <a:t>You</a:t>
            </a:r>
            <a:r>
              <a:rPr/>
              <a:t> </a:t>
            </a:r>
            <a:r>
              <a:rPr/>
              <a:t>should</a:t>
            </a:r>
            <a:r>
              <a:rPr/>
              <a:t> </a:t>
            </a:r>
            <a:r>
              <a:rPr/>
              <a:t>consider</a:t>
            </a:r>
            <a:r>
              <a:rPr/>
              <a:t> </a:t>
            </a:r>
            <a:r>
              <a:rPr/>
              <a:t>an</a:t>
            </a:r>
            <a:r>
              <a:rPr/>
              <a:t> </a:t>
            </a:r>
            <a:r>
              <a:rPr/>
              <a:t>option</a:t>
            </a:r>
            <a:r>
              <a:rPr/>
              <a:t> </a:t>
            </a:r>
            <a:r>
              <a:rPr/>
              <a:t>for</a:t>
            </a:r>
            <a:r>
              <a:rPr/>
              <a:t> </a:t>
            </a:r>
            <a:r>
              <a:rPr/>
              <a:t>other,</a:t>
            </a:r>
            <a:r>
              <a:rPr/>
              <a:t> </a:t>
            </a:r>
            <a:r>
              <a:rPr/>
              <a:t>with</a:t>
            </a:r>
            <a:r>
              <a:rPr/>
              <a:t> </a:t>
            </a:r>
            <a:r>
              <a:rPr/>
              <a:t>an</a:t>
            </a:r>
            <a:r>
              <a:rPr/>
              <a:t> </a:t>
            </a:r>
            <a:r>
              <a:rPr/>
              <a:t>open</a:t>
            </a:r>
            <a:r>
              <a:rPr/>
              <a:t> </a:t>
            </a:r>
            <a:r>
              <a:rPr/>
              <a:t>ended</a:t>
            </a:r>
            <a:r>
              <a:rPr/>
              <a:t> </a:t>
            </a:r>
            <a:r>
              <a:rPr/>
              <a:t>fill</a:t>
            </a:r>
            <a:r>
              <a:rPr/>
              <a:t> </a:t>
            </a:r>
            <a:r>
              <a:rPr/>
              <a:t>in</a:t>
            </a:r>
            <a:r>
              <a:rPr/>
              <a:t> </a:t>
            </a:r>
            <a:r>
              <a:rPr/>
              <a:t>the</a:t>
            </a:r>
            <a:r>
              <a:rPr/>
              <a:t> </a:t>
            </a:r>
            <a:r>
              <a:rPr/>
              <a:t>blank</a:t>
            </a:r>
            <a:r>
              <a:rPr/>
              <a:t> </a:t>
            </a:r>
            <a:r>
              <a:rPr/>
              <a:t>immediately</a:t>
            </a:r>
            <a:r>
              <a:rPr/>
              <a:t> </a:t>
            </a:r>
            <a:r>
              <a:rPr/>
              <a:t>afterwards.</a:t>
            </a:r>
            <a:r>
              <a:rPr/>
              <a:t> </a:t>
            </a:r>
            <a:r>
              <a:rPr/>
              <a:t>This</a:t>
            </a:r>
            <a:r>
              <a:rPr/>
              <a:t> </a:t>
            </a:r>
            <a:r>
              <a:rPr/>
              <a:t>is</a:t>
            </a:r>
            <a:r>
              <a:rPr/>
              <a:t> </a:t>
            </a:r>
            <a:r>
              <a:rPr/>
              <a:t>better</a:t>
            </a:r>
            <a:r>
              <a:rPr/>
              <a:t> </a:t>
            </a:r>
            <a:r>
              <a:rPr/>
              <a:t>than</a:t>
            </a:r>
            <a:r>
              <a:rPr/>
              <a:t> </a:t>
            </a:r>
            <a:r>
              <a:rPr/>
              <a:t>having</a:t>
            </a:r>
            <a:r>
              <a:rPr/>
              <a:t> </a:t>
            </a:r>
            <a:r>
              <a:rPr/>
              <a:t>someone</a:t>
            </a:r>
            <a:r>
              <a:rPr/>
              <a:t> </a:t>
            </a:r>
            <a:r>
              <a:rPr/>
              <a:t>scrawl</a:t>
            </a:r>
            <a:r>
              <a:rPr/>
              <a:t> </a:t>
            </a:r>
            <a:r>
              <a:rPr/>
              <a:t>something</a:t>
            </a:r>
            <a:r>
              <a:rPr/>
              <a:t> </a:t>
            </a:r>
            <a:r>
              <a:rPr/>
              <a:t>in</a:t>
            </a:r>
            <a:r>
              <a:rPr/>
              <a:t> </a:t>
            </a:r>
            <a:r>
              <a:rPr/>
              <a:t>the</a:t>
            </a:r>
            <a:r>
              <a:rPr/>
              <a:t> </a:t>
            </a:r>
            <a:r>
              <a:rPr/>
              <a:t>margin,</a:t>
            </a:r>
            <a:r>
              <a:rPr/>
              <a:t> </a:t>
            </a:r>
            <a:r>
              <a:rPr/>
              <a:t>check</a:t>
            </a:r>
            <a:r>
              <a:rPr/>
              <a:t> </a:t>
            </a:r>
            <a:r>
              <a:rPr/>
              <a:t>more</a:t>
            </a:r>
            <a:r>
              <a:rPr/>
              <a:t> </a:t>
            </a:r>
            <a:r>
              <a:rPr/>
              <a:t>than</a:t>
            </a:r>
            <a:r>
              <a:rPr/>
              <a:t> </a:t>
            </a:r>
            <a:r>
              <a:rPr/>
              <a:t>one</a:t>
            </a:r>
            <a:r>
              <a:rPr/>
              <a:t> </a:t>
            </a:r>
            <a:r>
              <a:rPr/>
              <a:t>box,</a:t>
            </a:r>
            <a:r>
              <a:rPr/>
              <a:t> </a:t>
            </a:r>
            <a:r>
              <a:rPr/>
              <a:t>or</a:t>
            </a:r>
            <a:r>
              <a:rPr/>
              <a:t> </a:t>
            </a:r>
            <a:r>
              <a:rPr/>
              <a:t>leave</a:t>
            </a:r>
            <a:r>
              <a:rPr/>
              <a:t> </a:t>
            </a:r>
            <a:r>
              <a:rPr/>
              <a:t>the</a:t>
            </a:r>
            <a:r>
              <a:rPr/>
              <a:t> </a:t>
            </a:r>
            <a:r>
              <a:rPr/>
              <a:t>question</a:t>
            </a:r>
            <a:r>
              <a:rPr/>
              <a:t> </a:t>
            </a:r>
            <a:r>
              <a:rPr/>
              <a:t>blank.</a:t>
            </a:r>
            <a:r>
              <a:rPr/>
              <a:t> </a:t>
            </a:r>
            <a:r>
              <a:rPr/>
              <a:t>This</a:t>
            </a:r>
            <a:r>
              <a:rPr/>
              <a:t> </a:t>
            </a:r>
            <a:r>
              <a:rPr/>
              <a:t>turns</a:t>
            </a:r>
            <a:r>
              <a:rPr/>
              <a:t> </a:t>
            </a:r>
            <a:r>
              <a:rPr/>
              <a:t>your</a:t>
            </a:r>
            <a:r>
              <a:rPr/>
              <a:t> </a:t>
            </a:r>
            <a:r>
              <a:rPr/>
              <a:t>close</a:t>
            </a:r>
            <a:r>
              <a:rPr/>
              <a:t> </a:t>
            </a:r>
            <a:r>
              <a:rPr/>
              <a:t>ended</a:t>
            </a:r>
            <a:r>
              <a:rPr/>
              <a:t> </a:t>
            </a:r>
            <a:r>
              <a:rPr/>
              <a:t>question</a:t>
            </a:r>
            <a:r>
              <a:rPr/>
              <a:t> </a:t>
            </a:r>
            <a:r>
              <a:rPr/>
              <a:t>into</a:t>
            </a:r>
            <a:r>
              <a:rPr/>
              <a:t> </a:t>
            </a:r>
            <a:r>
              <a:rPr/>
              <a:t>a</a:t>
            </a:r>
            <a:r>
              <a:rPr/>
              <a:t> </a:t>
            </a:r>
            <a:r>
              <a:rPr/>
              <a:t>partial</a:t>
            </a:r>
            <a:r>
              <a:rPr/>
              <a:t> </a:t>
            </a:r>
            <a:r>
              <a:rPr/>
              <a:t>open</a:t>
            </a:r>
            <a:r>
              <a:rPr/>
              <a:t> </a:t>
            </a:r>
            <a:r>
              <a:rPr/>
              <a:t>ended</a:t>
            </a:r>
            <a:r>
              <a:rPr/>
              <a:t> </a:t>
            </a:r>
            <a:r>
              <a:rPr/>
              <a:t>question.</a:t>
            </a:r>
          </a:p>
          <a:p>
            <a:pPr lvl="0" marL="0" indent="0">
              <a:buNone/>
            </a:pPr>
          </a:p>
          <a:p>
            <a:pPr lvl="0" marL="0" indent="0">
              <a:buNone/>
            </a:pPr>
            <a:r>
              <a:rPr/>
              <a:t>If</a:t>
            </a:r>
            <a:r>
              <a:rPr/>
              <a:t> </a:t>
            </a:r>
            <a:r>
              <a:rPr/>
              <a:t>you</a:t>
            </a:r>
            <a:r>
              <a:rPr/>
              <a:t> </a:t>
            </a:r>
            <a:r>
              <a:rPr/>
              <a:t>are</a:t>
            </a:r>
            <a:r>
              <a:rPr/>
              <a:t> </a:t>
            </a:r>
            <a:r>
              <a:rPr/>
              <a:t>asking</a:t>
            </a:r>
            <a:r>
              <a:rPr/>
              <a:t> </a:t>
            </a:r>
            <a:r>
              <a:rPr/>
              <a:t>a</a:t>
            </a:r>
            <a:r>
              <a:rPr/>
              <a:t> </a:t>
            </a:r>
            <a:r>
              <a:rPr/>
              <a:t>question</a:t>
            </a:r>
            <a:r>
              <a:rPr/>
              <a:t> </a:t>
            </a:r>
            <a:r>
              <a:rPr/>
              <a:t>that</a:t>
            </a:r>
            <a:r>
              <a:rPr/>
              <a:t> </a:t>
            </a:r>
            <a:r>
              <a:rPr/>
              <a:t>some</a:t>
            </a:r>
            <a:r>
              <a:rPr/>
              <a:t> </a:t>
            </a:r>
            <a:r>
              <a:rPr/>
              <a:t>people</a:t>
            </a:r>
            <a:r>
              <a:rPr/>
              <a:t> </a:t>
            </a:r>
            <a:r>
              <a:rPr/>
              <a:t>might</a:t>
            </a:r>
            <a:r>
              <a:rPr/>
              <a:t> </a:t>
            </a:r>
            <a:r>
              <a:rPr/>
              <a:t>consider</a:t>
            </a:r>
            <a:r>
              <a:rPr/>
              <a:t> </a:t>
            </a:r>
            <a:r>
              <a:rPr/>
              <a:t>sensitive</a:t>
            </a:r>
            <a:r>
              <a:rPr/>
              <a:t> </a:t>
            </a:r>
            <a:r>
              <a:rPr/>
              <a:t>(such</a:t>
            </a:r>
            <a:r>
              <a:rPr/>
              <a:t> </a:t>
            </a:r>
            <a:r>
              <a:rPr/>
              <a:t>as</a:t>
            </a:r>
            <a:r>
              <a:rPr/>
              <a:t> </a:t>
            </a:r>
            <a:r>
              <a:rPr/>
              <a:t>illicit</a:t>
            </a:r>
            <a:r>
              <a:rPr/>
              <a:t> </a:t>
            </a:r>
            <a:r>
              <a:rPr/>
              <a:t>drug</a:t>
            </a:r>
            <a:r>
              <a:rPr/>
              <a:t> </a:t>
            </a:r>
            <a:r>
              <a:rPr/>
              <a:t>use),</a:t>
            </a:r>
            <a:r>
              <a:rPr/>
              <a:t> </a:t>
            </a:r>
            <a:r>
              <a:rPr/>
              <a:t>you</a:t>
            </a:r>
            <a:r>
              <a:rPr/>
              <a:t> </a:t>
            </a:r>
            <a:r>
              <a:rPr/>
              <a:t>should</a:t>
            </a:r>
            <a:r>
              <a:rPr/>
              <a:t> </a:t>
            </a:r>
            <a:r>
              <a:rPr/>
              <a:t>consider</a:t>
            </a:r>
            <a:r>
              <a:rPr/>
              <a:t> </a:t>
            </a:r>
            <a:r>
              <a:rPr/>
              <a:t>a</a:t>
            </a:r>
            <a:r>
              <a:rPr/>
              <a:t> </a:t>
            </a:r>
            <a:r>
              <a:rPr/>
              <a:t>“</a:t>
            </a:r>
            <a:r>
              <a:rPr/>
              <a:t>prefer</a:t>
            </a:r>
            <a:r>
              <a:rPr/>
              <a:t> </a:t>
            </a:r>
            <a:r>
              <a:rPr/>
              <a:t>not</a:t>
            </a:r>
            <a:r>
              <a:rPr/>
              <a:t> </a:t>
            </a:r>
            <a:r>
              <a:rPr/>
              <a:t>to</a:t>
            </a:r>
            <a:r>
              <a:rPr/>
              <a:t> </a:t>
            </a:r>
            <a:r>
              <a:rPr/>
              <a:t>answer</a:t>
            </a:r>
            <a:r>
              <a:rPr/>
              <a:t>”</a:t>
            </a:r>
            <a:r>
              <a:rPr/>
              <a:t> </a:t>
            </a:r>
            <a:r>
              <a:rPr/>
              <a:t>option.</a:t>
            </a:r>
            <a:r>
              <a:rPr/>
              <a:t> </a:t>
            </a:r>
            <a:r>
              <a:rPr/>
              <a:t>Again,</a:t>
            </a:r>
            <a:r>
              <a:rPr/>
              <a:t> </a:t>
            </a:r>
            <a:r>
              <a:rPr/>
              <a:t>this</a:t>
            </a:r>
            <a:r>
              <a:rPr/>
              <a:t> </a:t>
            </a:r>
            <a:r>
              <a:rPr/>
              <a:t>is</a:t>
            </a:r>
            <a:r>
              <a:rPr/>
              <a:t> </a:t>
            </a:r>
            <a:r>
              <a:rPr/>
              <a:t>better</a:t>
            </a:r>
            <a:r>
              <a:rPr/>
              <a:t> </a:t>
            </a:r>
            <a:r>
              <a:rPr/>
              <a:t>than</a:t>
            </a:r>
            <a:r>
              <a:rPr/>
              <a:t> </a:t>
            </a:r>
            <a:r>
              <a:rPr/>
              <a:t>leaving</a:t>
            </a:r>
            <a:r>
              <a:rPr/>
              <a:t> </a:t>
            </a:r>
            <a:r>
              <a:rPr/>
              <a:t>a</a:t>
            </a:r>
            <a:r>
              <a:rPr/>
              <a:t> </a:t>
            </a:r>
            <a:r>
              <a:rPr/>
              <a:t>question</a:t>
            </a:r>
            <a:r>
              <a:rPr/>
              <a:t> </a:t>
            </a:r>
            <a:r>
              <a:rPr/>
              <a:t>blank,</a:t>
            </a:r>
            <a:r>
              <a:rPr/>
              <a:t> </a:t>
            </a:r>
            <a:r>
              <a:rPr/>
              <a:t>and</a:t>
            </a:r>
            <a:r>
              <a:rPr/>
              <a:t> </a:t>
            </a:r>
            <a:r>
              <a:rPr/>
              <a:t>you’re</a:t>
            </a:r>
            <a:r>
              <a:rPr/>
              <a:t> </a:t>
            </a:r>
            <a:r>
              <a:rPr/>
              <a:t>not</a:t>
            </a:r>
            <a:r>
              <a:rPr/>
              <a:t> </a:t>
            </a:r>
            <a:r>
              <a:rPr/>
              <a:t>sure</a:t>
            </a:r>
            <a:r>
              <a:rPr/>
              <a:t> </a:t>
            </a:r>
            <a:r>
              <a:rPr/>
              <a:t>if</a:t>
            </a:r>
            <a:r>
              <a:rPr/>
              <a:t> </a:t>
            </a:r>
            <a:r>
              <a:rPr/>
              <a:t>they</a:t>
            </a:r>
            <a:r>
              <a:rPr/>
              <a:t> </a:t>
            </a:r>
            <a:r>
              <a:rPr/>
              <a:t>didn’t</a:t>
            </a:r>
            <a:r>
              <a:rPr/>
              <a:t> </a:t>
            </a:r>
            <a:r>
              <a:rPr/>
              <a:t>want</a:t>
            </a:r>
            <a:r>
              <a:rPr/>
              <a:t> </a:t>
            </a:r>
            <a:r>
              <a:rPr/>
              <a:t>to</a:t>
            </a:r>
            <a:r>
              <a:rPr/>
              <a:t> </a:t>
            </a:r>
            <a:r>
              <a:rPr/>
              <a:t>answer</a:t>
            </a:r>
            <a:r>
              <a:rPr/>
              <a:t> </a:t>
            </a:r>
            <a:r>
              <a:rPr/>
              <a:t>or</a:t>
            </a:r>
            <a:r>
              <a:rPr/>
              <a:t> </a:t>
            </a:r>
            <a:r>
              <a:rPr/>
              <a:t>just</a:t>
            </a:r>
            <a:r>
              <a:rPr/>
              <a:t> </a:t>
            </a:r>
            <a:r>
              <a:rPr/>
              <a:t>overlooked</a:t>
            </a:r>
            <a:r>
              <a:rPr/>
              <a:t> </a:t>
            </a:r>
            <a:r>
              <a:rPr/>
              <a:t>this</a:t>
            </a:r>
            <a:r>
              <a:rPr/>
              <a:t> </a:t>
            </a:r>
            <a:r>
              <a:rPr/>
              <a:t>question.</a:t>
            </a:r>
            <a:r>
              <a:rPr/>
              <a:t> </a:t>
            </a:r>
            <a:r>
              <a:rPr/>
              <a:t>The</a:t>
            </a:r>
            <a:r>
              <a:rPr/>
              <a:t> </a:t>
            </a:r>
            <a:r>
              <a:rPr/>
              <a:t>“</a:t>
            </a:r>
            <a:r>
              <a:rPr/>
              <a:t>prefer</a:t>
            </a:r>
            <a:r>
              <a:rPr/>
              <a:t> </a:t>
            </a:r>
            <a:r>
              <a:rPr/>
              <a:t>not</a:t>
            </a:r>
            <a:r>
              <a:rPr/>
              <a:t> </a:t>
            </a:r>
            <a:r>
              <a:rPr/>
              <a:t>to</a:t>
            </a:r>
            <a:r>
              <a:rPr/>
              <a:t> </a:t>
            </a:r>
            <a:r>
              <a:rPr/>
              <a:t>answer</a:t>
            </a:r>
            <a:r>
              <a:rPr/>
              <a:t>”</a:t>
            </a:r>
            <a:r>
              <a:rPr/>
              <a:t> </a:t>
            </a:r>
            <a:r>
              <a:rPr/>
              <a:t>option</a:t>
            </a:r>
            <a:r>
              <a:rPr/>
              <a:t> </a:t>
            </a:r>
            <a:r>
              <a:rPr/>
              <a:t>might</a:t>
            </a:r>
            <a:r>
              <a:rPr/>
              <a:t> </a:t>
            </a:r>
            <a:r>
              <a:rPr/>
              <a:t>also</a:t>
            </a:r>
            <a:r>
              <a:rPr/>
              <a:t> </a:t>
            </a:r>
            <a:r>
              <a:rPr/>
              <a:t>help</a:t>
            </a:r>
            <a:r>
              <a:rPr/>
              <a:t> </a:t>
            </a:r>
            <a:r>
              <a:rPr/>
              <a:t>someone</a:t>
            </a:r>
            <a:r>
              <a:rPr/>
              <a:t> </a:t>
            </a:r>
            <a:r>
              <a:rPr/>
              <a:t>continue</a:t>
            </a:r>
            <a:r>
              <a:rPr/>
              <a:t> </a:t>
            </a:r>
            <a:r>
              <a:rPr/>
              <a:t>with</a:t>
            </a:r>
            <a:r>
              <a:rPr/>
              <a:t> </a:t>
            </a:r>
            <a:r>
              <a:rPr/>
              <a:t>a</a:t>
            </a:r>
            <a:r>
              <a:rPr/>
              <a:t> </a:t>
            </a:r>
            <a:r>
              <a:rPr/>
              <a:t>survey</a:t>
            </a:r>
            <a:r>
              <a:rPr/>
              <a:t> </a:t>
            </a:r>
            <a:r>
              <a:rPr/>
              <a:t>that</a:t>
            </a:r>
            <a:r>
              <a:rPr/>
              <a:t> </a:t>
            </a:r>
            <a:r>
              <a:rPr/>
              <a:t>they</a:t>
            </a:r>
            <a:r>
              <a:rPr/>
              <a:t> </a:t>
            </a:r>
            <a:r>
              <a:rPr/>
              <a:t>might</a:t>
            </a:r>
            <a:r>
              <a:rPr/>
              <a:t> </a:t>
            </a:r>
            <a:r>
              <a:rPr/>
              <a:t>otherwise</a:t>
            </a:r>
            <a:r>
              <a:rPr/>
              <a:t> </a:t>
            </a:r>
            <a:r>
              <a:rPr/>
              <a:t>stop</a:t>
            </a:r>
            <a:r>
              <a:rPr/>
              <a:t> </a:t>
            </a:r>
            <a:r>
              <a:rPr/>
              <a:t>filling</a:t>
            </a:r>
            <a:r>
              <a:rPr/>
              <a:t> </a:t>
            </a:r>
            <a:r>
              <a:rPr/>
              <a:t>out</a:t>
            </a:r>
            <a:r>
              <a:rPr/>
              <a:t> </a:t>
            </a:r>
            <a:r>
              <a:rPr/>
              <a:t>because</a:t>
            </a:r>
            <a:r>
              <a:rPr/>
              <a:t> </a:t>
            </a:r>
            <a:r>
              <a:rPr/>
              <a:t>they</a:t>
            </a:r>
            <a:r>
              <a:rPr/>
              <a:t> </a:t>
            </a:r>
            <a:r>
              <a:rPr/>
              <a:t>didn’t</a:t>
            </a:r>
            <a:r>
              <a:rPr/>
              <a:t> </a:t>
            </a:r>
            <a:r>
              <a:rPr/>
              <a:t>like</a:t>
            </a:r>
            <a:r>
              <a:rPr/>
              <a:t> </a:t>
            </a:r>
            <a:r>
              <a:rPr/>
              <a:t>the</a:t>
            </a:r>
            <a:r>
              <a:rPr/>
              <a:t> </a:t>
            </a:r>
            <a:r>
              <a:rPr/>
              <a:t>sort</a:t>
            </a:r>
            <a:r>
              <a:rPr/>
              <a:t> </a:t>
            </a:r>
            <a:r>
              <a:rPr/>
              <a:t>of</a:t>
            </a:r>
            <a:r>
              <a:rPr/>
              <a:t> </a:t>
            </a:r>
            <a:r>
              <a:rPr/>
              <a:t>questions</a:t>
            </a:r>
            <a:r>
              <a:rPr/>
              <a:t> </a:t>
            </a:r>
            <a:r>
              <a:rPr/>
              <a:t>you</a:t>
            </a:r>
            <a:r>
              <a:rPr/>
              <a:t> </a:t>
            </a:r>
            <a:r>
              <a:rPr/>
              <a:t>were</a:t>
            </a:r>
            <a:r>
              <a:rPr/>
              <a:t> </a:t>
            </a:r>
            <a:r>
              <a:rPr/>
              <a:t>asking.</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Many</a:t>
            </a:r>
            <a:r>
              <a:rPr/>
              <a:t> </a:t>
            </a:r>
            <a:r>
              <a:rPr/>
              <a:t>researchers</a:t>
            </a:r>
            <a:r>
              <a:rPr/>
              <a:t> </a:t>
            </a:r>
            <a:r>
              <a:rPr/>
              <a:t>advise</a:t>
            </a:r>
            <a:r>
              <a:rPr/>
              <a:t> </a:t>
            </a:r>
            <a:r>
              <a:rPr/>
              <a:t>that</a:t>
            </a:r>
            <a:r>
              <a:rPr/>
              <a:t> </a:t>
            </a:r>
            <a:r>
              <a:rPr/>
              <a:t>you</a:t>
            </a:r>
            <a:r>
              <a:rPr/>
              <a:t> </a:t>
            </a:r>
            <a:r>
              <a:rPr/>
              <a:t>put</a:t>
            </a:r>
            <a:r>
              <a:rPr/>
              <a:t> </a:t>
            </a:r>
            <a:r>
              <a:rPr/>
              <a:t>sensitive</a:t>
            </a:r>
            <a:r>
              <a:rPr/>
              <a:t> </a:t>
            </a:r>
            <a:r>
              <a:rPr/>
              <a:t>questions</a:t>
            </a:r>
            <a:r>
              <a:rPr/>
              <a:t> </a:t>
            </a:r>
            <a:r>
              <a:rPr/>
              <a:t>at</a:t>
            </a:r>
            <a:r>
              <a:rPr/>
              <a:t> </a:t>
            </a:r>
            <a:r>
              <a:rPr/>
              <a:t>the</a:t>
            </a:r>
            <a:r>
              <a:rPr/>
              <a:t> </a:t>
            </a:r>
            <a:r>
              <a:rPr/>
              <a:t>end.</a:t>
            </a:r>
            <a:r>
              <a:rPr/>
              <a:t> </a:t>
            </a:r>
            <a:r>
              <a:rPr/>
              <a:t>If</a:t>
            </a:r>
            <a:r>
              <a:rPr/>
              <a:t> </a:t>
            </a:r>
            <a:r>
              <a:rPr/>
              <a:t>you</a:t>
            </a:r>
            <a:r>
              <a:rPr/>
              <a:t> </a:t>
            </a:r>
            <a:r>
              <a:rPr/>
              <a:t>ask</a:t>
            </a:r>
            <a:r>
              <a:rPr/>
              <a:t> </a:t>
            </a:r>
            <a:r>
              <a:rPr/>
              <a:t>about</a:t>
            </a:r>
            <a:r>
              <a:rPr/>
              <a:t> </a:t>
            </a:r>
            <a:r>
              <a:rPr/>
              <a:t>age</a:t>
            </a:r>
            <a:r>
              <a:rPr/>
              <a:t> </a:t>
            </a:r>
            <a:r>
              <a:rPr/>
              <a:t>and</a:t>
            </a:r>
            <a:r>
              <a:rPr/>
              <a:t> </a:t>
            </a:r>
            <a:r>
              <a:rPr/>
              <a:t>income</a:t>
            </a:r>
            <a:r>
              <a:rPr/>
              <a:t> </a:t>
            </a:r>
            <a:r>
              <a:rPr/>
              <a:t>at</a:t>
            </a:r>
            <a:r>
              <a:rPr/>
              <a:t> </a:t>
            </a:r>
            <a:r>
              <a:rPr/>
              <a:t>the</a:t>
            </a:r>
            <a:r>
              <a:rPr/>
              <a:t> </a:t>
            </a:r>
            <a:r>
              <a:rPr/>
              <a:t>start,</a:t>
            </a:r>
            <a:r>
              <a:rPr/>
              <a:t> </a:t>
            </a:r>
            <a:r>
              <a:rPr/>
              <a:t>your</a:t>
            </a:r>
            <a:r>
              <a:rPr/>
              <a:t> </a:t>
            </a:r>
            <a:r>
              <a:rPr/>
              <a:t>patients</a:t>
            </a:r>
            <a:r>
              <a:rPr/>
              <a:t> </a:t>
            </a:r>
            <a:r>
              <a:rPr/>
              <a:t>might</a:t>
            </a:r>
            <a:r>
              <a:rPr/>
              <a:t> </a:t>
            </a:r>
            <a:r>
              <a:rPr/>
              <a:t>get</a:t>
            </a:r>
            <a:r>
              <a:rPr/>
              <a:t> </a:t>
            </a:r>
            <a:r>
              <a:rPr/>
              <a:t>nervous</a:t>
            </a:r>
            <a:r>
              <a:rPr/>
              <a:t> </a:t>
            </a:r>
            <a:r>
              <a:rPr/>
              <a:t>or</a:t>
            </a:r>
            <a:r>
              <a:rPr/>
              <a:t> </a:t>
            </a:r>
            <a:r>
              <a:rPr/>
              <a:t>upset.</a:t>
            </a:r>
            <a:r>
              <a:rPr/>
              <a:t> </a:t>
            </a:r>
            <a:r>
              <a:rPr/>
              <a:t>“</a:t>
            </a:r>
            <a:r>
              <a:rPr/>
              <a:t>Why</a:t>
            </a:r>
            <a:r>
              <a:rPr/>
              <a:t> </a:t>
            </a:r>
            <a:r>
              <a:rPr/>
              <a:t>do</a:t>
            </a:r>
            <a:r>
              <a:rPr/>
              <a:t> </a:t>
            </a:r>
            <a:r>
              <a:rPr/>
              <a:t>they</a:t>
            </a:r>
            <a:r>
              <a:rPr/>
              <a:t> </a:t>
            </a:r>
            <a:r>
              <a:rPr/>
              <a:t>need</a:t>
            </a:r>
            <a:r>
              <a:rPr/>
              <a:t> </a:t>
            </a:r>
            <a:r>
              <a:rPr/>
              <a:t>to</a:t>
            </a:r>
            <a:r>
              <a:rPr/>
              <a:t> </a:t>
            </a:r>
            <a:r>
              <a:rPr/>
              <a:t>know</a:t>
            </a:r>
            <a:r>
              <a:rPr/>
              <a:t> </a:t>
            </a:r>
            <a:r>
              <a:rPr/>
              <a:t>this</a:t>
            </a:r>
            <a:r>
              <a:rPr/>
              <a:t> </a:t>
            </a:r>
            <a:r>
              <a:rPr/>
              <a:t>information?</a:t>
            </a:r>
            <a:r>
              <a:rPr/>
              <a:t>”</a:t>
            </a:r>
            <a:r>
              <a:rPr/>
              <a:t> </a:t>
            </a:r>
            <a:r>
              <a:rPr/>
              <a:t>If</a:t>
            </a:r>
            <a:r>
              <a:rPr/>
              <a:t> </a:t>
            </a:r>
            <a:r>
              <a:rPr/>
              <a:t>you</a:t>
            </a:r>
            <a:r>
              <a:rPr/>
              <a:t> </a:t>
            </a:r>
            <a:r>
              <a:rPr/>
              <a:t>place</a:t>
            </a:r>
            <a:r>
              <a:rPr/>
              <a:t> </a:t>
            </a:r>
            <a:r>
              <a:rPr/>
              <a:t>these</a:t>
            </a:r>
            <a:r>
              <a:rPr/>
              <a:t> </a:t>
            </a:r>
            <a:r>
              <a:rPr/>
              <a:t>questions</a:t>
            </a:r>
            <a:r>
              <a:rPr/>
              <a:t> </a:t>
            </a:r>
            <a:r>
              <a:rPr/>
              <a:t>at</a:t>
            </a:r>
            <a:r>
              <a:rPr/>
              <a:t> </a:t>
            </a:r>
            <a:r>
              <a:rPr/>
              <a:t>the</a:t>
            </a:r>
            <a:r>
              <a:rPr/>
              <a:t> </a:t>
            </a:r>
            <a:r>
              <a:rPr/>
              <a:t>end,</a:t>
            </a:r>
            <a:r>
              <a:rPr/>
              <a:t> </a:t>
            </a:r>
            <a:r>
              <a:rPr/>
              <a:t>your</a:t>
            </a:r>
            <a:r>
              <a:rPr/>
              <a:t> </a:t>
            </a:r>
            <a:r>
              <a:rPr/>
              <a:t>patients</a:t>
            </a:r>
            <a:r>
              <a:rPr/>
              <a:t> </a:t>
            </a:r>
            <a:r>
              <a:rPr/>
              <a:t>will</a:t>
            </a:r>
            <a:r>
              <a:rPr/>
              <a:t> </a:t>
            </a:r>
            <a:r>
              <a:rPr/>
              <a:t>have</a:t>
            </a:r>
            <a:r>
              <a:rPr/>
              <a:t> </a:t>
            </a:r>
            <a:r>
              <a:rPr/>
              <a:t>gotten</a:t>
            </a:r>
            <a:r>
              <a:rPr/>
              <a:t> </a:t>
            </a:r>
            <a:r>
              <a:rPr/>
              <a:t>a</a:t>
            </a:r>
            <a:r>
              <a:rPr/>
              <a:t> </a:t>
            </a:r>
            <a:r>
              <a:rPr/>
              <a:t>general</a:t>
            </a:r>
            <a:r>
              <a:rPr/>
              <a:t> </a:t>
            </a:r>
            <a:r>
              <a:rPr/>
              <a:t>sense</a:t>
            </a:r>
            <a:r>
              <a:rPr/>
              <a:t> </a:t>
            </a:r>
            <a:r>
              <a:rPr/>
              <a:t>of</a:t>
            </a:r>
            <a:r>
              <a:rPr/>
              <a:t> </a:t>
            </a:r>
            <a:r>
              <a:rPr/>
              <a:t>what</a:t>
            </a:r>
            <a:r>
              <a:rPr/>
              <a:t> </a:t>
            </a:r>
            <a:r>
              <a:rPr/>
              <a:t>you</a:t>
            </a:r>
            <a:r>
              <a:rPr/>
              <a:t> </a:t>
            </a:r>
            <a:r>
              <a:rPr/>
              <a:t>are</a:t>
            </a:r>
            <a:r>
              <a:rPr/>
              <a:t> </a:t>
            </a:r>
            <a:r>
              <a:rPr/>
              <a:t>interested</a:t>
            </a:r>
            <a:r>
              <a:rPr/>
              <a:t> </a:t>
            </a:r>
            <a:r>
              <a:rPr/>
              <a:t>in</a:t>
            </a:r>
            <a:r>
              <a:rPr/>
              <a:t> </a:t>
            </a:r>
            <a:r>
              <a:rPr/>
              <a:t>and</a:t>
            </a:r>
            <a:r>
              <a:rPr/>
              <a:t> </a:t>
            </a:r>
            <a:r>
              <a:rPr/>
              <a:t>may</a:t>
            </a:r>
            <a:r>
              <a:rPr/>
              <a:t> </a:t>
            </a:r>
            <a:r>
              <a:rPr/>
              <a:t>no</a:t>
            </a:r>
            <a:r>
              <a:rPr/>
              <a:t> </a:t>
            </a:r>
            <a:r>
              <a:rPr/>
              <a:t>longer</a:t>
            </a:r>
            <a:r>
              <a:rPr/>
              <a:t> </a:t>
            </a:r>
            <a:r>
              <a:rPr/>
              <a:t>see</a:t>
            </a:r>
            <a:r>
              <a:rPr/>
              <a:t> </a:t>
            </a:r>
            <a:r>
              <a:rPr/>
              <a:t>the</a:t>
            </a:r>
            <a:r>
              <a:rPr/>
              <a:t> </a:t>
            </a:r>
            <a:r>
              <a:rPr/>
              <a:t>questions</a:t>
            </a:r>
            <a:r>
              <a:rPr/>
              <a:t> </a:t>
            </a:r>
            <a:r>
              <a:rPr/>
              <a:t>as</a:t>
            </a:r>
            <a:r>
              <a:rPr/>
              <a:t> </a:t>
            </a:r>
            <a:r>
              <a:rPr/>
              <a:t>intrusive.</a:t>
            </a:r>
            <a:r>
              <a:rPr/>
              <a:t> </a:t>
            </a:r>
            <a:r>
              <a:rPr/>
              <a:t>Note</a:t>
            </a:r>
            <a:r>
              <a:rPr/>
              <a:t> </a:t>
            </a:r>
            <a:r>
              <a:rPr/>
              <a:t>that</a:t>
            </a:r>
            <a:r>
              <a:rPr/>
              <a:t> </a:t>
            </a:r>
            <a:r>
              <a:rPr/>
              <a:t>this</a:t>
            </a:r>
            <a:r>
              <a:rPr/>
              <a:t> </a:t>
            </a:r>
            <a:r>
              <a:rPr/>
              <a:t>is</a:t>
            </a:r>
            <a:r>
              <a:rPr/>
              <a:t> </a:t>
            </a:r>
            <a:r>
              <a:rPr/>
              <a:t>anecdotal</a:t>
            </a:r>
            <a:r>
              <a:rPr/>
              <a:t> </a:t>
            </a:r>
            <a:r>
              <a:rPr/>
              <a:t>evidence.</a:t>
            </a:r>
            <a:r>
              <a:rPr/>
              <a:t> </a:t>
            </a:r>
            <a:r>
              <a:rPr/>
              <a:t>A</a:t>
            </a:r>
            <a:r>
              <a:rPr/>
              <a:t> </a:t>
            </a:r>
            <a:r>
              <a:rPr/>
              <a:t>lot</a:t>
            </a:r>
            <a:r>
              <a:rPr/>
              <a:t> </a:t>
            </a:r>
            <a:r>
              <a:rPr/>
              <a:t>of</a:t>
            </a:r>
            <a:r>
              <a:rPr/>
              <a:t> </a:t>
            </a:r>
            <a:r>
              <a:rPr/>
              <a:t>people</a:t>
            </a:r>
            <a:r>
              <a:rPr/>
              <a:t> </a:t>
            </a:r>
            <a:r>
              <a:rPr/>
              <a:t>cite</a:t>
            </a:r>
            <a:r>
              <a:rPr/>
              <a:t> </a:t>
            </a:r>
            <a:r>
              <a:rPr/>
              <a:t>this</a:t>
            </a:r>
            <a:r>
              <a:rPr/>
              <a:t> </a:t>
            </a:r>
            <a:r>
              <a:rPr/>
              <a:t>but</a:t>
            </a:r>
            <a:r>
              <a:rPr/>
              <a:t> </a:t>
            </a:r>
            <a:r>
              <a:rPr/>
              <a:t>I</a:t>
            </a:r>
            <a:r>
              <a:rPr/>
              <a:t> </a:t>
            </a:r>
            <a:r>
              <a:rPr/>
              <a:t>have</a:t>
            </a:r>
            <a:r>
              <a:rPr/>
              <a:t> </a:t>
            </a:r>
            <a:r>
              <a:rPr/>
              <a:t>not</a:t>
            </a:r>
            <a:r>
              <a:rPr/>
              <a:t> </a:t>
            </a:r>
            <a:r>
              <a:rPr/>
              <a:t>seen</a:t>
            </a:r>
            <a:r>
              <a:rPr/>
              <a:t> </a:t>
            </a:r>
            <a:r>
              <a:rPr/>
              <a:t>any</a:t>
            </a:r>
            <a:r>
              <a:rPr/>
              <a:t> </a:t>
            </a:r>
            <a:r>
              <a:rPr/>
              <a:t>empirical</a:t>
            </a:r>
            <a:r>
              <a:rPr/>
              <a:t> </a:t>
            </a:r>
            <a:r>
              <a:rPr/>
              <a:t>data</a:t>
            </a:r>
            <a:r>
              <a:rPr/>
              <a:t> </a:t>
            </a:r>
            <a:r>
              <a:rPr/>
              <a:t>to</a:t>
            </a:r>
            <a:r>
              <a:rPr/>
              <a:t> </a:t>
            </a:r>
            <a:r>
              <a:rPr/>
              <a:t>support</a:t>
            </a:r>
            <a:r>
              <a:rPr/>
              <a:t> </a:t>
            </a:r>
            <a:r>
              <a:rPr/>
              <a:t>their</a:t>
            </a:r>
            <a:r>
              <a:rPr/>
              <a:t> </a:t>
            </a:r>
            <a:r>
              <a:rPr/>
              <a:t>viewpoint.</a:t>
            </a:r>
          </a:p>
          <a:p>
            <a:pPr lvl="0" marL="0" indent="0">
              <a:buNone/>
            </a:pPr>
          </a:p>
          <a:p>
            <a:pPr lvl="0" marL="0" indent="0">
              <a:buNone/>
            </a:pPr>
            <a:r>
              <a:rPr/>
              <a:t>Sometimes,</a:t>
            </a:r>
            <a:r>
              <a:rPr/>
              <a:t> </a:t>
            </a:r>
            <a:r>
              <a:rPr/>
              <a:t>you</a:t>
            </a:r>
            <a:r>
              <a:rPr/>
              <a:t> </a:t>
            </a:r>
            <a:r>
              <a:rPr/>
              <a:t>can</a:t>
            </a:r>
            <a:r>
              <a:rPr/>
              <a:t> </a:t>
            </a:r>
            <a:r>
              <a:rPr/>
              <a:t>avoid</a:t>
            </a:r>
            <a:r>
              <a:rPr/>
              <a:t> </a:t>
            </a:r>
            <a:r>
              <a:rPr/>
              <a:t>concerns</a:t>
            </a:r>
            <a:r>
              <a:rPr/>
              <a:t> </a:t>
            </a:r>
            <a:r>
              <a:rPr/>
              <a:t>about</a:t>
            </a:r>
            <a:r>
              <a:rPr/>
              <a:t> </a:t>
            </a:r>
            <a:r>
              <a:rPr/>
              <a:t>sensitive</a:t>
            </a:r>
            <a:r>
              <a:rPr/>
              <a:t> </a:t>
            </a:r>
            <a:r>
              <a:rPr/>
              <a:t>questions</a:t>
            </a:r>
            <a:r>
              <a:rPr/>
              <a:t> </a:t>
            </a:r>
            <a:r>
              <a:rPr/>
              <a:t>by</a:t>
            </a:r>
            <a:r>
              <a:rPr/>
              <a:t> </a:t>
            </a:r>
            <a:r>
              <a:rPr/>
              <a:t>asking</a:t>
            </a:r>
            <a:r>
              <a:rPr/>
              <a:t> </a:t>
            </a:r>
            <a:r>
              <a:rPr/>
              <a:t>for</a:t>
            </a:r>
            <a:r>
              <a:rPr/>
              <a:t> </a:t>
            </a:r>
            <a:r>
              <a:rPr/>
              <a:t>broad</a:t>
            </a:r>
            <a:r>
              <a:rPr/>
              <a:t> </a:t>
            </a:r>
            <a:r>
              <a:rPr/>
              <a:t>categories</a:t>
            </a:r>
            <a:r>
              <a:rPr/>
              <a:t> </a:t>
            </a:r>
            <a:r>
              <a:rPr/>
              <a:t>rather</a:t>
            </a:r>
            <a:r>
              <a:rPr/>
              <a:t> </a:t>
            </a:r>
            <a:r>
              <a:rPr/>
              <a:t>than</a:t>
            </a:r>
            <a:r>
              <a:rPr/>
              <a:t> </a:t>
            </a:r>
            <a:r>
              <a:rPr/>
              <a:t>specific</a:t>
            </a:r>
            <a:r>
              <a:rPr/>
              <a:t> </a:t>
            </a:r>
            <a:r>
              <a:rPr/>
              <a:t>numbers.</a:t>
            </a:r>
            <a:r>
              <a:rPr/>
              <a:t> </a:t>
            </a:r>
            <a:r>
              <a:rPr/>
              <a:t>For</a:t>
            </a:r>
            <a:r>
              <a:rPr/>
              <a:t> </a:t>
            </a:r>
            <a:r>
              <a:rPr/>
              <a:t>income,</a:t>
            </a:r>
            <a:r>
              <a:rPr/>
              <a:t> </a:t>
            </a:r>
            <a:r>
              <a:rPr/>
              <a:t>as</a:t>
            </a:r>
            <a:r>
              <a:rPr/>
              <a:t> </a:t>
            </a:r>
            <a:r>
              <a:rPr/>
              <a:t>an</a:t>
            </a:r>
            <a:r>
              <a:rPr/>
              <a:t> </a:t>
            </a:r>
            <a:r>
              <a:rPr/>
              <a:t>example,</a:t>
            </a:r>
            <a:r>
              <a:rPr/>
              <a:t> </a:t>
            </a:r>
            <a:r>
              <a:rPr/>
              <a:t>you</a:t>
            </a:r>
            <a:r>
              <a:rPr/>
              <a:t> </a:t>
            </a:r>
            <a:r>
              <a:rPr/>
              <a:t>might</a:t>
            </a:r>
            <a:r>
              <a:rPr/>
              <a:t> </a:t>
            </a:r>
            <a:r>
              <a:rPr/>
              <a:t>only</a:t>
            </a:r>
            <a:r>
              <a:rPr/>
              <a:t> </a:t>
            </a:r>
            <a:r>
              <a:rPr/>
              <a:t>be</a:t>
            </a:r>
            <a:r>
              <a:rPr/>
              <a:t> </a:t>
            </a:r>
            <a:r>
              <a:rPr/>
              <a:t>interested</a:t>
            </a:r>
            <a:r>
              <a:rPr/>
              <a:t> </a:t>
            </a:r>
            <a:r>
              <a:rPr/>
              <a:t>in</a:t>
            </a:r>
            <a:r>
              <a:rPr/>
              <a:t> </a:t>
            </a:r>
            <a:r>
              <a:rPr/>
              <a:t>whether</a:t>
            </a:r>
            <a:r>
              <a:rPr/>
              <a:t> </a:t>
            </a:r>
            <a:r>
              <a:rPr/>
              <a:t>someone</a:t>
            </a:r>
            <a:r>
              <a:rPr/>
              <a:t> </a:t>
            </a:r>
            <a:r>
              <a:rPr/>
              <a:t>is</a:t>
            </a:r>
            <a:r>
              <a:rPr/>
              <a:t> </a:t>
            </a:r>
            <a:r>
              <a:rPr/>
              <a:t>at</a:t>
            </a:r>
            <a:r>
              <a:rPr/>
              <a:t> </a:t>
            </a:r>
            <a:r>
              <a:rPr/>
              <a:t>or</a:t>
            </a:r>
            <a:r>
              <a:rPr/>
              <a:t> </a:t>
            </a:r>
            <a:r>
              <a:rPr/>
              <a:t>near</a:t>
            </a:r>
            <a:r>
              <a:rPr/>
              <a:t> </a:t>
            </a:r>
            <a:r>
              <a:rPr/>
              <a:t>the</a:t>
            </a:r>
            <a:r>
              <a:rPr/>
              <a:t> </a:t>
            </a:r>
            <a:r>
              <a:rPr/>
              <a:t>poverty</a:t>
            </a:r>
            <a:r>
              <a:rPr/>
              <a:t> </a:t>
            </a:r>
            <a:r>
              <a:rPr/>
              <a:t>line.</a:t>
            </a:r>
            <a:r>
              <a:rPr/>
              <a:t> </a:t>
            </a:r>
            <a:r>
              <a:rPr/>
              <a:t>If</a:t>
            </a:r>
            <a:r>
              <a:rPr/>
              <a:t> </a:t>
            </a:r>
            <a:r>
              <a:rPr/>
              <a:t>you</a:t>
            </a:r>
            <a:r>
              <a:rPr/>
              <a:t> </a:t>
            </a:r>
            <a:r>
              <a:rPr/>
              <a:t>stop</a:t>
            </a:r>
            <a:r>
              <a:rPr/>
              <a:t> </a:t>
            </a:r>
            <a:r>
              <a:rPr/>
              <a:t>income</a:t>
            </a:r>
            <a:r>
              <a:rPr/>
              <a:t> </a:t>
            </a:r>
            <a:r>
              <a:rPr/>
              <a:t>at</a:t>
            </a:r>
            <a:r>
              <a:rPr/>
              <a:t> </a:t>
            </a:r>
            <a:r>
              <a:rPr/>
              <a:t>a</a:t>
            </a:r>
            <a:r>
              <a:rPr/>
              <a:t> </a:t>
            </a:r>
            <a:r>
              <a:rPr/>
              <a:t>value</a:t>
            </a:r>
            <a:r>
              <a:rPr/>
              <a:t> </a:t>
            </a:r>
            <a:r>
              <a:rPr/>
              <a:t>close</a:t>
            </a:r>
            <a:r>
              <a:rPr/>
              <a:t> </a:t>
            </a:r>
            <a:r>
              <a:rPr/>
              <a:t>to</a:t>
            </a:r>
            <a:r>
              <a:rPr/>
              <a:t> </a:t>
            </a:r>
            <a:r>
              <a:rPr/>
              <a:t>the</a:t>
            </a:r>
            <a:r>
              <a:rPr/>
              <a:t> </a:t>
            </a:r>
            <a:r>
              <a:rPr/>
              <a:t>median</a:t>
            </a:r>
            <a:r>
              <a:rPr/>
              <a:t> </a:t>
            </a:r>
            <a:r>
              <a:rPr/>
              <a:t>income</a:t>
            </a:r>
            <a:r>
              <a:rPr/>
              <a:t> </a:t>
            </a:r>
            <a:r>
              <a:rPr/>
              <a:t>(say</a:t>
            </a:r>
            <a:r>
              <a:rPr/>
              <a:t> </a:t>
            </a:r>
            <a:r>
              <a:rPr/>
              <a:t>$50,000</a:t>
            </a:r>
            <a:r>
              <a:rPr/>
              <a:t> </a:t>
            </a:r>
            <a:r>
              <a:rPr/>
              <a:t>per</a:t>
            </a:r>
            <a:r>
              <a:rPr/>
              <a:t> </a:t>
            </a:r>
            <a:r>
              <a:rPr/>
              <a:t>year</a:t>
            </a:r>
            <a:r>
              <a:rPr/>
              <a:t> </a:t>
            </a:r>
            <a:r>
              <a:rPr/>
              <a:t>and</a:t>
            </a:r>
            <a:r>
              <a:rPr/>
              <a:t> </a:t>
            </a:r>
            <a:r>
              <a:rPr/>
              <a:t>higher),</a:t>
            </a:r>
            <a:r>
              <a:rPr/>
              <a:t> </a:t>
            </a:r>
            <a:r>
              <a:rPr/>
              <a:t>you’ll</a:t>
            </a:r>
            <a:r>
              <a:rPr/>
              <a:t> </a:t>
            </a:r>
            <a:r>
              <a:rPr/>
              <a:t>have</a:t>
            </a:r>
            <a:r>
              <a:rPr/>
              <a:t> </a:t>
            </a:r>
            <a:r>
              <a:rPr/>
              <a:t>some</a:t>
            </a:r>
            <a:r>
              <a:rPr/>
              <a:t> </a:t>
            </a:r>
            <a:r>
              <a:rPr/>
              <a:t>issues</a:t>
            </a:r>
            <a:r>
              <a:rPr/>
              <a:t> </a:t>
            </a:r>
            <a:r>
              <a:rPr/>
              <a:t>for</a:t>
            </a:r>
            <a:r>
              <a:rPr/>
              <a:t> </a:t>
            </a:r>
            <a:r>
              <a:rPr/>
              <a:t>some</a:t>
            </a:r>
            <a:r>
              <a:rPr/>
              <a:t> </a:t>
            </a:r>
            <a:r>
              <a:rPr/>
              <a:t>people</a:t>
            </a:r>
            <a:r>
              <a:rPr/>
              <a:t> </a:t>
            </a:r>
            <a:r>
              <a:rPr/>
              <a:t>on</a:t>
            </a:r>
            <a:r>
              <a:rPr/>
              <a:t> </a:t>
            </a:r>
            <a:r>
              <a:rPr/>
              <a:t>the</a:t>
            </a:r>
            <a:r>
              <a:rPr/>
              <a:t> </a:t>
            </a:r>
            <a:r>
              <a:rPr/>
              <a:t>low</a:t>
            </a:r>
            <a:r>
              <a:rPr/>
              <a:t> </a:t>
            </a:r>
            <a:r>
              <a:rPr/>
              <a:t>end,</a:t>
            </a:r>
            <a:r>
              <a:rPr/>
              <a:t> </a:t>
            </a:r>
            <a:r>
              <a:rPr/>
              <a:t>but</a:t>
            </a:r>
            <a:r>
              <a:rPr/>
              <a:t> </a:t>
            </a:r>
            <a:r>
              <a:rPr/>
              <a:t>at</a:t>
            </a:r>
            <a:r>
              <a:rPr/>
              <a:t> </a:t>
            </a:r>
            <a:r>
              <a:rPr/>
              <a:t>the</a:t>
            </a:r>
            <a:r>
              <a:rPr/>
              <a:t> </a:t>
            </a:r>
            <a:r>
              <a:rPr/>
              <a:t>high</a:t>
            </a:r>
            <a:r>
              <a:rPr/>
              <a:t> </a:t>
            </a:r>
            <a:r>
              <a:rPr/>
              <a:t>end,</a:t>
            </a:r>
            <a:r>
              <a:rPr/>
              <a:t> </a:t>
            </a:r>
            <a:r>
              <a:rPr/>
              <a:t>you’ll</a:t>
            </a:r>
            <a:r>
              <a:rPr/>
              <a:t> </a:t>
            </a:r>
            <a:r>
              <a:rPr/>
              <a:t>ease</a:t>
            </a:r>
            <a:r>
              <a:rPr/>
              <a:t> </a:t>
            </a:r>
            <a:r>
              <a:rPr/>
              <a:t>some</a:t>
            </a:r>
            <a:r>
              <a:rPr/>
              <a:t> </a:t>
            </a:r>
            <a:r>
              <a:rPr/>
              <a:t>concerns</a:t>
            </a:r>
            <a:r>
              <a:rPr/>
              <a:t> </a:t>
            </a:r>
            <a:r>
              <a:rPr/>
              <a:t>about</a:t>
            </a:r>
            <a:r>
              <a:rPr/>
              <a:t> </a:t>
            </a:r>
            <a:r>
              <a:rPr/>
              <a:t>people</a:t>
            </a:r>
            <a:r>
              <a:rPr/>
              <a:t> </a:t>
            </a:r>
            <a:r>
              <a:rPr/>
              <a:t>who</a:t>
            </a:r>
            <a:r>
              <a:rPr/>
              <a:t> </a:t>
            </a:r>
            <a:r>
              <a:rPr/>
              <a:t>don’t</a:t>
            </a:r>
            <a:r>
              <a:rPr/>
              <a:t> </a:t>
            </a:r>
            <a:r>
              <a:rPr/>
              <a:t>want</a:t>
            </a:r>
            <a:r>
              <a:rPr/>
              <a:t> </a:t>
            </a:r>
            <a:r>
              <a:rPr/>
              <a:t>to</a:t>
            </a:r>
            <a:r>
              <a:rPr/>
              <a:t> </a:t>
            </a:r>
            <a:r>
              <a:rPr/>
              <a:t>admit</a:t>
            </a:r>
            <a:r>
              <a:rPr/>
              <a:t> </a:t>
            </a:r>
            <a:r>
              <a:rPr/>
              <a:t>exactly</a:t>
            </a:r>
            <a:r>
              <a:rPr/>
              <a:t> </a:t>
            </a:r>
            <a:r>
              <a:rPr/>
              <a:t>how</a:t>
            </a:r>
            <a:r>
              <a:rPr/>
              <a:t> </a:t>
            </a:r>
            <a:r>
              <a:rPr/>
              <a:t>rich</a:t>
            </a:r>
            <a:r>
              <a:rPr/>
              <a:t> </a:t>
            </a:r>
            <a:r>
              <a:rPr/>
              <a:t>they</a:t>
            </a:r>
            <a:r>
              <a:rPr/>
              <a:t> </a:t>
            </a:r>
            <a:r>
              <a:rPr/>
              <a:t>are.</a:t>
            </a:r>
          </a:p>
          <a:p>
            <a:pPr lvl="0" marL="0" indent="0">
              <a:buNone/>
            </a:pPr>
          </a:p>
          <a:p>
            <a:pPr lvl="0" marL="0" indent="0">
              <a:buNone/>
            </a:pPr>
            <a:r>
              <a:rPr/>
              <a:t>I</a:t>
            </a:r>
            <a:r>
              <a:rPr/>
              <a:t> </a:t>
            </a:r>
            <a:r>
              <a:rPr/>
              <a:t>recall</a:t>
            </a:r>
            <a:r>
              <a:rPr/>
              <a:t> </a:t>
            </a:r>
            <a:r>
              <a:rPr/>
              <a:t>a</a:t>
            </a:r>
            <a:r>
              <a:rPr/>
              <a:t> </a:t>
            </a:r>
            <a:r>
              <a:rPr/>
              <a:t>survey</a:t>
            </a:r>
            <a:r>
              <a:rPr/>
              <a:t> </a:t>
            </a:r>
            <a:r>
              <a:rPr/>
              <a:t>I</a:t>
            </a:r>
            <a:r>
              <a:rPr/>
              <a:t> </a:t>
            </a:r>
            <a:r>
              <a:rPr/>
              <a:t>was</a:t>
            </a:r>
            <a:r>
              <a:rPr/>
              <a:t> </a:t>
            </a:r>
            <a:r>
              <a:rPr/>
              <a:t>asked</a:t>
            </a:r>
            <a:r>
              <a:rPr/>
              <a:t> </a:t>
            </a:r>
            <a:r>
              <a:rPr/>
              <a:t>to</a:t>
            </a:r>
            <a:r>
              <a:rPr/>
              <a:t> </a:t>
            </a:r>
            <a:r>
              <a:rPr/>
              <a:t>fill</a:t>
            </a:r>
            <a:r>
              <a:rPr/>
              <a:t> </a:t>
            </a:r>
            <a:r>
              <a:rPr/>
              <a:t>out.</a:t>
            </a:r>
            <a:r>
              <a:rPr/>
              <a:t> </a:t>
            </a:r>
            <a:r>
              <a:rPr/>
              <a:t>It</a:t>
            </a:r>
            <a:r>
              <a:rPr/>
              <a:t> </a:t>
            </a:r>
            <a:r>
              <a:rPr/>
              <a:t>was</a:t>
            </a:r>
            <a:r>
              <a:rPr/>
              <a:t> </a:t>
            </a:r>
            <a:r>
              <a:rPr/>
              <a:t>on</a:t>
            </a:r>
            <a:r>
              <a:rPr/>
              <a:t> </a:t>
            </a:r>
            <a:r>
              <a:rPr/>
              <a:t>perceptions</a:t>
            </a:r>
            <a:r>
              <a:rPr/>
              <a:t> </a:t>
            </a:r>
            <a:r>
              <a:rPr/>
              <a:t>about</a:t>
            </a:r>
            <a:r>
              <a:rPr/>
              <a:t> </a:t>
            </a:r>
            <a:r>
              <a:rPr/>
              <a:t>web</a:t>
            </a:r>
            <a:r>
              <a:rPr/>
              <a:t> </a:t>
            </a:r>
            <a:r>
              <a:rPr/>
              <a:t>sites</a:t>
            </a:r>
            <a:r>
              <a:rPr/>
              <a:t> </a:t>
            </a:r>
            <a:r>
              <a:rPr/>
              <a:t>or</a:t>
            </a:r>
            <a:r>
              <a:rPr/>
              <a:t> </a:t>
            </a:r>
            <a:r>
              <a:rPr/>
              <a:t>something</a:t>
            </a:r>
            <a:r>
              <a:rPr/>
              <a:t> </a:t>
            </a:r>
            <a:r>
              <a:rPr/>
              <a:t>other</a:t>
            </a:r>
            <a:r>
              <a:rPr/>
              <a:t> </a:t>
            </a:r>
            <a:r>
              <a:rPr/>
              <a:t>quite</a:t>
            </a:r>
            <a:r>
              <a:rPr/>
              <a:t> </a:t>
            </a:r>
            <a:r>
              <a:rPr/>
              <a:t>technical.</a:t>
            </a:r>
            <a:r>
              <a:rPr/>
              <a:t> </a:t>
            </a:r>
            <a:r>
              <a:rPr/>
              <a:t>They</a:t>
            </a:r>
            <a:r>
              <a:rPr/>
              <a:t> </a:t>
            </a:r>
            <a:r>
              <a:rPr/>
              <a:t>asked</a:t>
            </a:r>
            <a:r>
              <a:rPr/>
              <a:t> </a:t>
            </a:r>
            <a:r>
              <a:rPr/>
              <a:t>the</a:t>
            </a:r>
            <a:r>
              <a:rPr/>
              <a:t> </a:t>
            </a:r>
            <a:r>
              <a:rPr/>
              <a:t>standard</a:t>
            </a:r>
            <a:r>
              <a:rPr/>
              <a:t> </a:t>
            </a:r>
            <a:r>
              <a:rPr/>
              <a:t>questions</a:t>
            </a:r>
            <a:r>
              <a:rPr/>
              <a:t> </a:t>
            </a:r>
            <a:r>
              <a:rPr/>
              <a:t>about</a:t>
            </a:r>
            <a:r>
              <a:rPr/>
              <a:t> </a:t>
            </a:r>
            <a:r>
              <a:rPr/>
              <a:t>demographics:</a:t>
            </a:r>
            <a:r>
              <a:rPr/>
              <a:t> </a:t>
            </a:r>
            <a:r>
              <a:rPr/>
              <a:t>age,</a:t>
            </a:r>
            <a:r>
              <a:rPr/>
              <a:t> </a:t>
            </a:r>
            <a:r>
              <a:rPr/>
              <a:t>gender,</a:t>
            </a:r>
            <a:r>
              <a:rPr/>
              <a:t> </a:t>
            </a:r>
            <a:r>
              <a:rPr/>
              <a:t>race/ethnicity.</a:t>
            </a:r>
            <a:r>
              <a:rPr/>
              <a:t> </a:t>
            </a:r>
            <a:r>
              <a:rPr/>
              <a:t>Then</a:t>
            </a:r>
            <a:r>
              <a:rPr/>
              <a:t> </a:t>
            </a:r>
            <a:r>
              <a:rPr/>
              <a:t>there</a:t>
            </a:r>
            <a:r>
              <a:rPr/>
              <a:t> </a:t>
            </a:r>
            <a:r>
              <a:rPr/>
              <a:t>was</a:t>
            </a:r>
            <a:r>
              <a:rPr/>
              <a:t> </a:t>
            </a:r>
            <a:r>
              <a:rPr/>
              <a:t>a</a:t>
            </a:r>
            <a:r>
              <a:rPr/>
              <a:t> </a:t>
            </a:r>
            <a:r>
              <a:rPr/>
              <a:t>question</a:t>
            </a:r>
            <a:r>
              <a:rPr/>
              <a:t> </a:t>
            </a:r>
            <a:r>
              <a:rPr/>
              <a:t>about</a:t>
            </a:r>
            <a:r>
              <a:rPr/>
              <a:t> </a:t>
            </a:r>
            <a:r>
              <a:rPr/>
              <a:t>sexual</a:t>
            </a:r>
            <a:r>
              <a:rPr/>
              <a:t> </a:t>
            </a:r>
            <a:r>
              <a:rPr/>
              <a:t>identity.</a:t>
            </a:r>
            <a:r>
              <a:rPr/>
              <a:t> </a:t>
            </a:r>
            <a:r>
              <a:rPr/>
              <a:t>It</a:t>
            </a:r>
            <a:r>
              <a:rPr/>
              <a:t> </a:t>
            </a:r>
            <a:r>
              <a:rPr/>
              <a:t>listed</a:t>
            </a:r>
            <a:r>
              <a:rPr/>
              <a:t> </a:t>
            </a:r>
            <a:r>
              <a:rPr/>
              <a:t>heterosexual.</a:t>
            </a:r>
            <a:r>
              <a:rPr/>
              <a:t> </a:t>
            </a:r>
            <a:r>
              <a:rPr/>
              <a:t>It</a:t>
            </a:r>
            <a:r>
              <a:rPr/>
              <a:t> </a:t>
            </a:r>
            <a:r>
              <a:rPr/>
              <a:t>listed</a:t>
            </a:r>
            <a:r>
              <a:rPr/>
              <a:t> </a:t>
            </a:r>
            <a:r>
              <a:rPr/>
              <a:t>homosexual.</a:t>
            </a:r>
            <a:r>
              <a:rPr/>
              <a:t> </a:t>
            </a:r>
            <a:r>
              <a:rPr/>
              <a:t>It</a:t>
            </a:r>
            <a:r>
              <a:rPr/>
              <a:t> </a:t>
            </a:r>
            <a:r>
              <a:rPr/>
              <a:t>listed</a:t>
            </a:r>
            <a:r>
              <a:rPr/>
              <a:t> </a:t>
            </a:r>
            <a:r>
              <a:rPr/>
              <a:t>bi-sexual.</a:t>
            </a:r>
            <a:r>
              <a:rPr/>
              <a:t> </a:t>
            </a:r>
            <a:r>
              <a:rPr/>
              <a:t>It</a:t>
            </a:r>
            <a:r>
              <a:rPr/>
              <a:t> </a:t>
            </a:r>
            <a:r>
              <a:rPr/>
              <a:t>listed</a:t>
            </a:r>
            <a:r>
              <a:rPr/>
              <a:t> </a:t>
            </a:r>
            <a:r>
              <a:rPr/>
              <a:t>transsexual.</a:t>
            </a:r>
            <a:r>
              <a:rPr/>
              <a:t> </a:t>
            </a:r>
            <a:r>
              <a:rPr/>
              <a:t>It</a:t>
            </a:r>
            <a:r>
              <a:rPr/>
              <a:t> </a:t>
            </a:r>
            <a:r>
              <a:rPr/>
              <a:t>went</a:t>
            </a:r>
            <a:r>
              <a:rPr/>
              <a:t> </a:t>
            </a:r>
            <a:r>
              <a:rPr/>
              <a:t>on</a:t>
            </a:r>
            <a:r>
              <a:rPr/>
              <a:t> </a:t>
            </a:r>
            <a:r>
              <a:rPr/>
              <a:t>and</a:t>
            </a:r>
            <a:r>
              <a:rPr/>
              <a:t> </a:t>
            </a:r>
            <a:r>
              <a:rPr/>
              <a:t>on</a:t>
            </a:r>
            <a:r>
              <a:rPr/>
              <a:t> </a:t>
            </a:r>
            <a:r>
              <a:rPr/>
              <a:t>and</a:t>
            </a:r>
            <a:r>
              <a:rPr/>
              <a:t> </a:t>
            </a:r>
            <a:r>
              <a:rPr/>
              <a:t>on.</a:t>
            </a:r>
            <a:r>
              <a:rPr/>
              <a:t> </a:t>
            </a:r>
            <a:r>
              <a:rPr/>
              <a:t>Every</a:t>
            </a:r>
            <a:r>
              <a:rPr/>
              <a:t> </a:t>
            </a:r>
            <a:r>
              <a:rPr/>
              <a:t>choice</a:t>
            </a:r>
            <a:r>
              <a:rPr/>
              <a:t> </a:t>
            </a:r>
            <a:r>
              <a:rPr/>
              <a:t>for</a:t>
            </a:r>
            <a:r>
              <a:rPr/>
              <a:t> </a:t>
            </a:r>
            <a:r>
              <a:rPr/>
              <a:t>LGBTQIA</a:t>
            </a:r>
            <a:r>
              <a:rPr/>
              <a:t> </a:t>
            </a:r>
            <a:r>
              <a:rPr/>
              <a:t>and</a:t>
            </a:r>
            <a:r>
              <a:rPr/>
              <a:t> </a:t>
            </a:r>
            <a:r>
              <a:rPr/>
              <a:t>then</a:t>
            </a:r>
            <a:r>
              <a:rPr/>
              <a:t> </a:t>
            </a:r>
            <a:r>
              <a:rPr/>
              <a:t>some.</a:t>
            </a:r>
            <a:r>
              <a:rPr/>
              <a:t> </a:t>
            </a:r>
            <a:r>
              <a:rPr/>
              <a:t>Now</a:t>
            </a:r>
            <a:r>
              <a:rPr/>
              <a:t> </a:t>
            </a:r>
            <a:r>
              <a:rPr/>
              <a:t>I</a:t>
            </a:r>
            <a:r>
              <a:rPr/>
              <a:t> </a:t>
            </a:r>
            <a:r>
              <a:rPr/>
              <a:t>have</a:t>
            </a:r>
            <a:r>
              <a:rPr/>
              <a:t> </a:t>
            </a:r>
            <a:r>
              <a:rPr/>
              <a:t>a</a:t>
            </a:r>
            <a:r>
              <a:rPr/>
              <a:t> </a:t>
            </a:r>
            <a:r>
              <a:rPr/>
              <a:t>fairly</a:t>
            </a:r>
            <a:r>
              <a:rPr/>
              <a:t> </a:t>
            </a:r>
            <a:r>
              <a:rPr/>
              <a:t>open</a:t>
            </a:r>
            <a:r>
              <a:rPr/>
              <a:t> </a:t>
            </a:r>
            <a:r>
              <a:rPr/>
              <a:t>mind</a:t>
            </a:r>
            <a:r>
              <a:rPr/>
              <a:t> </a:t>
            </a:r>
            <a:r>
              <a:rPr/>
              <a:t>when</a:t>
            </a:r>
            <a:r>
              <a:rPr/>
              <a:t> </a:t>
            </a:r>
            <a:r>
              <a:rPr/>
              <a:t>it</a:t>
            </a:r>
            <a:r>
              <a:rPr/>
              <a:t> </a:t>
            </a:r>
            <a:r>
              <a:rPr/>
              <a:t>comes</a:t>
            </a:r>
            <a:r>
              <a:rPr/>
              <a:t> </a:t>
            </a:r>
            <a:r>
              <a:rPr/>
              <a:t>to</a:t>
            </a:r>
            <a:r>
              <a:rPr/>
              <a:t> </a:t>
            </a:r>
            <a:r>
              <a:rPr/>
              <a:t>sexuality,</a:t>
            </a:r>
            <a:r>
              <a:rPr/>
              <a:t> </a:t>
            </a:r>
            <a:r>
              <a:rPr/>
              <a:t>and</a:t>
            </a:r>
            <a:r>
              <a:rPr/>
              <a:t> </a:t>
            </a:r>
            <a:r>
              <a:rPr/>
              <a:t>there</a:t>
            </a:r>
            <a:r>
              <a:rPr/>
              <a:t> </a:t>
            </a:r>
            <a:r>
              <a:rPr/>
              <a:t>are</a:t>
            </a:r>
            <a:r>
              <a:rPr/>
              <a:t> </a:t>
            </a:r>
            <a:r>
              <a:rPr/>
              <a:t>times</a:t>
            </a:r>
            <a:r>
              <a:rPr/>
              <a:t> </a:t>
            </a:r>
            <a:r>
              <a:rPr/>
              <a:t>when</a:t>
            </a:r>
            <a:r>
              <a:rPr/>
              <a:t> </a:t>
            </a:r>
            <a:r>
              <a:rPr/>
              <a:t>you</a:t>
            </a:r>
            <a:r>
              <a:rPr/>
              <a:t> </a:t>
            </a:r>
            <a:r>
              <a:rPr/>
              <a:t>really</a:t>
            </a:r>
            <a:r>
              <a:rPr/>
              <a:t> </a:t>
            </a:r>
            <a:r>
              <a:rPr/>
              <a:t>do</a:t>
            </a:r>
            <a:r>
              <a:rPr/>
              <a:t> </a:t>
            </a:r>
            <a:r>
              <a:rPr/>
              <a:t>need</a:t>
            </a:r>
            <a:r>
              <a:rPr/>
              <a:t> </a:t>
            </a:r>
            <a:r>
              <a:rPr/>
              <a:t>to</a:t>
            </a:r>
            <a:r>
              <a:rPr/>
              <a:t> </a:t>
            </a:r>
            <a:r>
              <a:rPr/>
              <a:t>know</a:t>
            </a:r>
            <a:r>
              <a:rPr/>
              <a:t> </a:t>
            </a:r>
            <a:r>
              <a:rPr/>
              <a:t>this</a:t>
            </a:r>
            <a:r>
              <a:rPr/>
              <a:t> </a:t>
            </a:r>
            <a:r>
              <a:rPr/>
              <a:t>level</a:t>
            </a:r>
            <a:r>
              <a:rPr/>
              <a:t> </a:t>
            </a:r>
            <a:r>
              <a:rPr/>
              <a:t>of</a:t>
            </a:r>
            <a:r>
              <a:rPr/>
              <a:t> </a:t>
            </a:r>
            <a:r>
              <a:rPr/>
              <a:t>detail.</a:t>
            </a:r>
            <a:r>
              <a:rPr/>
              <a:t> </a:t>
            </a:r>
            <a:r>
              <a:rPr/>
              <a:t>A</a:t>
            </a:r>
            <a:r>
              <a:rPr/>
              <a:t> </a:t>
            </a:r>
            <a:r>
              <a:rPr/>
              <a:t>study</a:t>
            </a:r>
            <a:r>
              <a:rPr/>
              <a:t> </a:t>
            </a:r>
            <a:r>
              <a:rPr/>
              <a:t>of</a:t>
            </a:r>
            <a:r>
              <a:rPr/>
              <a:t> </a:t>
            </a:r>
            <a:r>
              <a:rPr/>
              <a:t>sexually</a:t>
            </a:r>
            <a:r>
              <a:rPr/>
              <a:t> </a:t>
            </a:r>
            <a:r>
              <a:rPr/>
              <a:t>transmitted</a:t>
            </a:r>
            <a:r>
              <a:rPr/>
              <a:t> </a:t>
            </a:r>
            <a:r>
              <a:rPr/>
              <a:t>diseases</a:t>
            </a:r>
            <a:r>
              <a:rPr/>
              <a:t> </a:t>
            </a:r>
            <a:r>
              <a:rPr/>
              <a:t>might</a:t>
            </a:r>
            <a:r>
              <a:rPr/>
              <a:t> </a:t>
            </a:r>
            <a:r>
              <a:rPr/>
              <a:t>need</a:t>
            </a:r>
            <a:r>
              <a:rPr/>
              <a:t> </a:t>
            </a:r>
            <a:r>
              <a:rPr/>
              <a:t>to</a:t>
            </a:r>
            <a:r>
              <a:rPr/>
              <a:t> </a:t>
            </a:r>
            <a:r>
              <a:rPr/>
              <a:t>understand</a:t>
            </a:r>
            <a:r>
              <a:rPr/>
              <a:t> </a:t>
            </a:r>
            <a:r>
              <a:rPr/>
              <a:t>sexuality</a:t>
            </a:r>
            <a:r>
              <a:rPr/>
              <a:t> </a:t>
            </a:r>
            <a:r>
              <a:rPr/>
              <a:t>at</a:t>
            </a:r>
            <a:r>
              <a:rPr/>
              <a:t> </a:t>
            </a:r>
            <a:r>
              <a:rPr/>
              <a:t>such</a:t>
            </a:r>
            <a:r>
              <a:rPr/>
              <a:t> </a:t>
            </a:r>
            <a:r>
              <a:rPr/>
              <a:t>a</a:t>
            </a:r>
            <a:r>
              <a:rPr/>
              <a:t> </a:t>
            </a:r>
            <a:r>
              <a:rPr/>
              <a:t>fine</a:t>
            </a:r>
            <a:r>
              <a:rPr/>
              <a:t> </a:t>
            </a:r>
            <a:r>
              <a:rPr/>
              <a:t>level</a:t>
            </a:r>
            <a:r>
              <a:rPr/>
              <a:t> </a:t>
            </a:r>
            <a:r>
              <a:rPr/>
              <a:t>of</a:t>
            </a:r>
            <a:r>
              <a:rPr/>
              <a:t> </a:t>
            </a:r>
            <a:r>
              <a:rPr/>
              <a:t>detail.</a:t>
            </a:r>
            <a:r>
              <a:rPr/>
              <a:t> </a:t>
            </a:r>
            <a:r>
              <a:rPr/>
              <a:t>But</a:t>
            </a:r>
            <a:r>
              <a:rPr/>
              <a:t> </a:t>
            </a:r>
            <a:r>
              <a:rPr/>
              <a:t>a</a:t>
            </a:r>
            <a:r>
              <a:rPr/>
              <a:t> </a:t>
            </a:r>
            <a:r>
              <a:rPr/>
              <a:t>tech</a:t>
            </a:r>
            <a:r>
              <a:rPr/>
              <a:t> </a:t>
            </a:r>
            <a:r>
              <a:rPr/>
              <a:t>questionnaire</a:t>
            </a:r>
            <a:r>
              <a:rPr/>
              <a:t> </a:t>
            </a:r>
            <a:r>
              <a:rPr/>
              <a:t>about</a:t>
            </a:r>
            <a:r>
              <a:rPr/>
              <a:t> </a:t>
            </a:r>
            <a:r>
              <a:rPr/>
              <a:t>web</a:t>
            </a:r>
            <a:r>
              <a:rPr/>
              <a:t> </a:t>
            </a:r>
            <a:r>
              <a:rPr/>
              <a:t>sites?</a:t>
            </a:r>
            <a:r>
              <a:rPr/>
              <a:t> </a:t>
            </a:r>
            <a:r>
              <a:rPr/>
              <a:t>I</a:t>
            </a:r>
            <a:r>
              <a:rPr/>
              <a:t> </a:t>
            </a:r>
            <a:r>
              <a:rPr/>
              <a:t>suspect</a:t>
            </a:r>
            <a:r>
              <a:rPr/>
              <a:t> </a:t>
            </a:r>
            <a:r>
              <a:rPr/>
              <a:t>that</a:t>
            </a:r>
            <a:r>
              <a:rPr/>
              <a:t> </a:t>
            </a:r>
            <a:r>
              <a:rPr/>
              <a:t>the</a:t>
            </a:r>
            <a:r>
              <a:rPr/>
              <a:t> </a:t>
            </a:r>
            <a:r>
              <a:rPr/>
              <a:t>person</a:t>
            </a:r>
            <a:r>
              <a:rPr/>
              <a:t> </a:t>
            </a:r>
            <a:r>
              <a:rPr/>
              <a:t>who</a:t>
            </a:r>
            <a:r>
              <a:rPr/>
              <a:t> </a:t>
            </a:r>
            <a:r>
              <a:rPr/>
              <a:t>wrote</a:t>
            </a:r>
            <a:r>
              <a:rPr/>
              <a:t> </a:t>
            </a:r>
            <a:r>
              <a:rPr/>
              <a:t>this</a:t>
            </a:r>
            <a:r>
              <a:rPr/>
              <a:t> </a:t>
            </a:r>
            <a:r>
              <a:rPr/>
              <a:t>survey</a:t>
            </a:r>
            <a:r>
              <a:rPr/>
              <a:t> </a:t>
            </a:r>
            <a:r>
              <a:rPr/>
              <a:t>had</a:t>
            </a:r>
            <a:r>
              <a:rPr/>
              <a:t> </a:t>
            </a:r>
            <a:r>
              <a:rPr/>
              <a:t>a</a:t>
            </a:r>
            <a:r>
              <a:rPr/>
              <a:t> </a:t>
            </a:r>
            <a:r>
              <a:rPr/>
              <a:t>close</a:t>
            </a:r>
            <a:r>
              <a:rPr/>
              <a:t> </a:t>
            </a:r>
            <a:r>
              <a:rPr/>
              <a:t>friend</a:t>
            </a:r>
            <a:r>
              <a:rPr/>
              <a:t> </a:t>
            </a:r>
            <a:r>
              <a:rPr/>
              <a:t>who</a:t>
            </a:r>
            <a:r>
              <a:rPr/>
              <a:t> </a:t>
            </a:r>
            <a:r>
              <a:rPr/>
              <a:t>was</a:t>
            </a:r>
            <a:r>
              <a:rPr/>
              <a:t> </a:t>
            </a:r>
            <a:r>
              <a:rPr/>
              <a:t>LGBT</a:t>
            </a:r>
            <a:r>
              <a:rPr/>
              <a:t> </a:t>
            </a:r>
            <a:r>
              <a:rPr/>
              <a:t>and</a:t>
            </a:r>
            <a:r>
              <a:rPr/>
              <a:t> </a:t>
            </a:r>
            <a:r>
              <a:rPr/>
              <a:t>wanted</a:t>
            </a:r>
            <a:r>
              <a:rPr/>
              <a:t> </a:t>
            </a:r>
            <a:r>
              <a:rPr/>
              <a:t>to</a:t>
            </a:r>
            <a:r>
              <a:rPr/>
              <a:t> </a:t>
            </a:r>
            <a:r>
              <a:rPr/>
              <a:t>be</a:t>
            </a:r>
            <a:r>
              <a:rPr/>
              <a:t> </a:t>
            </a:r>
            <a:r>
              <a:rPr/>
              <a:t>sure</a:t>
            </a:r>
            <a:r>
              <a:rPr/>
              <a:t> </a:t>
            </a:r>
            <a:r>
              <a:rPr/>
              <a:t>that</a:t>
            </a:r>
            <a:r>
              <a:rPr/>
              <a:t> </a:t>
            </a:r>
            <a:r>
              <a:rPr/>
              <a:t>his</a:t>
            </a:r>
            <a:r>
              <a:rPr/>
              <a:t> </a:t>
            </a:r>
            <a:r>
              <a:rPr/>
              <a:t>survey</a:t>
            </a:r>
            <a:r>
              <a:rPr/>
              <a:t> </a:t>
            </a:r>
            <a:r>
              <a:rPr/>
              <a:t>was</a:t>
            </a:r>
            <a:r>
              <a:rPr/>
              <a:t> </a:t>
            </a:r>
            <a:r>
              <a:rPr/>
              <a:t>sensitive</a:t>
            </a:r>
            <a:r>
              <a:rPr/>
              <a:t> </a:t>
            </a:r>
            <a:r>
              <a:rPr/>
              <a:t>to</a:t>
            </a:r>
            <a:r>
              <a:rPr/>
              <a:t> </a:t>
            </a:r>
            <a:r>
              <a:rPr/>
              <a:t>the</a:t>
            </a:r>
            <a:r>
              <a:rPr/>
              <a:t> </a:t>
            </a:r>
            <a:r>
              <a:rPr/>
              <a:t>variety</a:t>
            </a:r>
            <a:r>
              <a:rPr/>
              <a:t> </a:t>
            </a:r>
            <a:r>
              <a:rPr/>
              <a:t>of</a:t>
            </a:r>
            <a:r>
              <a:rPr/>
              <a:t> </a:t>
            </a:r>
            <a:r>
              <a:rPr/>
              <a:t>sexualities</a:t>
            </a:r>
            <a:r>
              <a:rPr/>
              <a:t> </a:t>
            </a:r>
            <a:r>
              <a:rPr/>
              <a:t>that</a:t>
            </a:r>
            <a:r>
              <a:rPr/>
              <a:t> </a:t>
            </a:r>
            <a:r>
              <a:rPr/>
              <a:t>too</a:t>
            </a:r>
            <a:r>
              <a:rPr/>
              <a:t> </a:t>
            </a:r>
            <a:r>
              <a:rPr/>
              <a:t>often</a:t>
            </a:r>
            <a:r>
              <a:rPr/>
              <a:t> </a:t>
            </a:r>
            <a:r>
              <a:rPr/>
              <a:t>are</a:t>
            </a:r>
            <a:r>
              <a:rPr/>
              <a:t> </a:t>
            </a:r>
            <a:r>
              <a:rPr/>
              <a:t>disparaged</a:t>
            </a:r>
            <a:r>
              <a:rPr/>
              <a:t> </a:t>
            </a:r>
            <a:r>
              <a:rPr/>
              <a:t>or</a:t>
            </a:r>
            <a:r>
              <a:rPr/>
              <a:t> </a:t>
            </a:r>
            <a:r>
              <a:rPr/>
              <a:t>ignored.</a:t>
            </a:r>
          </a:p>
          <a:p>
            <a:pPr lvl="0" marL="0" indent="0">
              <a:buNone/>
            </a:pPr>
          </a:p>
          <a:p>
            <a:pPr lvl="0" marL="0" indent="0">
              <a:buNone/>
            </a:pPr>
            <a:r>
              <a:rPr/>
              <a:t>Question</a:t>
            </a:r>
            <a:r>
              <a:rPr/>
              <a:t> </a:t>
            </a:r>
            <a:r>
              <a:rPr/>
              <a:t>order</a:t>
            </a:r>
            <a:r>
              <a:rPr/>
              <a:t> </a:t>
            </a:r>
            <a:r>
              <a:rPr/>
              <a:t>in</a:t>
            </a:r>
            <a:r>
              <a:rPr/>
              <a:t> </a:t>
            </a:r>
            <a:r>
              <a:rPr/>
              <a:t>a</a:t>
            </a:r>
            <a:r>
              <a:rPr/>
              <a:t> </a:t>
            </a:r>
            <a:r>
              <a:rPr/>
              <a:t>questionnaire</a:t>
            </a:r>
            <a:r>
              <a:rPr/>
              <a:t> </a:t>
            </a:r>
            <a:r>
              <a:rPr/>
              <a:t>is</a:t>
            </a:r>
            <a:r>
              <a:rPr/>
              <a:t> </a:t>
            </a:r>
            <a:r>
              <a:rPr/>
              <a:t>important</a:t>
            </a:r>
            <a:r>
              <a:rPr/>
              <a:t> </a:t>
            </a:r>
            <a:r>
              <a:rPr/>
              <a:t>in</a:t>
            </a:r>
            <a:r>
              <a:rPr/>
              <a:t> </a:t>
            </a:r>
            <a:r>
              <a:rPr/>
              <a:t>that</a:t>
            </a:r>
            <a:r>
              <a:rPr/>
              <a:t> </a:t>
            </a:r>
            <a:r>
              <a:rPr/>
              <a:t>asking</a:t>
            </a:r>
            <a:r>
              <a:rPr/>
              <a:t> </a:t>
            </a:r>
            <a:r>
              <a:rPr/>
              <a:t>a</a:t>
            </a:r>
            <a:r>
              <a:rPr/>
              <a:t> </a:t>
            </a:r>
            <a:r>
              <a:rPr/>
              <a:t>series</a:t>
            </a:r>
            <a:r>
              <a:rPr/>
              <a:t> </a:t>
            </a:r>
            <a:r>
              <a:rPr/>
              <a:t>of</a:t>
            </a:r>
            <a:r>
              <a:rPr/>
              <a:t> </a:t>
            </a:r>
            <a:r>
              <a:rPr/>
              <a:t>questions</a:t>
            </a:r>
            <a:r>
              <a:rPr/>
              <a:t> </a:t>
            </a:r>
            <a:r>
              <a:rPr/>
              <a:t>might</a:t>
            </a:r>
            <a:r>
              <a:rPr/>
              <a:t> </a:t>
            </a:r>
            <a:r>
              <a:rPr/>
              <a:t>tend</a:t>
            </a:r>
            <a:r>
              <a:rPr/>
              <a:t> </a:t>
            </a:r>
            <a:r>
              <a:rPr/>
              <a:t>to</a:t>
            </a:r>
            <a:r>
              <a:rPr/>
              <a:t> </a:t>
            </a:r>
            <a:r>
              <a:rPr/>
              <a:t>nudge</a:t>
            </a:r>
            <a:r>
              <a:rPr/>
              <a:t> </a:t>
            </a:r>
            <a:r>
              <a:rPr/>
              <a:t>someone</a:t>
            </a:r>
            <a:r>
              <a:rPr/>
              <a:t> </a:t>
            </a:r>
            <a:r>
              <a:rPr/>
              <a:t>towards</a:t>
            </a:r>
            <a:r>
              <a:rPr/>
              <a:t> </a:t>
            </a:r>
            <a:r>
              <a:rPr/>
              <a:t>one</a:t>
            </a:r>
            <a:r>
              <a:rPr/>
              <a:t> </a:t>
            </a:r>
            <a:r>
              <a:rPr/>
              <a:t>extreme</a:t>
            </a:r>
            <a:r>
              <a:rPr/>
              <a:t> </a:t>
            </a:r>
            <a:r>
              <a:rPr/>
              <a:t>or</a:t>
            </a:r>
            <a:r>
              <a:rPr/>
              <a:t> </a:t>
            </a:r>
            <a:r>
              <a:rPr/>
              <a:t>the</a:t>
            </a:r>
            <a:r>
              <a:rPr/>
              <a:t> </a:t>
            </a:r>
            <a:r>
              <a:rPr/>
              <a:t>other.</a:t>
            </a:r>
            <a:r>
              <a:rPr/>
              <a:t> </a:t>
            </a:r>
            <a:r>
              <a:rPr/>
              <a:t>Some</a:t>
            </a:r>
            <a:r>
              <a:rPr/>
              <a:t> </a:t>
            </a:r>
            <a:r>
              <a:rPr/>
              <a:t>unscrupulous</a:t>
            </a:r>
            <a:r>
              <a:rPr/>
              <a:t> </a:t>
            </a:r>
            <a:r>
              <a:rPr/>
              <a:t>pollsters</a:t>
            </a:r>
            <a:r>
              <a:rPr/>
              <a:t> </a:t>
            </a:r>
            <a:r>
              <a:rPr/>
              <a:t>do</a:t>
            </a:r>
            <a:r>
              <a:rPr/>
              <a:t> </a:t>
            </a:r>
            <a:r>
              <a:rPr/>
              <a:t>this</a:t>
            </a:r>
            <a:r>
              <a:rPr/>
              <a:t> </a:t>
            </a:r>
            <a:r>
              <a:rPr/>
              <a:t>to</a:t>
            </a:r>
            <a:r>
              <a:rPr/>
              <a:t> </a:t>
            </a:r>
            <a:r>
              <a:rPr/>
              <a:t>get</a:t>
            </a:r>
            <a:r>
              <a:rPr/>
              <a:t> </a:t>
            </a:r>
            <a:r>
              <a:rPr/>
              <a:t>a</a:t>
            </a:r>
            <a:r>
              <a:rPr/>
              <a:t> </a:t>
            </a:r>
            <a:r>
              <a:rPr/>
              <a:t>result</a:t>
            </a:r>
            <a:r>
              <a:rPr/>
              <a:t> </a:t>
            </a:r>
            <a:r>
              <a:rPr/>
              <a:t>more</a:t>
            </a:r>
            <a:r>
              <a:rPr/>
              <a:t> </a:t>
            </a:r>
            <a:r>
              <a:rPr/>
              <a:t>favorable</a:t>
            </a:r>
            <a:r>
              <a:rPr/>
              <a:t> </a:t>
            </a:r>
            <a:r>
              <a:rPr/>
              <a:t>to</a:t>
            </a:r>
            <a:r>
              <a:rPr/>
              <a:t> </a:t>
            </a:r>
            <a:r>
              <a:rPr/>
              <a:t>their</a:t>
            </a:r>
            <a:r>
              <a:rPr/>
              <a:t> </a:t>
            </a:r>
            <a:r>
              <a:rPr/>
              <a:t>customer.</a:t>
            </a:r>
            <a:r>
              <a:rPr/>
              <a:t> </a:t>
            </a:r>
            <a:r>
              <a:rPr/>
              <a:t>Look</a:t>
            </a:r>
            <a:r>
              <a:rPr/>
              <a:t> </a:t>
            </a:r>
            <a:r>
              <a:rPr/>
              <a:t>at</a:t>
            </a:r>
            <a:r>
              <a:rPr/>
              <a:t> </a:t>
            </a:r>
            <a:r>
              <a:rPr/>
              <a:t>the</a:t>
            </a:r>
            <a:r>
              <a:rPr/>
              <a:t> </a:t>
            </a:r>
            <a:r>
              <a:rPr/>
              <a:t>short</a:t>
            </a:r>
            <a:r>
              <a:rPr/>
              <a:t> </a:t>
            </a:r>
            <a:r>
              <a:rPr/>
              <a:t>clip</a:t>
            </a:r>
            <a:r>
              <a:rPr/>
              <a:t> </a:t>
            </a:r>
            <a:r>
              <a:rPr/>
              <a:t>from</a:t>
            </a:r>
            <a:r>
              <a:rPr/>
              <a:t> </a:t>
            </a:r>
            <a:r>
              <a:rPr/>
              <a:t>the</a:t>
            </a:r>
            <a:r>
              <a:rPr/>
              <a:t> </a:t>
            </a:r>
            <a:r>
              <a:rPr/>
              <a:t>British</a:t>
            </a:r>
            <a:r>
              <a:rPr/>
              <a:t> </a:t>
            </a:r>
            <a:r>
              <a:rPr/>
              <a:t>comedy,</a:t>
            </a:r>
            <a:r>
              <a:rPr/>
              <a:t> </a:t>
            </a:r>
            <a:r>
              <a:rPr/>
              <a:t>Yes</a:t>
            </a:r>
            <a:r>
              <a:rPr/>
              <a:t> </a:t>
            </a:r>
            <a:r>
              <a:rPr/>
              <a:t>Prime</a:t>
            </a:r>
            <a:r>
              <a:rPr/>
              <a:t> </a:t>
            </a:r>
            <a:r>
              <a:rPr/>
              <a:t>Minister,</a:t>
            </a:r>
            <a:r>
              <a:rPr/>
              <a:t> </a:t>
            </a:r>
            <a:r>
              <a:rPr/>
              <a:t>for</a:t>
            </a:r>
            <a:r>
              <a:rPr/>
              <a:t> </a:t>
            </a:r>
            <a:r>
              <a:rPr/>
              <a:t>an</a:t>
            </a:r>
            <a:r>
              <a:rPr/>
              <a:t> </a:t>
            </a:r>
            <a:r>
              <a:rPr/>
              <a:t>example</a:t>
            </a:r>
            <a:r>
              <a:rPr/>
              <a:t> </a:t>
            </a:r>
            <a:r>
              <a:rPr/>
              <a:t>of</a:t>
            </a:r>
            <a:r>
              <a:rPr/>
              <a:t> </a:t>
            </a:r>
            <a:r>
              <a:rPr/>
              <a:t>nudging</a:t>
            </a:r>
            <a:r>
              <a:rPr/>
              <a:t> </a:t>
            </a:r>
            <a:r>
              <a:rPr/>
              <a:t>someone</a:t>
            </a:r>
            <a:r>
              <a:rPr/>
              <a:t> </a:t>
            </a:r>
            <a:r>
              <a:rPr/>
              <a:t>with</a:t>
            </a:r>
            <a:r>
              <a:rPr/>
              <a:t> </a:t>
            </a:r>
            <a:r>
              <a:rPr/>
              <a:t>a</a:t>
            </a:r>
            <a:r>
              <a:rPr/>
              <a:t> </a:t>
            </a:r>
            <a:r>
              <a:rPr/>
              <a:t>series</a:t>
            </a:r>
            <a:r>
              <a:rPr/>
              <a:t> </a:t>
            </a:r>
            <a:r>
              <a:rPr/>
              <a:t>of</a:t>
            </a:r>
            <a:r>
              <a:rPr/>
              <a:t> </a:t>
            </a:r>
            <a:r>
              <a:rPr/>
              <a:t>leading</a:t>
            </a:r>
            <a:r>
              <a:rPr/>
              <a:t> </a:t>
            </a:r>
            <a:r>
              <a:rPr/>
              <a:t>questions.</a:t>
            </a:r>
          </a:p>
          <a:p>
            <a:pPr lvl="0" marL="0" indent="0">
              <a:buNone/>
            </a:pPr>
          </a:p>
          <a:p>
            <a:pPr lvl="0" marL="0" indent="0">
              <a:buNone/>
            </a:pPr>
            <a:r>
              <a:rPr/>
              <a:t>There</a:t>
            </a:r>
            <a:r>
              <a:rPr/>
              <a:t> </a:t>
            </a:r>
            <a:r>
              <a:rPr/>
              <a:t>isn’t</a:t>
            </a:r>
            <a:r>
              <a:rPr/>
              <a:t> </a:t>
            </a:r>
            <a:r>
              <a:rPr/>
              <a:t>a</a:t>
            </a:r>
            <a:r>
              <a:rPr/>
              <a:t> </a:t>
            </a:r>
            <a:r>
              <a:rPr/>
              <a:t>lot</a:t>
            </a:r>
            <a:r>
              <a:rPr/>
              <a:t> </a:t>
            </a:r>
            <a:r>
              <a:rPr/>
              <a:t>of</a:t>
            </a:r>
            <a:r>
              <a:rPr/>
              <a:t> </a:t>
            </a:r>
            <a:r>
              <a:rPr/>
              <a:t>practical</a:t>
            </a:r>
            <a:r>
              <a:rPr/>
              <a:t> </a:t>
            </a:r>
            <a:r>
              <a:rPr/>
              <a:t>advice</a:t>
            </a:r>
            <a:r>
              <a:rPr/>
              <a:t> </a:t>
            </a:r>
            <a:r>
              <a:rPr/>
              <a:t>about</a:t>
            </a:r>
            <a:r>
              <a:rPr/>
              <a:t> </a:t>
            </a:r>
            <a:r>
              <a:rPr/>
              <a:t>how</a:t>
            </a:r>
            <a:r>
              <a:rPr/>
              <a:t> </a:t>
            </a:r>
            <a:r>
              <a:rPr/>
              <a:t>to</a:t>
            </a:r>
            <a:r>
              <a:rPr/>
              <a:t> </a:t>
            </a:r>
            <a:r>
              <a:rPr/>
              <a:t>avoid</a:t>
            </a:r>
            <a:r>
              <a:rPr/>
              <a:t> </a:t>
            </a:r>
            <a:r>
              <a:rPr/>
              <a:t>leading</a:t>
            </a:r>
            <a:r>
              <a:rPr/>
              <a:t> </a:t>
            </a:r>
            <a:r>
              <a:rPr/>
              <a:t>questions,</a:t>
            </a:r>
            <a:r>
              <a:rPr/>
              <a:t> </a:t>
            </a:r>
            <a:r>
              <a:rPr/>
              <a:t>unfortunately.</a:t>
            </a:r>
            <a:r>
              <a:rPr/>
              <a:t> </a:t>
            </a:r>
            <a:r>
              <a:rPr/>
              <a:t>It’s</a:t>
            </a:r>
            <a:r>
              <a:rPr/>
              <a:t> </a:t>
            </a:r>
            <a:r>
              <a:rPr/>
              <a:t>easier</a:t>
            </a:r>
            <a:r>
              <a:rPr/>
              <a:t> </a:t>
            </a:r>
            <a:r>
              <a:rPr/>
              <a:t>to</a:t>
            </a:r>
            <a:r>
              <a:rPr/>
              <a:t> </a:t>
            </a:r>
            <a:r>
              <a:rPr/>
              <a:t>point</a:t>
            </a:r>
            <a:r>
              <a:rPr/>
              <a:t> </a:t>
            </a:r>
            <a:r>
              <a:rPr/>
              <a:t>out</a:t>
            </a:r>
            <a:r>
              <a:rPr/>
              <a:t> </a:t>
            </a:r>
            <a:r>
              <a:rPr/>
              <a:t>a</a:t>
            </a:r>
            <a:r>
              <a:rPr/>
              <a:t> </a:t>
            </a:r>
            <a:r>
              <a:rPr/>
              <a:t>problem</a:t>
            </a:r>
            <a:r>
              <a:rPr/>
              <a:t> </a:t>
            </a:r>
            <a:r>
              <a:rPr/>
              <a:t>than</a:t>
            </a:r>
            <a:r>
              <a:rPr/>
              <a:t> </a:t>
            </a:r>
            <a:r>
              <a:rPr/>
              <a:t>to</a:t>
            </a:r>
            <a:r>
              <a:rPr/>
              <a:t> </a:t>
            </a:r>
            <a:r>
              <a:rPr/>
              <a:t>suggest</a:t>
            </a:r>
            <a:r>
              <a:rPr/>
              <a:t> </a:t>
            </a:r>
            <a:r>
              <a:rPr/>
              <a:t>a</a:t>
            </a:r>
            <a:r>
              <a:rPr/>
              <a:t> </a:t>
            </a:r>
            <a:r>
              <a:rPr/>
              <a:t>solution.</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make</a:t>
            </a:r>
            <a:r>
              <a:rPr/>
              <a:t> </a:t>
            </a:r>
            <a:r>
              <a:rPr/>
              <a:t>it</a:t>
            </a:r>
            <a:r>
              <a:rPr/>
              <a:t> </a:t>
            </a:r>
            <a:r>
              <a:rPr/>
              <a:t>a</a:t>
            </a:r>
            <a:r>
              <a:rPr/>
              <a:t> </a:t>
            </a:r>
            <a:r>
              <a:rPr/>
              <a:t>habit</a:t>
            </a:r>
            <a:r>
              <a:rPr/>
              <a:t> </a:t>
            </a:r>
            <a:r>
              <a:rPr/>
              <a:t>of</a:t>
            </a:r>
            <a:r>
              <a:rPr/>
              <a:t> </a:t>
            </a:r>
            <a:r>
              <a:rPr/>
              <a:t>asking</a:t>
            </a:r>
            <a:r>
              <a:rPr/>
              <a:t> </a:t>
            </a:r>
            <a:r>
              <a:rPr/>
              <a:t>people,</a:t>
            </a:r>
            <a:r>
              <a:rPr/>
              <a:t> </a:t>
            </a:r>
            <a:r>
              <a:rPr/>
              <a:t>after</a:t>
            </a:r>
            <a:r>
              <a:rPr/>
              <a:t> </a:t>
            </a:r>
            <a:r>
              <a:rPr/>
              <a:t>they</a:t>
            </a:r>
            <a:r>
              <a:rPr/>
              <a:t> </a:t>
            </a:r>
            <a:r>
              <a:rPr/>
              <a:t>are</a:t>
            </a:r>
            <a:r>
              <a:rPr/>
              <a:t> </a:t>
            </a:r>
            <a:r>
              <a:rPr/>
              <a:t>done</a:t>
            </a:r>
            <a:r>
              <a:rPr/>
              <a:t> </a:t>
            </a:r>
            <a:r>
              <a:rPr/>
              <a:t>defending</a:t>
            </a:r>
            <a:r>
              <a:rPr/>
              <a:t> </a:t>
            </a:r>
            <a:r>
              <a:rPr/>
              <a:t>their</a:t>
            </a:r>
            <a:r>
              <a:rPr/>
              <a:t> </a:t>
            </a:r>
            <a:r>
              <a:rPr/>
              <a:t>thesis</a:t>
            </a:r>
            <a:r>
              <a:rPr/>
              <a:t> </a:t>
            </a:r>
            <a:r>
              <a:rPr/>
              <a:t>or</a:t>
            </a:r>
            <a:r>
              <a:rPr/>
              <a:t> </a:t>
            </a:r>
            <a:r>
              <a:rPr/>
              <a:t>dissertation</a:t>
            </a:r>
            <a:r>
              <a:rPr/>
              <a:t> </a:t>
            </a:r>
            <a:r>
              <a:rPr/>
              <a:t>what</a:t>
            </a:r>
            <a:r>
              <a:rPr/>
              <a:t> </a:t>
            </a:r>
            <a:r>
              <a:rPr/>
              <a:t>they</a:t>
            </a:r>
            <a:r>
              <a:rPr/>
              <a:t> </a:t>
            </a:r>
            <a:r>
              <a:rPr/>
              <a:t>would</a:t>
            </a:r>
            <a:r>
              <a:rPr/>
              <a:t> </a:t>
            </a:r>
            <a:r>
              <a:rPr/>
              <a:t>have</a:t>
            </a:r>
            <a:r>
              <a:rPr/>
              <a:t> </a:t>
            </a:r>
            <a:r>
              <a:rPr/>
              <a:t>done</a:t>
            </a:r>
            <a:r>
              <a:rPr/>
              <a:t> </a:t>
            </a:r>
            <a:r>
              <a:rPr/>
              <a:t>differently</a:t>
            </a:r>
            <a:r>
              <a:rPr/>
              <a:t> </a:t>
            </a:r>
            <a:r>
              <a:rPr/>
              <a:t>if</a:t>
            </a:r>
            <a:r>
              <a:rPr/>
              <a:t> </a:t>
            </a:r>
            <a:r>
              <a:rPr/>
              <a:t>they</a:t>
            </a:r>
            <a:r>
              <a:rPr/>
              <a:t> </a:t>
            </a:r>
            <a:r>
              <a:rPr/>
              <a:t>had</a:t>
            </a:r>
            <a:r>
              <a:rPr/>
              <a:t> </a:t>
            </a:r>
            <a:r>
              <a:rPr/>
              <a:t>to</a:t>
            </a:r>
            <a:r>
              <a:rPr/>
              <a:t> </a:t>
            </a:r>
            <a:r>
              <a:rPr/>
              <a:t>do</a:t>
            </a:r>
            <a:r>
              <a:rPr/>
              <a:t> </a:t>
            </a:r>
            <a:r>
              <a:rPr/>
              <a:t>it</a:t>
            </a:r>
            <a:r>
              <a:rPr/>
              <a:t> </a:t>
            </a:r>
            <a:r>
              <a:rPr/>
              <a:t>all</a:t>
            </a:r>
            <a:r>
              <a:rPr/>
              <a:t> </a:t>
            </a:r>
            <a:r>
              <a:rPr/>
              <a:t>over</a:t>
            </a:r>
            <a:r>
              <a:rPr/>
              <a:t> </a:t>
            </a:r>
            <a:r>
              <a:rPr/>
              <a:t>again.</a:t>
            </a:r>
            <a:r>
              <a:rPr/>
              <a:t> </a:t>
            </a:r>
            <a:r>
              <a:rPr/>
              <a:t>A</a:t>
            </a:r>
            <a:r>
              <a:rPr/>
              <a:t> </a:t>
            </a:r>
            <a:r>
              <a:rPr/>
              <a:t>common</a:t>
            </a:r>
            <a:r>
              <a:rPr/>
              <a:t> </a:t>
            </a:r>
            <a:r>
              <a:rPr/>
              <a:t>response</a:t>
            </a:r>
            <a:r>
              <a:rPr/>
              <a:t> </a:t>
            </a:r>
            <a:r>
              <a:rPr/>
              <a:t>is</a:t>
            </a:r>
            <a:r>
              <a:rPr/>
              <a:t> </a:t>
            </a:r>
            <a:r>
              <a:rPr/>
              <a:t>that</a:t>
            </a:r>
            <a:r>
              <a:rPr/>
              <a:t> </a:t>
            </a:r>
            <a:r>
              <a:rPr/>
              <a:t>they</a:t>
            </a:r>
            <a:r>
              <a:rPr/>
              <a:t> </a:t>
            </a:r>
            <a:r>
              <a:rPr/>
              <a:t>would</a:t>
            </a:r>
            <a:r>
              <a:rPr/>
              <a:t> </a:t>
            </a:r>
            <a:r>
              <a:rPr/>
              <a:t>not</a:t>
            </a:r>
            <a:r>
              <a:rPr/>
              <a:t> </a:t>
            </a:r>
            <a:r>
              <a:rPr/>
              <a:t>have</a:t>
            </a:r>
            <a:r>
              <a:rPr/>
              <a:t> </a:t>
            </a:r>
            <a:r>
              <a:rPr/>
              <a:t>collected</a:t>
            </a:r>
            <a:r>
              <a:rPr/>
              <a:t> </a:t>
            </a:r>
            <a:r>
              <a:rPr/>
              <a:t>so</a:t>
            </a:r>
            <a:r>
              <a:rPr/>
              <a:t> </a:t>
            </a:r>
            <a:r>
              <a:rPr/>
              <a:t>much</a:t>
            </a:r>
            <a:r>
              <a:rPr/>
              <a:t> </a:t>
            </a:r>
            <a:r>
              <a:rPr/>
              <a:t>data.</a:t>
            </a:r>
            <a:r>
              <a:rPr/>
              <a:t> </a:t>
            </a:r>
            <a:r>
              <a:rPr/>
              <a:t>They</a:t>
            </a:r>
            <a:r>
              <a:rPr/>
              <a:t> </a:t>
            </a:r>
            <a:r>
              <a:rPr/>
              <a:t>never</a:t>
            </a:r>
            <a:r>
              <a:rPr/>
              <a:t> </a:t>
            </a:r>
            <a:r>
              <a:rPr/>
              <a:t>got</a:t>
            </a:r>
            <a:r>
              <a:rPr/>
              <a:t> </a:t>
            </a:r>
            <a:r>
              <a:rPr/>
              <a:t>around</a:t>
            </a:r>
            <a:r>
              <a:rPr/>
              <a:t> </a:t>
            </a:r>
            <a:r>
              <a:rPr/>
              <a:t>to</a:t>
            </a:r>
            <a:r>
              <a:rPr/>
              <a:t> </a:t>
            </a:r>
            <a:r>
              <a:rPr/>
              <a:t>analyzing</a:t>
            </a:r>
            <a:r>
              <a:rPr/>
              <a:t> </a:t>
            </a:r>
            <a:r>
              <a:rPr/>
              <a:t>even</a:t>
            </a:r>
            <a:r>
              <a:rPr/>
              <a:t> </a:t>
            </a:r>
            <a:r>
              <a:rPr/>
              <a:t>half</a:t>
            </a:r>
            <a:r>
              <a:rPr/>
              <a:t> </a:t>
            </a:r>
            <a:r>
              <a:rPr/>
              <a:t>of</a:t>
            </a:r>
            <a:r>
              <a:rPr/>
              <a:t> </a:t>
            </a:r>
            <a:r>
              <a:rPr/>
              <a:t>it.</a:t>
            </a:r>
            <a:r>
              <a:rPr/>
              <a:t> </a:t>
            </a:r>
            <a:r>
              <a:rPr/>
              <a:t>Now,</a:t>
            </a:r>
            <a:r>
              <a:rPr/>
              <a:t> </a:t>
            </a:r>
            <a:r>
              <a:rPr/>
              <a:t>it</a:t>
            </a:r>
            <a:r>
              <a:rPr/>
              <a:t> </a:t>
            </a:r>
            <a:r>
              <a:rPr/>
              <a:t>may</a:t>
            </a:r>
            <a:r>
              <a:rPr/>
              <a:t> </a:t>
            </a:r>
            <a:r>
              <a:rPr/>
              <a:t>seem</a:t>
            </a:r>
            <a:r>
              <a:rPr/>
              <a:t> </a:t>
            </a:r>
            <a:r>
              <a:rPr/>
              <a:t>like</a:t>
            </a:r>
            <a:r>
              <a:rPr/>
              <a:t> </a:t>
            </a:r>
            <a:r>
              <a:rPr/>
              <a:t>sacrilege</a:t>
            </a:r>
            <a:r>
              <a:rPr/>
              <a:t> </a:t>
            </a:r>
            <a:r>
              <a:rPr/>
              <a:t>for</a:t>
            </a:r>
            <a:r>
              <a:rPr/>
              <a:t> </a:t>
            </a:r>
            <a:r>
              <a:rPr/>
              <a:t>a</a:t>
            </a:r>
            <a:r>
              <a:rPr/>
              <a:t> </a:t>
            </a:r>
            <a:r>
              <a:rPr/>
              <a:t>statistician</a:t>
            </a:r>
            <a:r>
              <a:rPr/>
              <a:t> </a:t>
            </a:r>
            <a:r>
              <a:rPr/>
              <a:t>to</a:t>
            </a:r>
            <a:r>
              <a:rPr/>
              <a:t> </a:t>
            </a:r>
            <a:r>
              <a:rPr/>
              <a:t>agree</a:t>
            </a:r>
            <a:r>
              <a:rPr/>
              <a:t> </a:t>
            </a:r>
            <a:r>
              <a:rPr/>
              <a:t>with</a:t>
            </a:r>
            <a:r>
              <a:rPr/>
              <a:t> </a:t>
            </a:r>
            <a:r>
              <a:rPr/>
              <a:t>this,</a:t>
            </a:r>
            <a:r>
              <a:rPr/>
              <a:t> </a:t>
            </a:r>
            <a:r>
              <a:rPr/>
              <a:t>but</a:t>
            </a:r>
            <a:r>
              <a:rPr/>
              <a:t> </a:t>
            </a:r>
            <a:r>
              <a:rPr/>
              <a:t>I</a:t>
            </a:r>
            <a:r>
              <a:rPr/>
              <a:t> </a:t>
            </a:r>
            <a:r>
              <a:rPr/>
              <a:t>do</a:t>
            </a:r>
            <a:r>
              <a:rPr/>
              <a:t> </a:t>
            </a:r>
            <a:r>
              <a:rPr/>
              <a:t>think</a:t>
            </a:r>
            <a:r>
              <a:rPr/>
              <a:t> </a:t>
            </a:r>
            <a:r>
              <a:rPr/>
              <a:t>it</a:t>
            </a:r>
            <a:r>
              <a:rPr/>
              <a:t> </a:t>
            </a:r>
            <a:r>
              <a:rPr/>
              <a:t>is</a:t>
            </a:r>
            <a:r>
              <a:rPr/>
              <a:t> </a:t>
            </a:r>
            <a:r>
              <a:rPr/>
              <a:t>a</a:t>
            </a:r>
            <a:r>
              <a:rPr/>
              <a:t> </a:t>
            </a:r>
            <a:r>
              <a:rPr/>
              <a:t>bad</a:t>
            </a:r>
            <a:r>
              <a:rPr/>
              <a:t> </a:t>
            </a:r>
            <a:r>
              <a:rPr/>
              <a:t>idea</a:t>
            </a:r>
            <a:r>
              <a:rPr/>
              <a:t> </a:t>
            </a:r>
            <a:r>
              <a:rPr/>
              <a:t>to</a:t>
            </a:r>
            <a:r>
              <a:rPr/>
              <a:t> </a:t>
            </a:r>
            <a:r>
              <a:rPr/>
              <a:t>bite</a:t>
            </a:r>
            <a:r>
              <a:rPr/>
              <a:t> </a:t>
            </a:r>
            <a:r>
              <a:rPr/>
              <a:t>off</a:t>
            </a:r>
            <a:r>
              <a:rPr/>
              <a:t> </a:t>
            </a:r>
            <a:r>
              <a:rPr/>
              <a:t>more</a:t>
            </a:r>
            <a:r>
              <a:rPr/>
              <a:t> </a:t>
            </a:r>
            <a:r>
              <a:rPr/>
              <a:t>than</a:t>
            </a:r>
            <a:r>
              <a:rPr/>
              <a:t> </a:t>
            </a:r>
            <a:r>
              <a:rPr/>
              <a:t>you</a:t>
            </a:r>
            <a:r>
              <a:rPr/>
              <a:t> </a:t>
            </a:r>
            <a:r>
              <a:rPr/>
              <a:t>can</a:t>
            </a:r>
            <a:r>
              <a:rPr/>
              <a:t> </a:t>
            </a:r>
            <a:r>
              <a:rPr/>
              <a:t>chew,</a:t>
            </a:r>
            <a:r>
              <a:rPr/>
              <a:t> </a:t>
            </a:r>
            <a:r>
              <a:rPr/>
              <a:t>so</a:t>
            </a:r>
            <a:r>
              <a:rPr/>
              <a:t> </a:t>
            </a:r>
            <a:r>
              <a:rPr/>
              <a:t>to</a:t>
            </a:r>
            <a:r>
              <a:rPr/>
              <a:t> </a:t>
            </a:r>
            <a:r>
              <a:rPr/>
              <a:t>speak.</a:t>
            </a:r>
            <a:r>
              <a:rPr/>
              <a:t> </a:t>
            </a:r>
            <a:r>
              <a:rPr/>
              <a:t>If</a:t>
            </a:r>
            <a:r>
              <a:rPr/>
              <a:t> </a:t>
            </a:r>
            <a:r>
              <a:rPr/>
              <a:t>nothing</a:t>
            </a:r>
            <a:r>
              <a:rPr/>
              <a:t> </a:t>
            </a:r>
            <a:r>
              <a:rPr/>
              <a:t>else,</a:t>
            </a:r>
            <a:r>
              <a:rPr/>
              <a:t> </a:t>
            </a:r>
            <a:r>
              <a:rPr/>
              <a:t>a</a:t>
            </a:r>
            <a:r>
              <a:rPr/>
              <a:t> </a:t>
            </a:r>
            <a:r>
              <a:rPr/>
              <a:t>shorter</a:t>
            </a:r>
            <a:r>
              <a:rPr/>
              <a:t> </a:t>
            </a:r>
            <a:r>
              <a:rPr/>
              <a:t>questionnaire</a:t>
            </a:r>
            <a:r>
              <a:rPr/>
              <a:t> </a:t>
            </a:r>
            <a:r>
              <a:rPr/>
              <a:t>would</a:t>
            </a:r>
            <a:r>
              <a:rPr/>
              <a:t> </a:t>
            </a:r>
            <a:r>
              <a:rPr/>
              <a:t>have</a:t>
            </a:r>
            <a:r>
              <a:rPr/>
              <a:t> </a:t>
            </a:r>
            <a:r>
              <a:rPr/>
              <a:t>a</a:t>
            </a:r>
            <a:r>
              <a:rPr/>
              <a:t> </a:t>
            </a:r>
            <a:r>
              <a:rPr/>
              <a:t>higher</a:t>
            </a:r>
            <a:r>
              <a:rPr/>
              <a:t> </a:t>
            </a:r>
            <a:r>
              <a:rPr/>
              <a:t>compliance</a:t>
            </a:r>
            <a:r>
              <a:rPr/>
              <a:t> </a:t>
            </a:r>
            <a:r>
              <a:rPr/>
              <a:t>rate</a:t>
            </a:r>
            <a:r>
              <a:rPr/>
              <a:t> </a:t>
            </a:r>
            <a:r>
              <a:rPr/>
              <a:t>and</a:t>
            </a:r>
            <a:r>
              <a:rPr/>
              <a:t> </a:t>
            </a:r>
            <a:r>
              <a:rPr/>
              <a:t>better</a:t>
            </a:r>
            <a:r>
              <a:rPr/>
              <a:t> </a:t>
            </a:r>
            <a:r>
              <a:rPr/>
              <a:t>quality</a:t>
            </a:r>
            <a:r>
              <a:rPr/>
              <a:t> </a:t>
            </a:r>
            <a:r>
              <a:rPr/>
              <a:t>responses.</a:t>
            </a:r>
          </a:p>
          <a:p>
            <a:pPr lvl="0" marL="0" indent="0">
              <a:buNone/>
            </a:pPr>
          </a:p>
          <a:p>
            <a:pPr lvl="0" marL="0" indent="0">
              <a:buNone/>
            </a:pPr>
            <a:r>
              <a:rPr/>
              <a:t>If</a:t>
            </a:r>
            <a:r>
              <a:rPr/>
              <a:t> </a:t>
            </a:r>
            <a:r>
              <a:rPr/>
              <a:t>you</a:t>
            </a:r>
            <a:r>
              <a:rPr/>
              <a:t> </a:t>
            </a:r>
            <a:r>
              <a:rPr/>
              <a:t>are</a:t>
            </a:r>
            <a:r>
              <a:rPr/>
              <a:t> </a:t>
            </a:r>
            <a:r>
              <a:rPr/>
              <a:t>using</a:t>
            </a:r>
            <a:r>
              <a:rPr/>
              <a:t> </a:t>
            </a:r>
            <a:r>
              <a:rPr/>
              <a:t>a</a:t>
            </a:r>
            <a:r>
              <a:rPr/>
              <a:t> </a:t>
            </a:r>
            <a:r>
              <a:rPr/>
              <a:t>paper</a:t>
            </a:r>
            <a:r>
              <a:rPr/>
              <a:t> </a:t>
            </a:r>
            <a:r>
              <a:rPr/>
              <a:t>questionnaire,</a:t>
            </a:r>
            <a:r>
              <a:rPr/>
              <a:t> </a:t>
            </a:r>
            <a:r>
              <a:rPr/>
              <a:t>lay</a:t>
            </a:r>
            <a:r>
              <a:rPr/>
              <a:t> </a:t>
            </a:r>
            <a:r>
              <a:rPr/>
              <a:t>out</a:t>
            </a:r>
            <a:r>
              <a:rPr/>
              <a:t> </a:t>
            </a:r>
            <a:r>
              <a:rPr/>
              <a:t>the</a:t>
            </a:r>
            <a:r>
              <a:rPr/>
              <a:t> </a:t>
            </a:r>
            <a:r>
              <a:rPr/>
              <a:t>questionnaire</a:t>
            </a:r>
            <a:r>
              <a:rPr/>
              <a:t> </a:t>
            </a:r>
            <a:r>
              <a:rPr/>
              <a:t>in</a:t>
            </a:r>
            <a:r>
              <a:rPr/>
              <a:t> </a:t>
            </a:r>
            <a:r>
              <a:rPr/>
              <a:t>a</a:t>
            </a:r>
            <a:r>
              <a:rPr/>
              <a:t> </a:t>
            </a:r>
            <a:r>
              <a:rPr/>
              <a:t>manner</a:t>
            </a:r>
            <a:r>
              <a:rPr/>
              <a:t> </a:t>
            </a:r>
            <a:r>
              <a:rPr/>
              <a:t>that</a:t>
            </a:r>
            <a:r>
              <a:rPr/>
              <a:t> </a:t>
            </a:r>
            <a:r>
              <a:rPr/>
              <a:t>makes</a:t>
            </a:r>
            <a:r>
              <a:rPr/>
              <a:t> </a:t>
            </a:r>
            <a:r>
              <a:rPr/>
              <a:t>it</a:t>
            </a:r>
            <a:r>
              <a:rPr/>
              <a:t> </a:t>
            </a:r>
            <a:r>
              <a:rPr/>
              <a:t>easy</a:t>
            </a:r>
            <a:r>
              <a:rPr/>
              <a:t> </a:t>
            </a:r>
            <a:r>
              <a:rPr/>
              <a:t>for</a:t>
            </a:r>
            <a:r>
              <a:rPr/>
              <a:t> </a:t>
            </a:r>
            <a:r>
              <a:rPr/>
              <a:t>data</a:t>
            </a:r>
            <a:r>
              <a:rPr/>
              <a:t> </a:t>
            </a:r>
            <a:r>
              <a:rPr/>
              <a:t>entry.</a:t>
            </a:r>
            <a:r>
              <a:rPr/>
              <a:t> </a:t>
            </a:r>
            <a:r>
              <a:rPr/>
              <a:t>This</a:t>
            </a:r>
            <a:r>
              <a:rPr/>
              <a:t> </a:t>
            </a:r>
            <a:r>
              <a:rPr/>
              <a:t>means</a:t>
            </a:r>
            <a:r>
              <a:rPr/>
              <a:t> </a:t>
            </a:r>
            <a:r>
              <a:rPr/>
              <a:t>lining</a:t>
            </a:r>
            <a:r>
              <a:rPr/>
              <a:t> </a:t>
            </a:r>
            <a:r>
              <a:rPr/>
              <a:t>up</a:t>
            </a:r>
            <a:r>
              <a:rPr/>
              <a:t> </a:t>
            </a:r>
            <a:r>
              <a:rPr/>
              <a:t>things</a:t>
            </a:r>
            <a:r>
              <a:rPr/>
              <a:t> </a:t>
            </a:r>
            <a:r>
              <a:rPr/>
              <a:t>nicely</a:t>
            </a:r>
            <a:r>
              <a:rPr/>
              <a:t> </a:t>
            </a:r>
            <a:r>
              <a:rPr/>
              <a:t>so</a:t>
            </a:r>
            <a:r>
              <a:rPr/>
              <a:t> </a:t>
            </a:r>
            <a:r>
              <a:rPr/>
              <a:t>the</a:t>
            </a:r>
            <a:r>
              <a:rPr/>
              <a:t> </a:t>
            </a:r>
            <a:r>
              <a:rPr/>
              <a:t>numbers</a:t>
            </a:r>
            <a:r>
              <a:rPr/>
              <a:t> </a:t>
            </a:r>
            <a:r>
              <a:rPr/>
              <a:t>are</a:t>
            </a:r>
            <a:r>
              <a:rPr/>
              <a:t> </a:t>
            </a:r>
            <a:r>
              <a:rPr/>
              <a:t>consistently</a:t>
            </a:r>
            <a:r>
              <a:rPr/>
              <a:t> </a:t>
            </a:r>
            <a:r>
              <a:rPr/>
              <a:t>in</a:t>
            </a:r>
            <a:r>
              <a:rPr/>
              <a:t> </a:t>
            </a:r>
            <a:r>
              <a:rPr/>
              <a:t>the</a:t>
            </a:r>
            <a:r>
              <a:rPr/>
              <a:t> </a:t>
            </a:r>
            <a:r>
              <a:rPr/>
              <a:t>same</a:t>
            </a:r>
            <a:r>
              <a:rPr/>
              <a:t> </a:t>
            </a:r>
            <a:r>
              <a:rPr/>
              <a:t>location</a:t>
            </a:r>
            <a:r>
              <a:rPr/>
              <a:t> </a:t>
            </a:r>
            <a:r>
              <a:rPr/>
              <a:t>(e.g.,</a:t>
            </a:r>
            <a:r>
              <a:rPr/>
              <a:t> </a:t>
            </a:r>
            <a:r>
              <a:rPr/>
              <a:t>flush</a:t>
            </a:r>
            <a:r>
              <a:rPr/>
              <a:t> </a:t>
            </a:r>
            <a:r>
              <a:rPr/>
              <a:t>with</a:t>
            </a:r>
            <a:r>
              <a:rPr/>
              <a:t> </a:t>
            </a:r>
            <a:r>
              <a:rPr/>
              <a:t>the</a:t>
            </a:r>
            <a:r>
              <a:rPr/>
              <a:t> </a:t>
            </a:r>
            <a:r>
              <a:rPr/>
              <a:t>right</a:t>
            </a:r>
            <a:r>
              <a:rPr/>
              <a:t> </a:t>
            </a:r>
            <a:r>
              <a:rPr/>
              <a:t>margin).</a:t>
            </a:r>
            <a:r>
              <a:rPr/>
              <a:t> </a:t>
            </a:r>
            <a:r>
              <a:rPr/>
              <a:t>This</a:t>
            </a:r>
            <a:r>
              <a:rPr/>
              <a:t> </a:t>
            </a:r>
            <a:r>
              <a:rPr/>
              <a:t>sort</a:t>
            </a:r>
            <a:r>
              <a:rPr/>
              <a:t> </a:t>
            </a:r>
            <a:r>
              <a:rPr/>
              <a:t>of</a:t>
            </a:r>
            <a:r>
              <a:rPr/>
              <a:t> </a:t>
            </a:r>
            <a:r>
              <a:rPr/>
              <a:t>design</a:t>
            </a:r>
            <a:r>
              <a:rPr/>
              <a:t> </a:t>
            </a:r>
            <a:r>
              <a:rPr/>
              <a:t>will</a:t>
            </a:r>
            <a:r>
              <a:rPr/>
              <a:t> </a:t>
            </a:r>
            <a:r>
              <a:rPr/>
              <a:t>also</a:t>
            </a:r>
            <a:r>
              <a:rPr/>
              <a:t> </a:t>
            </a:r>
            <a:r>
              <a:rPr/>
              <a:t>minimize</a:t>
            </a:r>
            <a:r>
              <a:rPr/>
              <a:t> </a:t>
            </a:r>
            <a:r>
              <a:rPr/>
              <a:t>problems</a:t>
            </a:r>
            <a:r>
              <a:rPr/>
              <a:t> </a:t>
            </a:r>
            <a:r>
              <a:rPr/>
              <a:t>with</a:t>
            </a:r>
            <a:r>
              <a:rPr/>
              <a:t> </a:t>
            </a:r>
            <a:r>
              <a:rPr/>
              <a:t>people</a:t>
            </a:r>
            <a:r>
              <a:rPr/>
              <a:t> </a:t>
            </a:r>
            <a:r>
              <a:rPr/>
              <a:t>accidentally</a:t>
            </a:r>
            <a:r>
              <a:rPr/>
              <a:t> </a:t>
            </a:r>
            <a:r>
              <a:rPr/>
              <a:t>skipping</a:t>
            </a:r>
            <a:r>
              <a:rPr/>
              <a:t> </a:t>
            </a:r>
            <a:r>
              <a:rPr/>
              <a:t>some</a:t>
            </a:r>
            <a:r>
              <a:rPr/>
              <a:t> </a:t>
            </a:r>
            <a:r>
              <a:rPr/>
              <a:t>items.</a:t>
            </a:r>
          </a:p>
          <a:p>
            <a:pPr lvl="0" marL="0" indent="0">
              <a:buNone/>
            </a:pPr>
          </a:p>
          <a:p>
            <a:pPr lvl="0" marL="0" indent="0">
              <a:buNone/>
            </a:pPr>
            <a:r>
              <a:rPr/>
              <a:t>You</a:t>
            </a:r>
            <a:r>
              <a:rPr/>
              <a:t> </a:t>
            </a:r>
            <a:r>
              <a:rPr/>
              <a:t>should</a:t>
            </a:r>
            <a:r>
              <a:rPr/>
              <a:t> </a:t>
            </a:r>
            <a:r>
              <a:rPr/>
              <a:t>also</a:t>
            </a:r>
            <a:r>
              <a:rPr/>
              <a:t> </a:t>
            </a:r>
            <a:r>
              <a:rPr/>
              <a:t>run</a:t>
            </a:r>
            <a:r>
              <a:rPr/>
              <a:t> </a:t>
            </a:r>
            <a:r>
              <a:rPr/>
              <a:t>a</a:t>
            </a:r>
            <a:r>
              <a:rPr/>
              <a:t> </a:t>
            </a:r>
            <a:r>
              <a:rPr/>
              <a:t>pilot</a:t>
            </a:r>
            <a:r>
              <a:rPr/>
              <a:t> </a:t>
            </a:r>
            <a:r>
              <a:rPr/>
              <a:t>test</a:t>
            </a:r>
            <a:r>
              <a:rPr/>
              <a:t> </a:t>
            </a:r>
            <a:r>
              <a:rPr/>
              <a:t>on</a:t>
            </a:r>
            <a:r>
              <a:rPr/>
              <a:t> </a:t>
            </a:r>
            <a:r>
              <a:rPr/>
              <a:t>your</a:t>
            </a:r>
            <a:r>
              <a:rPr/>
              <a:t> </a:t>
            </a:r>
            <a:r>
              <a:rPr/>
              <a:t>questionnaire.</a:t>
            </a:r>
            <a:r>
              <a:rPr/>
              <a:t> </a:t>
            </a:r>
            <a:r>
              <a:rPr/>
              <a:t>Last</a:t>
            </a:r>
            <a:r>
              <a:rPr/>
              <a:t> </a:t>
            </a:r>
            <a:r>
              <a:rPr/>
              <a:t>week,</a:t>
            </a:r>
            <a:r>
              <a:rPr/>
              <a:t> </a:t>
            </a:r>
            <a:r>
              <a:rPr/>
              <a:t>I</a:t>
            </a:r>
            <a:r>
              <a:rPr/>
              <a:t> </a:t>
            </a:r>
            <a:r>
              <a:rPr/>
              <a:t>talked</a:t>
            </a:r>
            <a:r>
              <a:rPr/>
              <a:t> </a:t>
            </a:r>
            <a:r>
              <a:rPr/>
              <a:t>about</a:t>
            </a:r>
            <a:r>
              <a:rPr/>
              <a:t> </a:t>
            </a:r>
            <a:r>
              <a:rPr/>
              <a:t>response</a:t>
            </a:r>
            <a:r>
              <a:rPr/>
              <a:t> </a:t>
            </a:r>
            <a:r>
              <a:rPr/>
              <a:t>process</a:t>
            </a:r>
            <a:r>
              <a:rPr/>
              <a:t> </a:t>
            </a:r>
            <a:r>
              <a:rPr/>
              <a:t>validation.</a:t>
            </a:r>
            <a:r>
              <a:rPr/>
              <a:t> </a:t>
            </a:r>
            <a:r>
              <a:rPr/>
              <a:t>Those</a:t>
            </a:r>
            <a:r>
              <a:rPr/>
              <a:t> </a:t>
            </a:r>
            <a:r>
              <a:rPr/>
              <a:t>steps</a:t>
            </a:r>
            <a:r>
              <a:rPr/>
              <a:t> </a:t>
            </a:r>
            <a:r>
              <a:rPr/>
              <a:t>work</a:t>
            </a:r>
            <a:r>
              <a:rPr/>
              <a:t> </a:t>
            </a:r>
            <a:r>
              <a:rPr/>
              <a:t>very</a:t>
            </a:r>
            <a:r>
              <a:rPr/>
              <a:t> </a:t>
            </a:r>
            <a:r>
              <a:rPr/>
              <a:t>well</a:t>
            </a:r>
            <a:r>
              <a:rPr/>
              <a:t> </a:t>
            </a:r>
            <a:r>
              <a:rPr/>
              <a:t>for</a:t>
            </a:r>
            <a:r>
              <a:rPr/>
              <a:t> </a:t>
            </a:r>
            <a:r>
              <a:rPr/>
              <a:t>pre-testing</a:t>
            </a:r>
            <a:r>
              <a:rPr/>
              <a:t> </a:t>
            </a:r>
            <a:r>
              <a:rPr/>
              <a:t>a</a:t>
            </a:r>
            <a:r>
              <a:rPr/>
              <a:t> </a:t>
            </a:r>
            <a:r>
              <a:rPr/>
              <a:t>questionnaire.</a:t>
            </a:r>
            <a:r>
              <a:rPr/>
              <a:t> </a:t>
            </a:r>
            <a:r>
              <a:rPr/>
              <a:t>Give</a:t>
            </a:r>
            <a:r>
              <a:rPr/>
              <a:t> </a:t>
            </a:r>
            <a:r>
              <a:rPr/>
              <a:t>the</a:t>
            </a:r>
            <a:r>
              <a:rPr/>
              <a:t> </a:t>
            </a:r>
            <a:r>
              <a:rPr/>
              <a:t>questionnaire</a:t>
            </a:r>
            <a:r>
              <a:rPr/>
              <a:t> </a:t>
            </a:r>
            <a:r>
              <a:rPr/>
              <a:t>to</a:t>
            </a:r>
            <a:r>
              <a:rPr/>
              <a:t> </a:t>
            </a:r>
            <a:r>
              <a:rPr/>
              <a:t>a</a:t>
            </a:r>
            <a:r>
              <a:rPr/>
              <a:t> </a:t>
            </a:r>
            <a:r>
              <a:rPr/>
              <a:t>small</a:t>
            </a:r>
            <a:r>
              <a:rPr/>
              <a:t> </a:t>
            </a:r>
            <a:r>
              <a:rPr/>
              <a:t>sample</a:t>
            </a:r>
            <a:r>
              <a:rPr/>
              <a:t> </a:t>
            </a:r>
            <a:r>
              <a:rPr/>
              <a:t>of</a:t>
            </a:r>
            <a:r>
              <a:rPr/>
              <a:t> </a:t>
            </a:r>
            <a:r>
              <a:rPr/>
              <a:t>your</a:t>
            </a:r>
            <a:r>
              <a:rPr/>
              <a:t> </a:t>
            </a:r>
            <a:r>
              <a:rPr/>
              <a:t>patients</a:t>
            </a:r>
            <a:r>
              <a:rPr/>
              <a:t> </a:t>
            </a:r>
            <a:r>
              <a:rPr/>
              <a:t>and</a:t>
            </a:r>
            <a:r>
              <a:rPr/>
              <a:t> </a:t>
            </a:r>
            <a:r>
              <a:rPr/>
              <a:t>watch</a:t>
            </a:r>
            <a:r>
              <a:rPr/>
              <a:t> </a:t>
            </a:r>
            <a:r>
              <a:rPr/>
              <a:t>as</a:t>
            </a:r>
            <a:r>
              <a:rPr/>
              <a:t> </a:t>
            </a:r>
            <a:r>
              <a:rPr/>
              <a:t>they</a:t>
            </a:r>
            <a:r>
              <a:rPr/>
              <a:t> </a:t>
            </a:r>
            <a:r>
              <a:rPr/>
              <a:t>fill</a:t>
            </a:r>
            <a:r>
              <a:rPr/>
              <a:t> </a:t>
            </a:r>
            <a:r>
              <a:rPr/>
              <a:t>it</a:t>
            </a:r>
            <a:r>
              <a:rPr/>
              <a:t> </a:t>
            </a:r>
            <a:r>
              <a:rPr/>
              <a:t>out.</a:t>
            </a:r>
            <a:r>
              <a:rPr/>
              <a:t> </a:t>
            </a:r>
            <a:r>
              <a:rPr/>
              <a:t>Get</a:t>
            </a:r>
            <a:r>
              <a:rPr/>
              <a:t> </a:t>
            </a:r>
            <a:r>
              <a:rPr/>
              <a:t>them</a:t>
            </a:r>
            <a:r>
              <a:rPr/>
              <a:t> </a:t>
            </a:r>
            <a:r>
              <a:rPr/>
              <a:t>to</a:t>
            </a:r>
            <a:r>
              <a:rPr/>
              <a:t> </a:t>
            </a:r>
            <a:r>
              <a:rPr/>
              <a:t>talk</a:t>
            </a:r>
            <a:r>
              <a:rPr/>
              <a:t> </a:t>
            </a:r>
            <a:r>
              <a:rPr/>
              <a:t>out</a:t>
            </a:r>
            <a:r>
              <a:rPr/>
              <a:t> </a:t>
            </a:r>
            <a:r>
              <a:rPr/>
              <a:t>loud</a:t>
            </a:r>
            <a:r>
              <a:rPr/>
              <a:t> </a:t>
            </a:r>
            <a:r>
              <a:rPr/>
              <a:t>about</a:t>
            </a:r>
            <a:r>
              <a:rPr/>
              <a:t> </a:t>
            </a:r>
            <a:r>
              <a:rPr/>
              <a:t>what</a:t>
            </a:r>
            <a:r>
              <a:rPr/>
              <a:t> </a:t>
            </a:r>
            <a:r>
              <a:rPr/>
              <a:t>they</a:t>
            </a:r>
            <a:r>
              <a:rPr/>
              <a:t> </a:t>
            </a:r>
            <a:r>
              <a:rPr/>
              <a:t>are</a:t>
            </a:r>
            <a:r>
              <a:rPr/>
              <a:t> </a:t>
            </a:r>
            <a:r>
              <a:rPr/>
              <a:t>thinking.</a:t>
            </a:r>
          </a:p>
          <a:p>
            <a:pPr lvl="0" marL="0" indent="0">
              <a:buNone/>
            </a:pPr>
          </a:p>
          <a:p>
            <a:pPr lvl="0" marL="0" indent="0">
              <a:buNone/>
            </a:pPr>
            <a:r>
              <a:rPr/>
              <a:t>After</a:t>
            </a:r>
            <a:r>
              <a:rPr/>
              <a:t> </a:t>
            </a:r>
            <a:r>
              <a:rPr/>
              <a:t>the</a:t>
            </a:r>
            <a:r>
              <a:rPr/>
              <a:t> </a:t>
            </a:r>
            <a:r>
              <a:rPr/>
              <a:t>questionnaires</a:t>
            </a:r>
            <a:r>
              <a:rPr/>
              <a:t> </a:t>
            </a:r>
            <a:r>
              <a:rPr/>
              <a:t>are</a:t>
            </a:r>
            <a:r>
              <a:rPr/>
              <a:t> </a:t>
            </a:r>
            <a:r>
              <a:rPr/>
              <a:t>filled</a:t>
            </a:r>
            <a:r>
              <a:rPr/>
              <a:t> </a:t>
            </a:r>
            <a:r>
              <a:rPr/>
              <a:t>out,</a:t>
            </a:r>
            <a:r>
              <a:rPr/>
              <a:t> </a:t>
            </a:r>
            <a:r>
              <a:rPr/>
              <a:t>look</a:t>
            </a:r>
            <a:r>
              <a:rPr/>
              <a:t> </a:t>
            </a:r>
            <a:r>
              <a:rPr/>
              <a:t>for</a:t>
            </a:r>
            <a:r>
              <a:rPr/>
              <a:t> </a:t>
            </a:r>
            <a:r>
              <a:rPr/>
              <a:t>improper</a:t>
            </a:r>
            <a:r>
              <a:rPr/>
              <a:t> </a:t>
            </a:r>
            <a:r>
              <a:rPr/>
              <a:t>or</a:t>
            </a:r>
            <a:r>
              <a:rPr/>
              <a:t> </a:t>
            </a:r>
            <a:r>
              <a:rPr/>
              <a:t>unexpected</a:t>
            </a:r>
            <a:r>
              <a:rPr/>
              <a:t> </a:t>
            </a:r>
            <a:r>
              <a:rPr/>
              <a:t>responses.</a:t>
            </a:r>
            <a:r>
              <a:rPr/>
              <a:t> </a:t>
            </a:r>
            <a:r>
              <a:rPr/>
              <a:t>If</a:t>
            </a:r>
            <a:r>
              <a:rPr/>
              <a:t> </a:t>
            </a:r>
            <a:r>
              <a:rPr/>
              <a:t>people</a:t>
            </a:r>
            <a:r>
              <a:rPr/>
              <a:t> </a:t>
            </a:r>
            <a:r>
              <a:rPr/>
              <a:t>are</a:t>
            </a:r>
            <a:r>
              <a:rPr/>
              <a:t> </a:t>
            </a:r>
            <a:r>
              <a:rPr/>
              <a:t>filling</a:t>
            </a:r>
            <a:r>
              <a:rPr/>
              <a:t> </a:t>
            </a:r>
            <a:r>
              <a:rPr/>
              <a:t>out</a:t>
            </a:r>
            <a:r>
              <a:rPr/>
              <a:t> </a:t>
            </a:r>
            <a:r>
              <a:rPr/>
              <a:t>a</a:t>
            </a:r>
            <a:r>
              <a:rPr/>
              <a:t> </a:t>
            </a:r>
            <a:r>
              <a:rPr/>
              <a:t>response</a:t>
            </a:r>
            <a:r>
              <a:rPr/>
              <a:t> </a:t>
            </a:r>
            <a:r>
              <a:rPr/>
              <a:t>halfway</a:t>
            </a:r>
            <a:r>
              <a:rPr/>
              <a:t> </a:t>
            </a:r>
            <a:r>
              <a:rPr/>
              <a:t>between</a:t>
            </a:r>
            <a:r>
              <a:rPr/>
              <a:t> </a:t>
            </a:r>
            <a:r>
              <a:rPr/>
              <a:t>3</a:t>
            </a:r>
            <a:r>
              <a:rPr/>
              <a:t> </a:t>
            </a:r>
            <a:r>
              <a:rPr/>
              <a:t>and</a:t>
            </a:r>
            <a:r>
              <a:rPr/>
              <a:t> </a:t>
            </a:r>
            <a:r>
              <a:rPr/>
              <a:t>4</a:t>
            </a:r>
            <a:r>
              <a:rPr/>
              <a:t> </a:t>
            </a:r>
            <a:r>
              <a:rPr/>
              <a:t>on</a:t>
            </a:r>
            <a:r>
              <a:rPr/>
              <a:t> </a:t>
            </a:r>
            <a:r>
              <a:rPr/>
              <a:t>a</a:t>
            </a:r>
            <a:r>
              <a:rPr/>
              <a:t> </a:t>
            </a:r>
            <a:r>
              <a:rPr/>
              <a:t>five</a:t>
            </a:r>
            <a:r>
              <a:rPr/>
              <a:t> </a:t>
            </a:r>
            <a:r>
              <a:rPr/>
              <a:t>point</a:t>
            </a:r>
            <a:r>
              <a:rPr/>
              <a:t> </a:t>
            </a:r>
            <a:r>
              <a:rPr/>
              <a:t>Likert</a:t>
            </a:r>
            <a:r>
              <a:rPr/>
              <a:t> </a:t>
            </a:r>
            <a:r>
              <a:rPr/>
              <a:t>scale,</a:t>
            </a:r>
            <a:r>
              <a:rPr/>
              <a:t> </a:t>
            </a:r>
            <a:r>
              <a:rPr/>
              <a:t>then</a:t>
            </a:r>
            <a:r>
              <a:rPr/>
              <a:t> </a:t>
            </a:r>
            <a:r>
              <a:rPr/>
              <a:t>maybe</a:t>
            </a:r>
            <a:r>
              <a:rPr/>
              <a:t> </a:t>
            </a:r>
            <a:r>
              <a:rPr/>
              <a:t>you</a:t>
            </a:r>
            <a:r>
              <a:rPr/>
              <a:t> </a:t>
            </a:r>
            <a:r>
              <a:rPr/>
              <a:t>would</a:t>
            </a:r>
            <a:r>
              <a:rPr/>
              <a:t> </a:t>
            </a:r>
            <a:r>
              <a:rPr/>
              <a:t>be</a:t>
            </a:r>
            <a:r>
              <a:rPr/>
              <a:t> </a:t>
            </a:r>
            <a:r>
              <a:rPr/>
              <a:t>better</a:t>
            </a:r>
            <a:r>
              <a:rPr/>
              <a:t> </a:t>
            </a:r>
            <a:r>
              <a:rPr/>
              <a:t>off</a:t>
            </a:r>
            <a:r>
              <a:rPr/>
              <a:t> </a:t>
            </a:r>
            <a:r>
              <a:rPr/>
              <a:t>with</a:t>
            </a:r>
            <a:r>
              <a:rPr/>
              <a:t> </a:t>
            </a:r>
            <a:r>
              <a:rPr/>
              <a:t>a</a:t>
            </a:r>
            <a:r>
              <a:rPr/>
              <a:t> </a:t>
            </a:r>
            <a:r>
              <a:rPr/>
              <a:t>seven</a:t>
            </a:r>
            <a:r>
              <a:rPr/>
              <a:t> </a:t>
            </a:r>
            <a:r>
              <a:rPr/>
              <a:t>point</a:t>
            </a:r>
            <a:r>
              <a:rPr/>
              <a:t> </a:t>
            </a:r>
            <a:r>
              <a:rPr/>
              <a:t>Likert</a:t>
            </a:r>
            <a:r>
              <a:rPr/>
              <a:t> </a:t>
            </a:r>
            <a:r>
              <a:rPr/>
              <a:t>scale.</a:t>
            </a:r>
            <a:r>
              <a:rPr/>
              <a:t> </a:t>
            </a:r>
            <a:r>
              <a:rPr/>
              <a:t>If</a:t>
            </a:r>
            <a:r>
              <a:rPr/>
              <a:t> </a:t>
            </a:r>
            <a:r>
              <a:rPr/>
              <a:t>people</a:t>
            </a:r>
            <a:r>
              <a:rPr/>
              <a:t> </a:t>
            </a:r>
            <a:r>
              <a:rPr/>
              <a:t>are</a:t>
            </a:r>
            <a:r>
              <a:rPr/>
              <a:t> </a:t>
            </a:r>
            <a:r>
              <a:rPr/>
              <a:t>circling</a:t>
            </a:r>
            <a:r>
              <a:rPr/>
              <a:t> </a:t>
            </a:r>
            <a:r>
              <a:rPr/>
              <a:t>two</a:t>
            </a:r>
            <a:r>
              <a:rPr/>
              <a:t> </a:t>
            </a:r>
            <a:r>
              <a:rPr/>
              <a:t>or</a:t>
            </a:r>
            <a:r>
              <a:rPr/>
              <a:t> </a:t>
            </a:r>
            <a:r>
              <a:rPr/>
              <a:t>more</a:t>
            </a:r>
            <a:r>
              <a:rPr/>
              <a:t> </a:t>
            </a:r>
            <a:r>
              <a:rPr/>
              <a:t>responses,</a:t>
            </a:r>
            <a:r>
              <a:rPr/>
              <a:t> </a:t>
            </a:r>
            <a:r>
              <a:rPr/>
              <a:t>even</a:t>
            </a:r>
            <a:r>
              <a:rPr/>
              <a:t> </a:t>
            </a:r>
            <a:r>
              <a:rPr/>
              <a:t>though</a:t>
            </a:r>
            <a:r>
              <a:rPr/>
              <a:t> </a:t>
            </a:r>
            <a:r>
              <a:rPr/>
              <a:t>you</a:t>
            </a:r>
            <a:r>
              <a:rPr/>
              <a:t> </a:t>
            </a:r>
            <a:r>
              <a:rPr/>
              <a:t>tell</a:t>
            </a:r>
            <a:r>
              <a:rPr/>
              <a:t> </a:t>
            </a:r>
            <a:r>
              <a:rPr/>
              <a:t>them</a:t>
            </a:r>
            <a:r>
              <a:rPr/>
              <a:t> </a:t>
            </a:r>
            <a:r>
              <a:rPr/>
              <a:t>to</a:t>
            </a:r>
            <a:r>
              <a:rPr/>
              <a:t> </a:t>
            </a:r>
            <a:r>
              <a:rPr/>
              <a:t>select</a:t>
            </a:r>
            <a:r>
              <a:rPr/>
              <a:t> </a:t>
            </a:r>
            <a:r>
              <a:rPr/>
              <a:t>only</a:t>
            </a:r>
            <a:r>
              <a:rPr/>
              <a:t> </a:t>
            </a:r>
            <a:r>
              <a:rPr/>
              <a:t>one,</a:t>
            </a:r>
            <a:r>
              <a:rPr/>
              <a:t> </a:t>
            </a:r>
            <a:r>
              <a:rPr/>
              <a:t>then</a:t>
            </a:r>
            <a:r>
              <a:rPr/>
              <a:t> </a:t>
            </a:r>
            <a:r>
              <a:rPr/>
              <a:t>maybe</a:t>
            </a:r>
            <a:r>
              <a:rPr/>
              <a:t> </a:t>
            </a:r>
            <a:r>
              <a:rPr/>
              <a:t>you</a:t>
            </a:r>
            <a:r>
              <a:rPr/>
              <a:t> </a:t>
            </a:r>
            <a:r>
              <a:rPr/>
              <a:t>should</a:t>
            </a:r>
            <a:r>
              <a:rPr/>
              <a:t> </a:t>
            </a:r>
            <a:r>
              <a:rPr/>
              <a:t>restructure</a:t>
            </a:r>
            <a:r>
              <a:rPr/>
              <a:t> </a:t>
            </a:r>
            <a:r>
              <a:rPr/>
              <a:t>your</a:t>
            </a:r>
            <a:r>
              <a:rPr/>
              <a:t> </a:t>
            </a:r>
            <a:r>
              <a:rPr/>
              <a:t>questionnaire</a:t>
            </a:r>
            <a:r>
              <a:rPr/>
              <a:t> </a:t>
            </a:r>
            <a:r>
              <a:rPr/>
              <a:t>to</a:t>
            </a:r>
            <a:r>
              <a:rPr/>
              <a:t> </a:t>
            </a:r>
            <a:r>
              <a:rPr/>
              <a:t>accommodate</a:t>
            </a:r>
            <a:r>
              <a:rPr/>
              <a:t> </a:t>
            </a:r>
            <a:r>
              <a:rPr/>
              <a:t>multiple</a:t>
            </a:r>
            <a:r>
              <a:rPr/>
              <a:t> </a:t>
            </a:r>
            <a:r>
              <a:rPr/>
              <a:t>responses.</a:t>
            </a:r>
            <a:r>
              <a:rPr/>
              <a:t> </a:t>
            </a:r>
            <a:r>
              <a:rPr/>
              <a:t>If</a:t>
            </a:r>
            <a:r>
              <a:rPr/>
              <a:t> </a:t>
            </a:r>
            <a:r>
              <a:rPr/>
              <a:t>the</a:t>
            </a:r>
            <a:r>
              <a:rPr/>
              <a:t> </a:t>
            </a:r>
            <a:r>
              <a:rPr/>
              <a:t>fill</a:t>
            </a:r>
            <a:r>
              <a:rPr/>
              <a:t> </a:t>
            </a:r>
            <a:r>
              <a:rPr/>
              <a:t>in</a:t>
            </a:r>
            <a:r>
              <a:rPr/>
              <a:t> </a:t>
            </a:r>
            <a:r>
              <a:rPr/>
              <a:t>the</a:t>
            </a:r>
            <a:r>
              <a:rPr/>
              <a:t> </a:t>
            </a:r>
            <a:r>
              <a:rPr/>
              <a:t>blank</a:t>
            </a:r>
            <a:r>
              <a:rPr/>
              <a:t> </a:t>
            </a:r>
            <a:r>
              <a:rPr/>
              <a:t>responses</a:t>
            </a:r>
            <a:r>
              <a:rPr/>
              <a:t> </a:t>
            </a:r>
            <a:r>
              <a:rPr/>
              <a:t>are</a:t>
            </a:r>
            <a:r>
              <a:rPr/>
              <a:t> </a:t>
            </a:r>
            <a:r>
              <a:rPr/>
              <a:t>not</a:t>
            </a:r>
            <a:r>
              <a:rPr/>
              <a:t> </a:t>
            </a:r>
            <a:r>
              <a:rPr/>
              <a:t>providing</a:t>
            </a:r>
            <a:r>
              <a:rPr/>
              <a:t> </a:t>
            </a:r>
            <a:r>
              <a:rPr/>
              <a:t>you</a:t>
            </a:r>
            <a:r>
              <a:rPr/>
              <a:t> </a:t>
            </a:r>
            <a:r>
              <a:rPr/>
              <a:t>the</a:t>
            </a:r>
            <a:r>
              <a:rPr/>
              <a:t> </a:t>
            </a:r>
            <a:r>
              <a:rPr/>
              <a:t>correct</a:t>
            </a:r>
            <a:r>
              <a:rPr/>
              <a:t> </a:t>
            </a:r>
            <a:r>
              <a:rPr/>
              <a:t>data,</a:t>
            </a:r>
            <a:r>
              <a:rPr/>
              <a:t> </a:t>
            </a:r>
            <a:r>
              <a:rPr/>
              <a:t>changing</a:t>
            </a:r>
            <a:r>
              <a:rPr/>
              <a:t> </a:t>
            </a:r>
            <a:r>
              <a:rPr/>
              <a:t>how</a:t>
            </a:r>
            <a:r>
              <a:rPr/>
              <a:t> </a:t>
            </a:r>
            <a:r>
              <a:rPr/>
              <a:t>you</a:t>
            </a:r>
            <a:r>
              <a:rPr/>
              <a:t> </a:t>
            </a:r>
            <a:r>
              <a:rPr/>
              <a:t>ask</a:t>
            </a:r>
            <a:r>
              <a:rPr/>
              <a:t> </a:t>
            </a:r>
            <a:r>
              <a:rPr/>
              <a:t>for</a:t>
            </a:r>
            <a:r>
              <a:rPr/>
              <a:t> </a:t>
            </a:r>
            <a:r>
              <a:rPr/>
              <a:t>that</a:t>
            </a:r>
            <a:r>
              <a:rPr/>
              <a:t> </a:t>
            </a:r>
            <a:r>
              <a:rPr/>
              <a:t>information.</a:t>
            </a:r>
          </a:p>
          <a:p>
            <a:pPr lvl="0" marL="0" indent="0">
              <a:buNone/>
            </a:pPr>
          </a:p>
          <a:p>
            <a:pPr lvl="0" marL="0" indent="0">
              <a:buNone/>
            </a:pPr>
            <a:r>
              <a:rPr/>
              <a:t>Do</a:t>
            </a:r>
            <a:r>
              <a:rPr/>
              <a:t> </a:t>
            </a:r>
            <a:r>
              <a:rPr/>
              <a:t>the</a:t>
            </a:r>
            <a:r>
              <a:rPr/>
              <a:t> </a:t>
            </a:r>
            <a:r>
              <a:rPr/>
              <a:t>subjects</a:t>
            </a:r>
            <a:r>
              <a:rPr/>
              <a:t> </a:t>
            </a:r>
            <a:r>
              <a:rPr/>
              <a:t>in</a:t>
            </a:r>
            <a:r>
              <a:rPr/>
              <a:t> </a:t>
            </a:r>
            <a:r>
              <a:rPr/>
              <a:t>your</a:t>
            </a:r>
            <a:r>
              <a:rPr/>
              <a:t> </a:t>
            </a:r>
            <a:r>
              <a:rPr/>
              <a:t>pilot</a:t>
            </a:r>
            <a:r>
              <a:rPr/>
              <a:t> </a:t>
            </a:r>
            <a:r>
              <a:rPr/>
              <a:t>study</a:t>
            </a:r>
            <a:r>
              <a:rPr/>
              <a:t> </a:t>
            </a:r>
            <a:r>
              <a:rPr/>
              <a:t>make</a:t>
            </a:r>
            <a:r>
              <a:rPr/>
              <a:t> </a:t>
            </a:r>
            <a:r>
              <a:rPr/>
              <a:t>simple</a:t>
            </a:r>
            <a:r>
              <a:rPr/>
              <a:t> </a:t>
            </a:r>
            <a:r>
              <a:rPr/>
              <a:t>mistakes</a:t>
            </a:r>
            <a:r>
              <a:rPr/>
              <a:t> </a:t>
            </a:r>
            <a:r>
              <a:rPr/>
              <a:t>like</a:t>
            </a:r>
            <a:r>
              <a:rPr/>
              <a:t> </a:t>
            </a:r>
            <a:r>
              <a:rPr/>
              <a:t>failing</a:t>
            </a:r>
            <a:r>
              <a:rPr/>
              <a:t> </a:t>
            </a:r>
            <a:r>
              <a:rPr/>
              <a:t>to</a:t>
            </a:r>
            <a:r>
              <a:rPr/>
              <a:t> </a:t>
            </a:r>
            <a:r>
              <a:rPr/>
              <a:t>check</a:t>
            </a:r>
            <a:r>
              <a:rPr/>
              <a:t> </a:t>
            </a:r>
            <a:r>
              <a:rPr/>
              <a:t>the</a:t>
            </a:r>
            <a:r>
              <a:rPr/>
              <a:t> </a:t>
            </a:r>
            <a:r>
              <a:rPr/>
              <a:t>back</a:t>
            </a:r>
            <a:r>
              <a:rPr/>
              <a:t> </a:t>
            </a:r>
            <a:r>
              <a:rPr/>
              <a:t>side</a:t>
            </a:r>
            <a:r>
              <a:rPr/>
              <a:t> </a:t>
            </a:r>
            <a:r>
              <a:rPr/>
              <a:t>of</a:t>
            </a:r>
            <a:r>
              <a:rPr/>
              <a:t> </a:t>
            </a:r>
            <a:r>
              <a:rPr/>
              <a:t>the</a:t>
            </a:r>
            <a:r>
              <a:rPr/>
              <a:t> </a:t>
            </a:r>
            <a:r>
              <a:rPr/>
              <a:t>survey?</a:t>
            </a:r>
            <a:r>
              <a:rPr/>
              <a:t> </a:t>
            </a:r>
            <a:r>
              <a:rPr/>
              <a:t>Do</a:t>
            </a:r>
            <a:r>
              <a:rPr/>
              <a:t> </a:t>
            </a:r>
            <a:r>
              <a:rPr/>
              <a:t>they</a:t>
            </a:r>
            <a:r>
              <a:rPr/>
              <a:t> </a:t>
            </a:r>
            <a:r>
              <a:rPr/>
              <a:t>refuse</a:t>
            </a:r>
            <a:r>
              <a:rPr/>
              <a:t> </a:t>
            </a:r>
            <a:r>
              <a:rPr/>
              <a:t>to</a:t>
            </a:r>
            <a:r>
              <a:rPr/>
              <a:t> </a:t>
            </a:r>
            <a:r>
              <a:rPr/>
              <a:t>answer</a:t>
            </a:r>
            <a:r>
              <a:rPr/>
              <a:t> </a:t>
            </a:r>
            <a:r>
              <a:rPr/>
              <a:t>certain</a:t>
            </a:r>
            <a:r>
              <a:rPr/>
              <a:t> </a:t>
            </a:r>
            <a:r>
              <a:rPr/>
              <a:t>questions</a:t>
            </a:r>
            <a:r>
              <a:rPr/>
              <a:t> </a:t>
            </a:r>
            <a:r>
              <a:rPr/>
              <a:t>because</a:t>
            </a:r>
            <a:r>
              <a:rPr/>
              <a:t> </a:t>
            </a:r>
            <a:r>
              <a:rPr/>
              <a:t>of</a:t>
            </a:r>
            <a:r>
              <a:rPr/>
              <a:t> </a:t>
            </a:r>
            <a:r>
              <a:rPr/>
              <a:t>their</a:t>
            </a:r>
            <a:r>
              <a:rPr/>
              <a:t> </a:t>
            </a:r>
            <a:r>
              <a:rPr/>
              <a:t>sensitive</a:t>
            </a:r>
            <a:r>
              <a:rPr/>
              <a:t> </a:t>
            </a:r>
            <a:r>
              <a:rPr/>
              <a:t>nature?</a:t>
            </a:r>
            <a:r>
              <a:rPr/>
              <a:t> </a:t>
            </a:r>
            <a:r>
              <a:rPr/>
              <a:t>Do</a:t>
            </a:r>
            <a:r>
              <a:rPr/>
              <a:t> </a:t>
            </a:r>
            <a:r>
              <a:rPr/>
              <a:t>they</a:t>
            </a:r>
            <a:r>
              <a:rPr/>
              <a:t> </a:t>
            </a:r>
            <a:r>
              <a:rPr/>
              <a:t>tend</a:t>
            </a:r>
            <a:r>
              <a:rPr/>
              <a:t> </a:t>
            </a:r>
            <a:r>
              <a:rPr/>
              <a:t>to</a:t>
            </a:r>
            <a:r>
              <a:rPr/>
              <a:t> </a:t>
            </a:r>
            <a:r>
              <a:rPr/>
              <a:t>mindlessly</a:t>
            </a:r>
            <a:r>
              <a:rPr/>
              <a:t> </a:t>
            </a:r>
            <a:r>
              <a:rPr/>
              <a:t>choose</a:t>
            </a:r>
            <a:r>
              <a:rPr/>
              <a:t> </a:t>
            </a:r>
            <a:r>
              <a:rPr/>
              <a:t>the</a:t>
            </a:r>
            <a:r>
              <a:rPr/>
              <a:t> </a:t>
            </a:r>
            <a:r>
              <a:rPr/>
              <a:t>same</a:t>
            </a:r>
            <a:r>
              <a:rPr/>
              <a:t> </a:t>
            </a:r>
            <a:r>
              <a:rPr/>
              <a:t>middle</a:t>
            </a:r>
            <a:r>
              <a:rPr/>
              <a:t> </a:t>
            </a:r>
            <a:r>
              <a:rPr/>
              <a:t>answer</a:t>
            </a:r>
            <a:r>
              <a:rPr/>
              <a:t> </a:t>
            </a:r>
            <a:r>
              <a:rPr/>
              <a:t>throughout</a:t>
            </a:r>
            <a:r>
              <a:rPr/>
              <a:t> </a:t>
            </a:r>
            <a:r>
              <a:rPr/>
              <a:t>a</a:t>
            </a:r>
            <a:r>
              <a:rPr/>
              <a:t> </a:t>
            </a:r>
            <a:r>
              <a:rPr/>
              <a:t>series</a:t>
            </a:r>
            <a:r>
              <a:rPr/>
              <a:t> </a:t>
            </a:r>
            <a:r>
              <a:rPr/>
              <a:t>of</a:t>
            </a:r>
            <a:r>
              <a:rPr/>
              <a:t> </a:t>
            </a:r>
            <a:r>
              <a:rPr/>
              <a:t>Likert</a:t>
            </a:r>
            <a:r>
              <a:rPr/>
              <a:t> </a:t>
            </a:r>
            <a:r>
              <a:rPr/>
              <a:t>scale</a:t>
            </a:r>
            <a:r>
              <a:rPr/>
              <a:t> </a:t>
            </a:r>
            <a:r>
              <a:rPr/>
              <a:t>questions.</a:t>
            </a:r>
            <a:r>
              <a:rPr/>
              <a:t> </a:t>
            </a:r>
            <a:r>
              <a:rPr/>
              <a:t>Do</a:t>
            </a:r>
            <a:r>
              <a:rPr/>
              <a:t> </a:t>
            </a:r>
            <a:r>
              <a:rPr/>
              <a:t>they</a:t>
            </a:r>
            <a:r>
              <a:rPr/>
              <a:t> </a:t>
            </a:r>
            <a:r>
              <a:rPr/>
              <a:t>always</a:t>
            </a:r>
            <a:r>
              <a:rPr/>
              <a:t> </a:t>
            </a:r>
            <a:r>
              <a:rPr/>
              <a:t>choose</a:t>
            </a:r>
            <a:r>
              <a:rPr/>
              <a:t> </a:t>
            </a:r>
            <a:r>
              <a:rPr/>
              <a:t>the</a:t>
            </a:r>
            <a:r>
              <a:rPr/>
              <a:t> </a:t>
            </a:r>
            <a:r>
              <a:rPr/>
              <a:t>rightmost</a:t>
            </a:r>
            <a:r>
              <a:rPr/>
              <a:t> </a:t>
            </a:r>
            <a:r>
              <a:rPr/>
              <a:t>extreme,</a:t>
            </a:r>
            <a:r>
              <a:rPr/>
              <a:t> </a:t>
            </a:r>
            <a:r>
              <a:rPr/>
              <a:t>even</a:t>
            </a:r>
            <a:r>
              <a:rPr/>
              <a:t> </a:t>
            </a:r>
            <a:r>
              <a:rPr/>
              <a:t>on</a:t>
            </a:r>
            <a:r>
              <a:rPr/>
              <a:t> </a:t>
            </a:r>
            <a:r>
              <a:rPr/>
              <a:t>questions</a:t>
            </a:r>
            <a:r>
              <a:rPr/>
              <a:t> </a:t>
            </a:r>
            <a:r>
              <a:rPr/>
              <a:t>that</a:t>
            </a:r>
            <a:r>
              <a:rPr/>
              <a:t> </a:t>
            </a:r>
            <a:r>
              <a:rPr/>
              <a:t>are</a:t>
            </a:r>
            <a:r>
              <a:rPr/>
              <a:t> </a:t>
            </a:r>
            <a:r>
              <a:rPr/>
              <a:t>reverse</a:t>
            </a:r>
            <a:r>
              <a:rPr/>
              <a:t> </a:t>
            </a:r>
            <a:r>
              <a:rPr/>
              <a:t>scaled?</a:t>
            </a:r>
          </a:p>
          <a:p>
            <a:pPr lvl="0" marL="0" indent="0">
              <a:buNone/>
            </a:pPr>
          </a:p>
          <a:p>
            <a:pPr lvl="0" marL="0" indent="0">
              <a:buNone/>
            </a:pPr>
            <a:r>
              <a:rPr/>
              <a:t>During</a:t>
            </a:r>
            <a:r>
              <a:rPr/>
              <a:t> </a:t>
            </a:r>
            <a:r>
              <a:rPr/>
              <a:t>your</a:t>
            </a:r>
            <a:r>
              <a:rPr/>
              <a:t> </a:t>
            </a:r>
            <a:r>
              <a:rPr/>
              <a:t>pilot,</a:t>
            </a:r>
            <a:r>
              <a:rPr/>
              <a:t> </a:t>
            </a:r>
            <a:r>
              <a:rPr/>
              <a:t>see</a:t>
            </a:r>
            <a:r>
              <a:rPr/>
              <a:t> </a:t>
            </a:r>
            <a:r>
              <a:rPr/>
              <a:t>if</a:t>
            </a:r>
            <a:r>
              <a:rPr/>
              <a:t> </a:t>
            </a:r>
            <a:r>
              <a:rPr/>
              <a:t>you</a:t>
            </a:r>
            <a:r>
              <a:rPr/>
              <a:t> </a:t>
            </a:r>
            <a:r>
              <a:rPr/>
              <a:t>can</a:t>
            </a:r>
            <a:r>
              <a:rPr/>
              <a:t> </a:t>
            </a:r>
            <a:r>
              <a:rPr/>
              <a:t>get</a:t>
            </a:r>
            <a:r>
              <a:rPr/>
              <a:t> </a:t>
            </a:r>
            <a:r>
              <a:rPr/>
              <a:t>some</a:t>
            </a:r>
            <a:r>
              <a:rPr/>
              <a:t> </a:t>
            </a:r>
            <a:r>
              <a:rPr/>
              <a:t>data</a:t>
            </a:r>
            <a:r>
              <a:rPr/>
              <a:t> </a:t>
            </a:r>
            <a:r>
              <a:rPr/>
              <a:t>on</a:t>
            </a:r>
            <a:r>
              <a:rPr/>
              <a:t> </a:t>
            </a:r>
            <a:r>
              <a:rPr/>
              <a:t>how</a:t>
            </a:r>
            <a:r>
              <a:rPr/>
              <a:t> </a:t>
            </a:r>
            <a:r>
              <a:rPr/>
              <a:t>long</a:t>
            </a:r>
            <a:r>
              <a:rPr/>
              <a:t> </a:t>
            </a:r>
            <a:r>
              <a:rPr/>
              <a:t>it</a:t>
            </a:r>
            <a:r>
              <a:rPr/>
              <a:t> </a:t>
            </a:r>
            <a:r>
              <a:rPr/>
              <a:t>takes</a:t>
            </a:r>
            <a:r>
              <a:rPr/>
              <a:t> </a:t>
            </a:r>
            <a:r>
              <a:rPr/>
              <a:t>on</a:t>
            </a:r>
            <a:r>
              <a:rPr/>
              <a:t> </a:t>
            </a:r>
            <a:r>
              <a:rPr/>
              <a:t>average</a:t>
            </a:r>
            <a:r>
              <a:rPr/>
              <a:t> </a:t>
            </a:r>
            <a:r>
              <a:rPr/>
              <a:t>to</a:t>
            </a:r>
            <a:r>
              <a:rPr/>
              <a:t> </a:t>
            </a:r>
            <a:r>
              <a:rPr/>
              <a:t>fill</a:t>
            </a:r>
            <a:r>
              <a:rPr/>
              <a:t> </a:t>
            </a:r>
            <a:r>
              <a:rPr/>
              <a:t>out</a:t>
            </a:r>
            <a:r>
              <a:rPr/>
              <a:t> </a:t>
            </a:r>
            <a:r>
              <a:rPr/>
              <a:t>the</a:t>
            </a:r>
            <a:r>
              <a:rPr/>
              <a:t> </a:t>
            </a:r>
            <a:r>
              <a:rPr/>
              <a:t>questionnaire.</a:t>
            </a:r>
            <a:r>
              <a:rPr/>
              <a:t> </a:t>
            </a:r>
            <a:r>
              <a:rPr/>
              <a:t>This</a:t>
            </a:r>
            <a:r>
              <a:rPr/>
              <a:t> </a:t>
            </a:r>
            <a:r>
              <a:rPr/>
              <a:t>could</a:t>
            </a:r>
            <a:r>
              <a:rPr/>
              <a:t> </a:t>
            </a:r>
            <a:r>
              <a:rPr/>
              <a:t>be</a:t>
            </a:r>
            <a:r>
              <a:rPr/>
              <a:t> </a:t>
            </a:r>
            <a:r>
              <a:rPr/>
              <a:t>placed</a:t>
            </a:r>
            <a:r>
              <a:rPr/>
              <a:t> </a:t>
            </a:r>
            <a:r>
              <a:rPr/>
              <a:t>in</a:t>
            </a:r>
            <a:r>
              <a:rPr/>
              <a:t> </a:t>
            </a:r>
            <a:r>
              <a:rPr/>
              <a:t>the</a:t>
            </a:r>
            <a:r>
              <a:rPr/>
              <a:t> </a:t>
            </a:r>
            <a:r>
              <a:rPr/>
              <a:t>cover</a:t>
            </a:r>
            <a:r>
              <a:rPr/>
              <a:t> </a:t>
            </a:r>
            <a:r>
              <a:rPr/>
              <a:t>letter</a:t>
            </a:r>
            <a:r>
              <a:rPr/>
              <a:t> </a:t>
            </a:r>
            <a:r>
              <a:rPr/>
              <a:t>for</a:t>
            </a:r>
            <a:r>
              <a:rPr/>
              <a:t> </a:t>
            </a:r>
            <a:r>
              <a:rPr/>
              <a:t>the</a:t>
            </a:r>
            <a:r>
              <a:rPr/>
              <a:t> </a:t>
            </a:r>
            <a:r>
              <a:rPr/>
              <a:t>questionnaire</a:t>
            </a:r>
            <a:r>
              <a:rPr/>
              <a:t> </a:t>
            </a:r>
            <a:r>
              <a:rPr/>
              <a:t>or</a:t>
            </a:r>
            <a:r>
              <a:rPr/>
              <a:t> </a:t>
            </a:r>
            <a:r>
              <a:rPr/>
              <a:t>in</a:t>
            </a:r>
            <a:r>
              <a:rPr/>
              <a:t> </a:t>
            </a:r>
            <a:r>
              <a:rPr/>
              <a:t>the</a:t>
            </a:r>
            <a:r>
              <a:rPr/>
              <a:t> </a:t>
            </a:r>
            <a:r>
              <a:rPr/>
              <a:t>consent</a:t>
            </a:r>
            <a:r>
              <a:rPr/>
              <a:t> </a:t>
            </a:r>
            <a:r>
              <a:rPr/>
              <a:t>form.</a:t>
            </a:r>
          </a:p>
          <a:p>
            <a:pPr lvl="0" marL="0" indent="0">
              <a:buNone/>
            </a:pPr>
          </a:p>
          <a:p>
            <a:pPr lvl="0" marL="0" indent="0">
              <a:buNone/>
            </a:pPr>
            <a:r>
              <a:rPr/>
              <a:t>Also</a:t>
            </a:r>
            <a:r>
              <a:rPr/>
              <a:t> </a:t>
            </a:r>
            <a:r>
              <a:rPr/>
              <a:t>get</a:t>
            </a:r>
            <a:r>
              <a:rPr/>
              <a:t> </a:t>
            </a:r>
            <a:r>
              <a:rPr/>
              <a:t>an</a:t>
            </a:r>
            <a:r>
              <a:rPr/>
              <a:t> </a:t>
            </a:r>
            <a:r>
              <a:rPr/>
              <a:t>estimate</a:t>
            </a:r>
            <a:r>
              <a:rPr/>
              <a:t> </a:t>
            </a:r>
            <a:r>
              <a:rPr/>
              <a:t>on</a:t>
            </a:r>
            <a:r>
              <a:rPr/>
              <a:t> </a:t>
            </a:r>
            <a:r>
              <a:rPr/>
              <a:t>how</a:t>
            </a:r>
            <a:r>
              <a:rPr/>
              <a:t> </a:t>
            </a:r>
            <a:r>
              <a:rPr/>
              <a:t>much</a:t>
            </a:r>
            <a:r>
              <a:rPr/>
              <a:t> </a:t>
            </a:r>
            <a:r>
              <a:rPr/>
              <a:t>labor</a:t>
            </a:r>
            <a:r>
              <a:rPr/>
              <a:t> </a:t>
            </a:r>
            <a:r>
              <a:rPr/>
              <a:t>is</a:t>
            </a:r>
            <a:r>
              <a:rPr/>
              <a:t> </a:t>
            </a:r>
            <a:r>
              <a:rPr/>
              <a:t>needed</a:t>
            </a:r>
            <a:r>
              <a:rPr/>
              <a:t> </a:t>
            </a:r>
            <a:r>
              <a:rPr/>
              <a:t>to</a:t>
            </a:r>
            <a:r>
              <a:rPr/>
              <a:t> </a:t>
            </a:r>
            <a:r>
              <a:rPr/>
              <a:t>distribute</a:t>
            </a:r>
            <a:r>
              <a:rPr/>
              <a:t> </a:t>
            </a:r>
            <a:r>
              <a:rPr/>
              <a:t>and</a:t>
            </a:r>
            <a:r>
              <a:rPr/>
              <a:t> </a:t>
            </a:r>
            <a:r>
              <a:rPr/>
              <a:t>recollect</a:t>
            </a:r>
            <a:r>
              <a:rPr/>
              <a:t> </a:t>
            </a:r>
            <a:r>
              <a:rPr/>
              <a:t>all</a:t>
            </a:r>
            <a:r>
              <a:rPr/>
              <a:t> </a:t>
            </a:r>
            <a:r>
              <a:rPr/>
              <a:t>the</a:t>
            </a:r>
            <a:r>
              <a:rPr/>
              <a:t> </a:t>
            </a:r>
            <a:r>
              <a:rPr/>
              <a:t>questionnaires.</a:t>
            </a:r>
            <a:r>
              <a:rPr/>
              <a:t> </a:t>
            </a:r>
            <a:r>
              <a:rPr/>
              <a:t>See</a:t>
            </a:r>
            <a:r>
              <a:rPr/>
              <a:t> </a:t>
            </a:r>
            <a:r>
              <a:rPr/>
              <a:t>how</a:t>
            </a:r>
            <a:r>
              <a:rPr/>
              <a:t> </a:t>
            </a:r>
            <a:r>
              <a:rPr/>
              <a:t>many</a:t>
            </a:r>
            <a:r>
              <a:rPr/>
              <a:t> </a:t>
            </a:r>
            <a:r>
              <a:rPr/>
              <a:t>people</a:t>
            </a:r>
            <a:r>
              <a:rPr/>
              <a:t> </a:t>
            </a:r>
            <a:r>
              <a:rPr/>
              <a:t>need</a:t>
            </a:r>
            <a:r>
              <a:rPr/>
              <a:t> </a:t>
            </a:r>
            <a:r>
              <a:rPr/>
              <a:t>a</a:t>
            </a:r>
            <a:r>
              <a:rPr/>
              <a:t> </a:t>
            </a:r>
            <a:r>
              <a:rPr/>
              <a:t>reminder</a:t>
            </a:r>
            <a:r>
              <a:rPr/>
              <a:t> </a:t>
            </a:r>
            <a:r>
              <a:rPr/>
              <a:t>notice</a:t>
            </a:r>
            <a:r>
              <a:rPr/>
              <a:t> </a:t>
            </a:r>
            <a:r>
              <a:rPr/>
              <a:t>(or</a:t>
            </a:r>
            <a:r>
              <a:rPr/>
              <a:t> </a:t>
            </a:r>
            <a:r>
              <a:rPr/>
              <a:t>two</a:t>
            </a:r>
            <a:r>
              <a:rPr/>
              <a:t> </a:t>
            </a:r>
            <a:r>
              <a:rPr/>
              <a:t>reminders)</a:t>
            </a:r>
            <a:r>
              <a:rPr/>
              <a:t> </a:t>
            </a:r>
            <a:r>
              <a:rPr/>
              <a:t>to</a:t>
            </a:r>
            <a:r>
              <a:rPr/>
              <a:t> </a:t>
            </a:r>
            <a:r>
              <a:rPr/>
              <a:t>return</a:t>
            </a:r>
            <a:r>
              <a:rPr/>
              <a:t> </a:t>
            </a:r>
            <a:r>
              <a:rPr/>
              <a:t>their</a:t>
            </a:r>
            <a:r>
              <a:rPr/>
              <a:t> </a:t>
            </a:r>
            <a:r>
              <a:rPr/>
              <a:t>questionnaires.</a:t>
            </a:r>
            <a:r>
              <a:rPr/>
              <a:t> </a:t>
            </a:r>
            <a:r>
              <a:rPr/>
              <a:t>This</a:t>
            </a:r>
            <a:r>
              <a:rPr/>
              <a:t> </a:t>
            </a:r>
            <a:r>
              <a:rPr/>
              <a:t>sort</a:t>
            </a:r>
            <a:r>
              <a:rPr/>
              <a:t> </a:t>
            </a:r>
            <a:r>
              <a:rPr/>
              <a:t>of</a:t>
            </a:r>
            <a:r>
              <a:rPr/>
              <a:t> </a:t>
            </a:r>
            <a:r>
              <a:rPr/>
              <a:t>information</a:t>
            </a:r>
            <a:r>
              <a:rPr/>
              <a:t> </a:t>
            </a:r>
            <a:r>
              <a:rPr/>
              <a:t>during</a:t>
            </a:r>
            <a:r>
              <a:rPr/>
              <a:t> </a:t>
            </a:r>
            <a:r>
              <a:rPr/>
              <a:t>a</a:t>
            </a:r>
            <a:r>
              <a:rPr/>
              <a:t> </a:t>
            </a:r>
            <a:r>
              <a:rPr/>
              <a:t>pilot</a:t>
            </a:r>
            <a:r>
              <a:rPr/>
              <a:t> </a:t>
            </a:r>
            <a:r>
              <a:rPr/>
              <a:t>study</a:t>
            </a:r>
            <a:r>
              <a:rPr/>
              <a:t> </a:t>
            </a:r>
            <a:r>
              <a:rPr/>
              <a:t>will</a:t>
            </a:r>
            <a:r>
              <a:rPr/>
              <a:t> </a:t>
            </a:r>
            <a:r>
              <a:rPr/>
              <a:t>help</a:t>
            </a:r>
            <a:r>
              <a:rPr/>
              <a:t> </a:t>
            </a:r>
            <a:r>
              <a:rPr/>
              <a:t>you</a:t>
            </a:r>
            <a:r>
              <a:rPr/>
              <a:t> </a:t>
            </a:r>
            <a:r>
              <a:rPr/>
              <a:t>plan</a:t>
            </a:r>
            <a:r>
              <a:rPr/>
              <a:t> </a:t>
            </a:r>
            <a:r>
              <a:rPr/>
              <a:t>the</a:t>
            </a:r>
            <a:r>
              <a:rPr/>
              <a:t> </a:t>
            </a:r>
            <a:r>
              <a:rPr/>
              <a:t>main</a:t>
            </a:r>
            <a:r>
              <a:rPr/>
              <a:t> </a:t>
            </a:r>
            <a:r>
              <a:rPr/>
              <a:t>study</a:t>
            </a:r>
            <a:r>
              <a:rPr/>
              <a:t> </a:t>
            </a:r>
            <a:r>
              <a:rPr/>
              <a:t>more</a:t>
            </a:r>
            <a:r>
              <a:rPr/>
              <a:t> </a:t>
            </a:r>
            <a:r>
              <a:rPr/>
              <a:t>effectively.</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That’s</a:t>
            </a:r>
            <a:r>
              <a:rPr/>
              <a:t> </a:t>
            </a:r>
            <a:r>
              <a:rPr/>
              <a:t>about</a:t>
            </a:r>
            <a:r>
              <a:rPr/>
              <a:t> </a:t>
            </a:r>
            <a:r>
              <a:rPr/>
              <a:t>it</a:t>
            </a:r>
            <a:r>
              <a:rPr/>
              <a:t> </a:t>
            </a:r>
            <a:r>
              <a:rPr/>
              <a:t>for</a:t>
            </a:r>
            <a:r>
              <a:rPr/>
              <a:t> </a:t>
            </a:r>
            <a:r>
              <a:rPr/>
              <a:t>questionnaires.</a:t>
            </a:r>
            <a:r>
              <a:rPr/>
              <a:t> </a:t>
            </a:r>
            <a:r>
              <a:rPr/>
              <a:t>Let’s</a:t>
            </a:r>
            <a:r>
              <a:rPr/>
              <a:t> </a:t>
            </a:r>
            <a:r>
              <a:rPr/>
              <a:t>take</a:t>
            </a:r>
            <a:r>
              <a:rPr/>
              <a:t> </a:t>
            </a:r>
            <a:r>
              <a:rPr/>
              <a:t>another</a:t>
            </a:r>
            <a:r>
              <a:rPr/>
              <a:t> </a:t>
            </a:r>
            <a:r>
              <a:rPr/>
              <a:t>break.</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case</a:t>
            </a:r>
            <a:r>
              <a:rPr/>
              <a:t> </a:t>
            </a:r>
            <a:r>
              <a:rPr/>
              <a:t>report</a:t>
            </a:r>
            <a:r>
              <a:rPr/>
              <a:t> </a:t>
            </a:r>
            <a:r>
              <a:rPr/>
              <a:t>form</a:t>
            </a:r>
            <a:r>
              <a:rPr/>
              <a:t> </a:t>
            </a:r>
            <a:r>
              <a:rPr/>
              <a:t>is</a:t>
            </a:r>
            <a:r>
              <a:rPr/>
              <a:t> </a:t>
            </a:r>
            <a:r>
              <a:rPr/>
              <a:t>a</a:t>
            </a:r>
            <a:r>
              <a:rPr/>
              <a:t> </a:t>
            </a:r>
            <a:r>
              <a:rPr/>
              <a:t>paper</a:t>
            </a:r>
            <a:r>
              <a:rPr/>
              <a:t> </a:t>
            </a:r>
            <a:r>
              <a:rPr/>
              <a:t>or</a:t>
            </a:r>
            <a:r>
              <a:rPr/>
              <a:t> </a:t>
            </a:r>
            <a:r>
              <a:rPr/>
              <a:t>electronic</a:t>
            </a:r>
            <a:r>
              <a:rPr/>
              <a:t> </a:t>
            </a:r>
            <a:r>
              <a:rPr/>
              <a:t>form</a:t>
            </a:r>
            <a:r>
              <a:rPr/>
              <a:t> </a:t>
            </a:r>
            <a:r>
              <a:rPr/>
              <a:t>used</a:t>
            </a:r>
            <a:r>
              <a:rPr/>
              <a:t> </a:t>
            </a:r>
            <a:r>
              <a:rPr/>
              <a:t>by</a:t>
            </a:r>
            <a:r>
              <a:rPr/>
              <a:t> </a:t>
            </a:r>
            <a:r>
              <a:rPr/>
              <a:t>a</a:t>
            </a:r>
            <a:r>
              <a:rPr/>
              <a:t> </a:t>
            </a:r>
            <a:r>
              <a:rPr/>
              <a:t>member</a:t>
            </a:r>
            <a:r>
              <a:rPr/>
              <a:t> </a:t>
            </a:r>
            <a:r>
              <a:rPr/>
              <a:t>of</a:t>
            </a:r>
            <a:r>
              <a:rPr/>
              <a:t> </a:t>
            </a:r>
            <a:r>
              <a:rPr/>
              <a:t>the</a:t>
            </a:r>
            <a:r>
              <a:rPr/>
              <a:t> </a:t>
            </a:r>
            <a:r>
              <a:rPr/>
              <a:t>research</a:t>
            </a:r>
            <a:r>
              <a:rPr/>
              <a:t> </a:t>
            </a:r>
            <a:r>
              <a:rPr/>
              <a:t>team</a:t>
            </a:r>
            <a:r>
              <a:rPr/>
              <a:t> </a:t>
            </a:r>
            <a:r>
              <a:rPr/>
              <a:t>to</a:t>
            </a:r>
            <a:r>
              <a:rPr/>
              <a:t> </a:t>
            </a:r>
            <a:r>
              <a:rPr/>
              <a:t>collect</a:t>
            </a:r>
            <a:r>
              <a:rPr/>
              <a:t> </a:t>
            </a:r>
            <a:r>
              <a:rPr/>
              <a:t>and</a:t>
            </a:r>
            <a:r>
              <a:rPr/>
              <a:t> </a:t>
            </a:r>
            <a:r>
              <a:rPr/>
              <a:t>store</a:t>
            </a:r>
            <a:r>
              <a:rPr/>
              <a:t> </a:t>
            </a:r>
            <a:r>
              <a:rPr/>
              <a:t>data.</a:t>
            </a:r>
            <a:r>
              <a:rPr/>
              <a:t> </a:t>
            </a:r>
            <a:r>
              <a:rPr/>
              <a:t>There</a:t>
            </a:r>
            <a:r>
              <a:rPr/>
              <a:t> </a:t>
            </a:r>
            <a:r>
              <a:rPr/>
              <a:t>is</a:t>
            </a:r>
            <a:r>
              <a:rPr/>
              <a:t> </a:t>
            </a:r>
            <a:r>
              <a:rPr/>
              <a:t>a</a:t>
            </a:r>
            <a:r>
              <a:rPr/>
              <a:t> </a:t>
            </a:r>
            <a:r>
              <a:rPr/>
              <a:t>separate</a:t>
            </a:r>
            <a:r>
              <a:rPr/>
              <a:t> </a:t>
            </a:r>
            <a:r>
              <a:rPr/>
              <a:t>form</a:t>
            </a:r>
            <a:r>
              <a:rPr/>
              <a:t> </a:t>
            </a:r>
            <a:r>
              <a:rPr/>
              <a:t>for</a:t>
            </a:r>
            <a:r>
              <a:rPr/>
              <a:t> </a:t>
            </a:r>
            <a:r>
              <a:rPr/>
              <a:t>each</a:t>
            </a:r>
            <a:r>
              <a:rPr/>
              <a:t> </a:t>
            </a:r>
            <a:r>
              <a:rPr/>
              <a:t>patient,</a:t>
            </a:r>
            <a:r>
              <a:rPr/>
              <a:t> </a:t>
            </a:r>
            <a:r>
              <a:rPr/>
              <a:t>though</a:t>
            </a:r>
            <a:r>
              <a:rPr/>
              <a:t> </a:t>
            </a:r>
            <a:r>
              <a:rPr/>
              <a:t>sometimes</a:t>
            </a:r>
            <a:r>
              <a:rPr/>
              <a:t> </a:t>
            </a:r>
            <a:r>
              <a:rPr/>
              <a:t>there</a:t>
            </a:r>
            <a:r>
              <a:rPr/>
              <a:t> </a:t>
            </a:r>
            <a:r>
              <a:rPr/>
              <a:t>are</a:t>
            </a:r>
            <a:r>
              <a:rPr/>
              <a:t> </a:t>
            </a:r>
            <a:r>
              <a:rPr/>
              <a:t>multiple</a:t>
            </a:r>
            <a:r>
              <a:rPr/>
              <a:t> </a:t>
            </a:r>
            <a:r>
              <a:rPr/>
              <a:t>forms,</a:t>
            </a:r>
            <a:r>
              <a:rPr/>
              <a:t> </a:t>
            </a:r>
            <a:r>
              <a:rPr/>
              <a:t>especially</a:t>
            </a:r>
            <a:r>
              <a:rPr/>
              <a:t> </a:t>
            </a:r>
            <a:r>
              <a:rPr/>
              <a:t>for</a:t>
            </a:r>
            <a:r>
              <a:rPr/>
              <a:t> </a:t>
            </a:r>
            <a:r>
              <a:rPr/>
              <a:t>a</a:t>
            </a:r>
            <a:r>
              <a:rPr/>
              <a:t> </a:t>
            </a:r>
            <a:r>
              <a:rPr/>
              <a:t>longitudinal</a:t>
            </a:r>
            <a:r>
              <a:rPr/>
              <a:t> </a:t>
            </a:r>
            <a:r>
              <a:rPr/>
              <a:t>study.</a:t>
            </a:r>
          </a:p>
          <a:p>
            <a:pPr lvl="0" marL="0" indent="0">
              <a:buNone/>
            </a:pPr>
          </a:p>
          <a:p>
            <a:pPr lvl="0" marL="0" indent="0">
              <a:buNone/>
            </a:pPr>
            <a:r>
              <a:rPr/>
              <a:t>Most</a:t>
            </a:r>
            <a:r>
              <a:rPr/>
              <a:t> </a:t>
            </a:r>
            <a:r>
              <a:rPr/>
              <a:t>of</a:t>
            </a:r>
            <a:r>
              <a:rPr/>
              <a:t> </a:t>
            </a:r>
            <a:r>
              <a:rPr/>
              <a:t>the</a:t>
            </a:r>
            <a:r>
              <a:rPr/>
              <a:t> </a:t>
            </a:r>
            <a:r>
              <a:rPr/>
              <a:t>references</a:t>
            </a:r>
            <a:r>
              <a:rPr/>
              <a:t> </a:t>
            </a:r>
            <a:r>
              <a:rPr/>
              <a:t>on</a:t>
            </a:r>
            <a:r>
              <a:rPr/>
              <a:t> </a:t>
            </a:r>
            <a:r>
              <a:rPr/>
              <a:t>CRFs</a:t>
            </a:r>
            <a:r>
              <a:rPr/>
              <a:t> </a:t>
            </a:r>
            <a:r>
              <a:rPr/>
              <a:t>discuss</a:t>
            </a:r>
            <a:r>
              <a:rPr/>
              <a:t> </a:t>
            </a:r>
            <a:r>
              <a:rPr/>
              <a:t>it</a:t>
            </a:r>
            <a:r>
              <a:rPr/>
              <a:t> </a:t>
            </a:r>
            <a:r>
              <a:rPr/>
              <a:t>from</a:t>
            </a:r>
            <a:r>
              <a:rPr/>
              <a:t> </a:t>
            </a:r>
            <a:r>
              <a:rPr/>
              <a:t>the</a:t>
            </a:r>
            <a:r>
              <a:rPr/>
              <a:t> </a:t>
            </a:r>
            <a:r>
              <a:rPr/>
              <a:t>perspective</a:t>
            </a:r>
            <a:r>
              <a:rPr/>
              <a:t> </a:t>
            </a:r>
            <a:r>
              <a:rPr/>
              <a:t>of</a:t>
            </a:r>
            <a:r>
              <a:rPr/>
              <a:t> </a:t>
            </a:r>
            <a:r>
              <a:rPr/>
              <a:t>a</a:t>
            </a:r>
            <a:r>
              <a:rPr/>
              <a:t> </a:t>
            </a:r>
            <a:r>
              <a:rPr/>
              <a:t>prospective</a:t>
            </a:r>
            <a:r>
              <a:rPr/>
              <a:t> </a:t>
            </a:r>
            <a:r>
              <a:rPr/>
              <a:t>clinical</a:t>
            </a:r>
            <a:r>
              <a:rPr/>
              <a:t> </a:t>
            </a:r>
            <a:r>
              <a:rPr/>
              <a:t>trial.</a:t>
            </a:r>
            <a:r>
              <a:rPr/>
              <a:t> </a:t>
            </a:r>
            <a:r>
              <a:rPr/>
              <a:t>It</a:t>
            </a:r>
            <a:r>
              <a:rPr/>
              <a:t> </a:t>
            </a:r>
            <a:r>
              <a:rPr/>
              <a:t>can</a:t>
            </a:r>
            <a:r>
              <a:rPr/>
              <a:t> </a:t>
            </a:r>
            <a:r>
              <a:rPr/>
              <a:t>also</a:t>
            </a:r>
            <a:r>
              <a:rPr/>
              <a:t> </a:t>
            </a:r>
            <a:r>
              <a:rPr/>
              <a:t>be</a:t>
            </a:r>
            <a:r>
              <a:rPr/>
              <a:t> </a:t>
            </a:r>
            <a:r>
              <a:rPr/>
              <a:t>used</a:t>
            </a:r>
            <a:r>
              <a:rPr/>
              <a:t> </a:t>
            </a:r>
            <a:r>
              <a:rPr/>
              <a:t>to</a:t>
            </a:r>
            <a:r>
              <a:rPr/>
              <a:t> </a:t>
            </a:r>
            <a:r>
              <a:rPr/>
              <a:t>extract</a:t>
            </a:r>
            <a:r>
              <a:rPr/>
              <a:t> </a:t>
            </a:r>
            <a:r>
              <a:rPr/>
              <a:t>information</a:t>
            </a:r>
            <a:r>
              <a:rPr/>
              <a:t> </a:t>
            </a:r>
            <a:r>
              <a:rPr/>
              <a:t>from</a:t>
            </a:r>
            <a:r>
              <a:rPr/>
              <a:t> </a:t>
            </a:r>
            <a:r>
              <a:rPr/>
              <a:t>an</a:t>
            </a:r>
            <a:r>
              <a:rPr/>
              <a:t> </a:t>
            </a:r>
            <a:r>
              <a:rPr/>
              <a:t>existing</a:t>
            </a:r>
            <a:r>
              <a:rPr/>
              <a:t> </a:t>
            </a:r>
            <a:r>
              <a:rPr/>
              <a:t>database</a:t>
            </a:r>
            <a:r>
              <a:rPr/>
              <a:t> </a:t>
            </a:r>
            <a:r>
              <a:rPr/>
              <a:t>where</a:t>
            </a:r>
            <a:r>
              <a:rPr/>
              <a:t> </a:t>
            </a:r>
            <a:r>
              <a:rPr/>
              <a:t>more</a:t>
            </a:r>
            <a:r>
              <a:rPr/>
              <a:t> </a:t>
            </a:r>
            <a:r>
              <a:rPr/>
              <a:t>direct</a:t>
            </a:r>
            <a:r>
              <a:rPr/>
              <a:t> </a:t>
            </a:r>
            <a:r>
              <a:rPr/>
              <a:t>approaches</a:t>
            </a:r>
            <a:r>
              <a:rPr/>
              <a:t> </a:t>
            </a:r>
            <a:r>
              <a:rPr/>
              <a:t>such</a:t>
            </a:r>
            <a:r>
              <a:rPr/>
              <a:t> </a:t>
            </a:r>
            <a:r>
              <a:rPr/>
              <a:t>as</a:t>
            </a:r>
            <a:r>
              <a:rPr/>
              <a:t> </a:t>
            </a:r>
            <a:r>
              <a:rPr/>
              <a:t>a</a:t>
            </a:r>
            <a:r>
              <a:rPr/>
              <a:t> </a:t>
            </a:r>
            <a:r>
              <a:rPr/>
              <a:t>SQL</a:t>
            </a:r>
            <a:r>
              <a:rPr/>
              <a:t> </a:t>
            </a:r>
            <a:r>
              <a:rPr/>
              <a:t>query</a:t>
            </a:r>
            <a:r>
              <a:rPr/>
              <a:t> </a:t>
            </a:r>
            <a:r>
              <a:rPr/>
              <a:t>are</a:t>
            </a:r>
            <a:r>
              <a:rPr/>
              <a:t> </a:t>
            </a:r>
            <a:r>
              <a:rPr/>
              <a:t>not</a:t>
            </a:r>
            <a:r>
              <a:rPr/>
              <a:t> </a:t>
            </a:r>
            <a:r>
              <a:rPr/>
              <a:t>possible.</a:t>
            </a:r>
            <a:r>
              <a:rPr/>
              <a:t> </a:t>
            </a:r>
            <a:r>
              <a:rPr/>
              <a:t>This</a:t>
            </a:r>
            <a:r>
              <a:rPr/>
              <a:t> </a:t>
            </a:r>
            <a:r>
              <a:rPr/>
              <a:t>is</a:t>
            </a:r>
            <a:r>
              <a:rPr/>
              <a:t> </a:t>
            </a:r>
            <a:r>
              <a:rPr/>
              <a:t>often</a:t>
            </a:r>
            <a:r>
              <a:rPr/>
              <a:t> </a:t>
            </a:r>
            <a:r>
              <a:rPr/>
              <a:t>when</a:t>
            </a:r>
            <a:r>
              <a:rPr/>
              <a:t> </a:t>
            </a:r>
            <a:r>
              <a:rPr/>
              <a:t>the</a:t>
            </a:r>
            <a:r>
              <a:rPr/>
              <a:t> </a:t>
            </a:r>
            <a:r>
              <a:rPr/>
              <a:t>information</a:t>
            </a:r>
            <a:r>
              <a:rPr/>
              <a:t> </a:t>
            </a:r>
            <a:r>
              <a:rPr/>
              <a:t>is</a:t>
            </a:r>
            <a:r>
              <a:rPr/>
              <a:t> </a:t>
            </a:r>
            <a:r>
              <a:rPr/>
              <a:t>not</a:t>
            </a:r>
            <a:r>
              <a:rPr/>
              <a:t> </a:t>
            </a:r>
            <a:r>
              <a:rPr/>
              <a:t>structured</a:t>
            </a:r>
            <a:r>
              <a:rPr/>
              <a:t> </a:t>
            </a:r>
            <a:r>
              <a:rPr/>
              <a:t>and</a:t>
            </a:r>
            <a:r>
              <a:rPr/>
              <a:t> </a:t>
            </a:r>
            <a:r>
              <a:rPr/>
              <a:t>requires</a:t>
            </a:r>
            <a:r>
              <a:rPr/>
              <a:t> </a:t>
            </a:r>
            <a:r>
              <a:rPr/>
              <a:t>human</a:t>
            </a:r>
            <a:r>
              <a:rPr/>
              <a:t> </a:t>
            </a:r>
            <a:r>
              <a:rPr/>
              <a:t>judgement</a:t>
            </a:r>
            <a:r>
              <a:rPr/>
              <a:t> </a:t>
            </a:r>
            <a:r>
              <a:rPr/>
              <a:t>to</a:t>
            </a:r>
            <a:r>
              <a:rPr/>
              <a:t> </a:t>
            </a:r>
            <a:r>
              <a:rPr/>
              <a:t>extract</a:t>
            </a:r>
            <a:r>
              <a:rPr/>
              <a:t> </a:t>
            </a:r>
            <a:r>
              <a:rPr/>
              <a:t>the</a:t>
            </a:r>
            <a:r>
              <a:rPr/>
              <a:t> </a:t>
            </a:r>
            <a:r>
              <a:rPr/>
              <a:t>information,</a:t>
            </a:r>
            <a:r>
              <a:rPr/>
              <a:t> </a:t>
            </a:r>
            <a:r>
              <a:rPr/>
              <a:t>which</a:t>
            </a:r>
            <a:r>
              <a:rPr/>
              <a:t> </a:t>
            </a:r>
            <a:r>
              <a:rPr/>
              <a:t>can</a:t>
            </a:r>
            <a:r>
              <a:rPr/>
              <a:t> </a:t>
            </a:r>
            <a:r>
              <a:rPr/>
              <a:t>reside</a:t>
            </a:r>
            <a:r>
              <a:rPr/>
              <a:t> </a:t>
            </a:r>
            <a:r>
              <a:rPr/>
              <a:t>in</a:t>
            </a:r>
            <a:r>
              <a:rPr/>
              <a:t> </a:t>
            </a:r>
            <a:r>
              <a:rPr/>
              <a:t>several</a:t>
            </a:r>
            <a:r>
              <a:rPr/>
              <a:t> </a:t>
            </a:r>
            <a:r>
              <a:rPr/>
              <a:t>different</a:t>
            </a:r>
            <a:r>
              <a:rPr/>
              <a:t> </a:t>
            </a:r>
            <a:r>
              <a:rPr/>
              <a:t>places.</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While</a:t>
            </a:r>
            <a:r>
              <a:rPr/>
              <a:t> </a:t>
            </a:r>
            <a:r>
              <a:rPr/>
              <a:t>the</a:t>
            </a:r>
            <a:r>
              <a:rPr/>
              <a:t> </a:t>
            </a:r>
            <a:r>
              <a:rPr/>
              <a:t>CRF</a:t>
            </a:r>
            <a:r>
              <a:rPr/>
              <a:t> </a:t>
            </a:r>
            <a:r>
              <a:rPr/>
              <a:t>can</a:t>
            </a:r>
            <a:r>
              <a:rPr/>
              <a:t> </a:t>
            </a:r>
            <a:r>
              <a:rPr/>
              <a:t>contain</a:t>
            </a:r>
            <a:r>
              <a:rPr/>
              <a:t> </a:t>
            </a:r>
            <a:r>
              <a:rPr/>
              <a:t>any</a:t>
            </a:r>
            <a:r>
              <a:rPr/>
              <a:t> </a:t>
            </a:r>
            <a:r>
              <a:rPr/>
              <a:t>type</a:t>
            </a:r>
            <a:r>
              <a:rPr/>
              <a:t> </a:t>
            </a:r>
            <a:r>
              <a:rPr/>
              <a:t>of</a:t>
            </a:r>
            <a:r>
              <a:rPr/>
              <a:t> </a:t>
            </a:r>
            <a:r>
              <a:rPr/>
              <a:t>data,</a:t>
            </a:r>
            <a:r>
              <a:rPr/>
              <a:t> </a:t>
            </a:r>
            <a:r>
              <a:rPr/>
              <a:t>it</a:t>
            </a:r>
            <a:r>
              <a:rPr/>
              <a:t> </a:t>
            </a:r>
            <a:r>
              <a:rPr/>
              <a:t>most</a:t>
            </a:r>
            <a:r>
              <a:rPr/>
              <a:t> </a:t>
            </a:r>
            <a:r>
              <a:rPr/>
              <a:t>commonly</a:t>
            </a:r>
            <a:r>
              <a:rPr/>
              <a:t> </a:t>
            </a:r>
            <a:r>
              <a:rPr/>
              <a:t>is</a:t>
            </a:r>
            <a:r>
              <a:rPr/>
              <a:t> </a:t>
            </a:r>
            <a:r>
              <a:rPr/>
              <a:t>used</a:t>
            </a:r>
            <a:r>
              <a:rPr/>
              <a:t> </a:t>
            </a:r>
            <a:r>
              <a:rPr/>
              <a:t>to</a:t>
            </a:r>
            <a:r>
              <a:rPr/>
              <a:t> </a:t>
            </a:r>
            <a:r>
              <a:rPr/>
              <a:t>collect</a:t>
            </a:r>
            <a:r>
              <a:rPr/>
              <a:t> </a:t>
            </a:r>
            <a:r>
              <a:rPr/>
              <a:t>information</a:t>
            </a:r>
            <a:r>
              <a:rPr/>
              <a:t> </a:t>
            </a:r>
            <a:r>
              <a:rPr/>
              <a:t>from</a:t>
            </a:r>
            <a:r>
              <a:rPr/>
              <a:t> </a:t>
            </a:r>
            <a:r>
              <a:rPr/>
              <a:t>a</a:t>
            </a:r>
            <a:r>
              <a:rPr/>
              <a:t> </a:t>
            </a:r>
            <a:r>
              <a:rPr/>
              <a:t>physical</a:t>
            </a:r>
            <a:r>
              <a:rPr/>
              <a:t> </a:t>
            </a:r>
            <a:r>
              <a:rPr/>
              <a:t>exam</a:t>
            </a:r>
            <a:r>
              <a:rPr/>
              <a:t> </a:t>
            </a:r>
            <a:r>
              <a:rPr/>
              <a:t>plus</a:t>
            </a:r>
            <a:r>
              <a:rPr/>
              <a:t> </a:t>
            </a:r>
            <a:r>
              <a:rPr/>
              <a:t>a</a:t>
            </a:r>
            <a:r>
              <a:rPr/>
              <a:t> </a:t>
            </a:r>
            <a:r>
              <a:rPr/>
              <a:t>medical</a:t>
            </a:r>
            <a:r>
              <a:rPr/>
              <a:t> </a:t>
            </a:r>
            <a:r>
              <a:rPr/>
              <a:t>history.</a:t>
            </a:r>
          </a:p>
          <a:p>
            <a:pPr lvl="0" marL="0" indent="0">
              <a:buNone/>
            </a:pPr>
          </a:p>
          <a:p>
            <a:pPr lvl="0" marL="0" indent="0">
              <a:buNone/>
            </a:pPr>
            <a:r>
              <a:rPr/>
              <a:t>To</a:t>
            </a:r>
            <a:r>
              <a:rPr/>
              <a:t> </a:t>
            </a:r>
            <a:r>
              <a:rPr/>
              <a:t>protect</a:t>
            </a:r>
            <a:r>
              <a:rPr/>
              <a:t> </a:t>
            </a:r>
            <a:r>
              <a:rPr/>
              <a:t>privacy,</a:t>
            </a:r>
            <a:r>
              <a:rPr/>
              <a:t> </a:t>
            </a:r>
            <a:r>
              <a:rPr/>
              <a:t>the</a:t>
            </a:r>
            <a:r>
              <a:rPr/>
              <a:t> </a:t>
            </a:r>
            <a:r>
              <a:rPr/>
              <a:t>CRF</a:t>
            </a:r>
            <a:r>
              <a:rPr/>
              <a:t> </a:t>
            </a:r>
            <a:r>
              <a:rPr/>
              <a:t>will</a:t>
            </a:r>
            <a:r>
              <a:rPr/>
              <a:t> </a:t>
            </a:r>
            <a:r>
              <a:rPr/>
              <a:t>commonly</a:t>
            </a:r>
            <a:r>
              <a:rPr/>
              <a:t> </a:t>
            </a:r>
            <a:r>
              <a:rPr/>
              <a:t>avoid</a:t>
            </a:r>
            <a:r>
              <a:rPr/>
              <a:t> </a:t>
            </a:r>
            <a:r>
              <a:rPr/>
              <a:t>any</a:t>
            </a:r>
            <a:r>
              <a:rPr/>
              <a:t> </a:t>
            </a:r>
            <a:r>
              <a:rPr/>
              <a:t>personal</a:t>
            </a:r>
            <a:r>
              <a:rPr/>
              <a:t> </a:t>
            </a:r>
            <a:r>
              <a:rPr/>
              <a:t>identifiers,</a:t>
            </a:r>
            <a:r>
              <a:rPr/>
              <a:t> </a:t>
            </a:r>
            <a:r>
              <a:rPr/>
              <a:t>but</a:t>
            </a:r>
            <a:r>
              <a:rPr/>
              <a:t> </a:t>
            </a:r>
            <a:r>
              <a:rPr/>
              <a:t>instead</a:t>
            </a:r>
            <a:r>
              <a:rPr/>
              <a:t> </a:t>
            </a:r>
            <a:r>
              <a:rPr/>
              <a:t>use</a:t>
            </a:r>
            <a:r>
              <a:rPr/>
              <a:t> </a:t>
            </a:r>
            <a:r>
              <a:rPr/>
              <a:t>a</a:t>
            </a:r>
            <a:r>
              <a:rPr/>
              <a:t> </a:t>
            </a:r>
            <a:r>
              <a:rPr/>
              <a:t>subject</a:t>
            </a:r>
            <a:r>
              <a:rPr/>
              <a:t> </a:t>
            </a:r>
            <a:r>
              <a:rPr/>
              <a:t>code.</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poorly</a:t>
            </a:r>
            <a:r>
              <a:rPr/>
              <a:t> </a:t>
            </a:r>
            <a:r>
              <a:rPr/>
              <a:t>designed</a:t>
            </a:r>
            <a:r>
              <a:rPr/>
              <a:t> </a:t>
            </a:r>
            <a:r>
              <a:rPr/>
              <a:t>CRF</a:t>
            </a:r>
            <a:r>
              <a:rPr/>
              <a:t> </a:t>
            </a:r>
            <a:r>
              <a:rPr/>
              <a:t>can</a:t>
            </a:r>
            <a:r>
              <a:rPr/>
              <a:t> </a:t>
            </a:r>
            <a:r>
              <a:rPr/>
              <a:t>lead</a:t>
            </a:r>
            <a:r>
              <a:rPr/>
              <a:t> </a:t>
            </a:r>
            <a:r>
              <a:rPr/>
              <a:t>to</a:t>
            </a:r>
            <a:r>
              <a:rPr/>
              <a:t> </a:t>
            </a:r>
            <a:r>
              <a:rPr/>
              <a:t>data</a:t>
            </a:r>
            <a:r>
              <a:rPr/>
              <a:t> </a:t>
            </a:r>
            <a:r>
              <a:rPr/>
              <a:t>quality</a:t>
            </a:r>
            <a:r>
              <a:rPr/>
              <a:t> </a:t>
            </a:r>
            <a:r>
              <a:rPr/>
              <a:t>problems.</a:t>
            </a:r>
            <a:r>
              <a:rPr/>
              <a:t> </a:t>
            </a:r>
            <a:r>
              <a:rPr/>
              <a:t>A</a:t>
            </a:r>
            <a:r>
              <a:rPr/>
              <a:t> </a:t>
            </a:r>
            <a:r>
              <a:rPr/>
              <a:t>well-designed</a:t>
            </a:r>
            <a:r>
              <a:rPr/>
              <a:t> </a:t>
            </a:r>
            <a:r>
              <a:rPr/>
              <a:t>CRF</a:t>
            </a:r>
            <a:r>
              <a:rPr/>
              <a:t> </a:t>
            </a:r>
            <a:r>
              <a:rPr/>
              <a:t>is</a:t>
            </a:r>
            <a:r>
              <a:rPr/>
              <a:t> </a:t>
            </a:r>
            <a:r>
              <a:rPr/>
              <a:t>clear,</a:t>
            </a:r>
            <a:r>
              <a:rPr/>
              <a:t> </a:t>
            </a:r>
            <a:r>
              <a:rPr/>
              <a:t>unambiguous,</a:t>
            </a:r>
            <a:r>
              <a:rPr/>
              <a:t> </a:t>
            </a:r>
            <a:r>
              <a:rPr/>
              <a:t>easy</a:t>
            </a:r>
            <a:r>
              <a:rPr/>
              <a:t> </a:t>
            </a:r>
            <a:r>
              <a:rPr/>
              <a:t>to</a:t>
            </a:r>
            <a:r>
              <a:rPr/>
              <a:t> </a:t>
            </a:r>
            <a:r>
              <a:rPr/>
              <a:t>read,</a:t>
            </a:r>
            <a:r>
              <a:rPr/>
              <a:t> </a:t>
            </a:r>
            <a:r>
              <a:rPr/>
              <a:t>and</a:t>
            </a:r>
            <a:r>
              <a:rPr/>
              <a:t> </a:t>
            </a:r>
            <a:r>
              <a:rPr/>
              <a:t>follows</a:t>
            </a:r>
            <a:r>
              <a:rPr/>
              <a:t> </a:t>
            </a:r>
            <a:r>
              <a:rPr/>
              <a:t>a</a:t>
            </a:r>
            <a:r>
              <a:rPr/>
              <a:t> </a:t>
            </a:r>
            <a:r>
              <a:rPr/>
              <a:t>consistent</a:t>
            </a:r>
            <a:r>
              <a:rPr/>
              <a:t> </a:t>
            </a:r>
            <a:r>
              <a:rPr/>
              <a:t>format.</a:t>
            </a:r>
            <a:r>
              <a:rPr/>
              <a:t> </a:t>
            </a:r>
            <a:r>
              <a:rPr/>
              <a:t>There</a:t>
            </a:r>
            <a:r>
              <a:rPr/>
              <a:t> </a:t>
            </a:r>
            <a:r>
              <a:rPr/>
              <a:t>are</a:t>
            </a:r>
            <a:r>
              <a:rPr/>
              <a:t> </a:t>
            </a:r>
            <a:r>
              <a:rPr/>
              <a:t>several</a:t>
            </a:r>
            <a:r>
              <a:rPr/>
              <a:t> </a:t>
            </a:r>
            <a:r>
              <a:rPr/>
              <a:t>articles</a:t>
            </a:r>
            <a:r>
              <a:rPr/>
              <a:t> </a:t>
            </a:r>
            <a:r>
              <a:rPr/>
              <a:t>about</a:t>
            </a:r>
            <a:r>
              <a:rPr/>
              <a:t> </a:t>
            </a:r>
            <a:r>
              <a:rPr/>
              <a:t>CRFs</a:t>
            </a:r>
            <a:r>
              <a:rPr/>
              <a:t> </a:t>
            </a:r>
            <a:r>
              <a:rPr/>
              <a:t>that</a:t>
            </a:r>
            <a:r>
              <a:rPr/>
              <a:t> </a:t>
            </a:r>
            <a:r>
              <a:rPr/>
              <a:t>go</a:t>
            </a:r>
            <a:r>
              <a:rPr/>
              <a:t> </a:t>
            </a:r>
            <a:r>
              <a:rPr/>
              <a:t>into</a:t>
            </a:r>
            <a:r>
              <a:rPr/>
              <a:t> </a:t>
            </a:r>
            <a:r>
              <a:rPr/>
              <a:t>great</a:t>
            </a:r>
            <a:r>
              <a:rPr/>
              <a:t> </a:t>
            </a:r>
            <a:r>
              <a:rPr/>
              <a:t>detail</a:t>
            </a:r>
            <a:r>
              <a:rPr/>
              <a:t> </a:t>
            </a:r>
            <a:r>
              <a:rPr/>
              <a:t>on</a:t>
            </a:r>
            <a:r>
              <a:rPr/>
              <a:t> </a:t>
            </a:r>
            <a:r>
              <a:rPr/>
              <a:t>this,</a:t>
            </a:r>
            <a:r>
              <a:rPr/>
              <a:t> </a:t>
            </a:r>
            <a:r>
              <a:rPr/>
              <a:t>and</a:t>
            </a:r>
            <a:r>
              <a:rPr/>
              <a:t> </a:t>
            </a:r>
            <a:r>
              <a:rPr/>
              <a:t>I</a:t>
            </a:r>
            <a:r>
              <a:rPr/>
              <a:t> </a:t>
            </a:r>
            <a:r>
              <a:rPr/>
              <a:t>want</a:t>
            </a:r>
            <a:r>
              <a:rPr/>
              <a:t> </a:t>
            </a:r>
            <a:r>
              <a:rPr/>
              <a:t>you</a:t>
            </a:r>
            <a:r>
              <a:rPr/>
              <a:t> </a:t>
            </a:r>
            <a:r>
              <a:rPr/>
              <a:t>to</a:t>
            </a:r>
            <a:r>
              <a:rPr/>
              <a:t> </a:t>
            </a:r>
            <a:r>
              <a:rPr/>
              <a:t>discuss</a:t>
            </a:r>
            <a:r>
              <a:rPr/>
              <a:t> </a:t>
            </a:r>
            <a:r>
              <a:rPr/>
              <a:t>a</a:t>
            </a:r>
            <a:r>
              <a:rPr/>
              <a:t> </a:t>
            </a:r>
            <a:r>
              <a:rPr/>
              <a:t>suggestion</a:t>
            </a:r>
            <a:r>
              <a:rPr/>
              <a:t> </a:t>
            </a:r>
            <a:r>
              <a:rPr/>
              <a:t>from</a:t>
            </a:r>
            <a:r>
              <a:rPr/>
              <a:t> </a:t>
            </a:r>
            <a:r>
              <a:rPr/>
              <a:t>one</a:t>
            </a:r>
            <a:r>
              <a:rPr/>
              <a:t> </a:t>
            </a:r>
            <a:r>
              <a:rPr/>
              <a:t>of</a:t>
            </a:r>
            <a:r>
              <a:rPr/>
              <a:t> </a:t>
            </a:r>
            <a:r>
              <a:rPr/>
              <a:t>these</a:t>
            </a:r>
            <a:r>
              <a:rPr/>
              <a:t> </a:t>
            </a:r>
            <a:r>
              <a:rPr/>
              <a:t>articles</a:t>
            </a:r>
            <a:r>
              <a:rPr/>
              <a:t> </a:t>
            </a:r>
            <a:r>
              <a:rPr/>
              <a:t>in</a:t>
            </a:r>
            <a:r>
              <a:rPr/>
              <a:t> </a:t>
            </a:r>
            <a:r>
              <a:rPr/>
              <a:t>a</a:t>
            </a:r>
            <a:r>
              <a:rPr/>
              <a:t> </a:t>
            </a:r>
            <a:r>
              <a:rPr/>
              <a:t>discussion</a:t>
            </a:r>
            <a:r>
              <a:rPr/>
              <a:t> </a:t>
            </a:r>
            <a:r>
              <a:rPr/>
              <a:t>board</a:t>
            </a:r>
            <a:r>
              <a:rPr/>
              <a:t> </a:t>
            </a:r>
            <a:r>
              <a:rPr/>
              <a:t>on</a:t>
            </a:r>
            <a:r>
              <a:rPr/>
              <a:t> </a:t>
            </a:r>
            <a:r>
              <a:rPr/>
              <a:t>Canvas.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Our</a:t>
            </a:r>
            <a:r>
              <a:rPr/>
              <a:t> </a:t>
            </a:r>
            <a:r>
              <a:rPr/>
              <a:t>department</a:t>
            </a:r>
            <a:r>
              <a:rPr/>
              <a:t> </a:t>
            </a:r>
            <a:r>
              <a:rPr/>
              <a:t>is</a:t>
            </a:r>
            <a:r>
              <a:rPr/>
              <a:t> </a:t>
            </a:r>
            <a:r>
              <a:rPr/>
              <a:t>big</a:t>
            </a:r>
            <a:r>
              <a:rPr/>
              <a:t> </a:t>
            </a:r>
            <a:r>
              <a:rPr/>
              <a:t>on</a:t>
            </a:r>
            <a:r>
              <a:rPr/>
              <a:t> </a:t>
            </a:r>
            <a:r>
              <a:rPr/>
              <a:t>secondary</a:t>
            </a:r>
            <a:r>
              <a:rPr/>
              <a:t> </a:t>
            </a:r>
            <a:r>
              <a:rPr/>
              <a:t>data</a:t>
            </a:r>
            <a:r>
              <a:rPr/>
              <a:t> </a:t>
            </a:r>
            <a:r>
              <a:rPr/>
              <a:t>analysis.</a:t>
            </a:r>
            <a:r>
              <a:rPr/>
              <a:t> </a:t>
            </a:r>
            <a:r>
              <a:rPr/>
              <a:t>This</a:t>
            </a:r>
            <a:r>
              <a:rPr/>
              <a:t> </a:t>
            </a:r>
            <a:r>
              <a:rPr/>
              <a:t>is</a:t>
            </a:r>
            <a:r>
              <a:rPr/>
              <a:t> </a:t>
            </a:r>
            <a:r>
              <a:rPr/>
              <a:t>the</a:t>
            </a:r>
            <a:r>
              <a:rPr/>
              <a:t> </a:t>
            </a:r>
            <a:r>
              <a:rPr/>
              <a:t>re-use</a:t>
            </a:r>
            <a:r>
              <a:rPr/>
              <a:t> </a:t>
            </a:r>
            <a:r>
              <a:rPr/>
              <a:t>of</a:t>
            </a:r>
            <a:r>
              <a:rPr/>
              <a:t> </a:t>
            </a:r>
            <a:r>
              <a:rPr/>
              <a:t>existing</a:t>
            </a:r>
            <a:r>
              <a:rPr/>
              <a:t> </a:t>
            </a:r>
            <a:r>
              <a:rPr/>
              <a:t>data</a:t>
            </a:r>
            <a:r>
              <a:rPr/>
              <a:t> </a:t>
            </a:r>
            <a:r>
              <a:rPr/>
              <a:t>sets.</a:t>
            </a:r>
            <a:r>
              <a:rPr/>
              <a:t> </a:t>
            </a:r>
            <a:r>
              <a:rPr/>
              <a:t>These</a:t>
            </a:r>
            <a:r>
              <a:rPr/>
              <a:t> </a:t>
            </a:r>
            <a:r>
              <a:rPr/>
              <a:t>come</a:t>
            </a:r>
            <a:r>
              <a:rPr/>
              <a:t> </a:t>
            </a:r>
            <a:r>
              <a:rPr/>
              <a:t>from</a:t>
            </a:r>
            <a:r>
              <a:rPr/>
              <a:t> </a:t>
            </a:r>
            <a:r>
              <a:rPr/>
              <a:t>a</a:t>
            </a:r>
            <a:r>
              <a:rPr/>
              <a:t> </a:t>
            </a:r>
            <a:r>
              <a:rPr/>
              <a:t>variety</a:t>
            </a:r>
            <a:r>
              <a:rPr/>
              <a:t> </a:t>
            </a:r>
            <a:r>
              <a:rPr/>
              <a:t>of</a:t>
            </a:r>
            <a:r>
              <a:rPr/>
              <a:t> </a:t>
            </a:r>
            <a:r>
              <a:rPr/>
              <a:t>sources,</a:t>
            </a:r>
            <a:r>
              <a:rPr/>
              <a:t> </a:t>
            </a:r>
            <a:r>
              <a:rPr/>
              <a:t>but</a:t>
            </a:r>
            <a:r>
              <a:rPr/>
              <a:t> </a:t>
            </a:r>
            <a:r>
              <a:rPr/>
              <a:t>you</a:t>
            </a:r>
            <a:r>
              <a:rPr/>
              <a:t> </a:t>
            </a:r>
            <a:r>
              <a:rPr/>
              <a:t>must</a:t>
            </a:r>
            <a:r>
              <a:rPr/>
              <a:t> </a:t>
            </a:r>
            <a:r>
              <a:rPr/>
              <a:t>always</a:t>
            </a:r>
            <a:r>
              <a:rPr/>
              <a:t> </a:t>
            </a:r>
            <a:r>
              <a:rPr/>
              <a:t>respect</a:t>
            </a:r>
            <a:r>
              <a:rPr/>
              <a:t> </a:t>
            </a:r>
            <a:r>
              <a:rPr/>
              <a:t>the</a:t>
            </a:r>
            <a:r>
              <a:rPr/>
              <a:t> </a:t>
            </a:r>
            <a:r>
              <a:rPr/>
              <a:t>limits</a:t>
            </a:r>
            <a:r>
              <a:rPr/>
              <a:t> </a:t>
            </a:r>
            <a:r>
              <a:rPr/>
              <a:t>that</a:t>
            </a:r>
            <a:r>
              <a:rPr/>
              <a:t> </a:t>
            </a:r>
            <a:r>
              <a:rPr/>
              <a:t>the</a:t>
            </a:r>
            <a:r>
              <a:rPr/>
              <a:t> </a:t>
            </a:r>
            <a:r>
              <a:rPr/>
              <a:t>original</a:t>
            </a:r>
            <a:r>
              <a:rPr/>
              <a:t> </a:t>
            </a:r>
            <a:r>
              <a:rPr/>
              <a:t>researchers</a:t>
            </a:r>
            <a:r>
              <a:rPr/>
              <a:t> </a:t>
            </a:r>
            <a:r>
              <a:rPr/>
              <a:t>place</a:t>
            </a:r>
            <a:r>
              <a:rPr/>
              <a:t> </a:t>
            </a:r>
            <a:r>
              <a:rPr/>
              <a:t>on</a:t>
            </a:r>
            <a:r>
              <a:rPr/>
              <a:t> </a:t>
            </a:r>
            <a:r>
              <a:rPr/>
              <a:t>their</a:t>
            </a:r>
            <a:r>
              <a:rPr/>
              <a:t> </a:t>
            </a:r>
            <a:r>
              <a:rPr/>
              <a:t>data.</a:t>
            </a:r>
          </a:p>
          <a:p>
            <a:pPr lvl="0" marL="0" indent="0">
              <a:buNone/>
            </a:pPr>
          </a:p>
          <a:p>
            <a:pPr lvl="0" marL="0" indent="0">
              <a:buNone/>
            </a:pPr>
            <a:r>
              <a:rPr/>
              <a:t>If</a:t>
            </a:r>
            <a:r>
              <a:rPr/>
              <a:t> </a:t>
            </a:r>
            <a:r>
              <a:rPr/>
              <a:t>you</a:t>
            </a:r>
            <a:r>
              <a:rPr/>
              <a:t> </a:t>
            </a:r>
            <a:r>
              <a:rPr/>
              <a:t>are</a:t>
            </a:r>
            <a:r>
              <a:rPr/>
              <a:t> </a:t>
            </a:r>
            <a:r>
              <a:rPr/>
              <a:t>taking</a:t>
            </a:r>
            <a:r>
              <a:rPr/>
              <a:t> </a:t>
            </a:r>
            <a:r>
              <a:rPr/>
              <a:t>data</a:t>
            </a:r>
            <a:r>
              <a:rPr/>
              <a:t> </a:t>
            </a:r>
            <a:r>
              <a:rPr/>
              <a:t>from</a:t>
            </a:r>
            <a:r>
              <a:rPr/>
              <a:t> </a:t>
            </a:r>
            <a:r>
              <a:rPr/>
              <a:t>an</a:t>
            </a:r>
            <a:r>
              <a:rPr/>
              <a:t> </a:t>
            </a:r>
            <a:r>
              <a:rPr/>
              <a:t>existing</a:t>
            </a:r>
            <a:r>
              <a:rPr/>
              <a:t> </a:t>
            </a:r>
            <a:r>
              <a:rPr/>
              <a:t>research</a:t>
            </a:r>
            <a:r>
              <a:rPr/>
              <a:t> </a:t>
            </a:r>
            <a:r>
              <a:rPr/>
              <a:t>publication</a:t>
            </a:r>
            <a:r>
              <a:rPr/>
              <a:t> </a:t>
            </a:r>
            <a:r>
              <a:rPr/>
              <a:t>(or,</a:t>
            </a:r>
            <a:r>
              <a:rPr/>
              <a:t> </a:t>
            </a:r>
            <a:r>
              <a:rPr/>
              <a:t>in</a:t>
            </a:r>
            <a:r>
              <a:rPr/>
              <a:t> </a:t>
            </a:r>
            <a:r>
              <a:rPr/>
              <a:t>the</a:t>
            </a:r>
            <a:r>
              <a:rPr/>
              <a:t> </a:t>
            </a:r>
            <a:r>
              <a:rPr/>
              <a:t>case</a:t>
            </a:r>
            <a:r>
              <a:rPr/>
              <a:t> </a:t>
            </a:r>
            <a:r>
              <a:rPr/>
              <a:t>of</a:t>
            </a:r>
            <a:r>
              <a:rPr/>
              <a:t> </a:t>
            </a:r>
            <a:r>
              <a:rPr/>
              <a:t>meta-analysis,</a:t>
            </a:r>
            <a:r>
              <a:rPr/>
              <a:t> </a:t>
            </a:r>
            <a:r>
              <a:rPr/>
              <a:t>from</a:t>
            </a:r>
            <a:r>
              <a:rPr/>
              <a:t> </a:t>
            </a:r>
            <a:r>
              <a:rPr/>
              <a:t>multiple</a:t>
            </a:r>
            <a:r>
              <a:rPr/>
              <a:t> </a:t>
            </a:r>
            <a:r>
              <a:rPr/>
              <a:t>existing</a:t>
            </a:r>
            <a:r>
              <a:rPr/>
              <a:t> </a:t>
            </a:r>
            <a:r>
              <a:rPr/>
              <a:t>research</a:t>
            </a:r>
            <a:r>
              <a:rPr/>
              <a:t> </a:t>
            </a:r>
            <a:r>
              <a:rPr/>
              <a:t>publications),</a:t>
            </a:r>
            <a:r>
              <a:rPr/>
              <a:t> </a:t>
            </a:r>
            <a:r>
              <a:rPr/>
              <a:t>find</a:t>
            </a:r>
            <a:r>
              <a:rPr/>
              <a:t> </a:t>
            </a:r>
            <a:r>
              <a:rPr/>
              <a:t>out</a:t>
            </a:r>
            <a:r>
              <a:rPr/>
              <a:t> </a:t>
            </a:r>
            <a:r>
              <a:rPr/>
              <a:t>what</a:t>
            </a:r>
            <a:r>
              <a:rPr/>
              <a:t> </a:t>
            </a:r>
            <a:r>
              <a:rPr/>
              <a:t>sort</a:t>
            </a:r>
            <a:r>
              <a:rPr/>
              <a:t> </a:t>
            </a:r>
            <a:r>
              <a:rPr/>
              <a:t>of</a:t>
            </a:r>
            <a:r>
              <a:rPr/>
              <a:t> </a:t>
            </a:r>
            <a:r>
              <a:rPr/>
              <a:t>acknowledgement</a:t>
            </a:r>
            <a:r>
              <a:rPr/>
              <a:t> </a:t>
            </a:r>
            <a:r>
              <a:rPr/>
              <a:t>is</a:t>
            </a:r>
            <a:r>
              <a:rPr/>
              <a:t> </a:t>
            </a:r>
            <a:r>
              <a:rPr/>
              <a:t>appropriate.</a:t>
            </a:r>
            <a:r>
              <a:rPr/>
              <a:t> </a:t>
            </a:r>
            <a:r>
              <a:rPr/>
              <a:t>In</a:t>
            </a:r>
            <a:r>
              <a:rPr/>
              <a:t> </a:t>
            </a:r>
            <a:r>
              <a:rPr/>
              <a:t>some</a:t>
            </a:r>
            <a:r>
              <a:rPr/>
              <a:t> </a:t>
            </a:r>
            <a:r>
              <a:rPr/>
              <a:t>circumstances,</a:t>
            </a:r>
            <a:r>
              <a:rPr/>
              <a:t> </a:t>
            </a:r>
            <a:r>
              <a:rPr/>
              <a:t>you</a:t>
            </a:r>
            <a:r>
              <a:rPr/>
              <a:t> </a:t>
            </a:r>
            <a:r>
              <a:rPr/>
              <a:t>may</a:t>
            </a:r>
            <a:r>
              <a:rPr/>
              <a:t> </a:t>
            </a:r>
            <a:r>
              <a:rPr/>
              <a:t>feel</a:t>
            </a:r>
            <a:r>
              <a:rPr/>
              <a:t> </a:t>
            </a:r>
            <a:r>
              <a:rPr/>
              <a:t>obligated</a:t>
            </a:r>
            <a:r>
              <a:rPr/>
              <a:t> </a:t>
            </a:r>
            <a:r>
              <a:rPr/>
              <a:t>to</a:t>
            </a:r>
            <a:r>
              <a:rPr/>
              <a:t> </a:t>
            </a:r>
            <a:r>
              <a:rPr/>
              <a:t>offer</a:t>
            </a:r>
            <a:r>
              <a:rPr/>
              <a:t> </a:t>
            </a:r>
            <a:r>
              <a:rPr/>
              <a:t>co-authorship</a:t>
            </a:r>
            <a:r>
              <a:rPr/>
              <a:t> </a:t>
            </a:r>
            <a:r>
              <a:rPr/>
              <a:t>to</a:t>
            </a:r>
            <a:r>
              <a:rPr/>
              <a:t> </a:t>
            </a:r>
            <a:r>
              <a:rPr/>
              <a:t>the</a:t>
            </a:r>
            <a:r>
              <a:rPr/>
              <a:t> </a:t>
            </a:r>
            <a:r>
              <a:rPr/>
              <a:t>original</a:t>
            </a:r>
            <a:r>
              <a:rPr/>
              <a:t> </a:t>
            </a:r>
            <a:r>
              <a:rPr/>
              <a:t>researchers.</a:t>
            </a:r>
            <a:r>
              <a:rPr/>
              <a:t> </a:t>
            </a:r>
            <a:r>
              <a:rPr/>
              <a:t>If</a:t>
            </a:r>
            <a:r>
              <a:rPr/>
              <a:t> </a:t>
            </a:r>
            <a:r>
              <a:rPr/>
              <a:t>this</a:t>
            </a:r>
            <a:r>
              <a:rPr/>
              <a:t> </a:t>
            </a:r>
            <a:r>
              <a:rPr/>
              <a:t>is</a:t>
            </a:r>
            <a:r>
              <a:rPr/>
              <a:t> </a:t>
            </a:r>
            <a:r>
              <a:rPr/>
              <a:t>the</a:t>
            </a:r>
            <a:r>
              <a:rPr/>
              <a:t> </a:t>
            </a:r>
            <a:r>
              <a:rPr/>
              <a:t>case,</a:t>
            </a:r>
            <a:r>
              <a:rPr/>
              <a:t> </a:t>
            </a:r>
            <a:r>
              <a:rPr/>
              <a:t>get</a:t>
            </a:r>
            <a:r>
              <a:rPr/>
              <a:t> </a:t>
            </a:r>
            <a:r>
              <a:rPr/>
              <a:t>an</a:t>
            </a:r>
            <a:r>
              <a:rPr/>
              <a:t> </a:t>
            </a:r>
            <a:r>
              <a:rPr/>
              <a:t>agreement</a:t>
            </a:r>
            <a:r>
              <a:rPr/>
              <a:t> </a:t>
            </a:r>
            <a:r>
              <a:rPr/>
              <a:t>in</a:t>
            </a:r>
            <a:r>
              <a:rPr/>
              <a:t> </a:t>
            </a:r>
            <a:r>
              <a:rPr/>
              <a:t>writing</a:t>
            </a:r>
            <a:r>
              <a:rPr/>
              <a:t> </a:t>
            </a:r>
            <a:r>
              <a:rPr/>
              <a:t>before</a:t>
            </a:r>
            <a:r>
              <a:rPr/>
              <a:t> </a:t>
            </a:r>
            <a:r>
              <a:rPr/>
              <a:t>you</a:t>
            </a:r>
            <a:r>
              <a:rPr/>
              <a:t> </a:t>
            </a:r>
            <a:r>
              <a:rPr/>
              <a:t>start</a:t>
            </a:r>
            <a:r>
              <a:rPr/>
              <a:t> </a:t>
            </a:r>
            <a:r>
              <a:rPr/>
              <a:t>any</a:t>
            </a:r>
            <a:r>
              <a:rPr/>
              <a:t> </a:t>
            </a:r>
            <a:r>
              <a:rPr/>
              <a:t>work.</a:t>
            </a:r>
            <a:r>
              <a:rPr/>
              <a:t> </a:t>
            </a:r>
            <a:r>
              <a:rPr/>
              <a:t>It</a:t>
            </a:r>
            <a:r>
              <a:rPr/>
              <a:t> </a:t>
            </a:r>
            <a:r>
              <a:rPr/>
              <a:t>is</a:t>
            </a:r>
            <a:r>
              <a:rPr/>
              <a:t> </a:t>
            </a:r>
            <a:r>
              <a:rPr/>
              <a:t>a</a:t>
            </a:r>
            <a:r>
              <a:rPr/>
              <a:t> </a:t>
            </a:r>
            <a:r>
              <a:rPr/>
              <a:t>bit</a:t>
            </a:r>
            <a:r>
              <a:rPr/>
              <a:t> </a:t>
            </a:r>
            <a:r>
              <a:rPr/>
              <a:t>easier</a:t>
            </a:r>
            <a:r>
              <a:rPr/>
              <a:t> </a:t>
            </a:r>
            <a:r>
              <a:rPr/>
              <a:t>if</a:t>
            </a:r>
            <a:r>
              <a:rPr/>
              <a:t> </a:t>
            </a:r>
            <a:r>
              <a:rPr/>
              <a:t>the</a:t>
            </a:r>
            <a:r>
              <a:rPr/>
              <a:t> </a:t>
            </a:r>
            <a:r>
              <a:rPr/>
              <a:t>researchers</a:t>
            </a:r>
            <a:r>
              <a:rPr/>
              <a:t> </a:t>
            </a:r>
            <a:r>
              <a:rPr/>
              <a:t>have</a:t>
            </a:r>
            <a:r>
              <a:rPr/>
              <a:t> </a:t>
            </a:r>
            <a:r>
              <a:rPr/>
              <a:t>included</a:t>
            </a:r>
            <a:r>
              <a:rPr/>
              <a:t> </a:t>
            </a:r>
            <a:r>
              <a:rPr/>
              <a:t>a</a:t>
            </a:r>
            <a:r>
              <a:rPr/>
              <a:t> </a:t>
            </a:r>
            <a:r>
              <a:rPr/>
              <a:t>link</a:t>
            </a:r>
            <a:r>
              <a:rPr/>
              <a:t> </a:t>
            </a:r>
            <a:r>
              <a:rPr/>
              <a:t>to</a:t>
            </a:r>
            <a:r>
              <a:rPr/>
              <a:t> </a:t>
            </a:r>
            <a:r>
              <a:rPr/>
              <a:t>the</a:t>
            </a:r>
            <a:r>
              <a:rPr/>
              <a:t> </a:t>
            </a:r>
            <a:r>
              <a:rPr/>
              <a:t>raw</a:t>
            </a:r>
            <a:r>
              <a:rPr/>
              <a:t> </a:t>
            </a:r>
            <a:r>
              <a:rPr/>
              <a:t>data</a:t>
            </a:r>
            <a:r>
              <a:rPr/>
              <a:t> </a:t>
            </a:r>
            <a:r>
              <a:rPr/>
              <a:t>in</a:t>
            </a:r>
            <a:r>
              <a:rPr/>
              <a:t> </a:t>
            </a:r>
            <a:r>
              <a:rPr/>
              <a:t>their</a:t>
            </a:r>
            <a:r>
              <a:rPr/>
              <a:t> </a:t>
            </a:r>
            <a:r>
              <a:rPr/>
              <a:t>publication,</a:t>
            </a:r>
            <a:r>
              <a:rPr/>
              <a:t> </a:t>
            </a:r>
            <a:r>
              <a:rPr/>
              <a:t>but</a:t>
            </a:r>
            <a:r>
              <a:rPr/>
              <a:t> </a:t>
            </a:r>
            <a:r>
              <a:rPr/>
              <a:t>still</a:t>
            </a:r>
            <a:r>
              <a:rPr/>
              <a:t> </a:t>
            </a:r>
            <a:r>
              <a:rPr/>
              <a:t>be</a:t>
            </a:r>
            <a:r>
              <a:rPr/>
              <a:t> </a:t>
            </a:r>
            <a:r>
              <a:rPr/>
              <a:t>careful</a:t>
            </a:r>
            <a:r>
              <a:rPr/>
              <a:t> </a:t>
            </a:r>
            <a:r>
              <a:rPr/>
              <a:t>to</a:t>
            </a:r>
            <a:r>
              <a:rPr/>
              <a:t> </a:t>
            </a:r>
            <a:r>
              <a:rPr/>
              <a:t>read</a:t>
            </a:r>
            <a:r>
              <a:rPr/>
              <a:t> </a:t>
            </a:r>
            <a:r>
              <a:rPr/>
              <a:t>any</a:t>
            </a:r>
            <a:r>
              <a:rPr/>
              <a:t> </a:t>
            </a:r>
            <a:r>
              <a:rPr/>
              <a:t>restrictions</a:t>
            </a:r>
            <a:r>
              <a:rPr/>
              <a:t> </a:t>
            </a:r>
            <a:r>
              <a:rPr/>
              <a:t>that</a:t>
            </a:r>
            <a:r>
              <a:rPr/>
              <a:t> </a:t>
            </a:r>
            <a:r>
              <a:rPr/>
              <a:t>they</a:t>
            </a:r>
            <a:r>
              <a:rPr/>
              <a:t> </a:t>
            </a:r>
            <a:r>
              <a:rPr/>
              <a:t>may</a:t>
            </a:r>
            <a:r>
              <a:rPr/>
              <a:t> </a:t>
            </a:r>
            <a:r>
              <a:rPr/>
              <a:t>have</a:t>
            </a:r>
            <a:r>
              <a:rPr/>
              <a:t> </a:t>
            </a:r>
            <a:r>
              <a:rPr/>
              <a:t>placed</a:t>
            </a:r>
            <a:r>
              <a:rPr/>
              <a:t> </a:t>
            </a:r>
            <a:r>
              <a:rPr/>
              <a:t>on</a:t>
            </a:r>
            <a:r>
              <a:rPr/>
              <a:t> </a:t>
            </a:r>
            <a:r>
              <a:rPr/>
              <a:t>the</a:t>
            </a:r>
            <a:r>
              <a:rPr/>
              <a:t> </a:t>
            </a:r>
            <a:r>
              <a:rPr/>
              <a:t>original</a:t>
            </a:r>
            <a:r>
              <a:rPr/>
              <a:t> </a:t>
            </a:r>
            <a:r>
              <a:rPr/>
              <a:t>data.</a:t>
            </a:r>
          </a:p>
          <a:p>
            <a:pPr lvl="0" marL="0" indent="0">
              <a:buNone/>
            </a:pPr>
          </a:p>
          <a:p>
            <a:pPr lvl="0" marL="0" indent="0">
              <a:buNone/>
            </a:pPr>
            <a:r>
              <a:rPr/>
              <a:t>If</a:t>
            </a:r>
            <a:r>
              <a:rPr/>
              <a:t> </a:t>
            </a:r>
            <a:r>
              <a:rPr/>
              <a:t>the</a:t>
            </a:r>
            <a:r>
              <a:rPr/>
              <a:t> </a:t>
            </a:r>
            <a:r>
              <a:rPr/>
              <a:t>data</a:t>
            </a:r>
            <a:r>
              <a:rPr/>
              <a:t> </a:t>
            </a:r>
            <a:r>
              <a:rPr/>
              <a:t>that</a:t>
            </a:r>
            <a:r>
              <a:rPr/>
              <a:t> </a:t>
            </a:r>
            <a:r>
              <a:rPr/>
              <a:t>you</a:t>
            </a:r>
            <a:r>
              <a:rPr/>
              <a:t> </a:t>
            </a:r>
            <a:r>
              <a:rPr/>
              <a:t>are</a:t>
            </a:r>
            <a:r>
              <a:rPr/>
              <a:t> </a:t>
            </a:r>
            <a:r>
              <a:rPr/>
              <a:t>getting</a:t>
            </a:r>
            <a:r>
              <a:rPr/>
              <a:t> </a:t>
            </a:r>
            <a:r>
              <a:rPr/>
              <a:t>includes</a:t>
            </a:r>
            <a:r>
              <a:rPr/>
              <a:t> </a:t>
            </a:r>
            <a:r>
              <a:rPr/>
              <a:t>Protected</a:t>
            </a:r>
            <a:r>
              <a:rPr/>
              <a:t> </a:t>
            </a:r>
            <a:r>
              <a:rPr/>
              <a:t>Health</a:t>
            </a:r>
            <a:r>
              <a:rPr/>
              <a:t> </a:t>
            </a:r>
            <a:r>
              <a:rPr/>
              <a:t>Information</a:t>
            </a:r>
            <a:r>
              <a:rPr/>
              <a:t> </a:t>
            </a:r>
            <a:r>
              <a:rPr/>
              <a:t>(PHI),</a:t>
            </a:r>
            <a:r>
              <a:rPr/>
              <a:t> </a:t>
            </a:r>
            <a:r>
              <a:rPr/>
              <a:t>there</a:t>
            </a:r>
            <a:r>
              <a:rPr/>
              <a:t> </a:t>
            </a:r>
            <a:r>
              <a:rPr/>
              <a:t>are</a:t>
            </a:r>
            <a:r>
              <a:rPr/>
              <a:t> </a:t>
            </a:r>
            <a:r>
              <a:rPr/>
              <a:t>important</a:t>
            </a:r>
            <a:r>
              <a:rPr/>
              <a:t> </a:t>
            </a:r>
            <a:r>
              <a:rPr/>
              <a:t>regulations</a:t>
            </a:r>
            <a:r>
              <a:rPr/>
              <a:t> </a:t>
            </a:r>
            <a:r>
              <a:rPr/>
              <a:t>that</a:t>
            </a:r>
            <a:r>
              <a:rPr/>
              <a:t> </a:t>
            </a:r>
            <a:r>
              <a:rPr/>
              <a:t>you</a:t>
            </a:r>
            <a:r>
              <a:rPr/>
              <a:t> </a:t>
            </a:r>
            <a:r>
              <a:rPr/>
              <a:t>must</a:t>
            </a:r>
            <a:r>
              <a:rPr/>
              <a:t> </a:t>
            </a:r>
            <a:r>
              <a:rPr/>
              <a:t>follow</a:t>
            </a:r>
            <a:r>
              <a:rPr/>
              <a:t> </a:t>
            </a:r>
            <a:r>
              <a:rPr/>
              <a:t>under</a:t>
            </a:r>
            <a:r>
              <a:rPr/>
              <a:t> </a:t>
            </a:r>
            <a:r>
              <a:rPr/>
              <a:t>the</a:t>
            </a:r>
            <a:r>
              <a:rPr/>
              <a:t> </a:t>
            </a:r>
            <a:r>
              <a:rPr/>
              <a:t>Health</a:t>
            </a:r>
            <a:r>
              <a:rPr/>
              <a:t> </a:t>
            </a:r>
            <a:r>
              <a:rPr/>
              <a:t>Insurance</a:t>
            </a:r>
            <a:r>
              <a:rPr/>
              <a:t> </a:t>
            </a:r>
            <a:r>
              <a:rPr/>
              <a:t>Portability</a:t>
            </a:r>
            <a:r>
              <a:rPr/>
              <a:t> </a:t>
            </a:r>
            <a:r>
              <a:rPr/>
              <a:t>and</a:t>
            </a:r>
            <a:r>
              <a:rPr/>
              <a:t> </a:t>
            </a:r>
            <a:r>
              <a:rPr/>
              <a:t>Accountability</a:t>
            </a:r>
            <a:r>
              <a:rPr/>
              <a:t> </a:t>
            </a:r>
            <a:r>
              <a:rPr/>
              <a:t>Act.</a:t>
            </a:r>
            <a:r>
              <a:rPr/>
              <a:t> </a:t>
            </a:r>
            <a:r>
              <a:rPr/>
              <a:t>Because</a:t>
            </a:r>
            <a:r>
              <a:rPr/>
              <a:t> </a:t>
            </a:r>
            <a:r>
              <a:rPr/>
              <a:t>you</a:t>
            </a:r>
            <a:r>
              <a:rPr/>
              <a:t> </a:t>
            </a:r>
            <a:r>
              <a:rPr/>
              <a:t>are</a:t>
            </a:r>
            <a:r>
              <a:rPr/>
              <a:t> </a:t>
            </a:r>
            <a:r>
              <a:rPr/>
              <a:t>working</a:t>
            </a:r>
            <a:r>
              <a:rPr/>
              <a:t> </a:t>
            </a:r>
            <a:r>
              <a:rPr/>
              <a:t>with</a:t>
            </a:r>
            <a:r>
              <a:rPr/>
              <a:t> </a:t>
            </a:r>
            <a:r>
              <a:rPr/>
              <a:t>PHI,</a:t>
            </a:r>
            <a:r>
              <a:rPr/>
              <a:t> </a:t>
            </a:r>
            <a:r>
              <a:rPr/>
              <a:t>you</a:t>
            </a:r>
            <a:r>
              <a:rPr/>
              <a:t> </a:t>
            </a:r>
            <a:r>
              <a:rPr/>
              <a:t>need</a:t>
            </a:r>
            <a:r>
              <a:rPr/>
              <a:t> </a:t>
            </a:r>
            <a:r>
              <a:rPr/>
              <a:t>to</a:t>
            </a:r>
            <a:r>
              <a:rPr/>
              <a:t> </a:t>
            </a:r>
            <a:r>
              <a:rPr/>
              <a:t>get</a:t>
            </a:r>
            <a:r>
              <a:rPr/>
              <a:t> </a:t>
            </a:r>
            <a:r>
              <a:rPr/>
              <a:t>approval</a:t>
            </a:r>
            <a:r>
              <a:rPr/>
              <a:t> </a:t>
            </a:r>
            <a:r>
              <a:rPr/>
              <a:t>from</a:t>
            </a:r>
            <a:r>
              <a:rPr/>
              <a:t> </a:t>
            </a:r>
            <a:r>
              <a:rPr/>
              <a:t>your</a:t>
            </a:r>
            <a:r>
              <a:rPr/>
              <a:t> </a:t>
            </a:r>
            <a:r>
              <a:rPr/>
              <a:t>local</a:t>
            </a:r>
            <a:r>
              <a:rPr/>
              <a:t> </a:t>
            </a:r>
            <a:r>
              <a:rPr/>
              <a:t>IRB</a:t>
            </a:r>
            <a:r>
              <a:rPr/>
              <a:t> </a:t>
            </a:r>
            <a:r>
              <a:rPr/>
              <a:t>even</a:t>
            </a:r>
            <a:r>
              <a:rPr/>
              <a:t> </a:t>
            </a:r>
            <a:r>
              <a:rPr/>
              <a:t>though</a:t>
            </a:r>
            <a:r>
              <a:rPr/>
              <a:t> </a:t>
            </a:r>
            <a:r>
              <a:rPr/>
              <a:t>the</a:t>
            </a:r>
            <a:r>
              <a:rPr/>
              <a:t> </a:t>
            </a:r>
            <a:r>
              <a:rPr/>
              <a:t>original</a:t>
            </a:r>
            <a:r>
              <a:rPr/>
              <a:t> </a:t>
            </a:r>
            <a:r>
              <a:rPr/>
              <a:t>authors</a:t>
            </a:r>
            <a:r>
              <a:rPr/>
              <a:t> </a:t>
            </a:r>
            <a:r>
              <a:rPr/>
              <a:t>got</a:t>
            </a:r>
            <a:r>
              <a:rPr/>
              <a:t> </a:t>
            </a:r>
            <a:r>
              <a:rPr/>
              <a:t>IRB</a:t>
            </a:r>
            <a:r>
              <a:rPr/>
              <a:t> </a:t>
            </a:r>
            <a:r>
              <a:rPr/>
              <a:t>approval</a:t>
            </a:r>
            <a:r>
              <a:rPr/>
              <a:t> </a:t>
            </a:r>
            <a:r>
              <a:rPr/>
              <a:t>at</a:t>
            </a:r>
            <a:r>
              <a:rPr/>
              <a:t> </a:t>
            </a:r>
            <a:r>
              <a:rPr/>
              <a:t>their</a:t>
            </a:r>
            <a:r>
              <a:rPr/>
              <a:t> </a:t>
            </a:r>
            <a:r>
              <a:rPr/>
              <a:t>site.</a:t>
            </a:r>
          </a:p>
          <a:p>
            <a:pPr lvl="0" marL="0" indent="0">
              <a:buNone/>
            </a:pPr>
          </a:p>
          <a:p>
            <a:pPr lvl="0" marL="0" indent="0">
              <a:buNone/>
            </a:pPr>
            <a:r>
              <a:rPr/>
              <a:t>If</a:t>
            </a:r>
            <a:r>
              <a:rPr/>
              <a:t> </a:t>
            </a:r>
            <a:r>
              <a:rPr/>
              <a:t>the</a:t>
            </a:r>
            <a:r>
              <a:rPr/>
              <a:t> </a:t>
            </a:r>
            <a:r>
              <a:rPr/>
              <a:t>authors</a:t>
            </a:r>
            <a:r>
              <a:rPr/>
              <a:t> </a:t>
            </a:r>
            <a:r>
              <a:rPr/>
              <a:t>have</a:t>
            </a:r>
            <a:r>
              <a:rPr/>
              <a:t> </a:t>
            </a:r>
            <a:r>
              <a:rPr/>
              <a:t>made</a:t>
            </a:r>
            <a:r>
              <a:rPr/>
              <a:t> </a:t>
            </a:r>
            <a:r>
              <a:rPr/>
              <a:t>their</a:t>
            </a:r>
            <a:r>
              <a:rPr/>
              <a:t> </a:t>
            </a:r>
            <a:r>
              <a:rPr/>
              <a:t>data</a:t>
            </a:r>
            <a:r>
              <a:rPr/>
              <a:t> </a:t>
            </a:r>
            <a:r>
              <a:rPr/>
              <a:t>set</a:t>
            </a:r>
            <a:r>
              <a:rPr/>
              <a:t> </a:t>
            </a:r>
            <a:r>
              <a:rPr/>
              <a:t>available</a:t>
            </a:r>
            <a:r>
              <a:rPr/>
              <a:t> </a:t>
            </a:r>
            <a:r>
              <a:rPr/>
              <a:t>for</a:t>
            </a:r>
            <a:r>
              <a:rPr/>
              <a:t> </a:t>
            </a:r>
            <a:r>
              <a:rPr/>
              <a:t>free</a:t>
            </a:r>
            <a:r>
              <a:rPr/>
              <a:t> </a:t>
            </a:r>
            <a:r>
              <a:rPr/>
              <a:t>download,</a:t>
            </a:r>
            <a:r>
              <a:rPr/>
              <a:t> </a:t>
            </a:r>
            <a:r>
              <a:rPr/>
              <a:t>your</a:t>
            </a:r>
            <a:r>
              <a:rPr/>
              <a:t> </a:t>
            </a:r>
            <a:r>
              <a:rPr/>
              <a:t>life</a:t>
            </a:r>
            <a:r>
              <a:rPr/>
              <a:t> </a:t>
            </a:r>
            <a:r>
              <a:rPr/>
              <a:t>is</a:t>
            </a:r>
            <a:r>
              <a:rPr/>
              <a:t> </a:t>
            </a:r>
            <a:r>
              <a:rPr/>
              <a:t>a</a:t>
            </a:r>
            <a:r>
              <a:rPr/>
              <a:t> </a:t>
            </a:r>
            <a:r>
              <a:rPr/>
              <a:t>bit</a:t>
            </a:r>
            <a:r>
              <a:rPr/>
              <a:t> </a:t>
            </a:r>
            <a:r>
              <a:rPr/>
              <a:t>easier.</a:t>
            </a:r>
            <a:r>
              <a:rPr/>
              <a:t> </a:t>
            </a:r>
            <a:r>
              <a:rPr/>
              <a:t>There</a:t>
            </a:r>
            <a:r>
              <a:rPr/>
              <a:t> </a:t>
            </a:r>
            <a:r>
              <a:rPr/>
              <a:t>is</a:t>
            </a:r>
            <a:r>
              <a:rPr/>
              <a:t> </a:t>
            </a:r>
            <a:r>
              <a:rPr/>
              <a:t>no</a:t>
            </a:r>
            <a:r>
              <a:rPr/>
              <a:t> </a:t>
            </a:r>
            <a:r>
              <a:rPr/>
              <a:t>PHI</a:t>
            </a:r>
            <a:r>
              <a:rPr/>
              <a:t> </a:t>
            </a:r>
            <a:r>
              <a:rPr/>
              <a:t>in</a:t>
            </a:r>
            <a:r>
              <a:rPr/>
              <a:t> </a:t>
            </a:r>
            <a:r>
              <a:rPr/>
              <a:t>a</a:t>
            </a:r>
            <a:r>
              <a:rPr/>
              <a:t> </a:t>
            </a:r>
            <a:r>
              <a:rPr/>
              <a:t>publicly</a:t>
            </a:r>
            <a:r>
              <a:rPr/>
              <a:t> </a:t>
            </a:r>
            <a:r>
              <a:rPr/>
              <a:t>available</a:t>
            </a:r>
            <a:r>
              <a:rPr/>
              <a:t> </a:t>
            </a:r>
            <a:r>
              <a:rPr/>
              <a:t>data</a:t>
            </a:r>
            <a:r>
              <a:rPr/>
              <a:t> </a:t>
            </a:r>
            <a:r>
              <a:rPr/>
              <a:t>set,</a:t>
            </a:r>
            <a:r>
              <a:rPr/>
              <a:t> </a:t>
            </a:r>
            <a:r>
              <a:rPr/>
              <a:t>or</a:t>
            </a:r>
            <a:r>
              <a:rPr/>
              <a:t> </a:t>
            </a:r>
            <a:r>
              <a:rPr/>
              <a:t>if</a:t>
            </a:r>
            <a:r>
              <a:rPr/>
              <a:t> </a:t>
            </a:r>
            <a:r>
              <a:rPr/>
              <a:t>there</a:t>
            </a:r>
            <a:r>
              <a:rPr/>
              <a:t> </a:t>
            </a:r>
            <a:r>
              <a:rPr/>
              <a:t>were,</a:t>
            </a:r>
            <a:r>
              <a:rPr/>
              <a:t> </a:t>
            </a:r>
            <a:r>
              <a:rPr/>
              <a:t>the</a:t>
            </a:r>
            <a:r>
              <a:rPr/>
              <a:t> </a:t>
            </a:r>
            <a:r>
              <a:rPr/>
              <a:t>person</a:t>
            </a:r>
            <a:r>
              <a:rPr/>
              <a:t> </a:t>
            </a:r>
            <a:r>
              <a:rPr/>
              <a:t>who</a:t>
            </a:r>
            <a:r>
              <a:rPr/>
              <a:t> </a:t>
            </a:r>
            <a:r>
              <a:rPr/>
              <a:t>would</a:t>
            </a:r>
            <a:r>
              <a:rPr/>
              <a:t> </a:t>
            </a:r>
            <a:r>
              <a:rPr/>
              <a:t>get</a:t>
            </a:r>
            <a:r>
              <a:rPr/>
              <a:t> </a:t>
            </a:r>
            <a:r>
              <a:rPr/>
              <a:t>in</a:t>
            </a:r>
            <a:r>
              <a:rPr/>
              <a:t> </a:t>
            </a:r>
            <a:r>
              <a:rPr/>
              <a:t>trouble</a:t>
            </a:r>
            <a:r>
              <a:rPr/>
              <a:t> </a:t>
            </a:r>
            <a:r>
              <a:rPr/>
              <a:t>for</a:t>
            </a:r>
            <a:r>
              <a:rPr/>
              <a:t> </a:t>
            </a:r>
            <a:r>
              <a:rPr/>
              <a:t>this</a:t>
            </a:r>
            <a:r>
              <a:rPr/>
              <a:t> </a:t>
            </a:r>
            <a:r>
              <a:rPr/>
              <a:t>would</a:t>
            </a:r>
            <a:r>
              <a:rPr/>
              <a:t> </a:t>
            </a:r>
            <a:r>
              <a:rPr/>
              <a:t>be</a:t>
            </a:r>
            <a:r>
              <a:rPr/>
              <a:t> </a:t>
            </a:r>
            <a:r>
              <a:rPr/>
              <a:t>the</a:t>
            </a:r>
            <a:r>
              <a:rPr/>
              <a:t> </a:t>
            </a:r>
            <a:r>
              <a:rPr/>
              <a:t>original</a:t>
            </a:r>
            <a:r>
              <a:rPr/>
              <a:t> </a:t>
            </a:r>
            <a:r>
              <a:rPr/>
              <a:t>authors.</a:t>
            </a:r>
            <a:r>
              <a:rPr/>
              <a:t> </a:t>
            </a:r>
            <a:r>
              <a:rPr/>
              <a:t>You</a:t>
            </a:r>
            <a:r>
              <a:rPr/>
              <a:t> </a:t>
            </a:r>
            <a:r>
              <a:rPr/>
              <a:t>have</a:t>
            </a:r>
            <a:r>
              <a:rPr/>
              <a:t> </a:t>
            </a:r>
            <a:r>
              <a:rPr/>
              <a:t>to</a:t>
            </a:r>
            <a:r>
              <a:rPr/>
              <a:t> </a:t>
            </a:r>
            <a:r>
              <a:rPr/>
              <a:t>promise</a:t>
            </a:r>
            <a:r>
              <a:rPr/>
              <a:t> </a:t>
            </a:r>
            <a:r>
              <a:rPr/>
              <a:t>not</a:t>
            </a:r>
            <a:r>
              <a:rPr/>
              <a:t> </a:t>
            </a:r>
            <a:r>
              <a:rPr/>
              <a:t>to</a:t>
            </a:r>
            <a:r>
              <a:rPr/>
              <a:t> </a:t>
            </a:r>
            <a:r>
              <a:rPr/>
              <a:t>take</a:t>
            </a:r>
            <a:r>
              <a:rPr/>
              <a:t> </a:t>
            </a:r>
            <a:r>
              <a:rPr/>
              <a:t>the</a:t>
            </a:r>
            <a:r>
              <a:rPr/>
              <a:t> </a:t>
            </a:r>
            <a:r>
              <a:rPr/>
              <a:t>disparate</a:t>
            </a:r>
            <a:r>
              <a:rPr/>
              <a:t> </a:t>
            </a:r>
            <a:r>
              <a:rPr/>
              <a:t>pieces</a:t>
            </a:r>
            <a:r>
              <a:rPr/>
              <a:t> </a:t>
            </a:r>
            <a:r>
              <a:rPr/>
              <a:t>of</a:t>
            </a:r>
            <a:r>
              <a:rPr/>
              <a:t> </a:t>
            </a:r>
            <a:r>
              <a:rPr/>
              <a:t>information</a:t>
            </a:r>
            <a:r>
              <a:rPr/>
              <a:t> </a:t>
            </a:r>
            <a:r>
              <a:rPr/>
              <a:t>that</a:t>
            </a:r>
            <a:r>
              <a:rPr/>
              <a:t> </a:t>
            </a:r>
            <a:r>
              <a:rPr/>
              <a:t>by</a:t>
            </a:r>
            <a:r>
              <a:rPr/>
              <a:t> </a:t>
            </a:r>
            <a:r>
              <a:rPr/>
              <a:t>themselves</a:t>
            </a:r>
            <a:r>
              <a:rPr/>
              <a:t> </a:t>
            </a:r>
            <a:r>
              <a:rPr/>
              <a:t>are</a:t>
            </a:r>
            <a:r>
              <a:rPr/>
              <a:t> </a:t>
            </a:r>
            <a:r>
              <a:rPr/>
              <a:t>innocuous</a:t>
            </a:r>
            <a:r>
              <a:rPr/>
              <a:t> </a:t>
            </a:r>
            <a:r>
              <a:rPr/>
              <a:t>enough,</a:t>
            </a:r>
            <a:r>
              <a:rPr/>
              <a:t> </a:t>
            </a:r>
            <a:r>
              <a:rPr/>
              <a:t>but</a:t>
            </a:r>
            <a:r>
              <a:rPr/>
              <a:t> </a:t>
            </a:r>
            <a:r>
              <a:rPr/>
              <a:t>which</a:t>
            </a:r>
            <a:r>
              <a:rPr/>
              <a:t> </a:t>
            </a:r>
            <a:r>
              <a:rPr/>
              <a:t>in</a:t>
            </a:r>
            <a:r>
              <a:rPr/>
              <a:t> </a:t>
            </a:r>
            <a:r>
              <a:rPr/>
              <a:t>aggregate</a:t>
            </a:r>
            <a:r>
              <a:rPr/>
              <a:t> </a:t>
            </a:r>
            <a:r>
              <a:rPr/>
              <a:t>might</a:t>
            </a:r>
            <a:r>
              <a:rPr/>
              <a:t> </a:t>
            </a:r>
            <a:r>
              <a:rPr/>
              <a:t>allow</a:t>
            </a:r>
            <a:r>
              <a:rPr/>
              <a:t> </a:t>
            </a:r>
            <a:r>
              <a:rPr/>
              <a:t>you</a:t>
            </a:r>
            <a:r>
              <a:rPr/>
              <a:t> </a:t>
            </a:r>
            <a:r>
              <a:rPr/>
              <a:t>to</a:t>
            </a:r>
            <a:r>
              <a:rPr/>
              <a:t> </a:t>
            </a:r>
            <a:r>
              <a:rPr/>
              <a:t>figure</a:t>
            </a:r>
            <a:r>
              <a:rPr/>
              <a:t> </a:t>
            </a:r>
            <a:r>
              <a:rPr/>
              <a:t>out</a:t>
            </a:r>
            <a:r>
              <a:rPr/>
              <a:t> </a:t>
            </a:r>
            <a:r>
              <a:rPr/>
              <a:t>the</a:t>
            </a:r>
            <a:r>
              <a:rPr/>
              <a:t> </a:t>
            </a:r>
            <a:r>
              <a:rPr/>
              <a:t>identity</a:t>
            </a:r>
            <a:r>
              <a:rPr/>
              <a:t> </a:t>
            </a:r>
            <a:r>
              <a:rPr/>
              <a:t>of</a:t>
            </a:r>
            <a:r>
              <a:rPr/>
              <a:t> </a:t>
            </a:r>
            <a:r>
              <a:rPr/>
              <a:t>some</a:t>
            </a:r>
            <a:r>
              <a:rPr/>
              <a:t> </a:t>
            </a:r>
            <a:r>
              <a:rPr/>
              <a:t>of</a:t>
            </a:r>
            <a:r>
              <a:rPr/>
              <a:t> </a:t>
            </a:r>
            <a:r>
              <a:rPr/>
              <a:t>the</a:t>
            </a:r>
            <a:r>
              <a:rPr/>
              <a:t> </a:t>
            </a:r>
            <a:r>
              <a:rPr/>
              <a:t>people</a:t>
            </a:r>
            <a:r>
              <a:rPr/>
              <a:t> </a:t>
            </a:r>
            <a:r>
              <a:rPr/>
              <a:t>in</a:t>
            </a:r>
            <a:r>
              <a:rPr/>
              <a:t> </a:t>
            </a:r>
            <a:r>
              <a:rPr/>
              <a:t>the</a:t>
            </a:r>
            <a:r>
              <a:rPr/>
              <a:t> </a:t>
            </a:r>
            <a:r>
              <a:rPr/>
              <a:t>sample.</a:t>
            </a:r>
          </a:p>
          <a:p>
            <a:pPr lvl="0" marL="0" indent="0">
              <a:buNone/>
            </a:pPr>
          </a:p>
          <a:p>
            <a:pPr lvl="0" marL="0" indent="0">
              <a:buNone/>
            </a:pPr>
            <a:r>
              <a:rPr/>
              <a:t>Various</a:t>
            </a:r>
            <a:r>
              <a:rPr/>
              <a:t> </a:t>
            </a:r>
            <a:r>
              <a:rPr/>
              <a:t>groups</a:t>
            </a:r>
            <a:r>
              <a:rPr/>
              <a:t> </a:t>
            </a:r>
            <a:r>
              <a:rPr/>
              <a:t>will</a:t>
            </a:r>
            <a:r>
              <a:rPr/>
              <a:t> </a:t>
            </a:r>
            <a:r>
              <a:rPr/>
              <a:t>collect</a:t>
            </a:r>
            <a:r>
              <a:rPr/>
              <a:t> </a:t>
            </a:r>
            <a:r>
              <a:rPr/>
              <a:t>data</a:t>
            </a:r>
            <a:r>
              <a:rPr/>
              <a:t> </a:t>
            </a:r>
            <a:r>
              <a:rPr/>
              <a:t>not</a:t>
            </a:r>
            <a:r>
              <a:rPr/>
              <a:t> </a:t>
            </a:r>
            <a:r>
              <a:rPr/>
              <a:t>for</a:t>
            </a:r>
            <a:r>
              <a:rPr/>
              <a:t> </a:t>
            </a:r>
            <a:r>
              <a:rPr/>
              <a:t>their</a:t>
            </a:r>
            <a:r>
              <a:rPr/>
              <a:t> </a:t>
            </a:r>
            <a:r>
              <a:rPr/>
              <a:t>own</a:t>
            </a:r>
            <a:r>
              <a:rPr/>
              <a:t> </a:t>
            </a:r>
            <a:r>
              <a:rPr/>
              <a:t>benefit,</a:t>
            </a:r>
            <a:r>
              <a:rPr/>
              <a:t> </a:t>
            </a:r>
            <a:r>
              <a:rPr/>
              <a:t>but</a:t>
            </a:r>
            <a:r>
              <a:rPr/>
              <a:t> </a:t>
            </a:r>
            <a:r>
              <a:rPr/>
              <a:t>rather</a:t>
            </a:r>
            <a:r>
              <a:rPr/>
              <a:t> </a:t>
            </a:r>
            <a:r>
              <a:rPr/>
              <a:t>to</a:t>
            </a:r>
            <a:r>
              <a:rPr/>
              <a:t> </a:t>
            </a:r>
            <a:r>
              <a:rPr/>
              <a:t>let</a:t>
            </a:r>
            <a:r>
              <a:rPr/>
              <a:t> </a:t>
            </a:r>
            <a:r>
              <a:rPr/>
              <a:t>others</a:t>
            </a:r>
            <a:r>
              <a:rPr/>
              <a:t> </a:t>
            </a:r>
            <a:r>
              <a:rPr/>
              <a:t>publish</a:t>
            </a:r>
            <a:r>
              <a:rPr/>
              <a:t> </a:t>
            </a:r>
            <a:r>
              <a:rPr/>
              <a:t>interesting</a:t>
            </a:r>
            <a:r>
              <a:rPr/>
              <a:t> </a:t>
            </a:r>
            <a:r>
              <a:rPr/>
              <a:t>things.</a:t>
            </a:r>
            <a:r>
              <a:rPr/>
              <a:t> </a:t>
            </a:r>
            <a:r>
              <a:rPr/>
              <a:t>This</a:t>
            </a:r>
            <a:r>
              <a:rPr/>
              <a:t> </a:t>
            </a:r>
            <a:r>
              <a:rPr/>
              <a:t>might</a:t>
            </a:r>
            <a:r>
              <a:rPr/>
              <a:t> </a:t>
            </a:r>
            <a:r>
              <a:rPr/>
              <a:t>be</a:t>
            </a:r>
            <a:r>
              <a:rPr/>
              <a:t> </a:t>
            </a:r>
            <a:r>
              <a:rPr/>
              <a:t>through</a:t>
            </a:r>
            <a:r>
              <a:rPr/>
              <a:t> </a:t>
            </a:r>
            <a:r>
              <a:rPr/>
              <a:t>a</a:t>
            </a:r>
            <a:r>
              <a:rPr/>
              <a:t> </a:t>
            </a:r>
            <a:r>
              <a:rPr/>
              <a:t>government</a:t>
            </a:r>
            <a:r>
              <a:rPr/>
              <a:t> </a:t>
            </a:r>
            <a:r>
              <a:rPr/>
              <a:t>program</a:t>
            </a:r>
            <a:r>
              <a:rPr/>
              <a:t> </a:t>
            </a:r>
            <a:r>
              <a:rPr/>
              <a:t>or</a:t>
            </a:r>
            <a:r>
              <a:rPr/>
              <a:t> </a:t>
            </a:r>
            <a:r>
              <a:rPr/>
              <a:t>through</a:t>
            </a:r>
            <a:r>
              <a:rPr/>
              <a:t> </a:t>
            </a:r>
            <a:r>
              <a:rPr/>
              <a:t>a</a:t>
            </a:r>
            <a:r>
              <a:rPr/>
              <a:t> </a:t>
            </a:r>
            <a:r>
              <a:rPr/>
              <a:t>charitable</a:t>
            </a:r>
            <a:r>
              <a:rPr/>
              <a:t> </a:t>
            </a:r>
            <a:r>
              <a:rPr/>
              <a:t>foundation.</a:t>
            </a:r>
            <a:r>
              <a:rPr/>
              <a:t> </a:t>
            </a:r>
            <a:r>
              <a:rPr/>
              <a:t>These</a:t>
            </a:r>
            <a:r>
              <a:rPr/>
              <a:t> </a:t>
            </a:r>
            <a:r>
              <a:rPr/>
              <a:t>data</a:t>
            </a:r>
            <a:r>
              <a:rPr/>
              <a:t> </a:t>
            </a:r>
            <a:r>
              <a:rPr/>
              <a:t>sets</a:t>
            </a:r>
            <a:r>
              <a:rPr/>
              <a:t> </a:t>
            </a:r>
            <a:r>
              <a:rPr/>
              <a:t>are</a:t>
            </a:r>
            <a:r>
              <a:rPr/>
              <a:t> </a:t>
            </a:r>
            <a:r>
              <a:rPr/>
              <a:t>carefully</a:t>
            </a:r>
            <a:r>
              <a:rPr/>
              <a:t> </a:t>
            </a:r>
            <a:r>
              <a:rPr/>
              <a:t>curated</a:t>
            </a:r>
            <a:r>
              <a:rPr/>
              <a:t> </a:t>
            </a:r>
            <a:r>
              <a:rPr/>
              <a:t>and</a:t>
            </a:r>
            <a:r>
              <a:rPr/>
              <a:t> </a:t>
            </a:r>
            <a:r>
              <a:rPr/>
              <a:t>have</a:t>
            </a:r>
            <a:r>
              <a:rPr/>
              <a:t> </a:t>
            </a:r>
            <a:r>
              <a:rPr/>
              <a:t>excellent</a:t>
            </a:r>
            <a:r>
              <a:rPr/>
              <a:t> </a:t>
            </a:r>
            <a:r>
              <a:rPr/>
              <a:t>documentation.</a:t>
            </a:r>
            <a:r>
              <a:rPr/>
              <a:t> </a:t>
            </a:r>
            <a:r>
              <a:rPr/>
              <a:t>The</a:t>
            </a:r>
            <a:r>
              <a:rPr/>
              <a:t> </a:t>
            </a:r>
            <a:r>
              <a:rPr/>
              <a:t>people</a:t>
            </a:r>
            <a:r>
              <a:rPr/>
              <a:t> </a:t>
            </a:r>
            <a:r>
              <a:rPr/>
              <a:t>behind</a:t>
            </a:r>
            <a:r>
              <a:rPr/>
              <a:t> </a:t>
            </a:r>
            <a:r>
              <a:rPr/>
              <a:t>these</a:t>
            </a:r>
            <a:r>
              <a:rPr/>
              <a:t> </a:t>
            </a:r>
            <a:r>
              <a:rPr/>
              <a:t>data</a:t>
            </a:r>
            <a:r>
              <a:rPr/>
              <a:t> </a:t>
            </a:r>
            <a:r>
              <a:rPr/>
              <a:t>sets</a:t>
            </a:r>
            <a:r>
              <a:rPr/>
              <a:t> </a:t>
            </a:r>
            <a:r>
              <a:rPr/>
              <a:t>are</a:t>
            </a:r>
            <a:r>
              <a:rPr/>
              <a:t> </a:t>
            </a:r>
            <a:r>
              <a:rPr/>
              <a:t>very</a:t>
            </a:r>
            <a:r>
              <a:rPr/>
              <a:t> </a:t>
            </a:r>
            <a:r>
              <a:rPr/>
              <a:t>eager</a:t>
            </a:r>
            <a:r>
              <a:rPr/>
              <a:t> </a:t>
            </a:r>
            <a:r>
              <a:rPr/>
              <a:t>to</a:t>
            </a:r>
            <a:r>
              <a:rPr/>
              <a:t> </a:t>
            </a:r>
            <a:r>
              <a:rPr/>
              <a:t>help.</a:t>
            </a:r>
            <a:r>
              <a:rPr/>
              <a:t> </a:t>
            </a:r>
            <a:r>
              <a:rPr/>
              <a:t>They</a:t>
            </a:r>
            <a:r>
              <a:rPr/>
              <a:t> </a:t>
            </a:r>
            <a:r>
              <a:rPr/>
              <a:t>see</a:t>
            </a:r>
            <a:r>
              <a:rPr/>
              <a:t> </a:t>
            </a:r>
            <a:r>
              <a:rPr/>
              <a:t>your</a:t>
            </a:r>
            <a:r>
              <a:rPr/>
              <a:t> </a:t>
            </a:r>
            <a:r>
              <a:rPr/>
              <a:t>publications</a:t>
            </a:r>
            <a:r>
              <a:rPr/>
              <a:t> </a:t>
            </a:r>
            <a:r>
              <a:rPr/>
              <a:t>as</a:t>
            </a:r>
            <a:r>
              <a:rPr/>
              <a:t> </a:t>
            </a:r>
            <a:r>
              <a:rPr/>
              <a:t>being</a:t>
            </a:r>
            <a:r>
              <a:rPr/>
              <a:t> </a:t>
            </a:r>
            <a:r>
              <a:rPr/>
              <a:t>one</a:t>
            </a:r>
            <a:r>
              <a:rPr/>
              <a:t> </a:t>
            </a:r>
            <a:r>
              <a:rPr/>
              <a:t>of</a:t>
            </a:r>
            <a:r>
              <a:rPr/>
              <a:t> </a:t>
            </a:r>
            <a:r>
              <a:rPr/>
              <a:t>the</a:t>
            </a:r>
            <a:r>
              <a:rPr/>
              <a:t> </a:t>
            </a:r>
            <a:r>
              <a:rPr/>
              <a:t>strongest</a:t>
            </a:r>
            <a:r>
              <a:rPr/>
              <a:t> </a:t>
            </a:r>
            <a:r>
              <a:rPr/>
              <a:t>rationales</a:t>
            </a:r>
            <a:r>
              <a:rPr/>
              <a:t> </a:t>
            </a:r>
            <a:r>
              <a:rPr/>
              <a:t>for</a:t>
            </a:r>
            <a:r>
              <a:rPr/>
              <a:t> </a:t>
            </a:r>
            <a:r>
              <a:rPr/>
              <a:t>what</a:t>
            </a:r>
            <a:r>
              <a:rPr/>
              <a:t> </a:t>
            </a:r>
            <a:r>
              <a:rPr/>
              <a:t>they</a:t>
            </a:r>
            <a:r>
              <a:rPr/>
              <a:t> </a:t>
            </a:r>
            <a:r>
              <a:rPr/>
              <a:t>are</a:t>
            </a:r>
            <a:r>
              <a:rPr/>
              <a:t> </a:t>
            </a:r>
            <a:r>
              <a:rPr/>
              <a:t>doing.</a:t>
            </a:r>
            <a:r>
              <a:rPr/>
              <a:t> </a:t>
            </a:r>
            <a:r>
              <a:rPr/>
              <a:t>They</a:t>
            </a:r>
            <a:r>
              <a:rPr/>
              <a:t> </a:t>
            </a:r>
            <a:r>
              <a:rPr/>
              <a:t>want</a:t>
            </a:r>
            <a:r>
              <a:rPr/>
              <a:t> </a:t>
            </a:r>
            <a:r>
              <a:rPr/>
              <a:t>you</a:t>
            </a:r>
            <a:r>
              <a:rPr/>
              <a:t> </a:t>
            </a:r>
            <a:r>
              <a:rPr/>
              <a:t>to</a:t>
            </a:r>
            <a:r>
              <a:rPr/>
              <a:t> </a:t>
            </a:r>
            <a:r>
              <a:rPr/>
              <a:t>be</a:t>
            </a:r>
            <a:r>
              <a:rPr/>
              <a:t> </a:t>
            </a:r>
            <a:r>
              <a:rPr/>
              <a:t>successful.</a:t>
            </a:r>
          </a:p>
          <a:p>
            <a:pPr lvl="0" marL="0" indent="0">
              <a:buNone/>
            </a:pPr>
          </a:p>
          <a:p>
            <a:pPr lvl="0" marL="0" indent="0">
              <a:buNone/>
            </a:pPr>
            <a:r>
              <a:rPr/>
              <a:t>Read</a:t>
            </a:r>
            <a:r>
              <a:rPr/>
              <a:t> </a:t>
            </a:r>
            <a:r>
              <a:rPr/>
              <a:t>the</a:t>
            </a:r>
            <a:r>
              <a:rPr/>
              <a:t> </a:t>
            </a:r>
            <a:r>
              <a:rPr/>
              <a:t>documentation</a:t>
            </a:r>
            <a:r>
              <a:rPr/>
              <a:t> </a:t>
            </a:r>
            <a:r>
              <a:rPr/>
              <a:t>carefully,</a:t>
            </a:r>
            <a:r>
              <a:rPr/>
              <a:t> </a:t>
            </a:r>
            <a:r>
              <a:rPr/>
              <a:t>including</a:t>
            </a:r>
            <a:r>
              <a:rPr/>
              <a:t> </a:t>
            </a:r>
            <a:r>
              <a:rPr/>
              <a:t>the</a:t>
            </a:r>
            <a:r>
              <a:rPr/>
              <a:t> </a:t>
            </a:r>
            <a:r>
              <a:rPr/>
              <a:t>limits</a:t>
            </a:r>
            <a:r>
              <a:rPr/>
              <a:t> </a:t>
            </a:r>
            <a:r>
              <a:rPr/>
              <a:t>on</a:t>
            </a:r>
            <a:r>
              <a:rPr/>
              <a:t> </a:t>
            </a:r>
            <a:r>
              <a:rPr/>
              <a:t>how</a:t>
            </a:r>
            <a:r>
              <a:rPr/>
              <a:t> </a:t>
            </a:r>
            <a:r>
              <a:rPr/>
              <a:t>you</a:t>
            </a:r>
            <a:r>
              <a:rPr/>
              <a:t> </a:t>
            </a:r>
            <a:r>
              <a:rPr/>
              <a:t>can</a:t>
            </a:r>
            <a:r>
              <a:rPr/>
              <a:t> </a:t>
            </a:r>
            <a:r>
              <a:rPr/>
              <a:t>use</a:t>
            </a:r>
            <a:r>
              <a:rPr/>
              <a:t> </a:t>
            </a:r>
            <a:r>
              <a:rPr/>
              <a:t>this</a:t>
            </a:r>
            <a:r>
              <a:rPr/>
              <a:t> </a:t>
            </a:r>
            <a:r>
              <a:rPr/>
              <a:t>data.</a:t>
            </a:r>
            <a:r>
              <a:rPr/>
              <a:t> </a:t>
            </a:r>
            <a:r>
              <a:rPr/>
              <a:t>Even</a:t>
            </a:r>
            <a:r>
              <a:rPr/>
              <a:t> </a:t>
            </a:r>
            <a:r>
              <a:rPr/>
              <a:t>though</a:t>
            </a:r>
            <a:r>
              <a:rPr/>
              <a:t> </a:t>
            </a:r>
            <a:r>
              <a:rPr/>
              <a:t>the</a:t>
            </a:r>
            <a:r>
              <a:rPr/>
              <a:t> </a:t>
            </a:r>
            <a:r>
              <a:rPr/>
              <a:t>data</a:t>
            </a:r>
            <a:r>
              <a:rPr/>
              <a:t> </a:t>
            </a:r>
            <a:r>
              <a:rPr/>
              <a:t>has</a:t>
            </a:r>
            <a:r>
              <a:rPr/>
              <a:t> </a:t>
            </a:r>
            <a:r>
              <a:rPr/>
              <a:t>been</a:t>
            </a:r>
            <a:r>
              <a:rPr/>
              <a:t> </a:t>
            </a:r>
            <a:r>
              <a:rPr/>
              <a:t>anonymized,</a:t>
            </a:r>
            <a:r>
              <a:rPr/>
              <a:t> </a:t>
            </a:r>
            <a:r>
              <a:rPr/>
              <a:t>you</a:t>
            </a:r>
            <a:r>
              <a:rPr/>
              <a:t> </a:t>
            </a:r>
            <a:r>
              <a:rPr/>
              <a:t>will</a:t>
            </a:r>
            <a:r>
              <a:rPr/>
              <a:t> </a:t>
            </a:r>
            <a:r>
              <a:rPr/>
              <a:t>be</a:t>
            </a:r>
            <a:r>
              <a:rPr/>
              <a:t> </a:t>
            </a:r>
            <a:r>
              <a:rPr/>
              <a:t>asked</a:t>
            </a:r>
            <a:r>
              <a:rPr/>
              <a:t> </a:t>
            </a:r>
            <a:r>
              <a:rPr/>
              <a:t>to</a:t>
            </a:r>
            <a:r>
              <a:rPr/>
              <a:t> </a:t>
            </a:r>
            <a:r>
              <a:rPr/>
              <a:t>promise</a:t>
            </a:r>
            <a:r>
              <a:rPr/>
              <a:t> </a:t>
            </a:r>
            <a:r>
              <a:rPr/>
              <a:t>that</a:t>
            </a:r>
            <a:r>
              <a:rPr/>
              <a:t> </a:t>
            </a:r>
            <a:r>
              <a:rPr/>
              <a:t>you</a:t>
            </a:r>
            <a:r>
              <a:rPr/>
              <a:t> </a:t>
            </a:r>
            <a:r>
              <a:rPr/>
              <a:t>will</a:t>
            </a:r>
            <a:r>
              <a:rPr/>
              <a:t> </a:t>
            </a:r>
            <a:r>
              <a:rPr/>
              <a:t>not</a:t>
            </a:r>
            <a:r>
              <a:rPr/>
              <a:t> </a:t>
            </a:r>
            <a:r>
              <a:rPr/>
              <a:t>try</a:t>
            </a:r>
            <a:r>
              <a:rPr/>
              <a:t> </a:t>
            </a:r>
            <a:r>
              <a:rPr/>
              <a:t>to</a:t>
            </a:r>
            <a:r>
              <a:rPr/>
              <a:t> </a:t>
            </a:r>
            <a:r>
              <a:rPr/>
              <a:t>use</a:t>
            </a:r>
            <a:r>
              <a:rPr/>
              <a:t> </a:t>
            </a:r>
            <a:r>
              <a:rPr/>
              <a:t>certain</a:t>
            </a:r>
            <a:r>
              <a:rPr/>
              <a:t> </a:t>
            </a:r>
            <a:r>
              <a:rPr/>
              <a:t>cross-tabulations</a:t>
            </a:r>
            <a:r>
              <a:rPr/>
              <a:t> </a:t>
            </a:r>
            <a:r>
              <a:rPr/>
              <a:t>that</a:t>
            </a:r>
            <a:r>
              <a:rPr/>
              <a:t> </a:t>
            </a:r>
            <a:r>
              <a:rPr/>
              <a:t>might</a:t>
            </a:r>
            <a:r>
              <a:rPr/>
              <a:t> </a:t>
            </a:r>
            <a:r>
              <a:rPr/>
              <a:t>identify</a:t>
            </a:r>
            <a:r>
              <a:rPr/>
              <a:t> </a:t>
            </a:r>
            <a:r>
              <a:rPr/>
              <a:t>individual</a:t>
            </a:r>
            <a:r>
              <a:rPr/>
              <a:t> </a:t>
            </a:r>
            <a:r>
              <a:rPr/>
              <a:t>respondents.</a:t>
            </a:r>
          </a:p>
          <a:p>
            <a:pPr lvl="0" marL="0" indent="0">
              <a:buNone/>
            </a:pPr>
          </a:p>
          <a:p>
            <a:pPr lvl="0" marL="0" indent="0">
              <a:buNone/>
            </a:pPr>
            <a:r>
              <a:rPr/>
              <a:t>Many</a:t>
            </a:r>
            <a:r>
              <a:rPr/>
              <a:t> </a:t>
            </a:r>
            <a:r>
              <a:rPr/>
              <a:t>of</a:t>
            </a:r>
            <a:r>
              <a:rPr/>
              <a:t> </a:t>
            </a:r>
            <a:r>
              <a:rPr/>
              <a:t>these</a:t>
            </a:r>
            <a:r>
              <a:rPr/>
              <a:t> </a:t>
            </a:r>
            <a:r>
              <a:rPr/>
              <a:t>data</a:t>
            </a:r>
            <a:r>
              <a:rPr/>
              <a:t> </a:t>
            </a:r>
            <a:r>
              <a:rPr/>
              <a:t>sets</a:t>
            </a:r>
            <a:r>
              <a:rPr/>
              <a:t> </a:t>
            </a:r>
            <a:r>
              <a:rPr/>
              <a:t>have</a:t>
            </a:r>
            <a:r>
              <a:rPr/>
              <a:t> </a:t>
            </a:r>
            <a:r>
              <a:rPr/>
              <a:t>sample</a:t>
            </a:r>
            <a:r>
              <a:rPr/>
              <a:t> </a:t>
            </a:r>
            <a:r>
              <a:rPr/>
              <a:t>weights</a:t>
            </a:r>
            <a:r>
              <a:rPr/>
              <a:t> </a:t>
            </a:r>
            <a:r>
              <a:rPr/>
              <a:t>associated</a:t>
            </a:r>
            <a:r>
              <a:rPr/>
              <a:t> </a:t>
            </a:r>
            <a:r>
              <a:rPr/>
              <a:t>with</a:t>
            </a:r>
            <a:r>
              <a:rPr/>
              <a:t> </a:t>
            </a:r>
            <a:r>
              <a:rPr/>
              <a:t>them.</a:t>
            </a:r>
            <a:r>
              <a:rPr/>
              <a:t> </a:t>
            </a:r>
            <a:r>
              <a:rPr/>
              <a:t>The</a:t>
            </a:r>
            <a:r>
              <a:rPr/>
              <a:t> </a:t>
            </a:r>
            <a:r>
              <a:rPr/>
              <a:t>sample</a:t>
            </a:r>
            <a:r>
              <a:rPr/>
              <a:t> </a:t>
            </a:r>
            <a:r>
              <a:rPr/>
              <a:t>weights</a:t>
            </a:r>
            <a:r>
              <a:rPr/>
              <a:t> </a:t>
            </a:r>
            <a:r>
              <a:rPr/>
              <a:t>help</a:t>
            </a:r>
            <a:r>
              <a:rPr/>
              <a:t> </a:t>
            </a:r>
            <a:r>
              <a:rPr/>
              <a:t>you</a:t>
            </a:r>
            <a:r>
              <a:rPr/>
              <a:t> </a:t>
            </a:r>
            <a:r>
              <a:rPr/>
              <a:t>properly</a:t>
            </a:r>
            <a:r>
              <a:rPr/>
              <a:t> </a:t>
            </a:r>
            <a:r>
              <a:rPr/>
              <a:t>calibrate</a:t>
            </a:r>
            <a:r>
              <a:rPr/>
              <a:t> </a:t>
            </a:r>
            <a:r>
              <a:rPr/>
              <a:t>your</a:t>
            </a:r>
            <a:r>
              <a:rPr/>
              <a:t> </a:t>
            </a:r>
            <a:r>
              <a:rPr/>
              <a:t>results</a:t>
            </a:r>
            <a:r>
              <a:rPr/>
              <a:t> </a:t>
            </a:r>
            <a:r>
              <a:rPr/>
              <a:t>to</a:t>
            </a:r>
            <a:r>
              <a:rPr/>
              <a:t> </a:t>
            </a:r>
            <a:r>
              <a:rPr/>
              <a:t>nationwide</a:t>
            </a:r>
            <a:r>
              <a:rPr/>
              <a:t> </a:t>
            </a:r>
            <a:r>
              <a:rPr/>
              <a:t>totals,</a:t>
            </a:r>
            <a:r>
              <a:rPr/>
              <a:t> </a:t>
            </a:r>
            <a:r>
              <a:rPr/>
              <a:t>or</a:t>
            </a:r>
            <a:r>
              <a:rPr/>
              <a:t> </a:t>
            </a:r>
            <a:r>
              <a:rPr/>
              <a:t>they</a:t>
            </a:r>
            <a:r>
              <a:rPr/>
              <a:t> </a:t>
            </a:r>
            <a:r>
              <a:rPr/>
              <a:t>help</a:t>
            </a:r>
            <a:r>
              <a:rPr/>
              <a:t> </a:t>
            </a:r>
            <a:r>
              <a:rPr/>
              <a:t>you</a:t>
            </a:r>
            <a:r>
              <a:rPr/>
              <a:t> </a:t>
            </a:r>
            <a:r>
              <a:rPr/>
              <a:t>properly</a:t>
            </a:r>
            <a:r>
              <a:rPr/>
              <a:t> </a:t>
            </a:r>
            <a:r>
              <a:rPr/>
              <a:t>account</a:t>
            </a:r>
            <a:r>
              <a:rPr/>
              <a:t> </a:t>
            </a:r>
            <a:r>
              <a:rPr/>
              <a:t>for</a:t>
            </a:r>
            <a:r>
              <a:rPr/>
              <a:t> </a:t>
            </a:r>
            <a:r>
              <a:rPr/>
              <a:t>oversampling</a:t>
            </a:r>
            <a:r>
              <a:rPr/>
              <a:t> </a:t>
            </a:r>
            <a:r>
              <a:rPr/>
              <a:t>of</a:t>
            </a:r>
            <a:r>
              <a:rPr/>
              <a:t> </a:t>
            </a:r>
            <a:r>
              <a:rPr/>
              <a:t>minority</a:t>
            </a:r>
            <a:r>
              <a:rPr/>
              <a:t> </a:t>
            </a:r>
            <a:r>
              <a:rPr/>
              <a:t>groups.</a:t>
            </a:r>
            <a:r>
              <a:rPr/>
              <a:t> </a:t>
            </a:r>
            <a:r>
              <a:rPr/>
              <a:t>Some</a:t>
            </a:r>
            <a:r>
              <a:rPr/>
              <a:t> </a:t>
            </a:r>
            <a:r>
              <a:rPr/>
              <a:t>of</a:t>
            </a:r>
            <a:r>
              <a:rPr/>
              <a:t> </a:t>
            </a:r>
            <a:r>
              <a:rPr/>
              <a:t>these</a:t>
            </a:r>
            <a:r>
              <a:rPr/>
              <a:t> </a:t>
            </a:r>
            <a:r>
              <a:rPr/>
              <a:t>data</a:t>
            </a:r>
            <a:r>
              <a:rPr/>
              <a:t> </a:t>
            </a:r>
            <a:r>
              <a:rPr/>
              <a:t>sets</a:t>
            </a:r>
            <a:r>
              <a:rPr/>
              <a:t> </a:t>
            </a:r>
            <a:r>
              <a:rPr/>
              <a:t>use</a:t>
            </a:r>
            <a:r>
              <a:rPr/>
              <a:t> </a:t>
            </a:r>
            <a:r>
              <a:rPr/>
              <a:t>clustering</a:t>
            </a:r>
            <a:r>
              <a:rPr/>
              <a:t> </a:t>
            </a:r>
            <a:r>
              <a:rPr/>
              <a:t>and</a:t>
            </a:r>
            <a:r>
              <a:rPr/>
              <a:t> </a:t>
            </a:r>
            <a:r>
              <a:rPr/>
              <a:t>stratification</a:t>
            </a:r>
            <a:r>
              <a:rPr/>
              <a:t> </a:t>
            </a:r>
            <a:r>
              <a:rPr/>
              <a:t>to</a:t>
            </a:r>
            <a:r>
              <a:rPr/>
              <a:t> </a:t>
            </a:r>
            <a:r>
              <a:rPr/>
              <a:t>reduce</a:t>
            </a:r>
            <a:r>
              <a:rPr/>
              <a:t> </a:t>
            </a:r>
            <a:r>
              <a:rPr/>
              <a:t>costs</a:t>
            </a:r>
            <a:r>
              <a:rPr/>
              <a:t> </a:t>
            </a:r>
            <a:r>
              <a:rPr/>
              <a:t>and</a:t>
            </a:r>
            <a:r>
              <a:rPr/>
              <a:t> </a:t>
            </a:r>
            <a:r>
              <a:rPr/>
              <a:t>improve</a:t>
            </a:r>
            <a:r>
              <a:rPr/>
              <a:t> </a:t>
            </a:r>
            <a:r>
              <a:rPr/>
              <a:t>the</a:t>
            </a:r>
            <a:r>
              <a:rPr/>
              <a:t> </a:t>
            </a:r>
            <a:r>
              <a:rPr/>
              <a:t>coverage</a:t>
            </a:r>
            <a:r>
              <a:rPr/>
              <a:t> </a:t>
            </a:r>
            <a:r>
              <a:rPr/>
              <a:t>and</a:t>
            </a:r>
            <a:r>
              <a:rPr/>
              <a:t> </a:t>
            </a:r>
            <a:r>
              <a:rPr/>
              <a:t>quality</a:t>
            </a:r>
            <a:r>
              <a:rPr/>
              <a:t> </a:t>
            </a:r>
            <a:r>
              <a:rPr/>
              <a:t>of</a:t>
            </a:r>
            <a:r>
              <a:rPr/>
              <a:t> </a:t>
            </a:r>
            <a:r>
              <a:rPr/>
              <a:t>their</a:t>
            </a:r>
            <a:r>
              <a:rPr/>
              <a:t> </a:t>
            </a:r>
            <a:r>
              <a:rPr/>
              <a:t>data.</a:t>
            </a:r>
            <a:r>
              <a:rPr/>
              <a:t> </a:t>
            </a:r>
            <a:r>
              <a:rPr/>
              <a:t>If</a:t>
            </a:r>
            <a:r>
              <a:rPr/>
              <a:t> </a:t>
            </a:r>
            <a:r>
              <a:rPr/>
              <a:t>you</a:t>
            </a:r>
            <a:r>
              <a:rPr/>
              <a:t> </a:t>
            </a:r>
            <a:r>
              <a:rPr/>
              <a:t>are</a:t>
            </a:r>
            <a:r>
              <a:rPr/>
              <a:t> </a:t>
            </a:r>
            <a:r>
              <a:rPr/>
              <a:t>using</a:t>
            </a:r>
            <a:r>
              <a:rPr/>
              <a:t> </a:t>
            </a:r>
            <a:r>
              <a:rPr/>
              <a:t>data</a:t>
            </a:r>
            <a:r>
              <a:rPr/>
              <a:t> </a:t>
            </a:r>
            <a:r>
              <a:rPr/>
              <a:t>that</a:t>
            </a:r>
            <a:r>
              <a:rPr/>
              <a:t> </a:t>
            </a:r>
            <a:r>
              <a:rPr/>
              <a:t>requires</a:t>
            </a:r>
            <a:r>
              <a:rPr/>
              <a:t> </a:t>
            </a:r>
            <a:r>
              <a:rPr/>
              <a:t>sample</a:t>
            </a:r>
            <a:r>
              <a:rPr/>
              <a:t> </a:t>
            </a:r>
            <a:r>
              <a:rPr/>
              <a:t>weights,</a:t>
            </a:r>
            <a:r>
              <a:rPr/>
              <a:t> </a:t>
            </a:r>
            <a:r>
              <a:rPr/>
              <a:t>failure</a:t>
            </a:r>
            <a:r>
              <a:rPr/>
              <a:t> </a:t>
            </a:r>
            <a:r>
              <a:rPr/>
              <a:t>to</a:t>
            </a:r>
            <a:r>
              <a:rPr/>
              <a:t> </a:t>
            </a:r>
            <a:r>
              <a:rPr/>
              <a:t>choose</a:t>
            </a:r>
            <a:r>
              <a:rPr/>
              <a:t> </a:t>
            </a:r>
            <a:r>
              <a:rPr/>
              <a:t>the</a:t>
            </a:r>
            <a:r>
              <a:rPr/>
              <a:t> </a:t>
            </a:r>
            <a:r>
              <a:rPr/>
              <a:t>appropriate</a:t>
            </a:r>
            <a:r>
              <a:rPr/>
              <a:t> </a:t>
            </a:r>
            <a:r>
              <a:rPr/>
              <a:t>analysis</a:t>
            </a:r>
            <a:r>
              <a:rPr/>
              <a:t> </a:t>
            </a:r>
            <a:r>
              <a:rPr/>
              <a:t>will</a:t>
            </a:r>
            <a:r>
              <a:rPr/>
              <a:t> </a:t>
            </a:r>
            <a:r>
              <a:rPr/>
              <a:t>produce</a:t>
            </a:r>
            <a:r>
              <a:rPr/>
              <a:t> </a:t>
            </a:r>
            <a:r>
              <a:rPr/>
              <a:t>invalid</a:t>
            </a:r>
            <a:r>
              <a:rPr/>
              <a:t> </a:t>
            </a:r>
            <a:r>
              <a:rPr/>
              <a:t>results.</a:t>
            </a:r>
          </a:p>
          <a:p>
            <a:pPr lvl="0" marL="0" indent="0">
              <a:buNone/>
            </a:pPr>
          </a:p>
          <a:p>
            <a:pPr lvl="0" marL="0" indent="0">
              <a:buNone/>
            </a:pPr>
            <a:r>
              <a:rPr/>
              <a:t>The</a:t>
            </a:r>
            <a:r>
              <a:rPr/>
              <a:t> </a:t>
            </a:r>
            <a:r>
              <a:rPr/>
              <a:t>one</a:t>
            </a:r>
            <a:r>
              <a:rPr/>
              <a:t> </a:t>
            </a:r>
            <a:r>
              <a:rPr/>
              <a:t>big</a:t>
            </a:r>
            <a:r>
              <a:rPr/>
              <a:t> </a:t>
            </a:r>
            <a:r>
              <a:rPr/>
              <a:t>issue</a:t>
            </a:r>
            <a:r>
              <a:rPr/>
              <a:t> </a:t>
            </a:r>
            <a:r>
              <a:rPr/>
              <a:t>with</a:t>
            </a:r>
            <a:r>
              <a:rPr/>
              <a:t> </a:t>
            </a:r>
            <a:r>
              <a:rPr/>
              <a:t>secondary</a:t>
            </a:r>
            <a:r>
              <a:rPr/>
              <a:t> </a:t>
            </a:r>
            <a:r>
              <a:rPr/>
              <a:t>data</a:t>
            </a:r>
            <a:r>
              <a:rPr/>
              <a:t> </a:t>
            </a:r>
            <a:r>
              <a:rPr/>
              <a:t>analysis</a:t>
            </a:r>
            <a:r>
              <a:rPr/>
              <a:t> </a:t>
            </a:r>
            <a:r>
              <a:rPr/>
              <a:t>is</a:t>
            </a:r>
            <a:r>
              <a:rPr/>
              <a:t> </a:t>
            </a:r>
            <a:r>
              <a:rPr/>
              <a:t>that</a:t>
            </a:r>
            <a:r>
              <a:rPr/>
              <a:t> </a:t>
            </a:r>
            <a:r>
              <a:rPr/>
              <a:t>you</a:t>
            </a:r>
            <a:r>
              <a:rPr/>
              <a:t> </a:t>
            </a:r>
            <a:r>
              <a:rPr/>
              <a:t>don’t</a:t>
            </a:r>
            <a:r>
              <a:rPr/>
              <a:t> </a:t>
            </a:r>
            <a:r>
              <a:rPr/>
              <a:t>have</a:t>
            </a:r>
            <a:r>
              <a:rPr/>
              <a:t> </a:t>
            </a:r>
            <a:r>
              <a:rPr/>
              <a:t>the</a:t>
            </a:r>
            <a:r>
              <a:rPr/>
              <a:t> </a:t>
            </a:r>
            <a:r>
              <a:rPr/>
              <a:t>option</a:t>
            </a:r>
            <a:r>
              <a:rPr/>
              <a:t> </a:t>
            </a:r>
            <a:r>
              <a:rPr/>
              <a:t>of</a:t>
            </a:r>
            <a:r>
              <a:rPr/>
              <a:t> </a:t>
            </a:r>
            <a:r>
              <a:rPr/>
              <a:t>getting</a:t>
            </a:r>
            <a:r>
              <a:rPr/>
              <a:t> </a:t>
            </a:r>
            <a:r>
              <a:rPr/>
              <a:t>the</a:t>
            </a:r>
            <a:r>
              <a:rPr/>
              <a:t> </a:t>
            </a:r>
            <a:r>
              <a:rPr/>
              <a:t>variables</a:t>
            </a:r>
            <a:r>
              <a:rPr/>
              <a:t> </a:t>
            </a:r>
            <a:r>
              <a:rPr/>
              <a:t>you</a:t>
            </a:r>
            <a:r>
              <a:rPr/>
              <a:t> </a:t>
            </a:r>
            <a:r>
              <a:rPr/>
              <a:t>need</a:t>
            </a:r>
            <a:r>
              <a:rPr/>
              <a:t> </a:t>
            </a:r>
            <a:r>
              <a:rPr/>
              <a:t>the</a:t>
            </a:r>
            <a:r>
              <a:rPr/>
              <a:t> </a:t>
            </a:r>
            <a:r>
              <a:rPr/>
              <a:t>most</a:t>
            </a:r>
            <a:r>
              <a:rPr/>
              <a:t> </a:t>
            </a:r>
            <a:r>
              <a:rPr/>
              <a:t>and</a:t>
            </a:r>
            <a:r>
              <a:rPr/>
              <a:t> </a:t>
            </a:r>
            <a:r>
              <a:rPr/>
              <a:t>you</a:t>
            </a:r>
            <a:r>
              <a:rPr/>
              <a:t> </a:t>
            </a:r>
            <a:r>
              <a:rPr/>
              <a:t>often</a:t>
            </a:r>
            <a:r>
              <a:rPr/>
              <a:t> </a:t>
            </a:r>
            <a:r>
              <a:rPr/>
              <a:t>have</a:t>
            </a:r>
            <a:r>
              <a:rPr/>
              <a:t> </a:t>
            </a:r>
            <a:r>
              <a:rPr/>
              <a:t>to</a:t>
            </a:r>
            <a:r>
              <a:rPr/>
              <a:t> </a:t>
            </a:r>
            <a:r>
              <a:rPr/>
              <a:t>settle</a:t>
            </a:r>
            <a:r>
              <a:rPr/>
              <a:t> </a:t>
            </a:r>
            <a:r>
              <a:rPr/>
              <a:t>for</a:t>
            </a:r>
            <a:r>
              <a:rPr/>
              <a:t> </a:t>
            </a:r>
            <a:r>
              <a:rPr/>
              <a:t>second-best</a:t>
            </a:r>
            <a:r>
              <a:rPr/>
              <a:t> </a:t>
            </a:r>
            <a:r>
              <a:rPr/>
              <a:t>measures.</a:t>
            </a:r>
          </a:p>
          <a:p>
            <a:pPr lvl="0" marL="0" indent="0">
              <a:buNone/>
            </a:pPr>
          </a:p>
          <a:p>
            <a:pPr lvl="0" marL="0" indent="0">
              <a:buNone/>
            </a:pPr>
            <a:r>
              <a:rPr/>
              <a:t>A</a:t>
            </a:r>
            <a:r>
              <a:rPr/>
              <a:t> </a:t>
            </a:r>
            <a:r>
              <a:rPr/>
              <a:t>new</a:t>
            </a:r>
            <a:r>
              <a:rPr/>
              <a:t> </a:t>
            </a:r>
            <a:r>
              <a:rPr/>
              <a:t>source</a:t>
            </a:r>
            <a:r>
              <a:rPr/>
              <a:t> </a:t>
            </a:r>
            <a:r>
              <a:rPr/>
              <a:t>of</a:t>
            </a:r>
            <a:r>
              <a:rPr/>
              <a:t> </a:t>
            </a:r>
            <a:r>
              <a:rPr/>
              <a:t>data</a:t>
            </a:r>
            <a:r>
              <a:rPr/>
              <a:t> </a:t>
            </a:r>
            <a:r>
              <a:rPr/>
              <a:t>is</a:t>
            </a:r>
            <a:r>
              <a:rPr/>
              <a:t> </a:t>
            </a:r>
            <a:r>
              <a:rPr/>
              <a:t>stored</a:t>
            </a:r>
            <a:r>
              <a:rPr/>
              <a:t> </a:t>
            </a:r>
            <a:r>
              <a:rPr/>
              <a:t>on</a:t>
            </a:r>
            <a:r>
              <a:rPr/>
              <a:t> </a:t>
            </a:r>
            <a:r>
              <a:rPr/>
              <a:t>the</a:t>
            </a:r>
            <a:r>
              <a:rPr/>
              <a:t> </a:t>
            </a:r>
            <a:r>
              <a:rPr/>
              <a:t>Internet,</a:t>
            </a:r>
            <a:r>
              <a:rPr/>
              <a:t> </a:t>
            </a:r>
            <a:r>
              <a:rPr/>
              <a:t>and</a:t>
            </a:r>
            <a:r>
              <a:rPr/>
              <a:t> </a:t>
            </a:r>
            <a:r>
              <a:rPr/>
              <a:t>getting</a:t>
            </a:r>
            <a:r>
              <a:rPr/>
              <a:t> </a:t>
            </a:r>
            <a:r>
              <a:rPr/>
              <a:t>this</a:t>
            </a:r>
            <a:r>
              <a:rPr/>
              <a:t> </a:t>
            </a:r>
            <a:r>
              <a:rPr/>
              <a:t>data</a:t>
            </a:r>
            <a:r>
              <a:rPr/>
              <a:t> </a:t>
            </a:r>
            <a:r>
              <a:rPr/>
              <a:t>often</a:t>
            </a:r>
            <a:r>
              <a:rPr/>
              <a:t> </a:t>
            </a:r>
            <a:r>
              <a:rPr/>
              <a:t>requires</a:t>
            </a:r>
            <a:r>
              <a:rPr/>
              <a:t> </a:t>
            </a:r>
            <a:r>
              <a:rPr/>
              <a:t>specialized</a:t>
            </a:r>
            <a:r>
              <a:rPr/>
              <a:t> </a:t>
            </a:r>
            <a:r>
              <a:rPr/>
              <a:t>tools,</a:t>
            </a:r>
            <a:r>
              <a:rPr/>
              <a:t> </a:t>
            </a:r>
            <a:r>
              <a:rPr/>
              <a:t>web</a:t>
            </a:r>
            <a:r>
              <a:rPr/>
              <a:t> </a:t>
            </a:r>
            <a:r>
              <a:rPr/>
              <a:t>scrapers.</a:t>
            </a:r>
            <a:r>
              <a:rPr/>
              <a:t> </a:t>
            </a:r>
            <a:r>
              <a:rPr/>
              <a:t>The</a:t>
            </a:r>
            <a:r>
              <a:rPr/>
              <a:t> </a:t>
            </a:r>
            <a:r>
              <a:rPr/>
              <a:t>data</a:t>
            </a:r>
            <a:r>
              <a:rPr/>
              <a:t> </a:t>
            </a:r>
            <a:r>
              <a:rPr/>
              <a:t>that</a:t>
            </a:r>
            <a:r>
              <a:rPr/>
              <a:t> </a:t>
            </a:r>
            <a:r>
              <a:rPr/>
              <a:t>you</a:t>
            </a:r>
            <a:r>
              <a:rPr/>
              <a:t> </a:t>
            </a:r>
            <a:r>
              <a:rPr/>
              <a:t>get</a:t>
            </a:r>
            <a:r>
              <a:rPr/>
              <a:t> </a:t>
            </a:r>
            <a:r>
              <a:rPr/>
              <a:t>from</a:t>
            </a:r>
            <a:r>
              <a:rPr/>
              <a:t> </a:t>
            </a:r>
            <a:r>
              <a:rPr/>
              <a:t>web</a:t>
            </a:r>
            <a:r>
              <a:rPr/>
              <a:t> </a:t>
            </a:r>
            <a:r>
              <a:rPr/>
              <a:t>scraping</a:t>
            </a:r>
            <a:r>
              <a:rPr/>
              <a:t> </a:t>
            </a:r>
            <a:r>
              <a:rPr/>
              <a:t>is</a:t>
            </a:r>
            <a:r>
              <a:rPr/>
              <a:t> </a:t>
            </a:r>
            <a:r>
              <a:rPr/>
              <a:t>free</a:t>
            </a:r>
            <a:r>
              <a:rPr/>
              <a:t> </a:t>
            </a:r>
            <a:r>
              <a:rPr/>
              <a:t>(other</a:t>
            </a:r>
            <a:r>
              <a:rPr/>
              <a:t> </a:t>
            </a:r>
            <a:r>
              <a:rPr/>
              <a:t>than</a:t>
            </a:r>
            <a:r>
              <a:rPr/>
              <a:t> </a:t>
            </a:r>
            <a:r>
              <a:rPr/>
              <a:t>your</a:t>
            </a:r>
            <a:r>
              <a:rPr/>
              <a:t> </a:t>
            </a:r>
            <a:r>
              <a:rPr/>
              <a:t>time</a:t>
            </a:r>
            <a:r>
              <a:rPr/>
              <a:t> </a:t>
            </a:r>
            <a:r>
              <a:rPr/>
              <a:t>and</a:t>
            </a:r>
            <a:r>
              <a:rPr/>
              <a:t> </a:t>
            </a:r>
            <a:r>
              <a:rPr/>
              <a:t>labor)</a:t>
            </a:r>
            <a:r>
              <a:rPr/>
              <a:t> </a:t>
            </a:r>
            <a:r>
              <a:rPr/>
              <a:t>and</a:t>
            </a:r>
            <a:r>
              <a:rPr/>
              <a:t> </a:t>
            </a:r>
            <a:r>
              <a:rPr/>
              <a:t>will</a:t>
            </a:r>
            <a:r>
              <a:rPr/>
              <a:t> </a:t>
            </a:r>
            <a:r>
              <a:rPr/>
              <a:t>almost</a:t>
            </a:r>
            <a:r>
              <a:rPr/>
              <a:t> </a:t>
            </a:r>
            <a:r>
              <a:rPr/>
              <a:t>always</a:t>
            </a:r>
            <a:r>
              <a:rPr/>
              <a:t> </a:t>
            </a:r>
            <a:r>
              <a:rPr/>
              <a:t>be</a:t>
            </a:r>
            <a:r>
              <a:rPr/>
              <a:t> </a:t>
            </a:r>
            <a:r>
              <a:rPr/>
              <a:t>exempt</a:t>
            </a:r>
            <a:r>
              <a:rPr/>
              <a:t> </a:t>
            </a:r>
            <a:r>
              <a:rPr/>
              <a:t>from</a:t>
            </a:r>
            <a:r>
              <a:rPr/>
              <a:t> </a:t>
            </a:r>
            <a:r>
              <a:rPr/>
              <a:t>IRB</a:t>
            </a:r>
            <a:r>
              <a:rPr/>
              <a:t> </a:t>
            </a:r>
            <a:r>
              <a:rPr/>
              <a:t>approval.</a:t>
            </a:r>
            <a:r>
              <a:rPr/>
              <a:t> </a:t>
            </a:r>
            <a:r>
              <a:rPr/>
              <a:t>Some</a:t>
            </a:r>
            <a:r>
              <a:rPr/>
              <a:t> </a:t>
            </a:r>
            <a:r>
              <a:rPr/>
              <a:t>sites</a:t>
            </a:r>
            <a:r>
              <a:rPr/>
              <a:t> </a:t>
            </a:r>
            <a:r>
              <a:rPr/>
              <a:t>will</a:t>
            </a:r>
            <a:r>
              <a:rPr/>
              <a:t> </a:t>
            </a:r>
            <a:r>
              <a:rPr/>
              <a:t>have</a:t>
            </a:r>
            <a:r>
              <a:rPr/>
              <a:t> </a:t>
            </a:r>
            <a:r>
              <a:rPr/>
              <a:t>policies</a:t>
            </a:r>
            <a:r>
              <a:rPr/>
              <a:t> </a:t>
            </a:r>
            <a:r>
              <a:rPr/>
              <a:t>on</a:t>
            </a:r>
            <a:r>
              <a:rPr/>
              <a:t> </a:t>
            </a:r>
            <a:r>
              <a:rPr/>
              <a:t>web</a:t>
            </a:r>
            <a:r>
              <a:rPr/>
              <a:t> </a:t>
            </a:r>
            <a:r>
              <a:rPr/>
              <a:t>scraping,</a:t>
            </a:r>
            <a:r>
              <a:rPr/>
              <a:t> </a:t>
            </a:r>
            <a:r>
              <a:rPr/>
              <a:t>limiting</a:t>
            </a:r>
            <a:r>
              <a:rPr/>
              <a:t> </a:t>
            </a:r>
            <a:r>
              <a:rPr/>
              <a:t>either</a:t>
            </a:r>
            <a:r>
              <a:rPr/>
              <a:t> </a:t>
            </a:r>
            <a:r>
              <a:rPr/>
              <a:t>the</a:t>
            </a:r>
            <a:r>
              <a:rPr/>
              <a:t> </a:t>
            </a:r>
            <a:r>
              <a:rPr/>
              <a:t>amount</a:t>
            </a:r>
            <a:r>
              <a:rPr/>
              <a:t> </a:t>
            </a:r>
            <a:r>
              <a:rPr/>
              <a:t>of</a:t>
            </a:r>
            <a:r>
              <a:rPr/>
              <a:t> </a:t>
            </a:r>
            <a:r>
              <a:rPr/>
              <a:t>data</a:t>
            </a:r>
            <a:r>
              <a:rPr/>
              <a:t> </a:t>
            </a:r>
            <a:r>
              <a:rPr/>
              <a:t>you</a:t>
            </a:r>
            <a:r>
              <a:rPr/>
              <a:t> </a:t>
            </a:r>
            <a:r>
              <a:rPr/>
              <a:t>can</a:t>
            </a:r>
            <a:r>
              <a:rPr/>
              <a:t> </a:t>
            </a:r>
            <a:r>
              <a:rPr/>
              <a:t>take,</a:t>
            </a:r>
            <a:r>
              <a:rPr/>
              <a:t> </a:t>
            </a:r>
            <a:r>
              <a:rPr/>
              <a:t>the</a:t>
            </a:r>
            <a:r>
              <a:rPr/>
              <a:t> </a:t>
            </a:r>
            <a:r>
              <a:rPr/>
              <a:t>speed</a:t>
            </a:r>
            <a:r>
              <a:rPr/>
              <a:t> </a:t>
            </a:r>
            <a:r>
              <a:rPr/>
              <a:t>at</a:t>
            </a:r>
            <a:r>
              <a:rPr/>
              <a:t> </a:t>
            </a:r>
            <a:r>
              <a:rPr/>
              <a:t>which</a:t>
            </a:r>
            <a:r>
              <a:rPr/>
              <a:t> </a:t>
            </a:r>
            <a:r>
              <a:rPr/>
              <a:t>you</a:t>
            </a:r>
            <a:r>
              <a:rPr/>
              <a:t> </a:t>
            </a:r>
            <a:r>
              <a:rPr/>
              <a:t>can</a:t>
            </a:r>
            <a:r>
              <a:rPr/>
              <a:t> </a:t>
            </a:r>
            <a:r>
              <a:rPr/>
              <a:t>take</a:t>
            </a:r>
            <a:r>
              <a:rPr/>
              <a:t> </a:t>
            </a:r>
            <a:r>
              <a:rPr/>
              <a:t>it,</a:t>
            </a:r>
            <a:r>
              <a:rPr/>
              <a:t> </a:t>
            </a:r>
            <a:r>
              <a:rPr/>
              <a:t>or</a:t>
            </a:r>
            <a:r>
              <a:rPr/>
              <a:t> </a:t>
            </a:r>
            <a:r>
              <a:rPr/>
              <a:t>both.</a:t>
            </a:r>
            <a:r>
              <a:rPr/>
              <a:t> </a:t>
            </a:r>
            <a:r>
              <a:rPr/>
              <a:t>These</a:t>
            </a:r>
            <a:r>
              <a:rPr/>
              <a:t> </a:t>
            </a:r>
            <a:r>
              <a:rPr/>
              <a:t>limits</a:t>
            </a:r>
            <a:r>
              <a:rPr/>
              <a:t> </a:t>
            </a:r>
            <a:r>
              <a:rPr/>
              <a:t>are</a:t>
            </a:r>
            <a:r>
              <a:rPr/>
              <a:t> </a:t>
            </a:r>
            <a:r>
              <a:rPr/>
              <a:t>needed</a:t>
            </a:r>
            <a:r>
              <a:rPr/>
              <a:t> </a:t>
            </a:r>
            <a:r>
              <a:rPr/>
              <a:t>to</a:t>
            </a:r>
            <a:r>
              <a:rPr/>
              <a:t> </a:t>
            </a:r>
            <a:r>
              <a:rPr/>
              <a:t>insure</a:t>
            </a:r>
            <a:r>
              <a:rPr/>
              <a:t> </a:t>
            </a:r>
            <a:r>
              <a:rPr/>
              <a:t>that</a:t>
            </a:r>
            <a:r>
              <a:rPr/>
              <a:t> </a:t>
            </a:r>
            <a:r>
              <a:rPr/>
              <a:t>others</a:t>
            </a:r>
            <a:r>
              <a:rPr/>
              <a:t> </a:t>
            </a:r>
            <a:r>
              <a:rPr/>
              <a:t>who</a:t>
            </a:r>
            <a:r>
              <a:rPr/>
              <a:t> </a:t>
            </a:r>
            <a:r>
              <a:rPr/>
              <a:t>need</a:t>
            </a:r>
            <a:r>
              <a:rPr/>
              <a:t> </a:t>
            </a:r>
            <a:r>
              <a:rPr/>
              <a:t>this</a:t>
            </a:r>
            <a:r>
              <a:rPr/>
              <a:t> </a:t>
            </a:r>
            <a:r>
              <a:rPr/>
              <a:t>data</a:t>
            </a:r>
            <a:r>
              <a:rPr/>
              <a:t> </a:t>
            </a:r>
            <a:r>
              <a:rPr/>
              <a:t>for</a:t>
            </a:r>
            <a:r>
              <a:rPr/>
              <a:t> </a:t>
            </a:r>
            <a:r>
              <a:rPr/>
              <a:t>a</a:t>
            </a:r>
            <a:r>
              <a:rPr/>
              <a:t> </a:t>
            </a:r>
            <a:r>
              <a:rPr/>
              <a:t>variety</a:t>
            </a:r>
            <a:r>
              <a:rPr/>
              <a:t> </a:t>
            </a:r>
            <a:r>
              <a:rPr/>
              <a:t>of</a:t>
            </a:r>
            <a:r>
              <a:rPr/>
              <a:t> </a:t>
            </a:r>
            <a:r>
              <a:rPr/>
              <a:t>reasons</a:t>
            </a:r>
            <a:r>
              <a:rPr/>
              <a:t> </a:t>
            </a:r>
            <a:r>
              <a:rPr/>
              <a:t>won’t</a:t>
            </a:r>
            <a:r>
              <a:rPr/>
              <a:t> </a:t>
            </a:r>
            <a:r>
              <a:rPr/>
              <a:t>be</a:t>
            </a:r>
            <a:r>
              <a:rPr/>
              <a:t> </a:t>
            </a:r>
            <a:r>
              <a:rPr/>
              <a:t>crowded</a:t>
            </a:r>
            <a:r>
              <a:rPr/>
              <a:t> </a:t>
            </a:r>
            <a:r>
              <a:rPr/>
              <a:t>out</a:t>
            </a:r>
            <a:r>
              <a:rPr/>
              <a:t> </a:t>
            </a:r>
            <a:r>
              <a:rPr/>
              <a:t>by</a:t>
            </a:r>
            <a:r>
              <a:rPr/>
              <a:t> </a:t>
            </a:r>
            <a:r>
              <a:rPr/>
              <a:t>web</a:t>
            </a:r>
            <a:r>
              <a:rPr/>
              <a:t> </a:t>
            </a:r>
            <a:r>
              <a:rPr/>
              <a:t>scraping</a:t>
            </a:r>
            <a:r>
              <a:rPr/>
              <a:t> </a:t>
            </a:r>
            <a:r>
              <a:rPr/>
              <a:t>robots.</a:t>
            </a:r>
            <a:r>
              <a:rPr/>
              <a:t> </a:t>
            </a:r>
            <a:r>
              <a:rPr/>
              <a:t>Some</a:t>
            </a:r>
            <a:r>
              <a:rPr/>
              <a:t> </a:t>
            </a:r>
            <a:r>
              <a:rPr/>
              <a:t>of</a:t>
            </a:r>
            <a:r>
              <a:rPr/>
              <a:t> </a:t>
            </a:r>
            <a:r>
              <a:rPr/>
              <a:t>the</a:t>
            </a:r>
            <a:r>
              <a:rPr/>
              <a:t> </a:t>
            </a:r>
            <a:r>
              <a:rPr/>
              <a:t>information</a:t>
            </a:r>
            <a:r>
              <a:rPr/>
              <a:t> </a:t>
            </a:r>
            <a:r>
              <a:rPr/>
              <a:t>that</a:t>
            </a:r>
            <a:r>
              <a:rPr/>
              <a:t> </a:t>
            </a:r>
            <a:r>
              <a:rPr/>
              <a:t>you</a:t>
            </a:r>
            <a:r>
              <a:rPr/>
              <a:t> </a:t>
            </a:r>
            <a:r>
              <a:rPr/>
              <a:t>get</a:t>
            </a:r>
            <a:r>
              <a:rPr/>
              <a:t> </a:t>
            </a:r>
            <a:r>
              <a:rPr/>
              <a:t>through</a:t>
            </a:r>
            <a:r>
              <a:rPr/>
              <a:t> </a:t>
            </a:r>
            <a:r>
              <a:rPr/>
              <a:t>web</a:t>
            </a:r>
            <a:r>
              <a:rPr/>
              <a:t> </a:t>
            </a:r>
            <a:r>
              <a:rPr/>
              <a:t>scraping</a:t>
            </a:r>
            <a:r>
              <a:rPr/>
              <a:t> </a:t>
            </a:r>
            <a:r>
              <a:rPr/>
              <a:t>may</a:t>
            </a:r>
            <a:r>
              <a:rPr/>
              <a:t> </a:t>
            </a:r>
            <a:r>
              <a:rPr/>
              <a:t>also</a:t>
            </a:r>
            <a:r>
              <a:rPr/>
              <a:t> </a:t>
            </a:r>
            <a:r>
              <a:rPr/>
              <a:t>be</a:t>
            </a:r>
            <a:r>
              <a:rPr/>
              <a:t> </a:t>
            </a:r>
            <a:r>
              <a:rPr/>
              <a:t>protected</a:t>
            </a:r>
            <a:r>
              <a:rPr/>
              <a:t> </a:t>
            </a:r>
            <a:r>
              <a:rPr/>
              <a:t>by</a:t>
            </a:r>
            <a:r>
              <a:rPr/>
              <a:t> </a:t>
            </a:r>
            <a:r>
              <a:rPr/>
              <a:t>copyright</a:t>
            </a:r>
            <a:r>
              <a:rPr/>
              <a:t> </a:t>
            </a:r>
            <a:r>
              <a:rPr/>
              <a:t>law.</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size</a:t>
            </a:r>
            <a:r>
              <a:rPr/>
              <a:t> </a:t>
            </a:r>
            <a:r>
              <a:rPr/>
              <a:t>of</a:t>
            </a:r>
            <a:r>
              <a:rPr/>
              <a:t> </a:t>
            </a:r>
            <a:r>
              <a:rPr/>
              <a:t>a</a:t>
            </a:r>
            <a:r>
              <a:rPr/>
              <a:t> </a:t>
            </a:r>
            <a:r>
              <a:rPr/>
              <a:t>focus</a:t>
            </a:r>
            <a:r>
              <a:rPr/>
              <a:t> </a:t>
            </a:r>
            <a:r>
              <a:rPr/>
              <a:t>group</a:t>
            </a:r>
            <a:r>
              <a:rPr/>
              <a:t> </a:t>
            </a:r>
            <a:r>
              <a:rPr/>
              <a:t>can</a:t>
            </a:r>
            <a:r>
              <a:rPr/>
              <a:t> </a:t>
            </a:r>
            <a:r>
              <a:rPr/>
              <a:t>vary,</a:t>
            </a:r>
            <a:r>
              <a:rPr/>
              <a:t> </a:t>
            </a:r>
            <a:r>
              <a:rPr/>
              <a:t>but</a:t>
            </a:r>
            <a:r>
              <a:rPr/>
              <a:t> </a:t>
            </a:r>
            <a:r>
              <a:rPr/>
              <a:t>I’ve</a:t>
            </a:r>
            <a:r>
              <a:rPr/>
              <a:t> </a:t>
            </a:r>
            <a:r>
              <a:rPr/>
              <a:t>seen</a:t>
            </a:r>
            <a:r>
              <a:rPr/>
              <a:t> </a:t>
            </a:r>
            <a:r>
              <a:rPr/>
              <a:t>recommendations</a:t>
            </a:r>
            <a:r>
              <a:rPr/>
              <a:t> </a:t>
            </a:r>
            <a:r>
              <a:rPr/>
              <a:t>of</a:t>
            </a:r>
            <a:r>
              <a:rPr/>
              <a:t> </a:t>
            </a:r>
            <a:r>
              <a:rPr/>
              <a:t>six</a:t>
            </a:r>
            <a:r>
              <a:rPr/>
              <a:t> </a:t>
            </a:r>
            <a:r>
              <a:rPr/>
              <a:t>to</a:t>
            </a:r>
            <a:r>
              <a:rPr/>
              <a:t> </a:t>
            </a:r>
            <a:r>
              <a:rPr/>
              <a:t>ten</a:t>
            </a:r>
            <a:r>
              <a:rPr/>
              <a:t> </a:t>
            </a:r>
            <a:r>
              <a:rPr/>
              <a:t>people.</a:t>
            </a:r>
          </a:p>
          <a:p>
            <a:pPr lvl="0" marL="0" indent="0">
              <a:buNone/>
            </a:pPr>
          </a:p>
          <a:p>
            <a:pPr lvl="0" marL="0" indent="0">
              <a:buNone/>
            </a:pPr>
            <a:r>
              <a:rPr/>
              <a:t>What</a:t>
            </a:r>
            <a:r>
              <a:rPr/>
              <a:t> </a:t>
            </a:r>
            <a:r>
              <a:rPr/>
              <a:t>the</a:t>
            </a:r>
            <a:r>
              <a:rPr/>
              <a:t> </a:t>
            </a:r>
            <a:r>
              <a:rPr/>
              <a:t>research</a:t>
            </a:r>
            <a:r>
              <a:rPr/>
              <a:t> </a:t>
            </a:r>
            <a:r>
              <a:rPr/>
              <a:t>community</a:t>
            </a:r>
            <a:r>
              <a:rPr/>
              <a:t> </a:t>
            </a:r>
            <a:r>
              <a:rPr/>
              <a:t>does</a:t>
            </a:r>
            <a:r>
              <a:rPr/>
              <a:t> </a:t>
            </a:r>
            <a:r>
              <a:rPr/>
              <a:t>agree</a:t>
            </a:r>
            <a:r>
              <a:rPr/>
              <a:t> </a:t>
            </a:r>
            <a:r>
              <a:rPr/>
              <a:t>on</a:t>
            </a:r>
            <a:r>
              <a:rPr/>
              <a:t> </a:t>
            </a:r>
            <a:r>
              <a:rPr/>
              <a:t>is</a:t>
            </a:r>
            <a:r>
              <a:rPr/>
              <a:t> </a:t>
            </a:r>
            <a:r>
              <a:rPr/>
              <a:t>that</a:t>
            </a:r>
            <a:r>
              <a:rPr/>
              <a:t> </a:t>
            </a:r>
            <a:r>
              <a:rPr/>
              <a:t>you</a:t>
            </a:r>
            <a:r>
              <a:rPr/>
              <a:t> </a:t>
            </a:r>
            <a:r>
              <a:rPr/>
              <a:t>need</a:t>
            </a:r>
            <a:r>
              <a:rPr/>
              <a:t> </a:t>
            </a:r>
            <a:r>
              <a:rPr/>
              <a:t>to</a:t>
            </a:r>
            <a:r>
              <a:rPr/>
              <a:t> </a:t>
            </a:r>
            <a:r>
              <a:rPr/>
              <a:t>plan</a:t>
            </a:r>
            <a:r>
              <a:rPr/>
              <a:t> </a:t>
            </a:r>
            <a:r>
              <a:rPr/>
              <a:t>for</a:t>
            </a:r>
            <a:r>
              <a:rPr/>
              <a:t> </a:t>
            </a:r>
            <a:r>
              <a:rPr/>
              <a:t>more</a:t>
            </a:r>
            <a:r>
              <a:rPr/>
              <a:t> </a:t>
            </a:r>
            <a:r>
              <a:rPr/>
              <a:t>than</a:t>
            </a:r>
            <a:r>
              <a:rPr/>
              <a:t> </a:t>
            </a:r>
            <a:r>
              <a:rPr/>
              <a:t>one</a:t>
            </a:r>
            <a:r>
              <a:rPr/>
              <a:t> </a:t>
            </a:r>
            <a:r>
              <a:rPr/>
              <a:t>group.</a:t>
            </a:r>
            <a:r>
              <a:rPr/>
              <a:t> </a:t>
            </a:r>
            <a:r>
              <a:rPr/>
              <a:t>The</a:t>
            </a:r>
            <a:r>
              <a:rPr/>
              <a:t> </a:t>
            </a:r>
            <a:r>
              <a:rPr/>
              <a:t>consistency</a:t>
            </a:r>
            <a:r>
              <a:rPr/>
              <a:t> </a:t>
            </a:r>
            <a:r>
              <a:rPr/>
              <a:t>of</a:t>
            </a:r>
            <a:r>
              <a:rPr/>
              <a:t> </a:t>
            </a:r>
            <a:r>
              <a:rPr/>
              <a:t>responses</a:t>
            </a:r>
            <a:r>
              <a:rPr/>
              <a:t> </a:t>
            </a:r>
            <a:r>
              <a:rPr/>
              <a:t>from</a:t>
            </a:r>
            <a:r>
              <a:rPr/>
              <a:t> </a:t>
            </a:r>
            <a:r>
              <a:rPr/>
              <a:t>one</a:t>
            </a:r>
            <a:r>
              <a:rPr/>
              <a:t> </a:t>
            </a:r>
            <a:r>
              <a:rPr/>
              <a:t>group</a:t>
            </a:r>
            <a:r>
              <a:rPr/>
              <a:t> </a:t>
            </a:r>
            <a:r>
              <a:rPr/>
              <a:t>to</a:t>
            </a:r>
            <a:r>
              <a:rPr/>
              <a:t> </a:t>
            </a:r>
            <a:r>
              <a:rPr/>
              <a:t>the</a:t>
            </a:r>
            <a:r>
              <a:rPr/>
              <a:t> </a:t>
            </a:r>
            <a:r>
              <a:rPr/>
              <a:t>next</a:t>
            </a:r>
            <a:r>
              <a:rPr/>
              <a:t> </a:t>
            </a:r>
            <a:r>
              <a:rPr/>
              <a:t>will</a:t>
            </a:r>
            <a:r>
              <a:rPr/>
              <a:t> </a:t>
            </a:r>
            <a:r>
              <a:rPr/>
              <a:t>tell</a:t>
            </a:r>
            <a:r>
              <a:rPr/>
              <a:t> </a:t>
            </a:r>
            <a:r>
              <a:rPr/>
              <a:t>you</a:t>
            </a:r>
            <a:r>
              <a:rPr/>
              <a:t> </a:t>
            </a:r>
            <a:r>
              <a:rPr/>
              <a:t>if</a:t>
            </a:r>
            <a:r>
              <a:rPr/>
              <a:t> </a:t>
            </a:r>
            <a:r>
              <a:rPr/>
              <a:t>you</a:t>
            </a:r>
            <a:r>
              <a:rPr/>
              <a:t> </a:t>
            </a:r>
            <a:r>
              <a:rPr/>
              <a:t>have</a:t>
            </a:r>
            <a:r>
              <a:rPr/>
              <a:t> </a:t>
            </a:r>
            <a:r>
              <a:rPr/>
              <a:t>reached</a:t>
            </a:r>
            <a:r>
              <a:rPr/>
              <a:t> </a:t>
            </a:r>
            <a:r>
              <a:rPr/>
              <a:t>saturation.</a:t>
            </a:r>
          </a:p>
          <a:p>
            <a:pPr lvl="0" marL="0" indent="0">
              <a:buNone/>
            </a:pPr>
          </a:p>
          <a:p>
            <a:pPr lvl="0" marL="0" indent="0">
              <a:buNone/>
            </a:pPr>
            <a:r>
              <a:rPr/>
              <a:t>Saturation</a:t>
            </a:r>
            <a:r>
              <a:rPr/>
              <a:t> </a:t>
            </a:r>
            <a:r>
              <a:rPr/>
              <a:t>is</a:t>
            </a:r>
            <a:r>
              <a:rPr/>
              <a:t> </a:t>
            </a:r>
            <a:r>
              <a:rPr/>
              <a:t>evidence</a:t>
            </a:r>
            <a:r>
              <a:rPr/>
              <a:t> </a:t>
            </a:r>
            <a:r>
              <a:rPr/>
              <a:t>that</a:t>
            </a:r>
            <a:r>
              <a:rPr/>
              <a:t> </a:t>
            </a:r>
            <a:r>
              <a:rPr/>
              <a:t>no</a:t>
            </a:r>
            <a:r>
              <a:rPr/>
              <a:t> </a:t>
            </a:r>
            <a:r>
              <a:rPr/>
              <a:t>new</a:t>
            </a:r>
            <a:r>
              <a:rPr/>
              <a:t> </a:t>
            </a:r>
            <a:r>
              <a:rPr/>
              <a:t>themes</a:t>
            </a:r>
            <a:r>
              <a:rPr/>
              <a:t> </a:t>
            </a:r>
            <a:r>
              <a:rPr/>
              <a:t>or</a:t>
            </a:r>
            <a:r>
              <a:rPr/>
              <a:t> </a:t>
            </a:r>
            <a:r>
              <a:rPr/>
              <a:t>ideas</a:t>
            </a:r>
            <a:r>
              <a:rPr/>
              <a:t> </a:t>
            </a:r>
            <a:r>
              <a:rPr/>
              <a:t>have</a:t>
            </a:r>
            <a:r>
              <a:rPr/>
              <a:t> </a:t>
            </a:r>
            <a:r>
              <a:rPr/>
              <a:t>emerged</a:t>
            </a:r>
            <a:r>
              <a:rPr/>
              <a:t> </a:t>
            </a:r>
            <a:r>
              <a:rPr/>
              <a:t>from</a:t>
            </a:r>
            <a:r>
              <a:rPr/>
              <a:t> </a:t>
            </a:r>
            <a:r>
              <a:rPr/>
              <a:t>your</a:t>
            </a:r>
            <a:r>
              <a:rPr/>
              <a:t> </a:t>
            </a:r>
            <a:r>
              <a:rPr/>
              <a:t>groups.</a:t>
            </a:r>
            <a:r>
              <a:rPr/>
              <a:t> </a:t>
            </a:r>
            <a:r>
              <a:rPr/>
              <a:t>Almost</a:t>
            </a:r>
            <a:r>
              <a:rPr/>
              <a:t> </a:t>
            </a:r>
            <a:r>
              <a:rPr/>
              <a:t>all</a:t>
            </a:r>
            <a:r>
              <a:rPr/>
              <a:t> </a:t>
            </a:r>
            <a:r>
              <a:rPr/>
              <a:t>assessments</a:t>
            </a:r>
            <a:r>
              <a:rPr/>
              <a:t> </a:t>
            </a:r>
            <a:r>
              <a:rPr/>
              <a:t>of</a:t>
            </a:r>
            <a:r>
              <a:rPr/>
              <a:t> </a:t>
            </a:r>
            <a:r>
              <a:rPr/>
              <a:t>whether</a:t>
            </a:r>
            <a:r>
              <a:rPr/>
              <a:t> </a:t>
            </a:r>
            <a:r>
              <a:rPr/>
              <a:t>saturation</a:t>
            </a:r>
            <a:r>
              <a:rPr/>
              <a:t> </a:t>
            </a:r>
            <a:r>
              <a:rPr/>
              <a:t>has</a:t>
            </a:r>
            <a:r>
              <a:rPr/>
              <a:t> </a:t>
            </a:r>
            <a:r>
              <a:rPr/>
              <a:t>been</a:t>
            </a:r>
            <a:r>
              <a:rPr/>
              <a:t> </a:t>
            </a:r>
            <a:r>
              <a:rPr/>
              <a:t>achieved</a:t>
            </a:r>
            <a:r>
              <a:rPr/>
              <a:t> </a:t>
            </a:r>
            <a:r>
              <a:rPr/>
              <a:t>are</a:t>
            </a:r>
            <a:r>
              <a:rPr/>
              <a:t> </a:t>
            </a:r>
            <a:r>
              <a:rPr/>
              <a:t>qualitative</a:t>
            </a:r>
            <a:r>
              <a:rPr/>
              <a:t> </a:t>
            </a:r>
            <a:r>
              <a:rPr/>
              <a:t>and</a:t>
            </a:r>
            <a:r>
              <a:rPr/>
              <a:t> </a:t>
            </a:r>
            <a:r>
              <a:rPr/>
              <a:t>subjective.</a:t>
            </a:r>
          </a:p>
          <a:p>
            <a:pPr lvl="0" marL="0" indent="0">
              <a:buNone/>
            </a:pPr>
          </a:p>
          <a:p>
            <a:pPr lvl="0" marL="0" indent="0">
              <a:buNone/>
            </a:pPr>
            <a:r>
              <a:rPr/>
              <a:t>The</a:t>
            </a:r>
            <a:r>
              <a:rPr/>
              <a:t> </a:t>
            </a:r>
            <a:r>
              <a:rPr/>
              <a:t>concept</a:t>
            </a:r>
            <a:r>
              <a:rPr/>
              <a:t> </a:t>
            </a:r>
            <a:r>
              <a:rPr/>
              <a:t>of</a:t>
            </a:r>
            <a:r>
              <a:rPr/>
              <a:t> </a:t>
            </a:r>
            <a:r>
              <a:rPr/>
              <a:t>saturation</a:t>
            </a:r>
            <a:r>
              <a:rPr/>
              <a:t> </a:t>
            </a:r>
            <a:r>
              <a:rPr/>
              <a:t>makes</a:t>
            </a:r>
            <a:r>
              <a:rPr/>
              <a:t> </a:t>
            </a:r>
            <a:r>
              <a:rPr/>
              <a:t>it</a:t>
            </a:r>
            <a:r>
              <a:rPr/>
              <a:t> </a:t>
            </a:r>
            <a:r>
              <a:rPr/>
              <a:t>difficult</a:t>
            </a:r>
            <a:r>
              <a:rPr/>
              <a:t> </a:t>
            </a:r>
            <a:r>
              <a:rPr/>
              <a:t>for</a:t>
            </a:r>
            <a:r>
              <a:rPr/>
              <a:t> </a:t>
            </a:r>
            <a:r>
              <a:rPr/>
              <a:t>you</a:t>
            </a:r>
            <a:r>
              <a:rPr/>
              <a:t> </a:t>
            </a:r>
            <a:r>
              <a:rPr/>
              <a:t>to</a:t>
            </a:r>
            <a:r>
              <a:rPr/>
              <a:t> </a:t>
            </a:r>
            <a:r>
              <a:rPr/>
              <a:t>plan</a:t>
            </a:r>
            <a:r>
              <a:rPr/>
              <a:t> </a:t>
            </a:r>
            <a:r>
              <a:rPr/>
              <a:t>a</a:t>
            </a:r>
            <a:r>
              <a:rPr/>
              <a:t> </a:t>
            </a:r>
            <a:r>
              <a:rPr/>
              <a:t>budget,</a:t>
            </a:r>
            <a:r>
              <a:rPr/>
              <a:t> </a:t>
            </a:r>
            <a:r>
              <a:rPr/>
              <a:t>but</a:t>
            </a:r>
            <a:r>
              <a:rPr/>
              <a:t> </a:t>
            </a:r>
            <a:r>
              <a:rPr/>
              <a:t>keep</a:t>
            </a:r>
            <a:r>
              <a:rPr/>
              <a:t> </a:t>
            </a:r>
            <a:r>
              <a:rPr/>
              <a:t>in</a:t>
            </a:r>
            <a:r>
              <a:rPr/>
              <a:t> </a:t>
            </a:r>
            <a:r>
              <a:rPr/>
              <a:t>mind</a:t>
            </a:r>
            <a:r>
              <a:rPr/>
              <a:t> </a:t>
            </a:r>
            <a:r>
              <a:rPr/>
              <a:t>that</a:t>
            </a:r>
            <a:r>
              <a:rPr/>
              <a:t> </a:t>
            </a:r>
            <a:r>
              <a:rPr/>
              <a:t>you</a:t>
            </a:r>
            <a:r>
              <a:rPr/>
              <a:t> </a:t>
            </a:r>
            <a:r>
              <a:rPr/>
              <a:t>cannot</a:t>
            </a:r>
            <a:r>
              <a:rPr/>
              <a:t> </a:t>
            </a:r>
            <a:r>
              <a:rPr/>
              <a:t>even</a:t>
            </a:r>
            <a:r>
              <a:rPr/>
              <a:t> </a:t>
            </a:r>
            <a:r>
              <a:rPr/>
              <a:t>begin</a:t>
            </a:r>
            <a:r>
              <a:rPr/>
              <a:t> </a:t>
            </a:r>
            <a:r>
              <a:rPr/>
              <a:t>to</a:t>
            </a:r>
            <a:r>
              <a:rPr/>
              <a:t> </a:t>
            </a:r>
            <a:r>
              <a:rPr/>
              <a:t>assess</a:t>
            </a:r>
            <a:r>
              <a:rPr/>
              <a:t> </a:t>
            </a:r>
            <a:r>
              <a:rPr/>
              <a:t>saturation</a:t>
            </a:r>
            <a:r>
              <a:rPr/>
              <a:t> </a:t>
            </a:r>
            <a:r>
              <a:rPr/>
              <a:t>until</a:t>
            </a:r>
            <a:r>
              <a:rPr/>
              <a:t> </a:t>
            </a:r>
            <a:r>
              <a:rPr/>
              <a:t>you’ve</a:t>
            </a:r>
            <a:r>
              <a:rPr/>
              <a:t> </a:t>
            </a:r>
            <a:r>
              <a:rPr/>
              <a:t>run</a:t>
            </a:r>
            <a:r>
              <a:rPr/>
              <a:t> </a:t>
            </a:r>
            <a:r>
              <a:rPr/>
              <a:t>your</a:t>
            </a:r>
            <a:r>
              <a:rPr/>
              <a:t> </a:t>
            </a:r>
            <a:r>
              <a:rPr/>
              <a:t>second</a:t>
            </a:r>
            <a:r>
              <a:rPr/>
              <a:t> </a:t>
            </a:r>
            <a:r>
              <a:rPr/>
              <a:t>focus</a:t>
            </a:r>
            <a:r>
              <a:rPr/>
              <a:t> </a:t>
            </a:r>
            <a:r>
              <a:rPr/>
              <a:t>group.</a:t>
            </a:r>
          </a:p>
          <a:p>
            <a:pPr lvl="0" marL="0" indent="0">
              <a:buNone/>
            </a:pPr>
          </a:p>
          <a:p>
            <a:pPr lvl="0" marL="0" indent="0">
              <a:buNone/>
            </a:pPr>
            <a:r>
              <a:rPr/>
              <a:t>Other</a:t>
            </a:r>
            <a:r>
              <a:rPr/>
              <a:t> </a:t>
            </a:r>
            <a:r>
              <a:rPr/>
              <a:t>common</a:t>
            </a:r>
            <a:r>
              <a:rPr/>
              <a:t> </a:t>
            </a:r>
            <a:r>
              <a:rPr/>
              <a:t>recommendations</a:t>
            </a:r>
            <a:r>
              <a:rPr/>
              <a:t> </a:t>
            </a:r>
            <a:r>
              <a:rPr/>
              <a:t>are</a:t>
            </a:r>
            <a:r>
              <a:rPr/>
              <a:t> </a:t>
            </a:r>
            <a:r>
              <a:rPr/>
              <a:t>to</a:t>
            </a:r>
            <a:r>
              <a:rPr/>
              <a:t> </a:t>
            </a:r>
            <a:r>
              <a:rPr/>
              <a:t>keep</a:t>
            </a:r>
            <a:r>
              <a:rPr/>
              <a:t> </a:t>
            </a:r>
            <a:r>
              <a:rPr/>
              <a:t>each</a:t>
            </a:r>
            <a:r>
              <a:rPr/>
              <a:t> </a:t>
            </a:r>
            <a:r>
              <a:rPr/>
              <a:t>session</a:t>
            </a:r>
            <a:r>
              <a:rPr/>
              <a:t> </a:t>
            </a:r>
            <a:r>
              <a:rPr/>
              <a:t>short,</a:t>
            </a:r>
            <a:r>
              <a:rPr/>
              <a:t> </a:t>
            </a:r>
            <a:r>
              <a:rPr/>
              <a:t>60</a:t>
            </a:r>
            <a:r>
              <a:rPr/>
              <a:t> </a:t>
            </a:r>
            <a:r>
              <a:rPr/>
              <a:t>to</a:t>
            </a:r>
            <a:r>
              <a:rPr/>
              <a:t> </a:t>
            </a:r>
            <a:r>
              <a:rPr/>
              <a:t>90</a:t>
            </a:r>
            <a:r>
              <a:rPr/>
              <a:t> </a:t>
            </a:r>
            <a:r>
              <a:rPr/>
              <a:t>minutes,</a:t>
            </a:r>
            <a:r>
              <a:rPr/>
              <a:t> </a:t>
            </a:r>
            <a:r>
              <a:rPr/>
              <a:t>and</a:t>
            </a:r>
            <a:r>
              <a:rPr/>
              <a:t> </a:t>
            </a:r>
            <a:r>
              <a:rPr/>
              <a:t>to</a:t>
            </a:r>
            <a:r>
              <a:rPr/>
              <a:t> </a:t>
            </a:r>
            <a:r>
              <a:rPr/>
              <a:t>have</a:t>
            </a:r>
            <a:r>
              <a:rPr/>
              <a:t> </a:t>
            </a:r>
            <a:r>
              <a:rPr/>
              <a:t>no</a:t>
            </a:r>
            <a:r>
              <a:rPr/>
              <a:t> </a:t>
            </a:r>
            <a:r>
              <a:rPr/>
              <a:t>more</a:t>
            </a:r>
            <a:r>
              <a:rPr/>
              <a:t> </a:t>
            </a:r>
            <a:r>
              <a:rPr/>
              <a:t>than</a:t>
            </a:r>
            <a:r>
              <a:rPr/>
              <a:t> </a:t>
            </a:r>
            <a:r>
              <a:rPr/>
              <a:t>ten</a:t>
            </a:r>
            <a:r>
              <a:rPr/>
              <a:t> </a:t>
            </a:r>
            <a:r>
              <a:rPr/>
              <a:t>questions.</a:t>
            </a:r>
            <a:r>
              <a:rPr/>
              <a:t> </a:t>
            </a:r>
            <a:r>
              <a:rPr/>
              <a:t>Your</a:t>
            </a:r>
            <a:r>
              <a:rPr/>
              <a:t> </a:t>
            </a:r>
            <a:r>
              <a:rPr/>
              <a:t>questions</a:t>
            </a:r>
            <a:r>
              <a:rPr/>
              <a:t> </a:t>
            </a:r>
            <a:r>
              <a:rPr/>
              <a:t>should</a:t>
            </a:r>
            <a:r>
              <a:rPr/>
              <a:t> </a:t>
            </a:r>
            <a:r>
              <a:rPr/>
              <a:t>follow</a:t>
            </a:r>
            <a:r>
              <a:rPr/>
              <a:t> </a:t>
            </a:r>
            <a:r>
              <a:rPr/>
              <a:t>a</a:t>
            </a:r>
            <a:r>
              <a:rPr/>
              <a:t> </a:t>
            </a:r>
            <a:r>
              <a:rPr/>
              <a:t>semi-structured</a:t>
            </a:r>
            <a:r>
              <a:rPr/>
              <a:t> </a:t>
            </a:r>
            <a:r>
              <a:rPr/>
              <a:t>format,</a:t>
            </a:r>
            <a:r>
              <a:rPr/>
              <a:t> </a:t>
            </a:r>
            <a:r>
              <a:rPr/>
              <a:t>which</a:t>
            </a:r>
            <a:r>
              <a:rPr/>
              <a:t> </a:t>
            </a:r>
            <a:r>
              <a:rPr/>
              <a:t>I’ll</a:t>
            </a:r>
            <a:r>
              <a:rPr/>
              <a:t> </a:t>
            </a:r>
            <a:r>
              <a:rPr/>
              <a:t>talk</a:t>
            </a:r>
            <a:r>
              <a:rPr/>
              <a:t> </a:t>
            </a:r>
            <a:r>
              <a:rPr/>
              <a:t>about</a:t>
            </a:r>
            <a:r>
              <a:rPr/>
              <a:t> </a:t>
            </a:r>
            <a:r>
              <a:rPr/>
              <a:t>in</a:t>
            </a:r>
            <a:r>
              <a:rPr/>
              <a:t> </a:t>
            </a:r>
            <a:r>
              <a:rPr/>
              <a:t>the</a:t>
            </a:r>
            <a:r>
              <a:rPr/>
              <a:t> </a:t>
            </a:r>
            <a:r>
              <a:rPr/>
              <a:t>context</a:t>
            </a:r>
            <a:r>
              <a:rPr/>
              <a:t> </a:t>
            </a:r>
            <a:r>
              <a:rPr/>
              <a:t>of</a:t>
            </a:r>
            <a:r>
              <a:rPr/>
              <a:t> </a:t>
            </a:r>
            <a:r>
              <a:rPr/>
              <a:t>interviewing.</a:t>
            </a:r>
          </a:p>
          <a:p>
            <a:pPr lvl="0" marL="0" indent="0">
              <a:buNone/>
            </a:pPr>
          </a:p>
          <a:p>
            <a:pPr lvl="0" marL="0" indent="0">
              <a:buNone/>
            </a:pPr>
            <a:r>
              <a:rPr/>
              <a:t>Getting</a:t>
            </a:r>
            <a:r>
              <a:rPr/>
              <a:t> </a:t>
            </a:r>
            <a:r>
              <a:rPr/>
              <a:t>information</a:t>
            </a:r>
            <a:r>
              <a:rPr/>
              <a:t> </a:t>
            </a:r>
            <a:r>
              <a:rPr/>
              <a:t>from</a:t>
            </a:r>
            <a:r>
              <a:rPr/>
              <a:t> </a:t>
            </a:r>
            <a:r>
              <a:rPr/>
              <a:t>a</a:t>
            </a:r>
            <a:r>
              <a:rPr/>
              <a:t> </a:t>
            </a:r>
            <a:r>
              <a:rPr/>
              <a:t>group</a:t>
            </a:r>
            <a:r>
              <a:rPr/>
              <a:t> </a:t>
            </a:r>
            <a:r>
              <a:rPr/>
              <a:t>is</a:t>
            </a:r>
            <a:r>
              <a:rPr/>
              <a:t> </a:t>
            </a:r>
            <a:r>
              <a:rPr/>
              <a:t>a</a:t>
            </a:r>
            <a:r>
              <a:rPr/>
              <a:t> </a:t>
            </a:r>
            <a:r>
              <a:rPr/>
              <a:t>double-edged</a:t>
            </a:r>
            <a:r>
              <a:rPr/>
              <a:t> </a:t>
            </a:r>
            <a:r>
              <a:rPr/>
              <a:t>sword.</a:t>
            </a:r>
            <a:r>
              <a:rPr/>
              <a:t> </a:t>
            </a:r>
            <a:r>
              <a:rPr/>
              <a:t>Often</a:t>
            </a:r>
            <a:r>
              <a:rPr/>
              <a:t> </a:t>
            </a:r>
            <a:r>
              <a:rPr/>
              <a:t>in</a:t>
            </a:r>
            <a:r>
              <a:rPr/>
              <a:t> </a:t>
            </a:r>
            <a:r>
              <a:rPr/>
              <a:t>a</a:t>
            </a:r>
            <a:r>
              <a:rPr/>
              <a:t> </a:t>
            </a:r>
            <a:r>
              <a:rPr/>
              <a:t>focus</a:t>
            </a:r>
            <a:r>
              <a:rPr/>
              <a:t> </a:t>
            </a:r>
            <a:r>
              <a:rPr/>
              <a:t>group,</a:t>
            </a:r>
            <a:r>
              <a:rPr/>
              <a:t> </a:t>
            </a:r>
            <a:r>
              <a:rPr/>
              <a:t>one</a:t>
            </a:r>
            <a:r>
              <a:rPr/>
              <a:t> </a:t>
            </a:r>
            <a:r>
              <a:rPr/>
              <a:t>participant</a:t>
            </a:r>
            <a:r>
              <a:rPr/>
              <a:t> </a:t>
            </a:r>
            <a:r>
              <a:rPr/>
              <a:t>will</a:t>
            </a:r>
            <a:r>
              <a:rPr/>
              <a:t> </a:t>
            </a:r>
            <a:r>
              <a:rPr/>
              <a:t>build</a:t>
            </a:r>
            <a:r>
              <a:rPr/>
              <a:t> </a:t>
            </a:r>
            <a:r>
              <a:rPr/>
              <a:t>on</a:t>
            </a:r>
            <a:r>
              <a:rPr/>
              <a:t> </a:t>
            </a:r>
            <a:r>
              <a:rPr/>
              <a:t>the</a:t>
            </a:r>
            <a:r>
              <a:rPr/>
              <a:t> </a:t>
            </a:r>
            <a:r>
              <a:rPr/>
              <a:t>comments</a:t>
            </a:r>
            <a:r>
              <a:rPr/>
              <a:t> </a:t>
            </a:r>
            <a:r>
              <a:rPr/>
              <a:t>of</a:t>
            </a:r>
            <a:r>
              <a:rPr/>
              <a:t> </a:t>
            </a:r>
            <a:r>
              <a:rPr/>
              <a:t>another</a:t>
            </a:r>
            <a:r>
              <a:rPr/>
              <a:t> </a:t>
            </a:r>
            <a:r>
              <a:rPr/>
              <a:t>and</a:t>
            </a:r>
            <a:r>
              <a:rPr/>
              <a:t> </a:t>
            </a:r>
            <a:r>
              <a:rPr/>
              <a:t>provide</a:t>
            </a:r>
            <a:r>
              <a:rPr/>
              <a:t> </a:t>
            </a:r>
            <a:r>
              <a:rPr/>
              <a:t>a</a:t>
            </a:r>
            <a:r>
              <a:rPr/>
              <a:t> </a:t>
            </a:r>
            <a:r>
              <a:rPr/>
              <a:t>perspective</a:t>
            </a:r>
            <a:r>
              <a:rPr/>
              <a:t> </a:t>
            </a:r>
            <a:r>
              <a:rPr/>
              <a:t>that</a:t>
            </a:r>
            <a:r>
              <a:rPr/>
              <a:t> </a:t>
            </a:r>
            <a:r>
              <a:rPr/>
              <a:t>you</a:t>
            </a:r>
            <a:r>
              <a:rPr/>
              <a:t> </a:t>
            </a:r>
            <a:r>
              <a:rPr/>
              <a:t>may</a:t>
            </a:r>
            <a:r>
              <a:rPr/>
              <a:t> </a:t>
            </a:r>
            <a:r>
              <a:rPr/>
              <a:t>have</a:t>
            </a:r>
            <a:r>
              <a:rPr/>
              <a:t> </a:t>
            </a:r>
            <a:r>
              <a:rPr/>
              <a:t>missed</a:t>
            </a:r>
            <a:r>
              <a:rPr/>
              <a:t> </a:t>
            </a:r>
            <a:r>
              <a:rPr/>
              <a:t>in</a:t>
            </a:r>
            <a:r>
              <a:rPr/>
              <a:t> </a:t>
            </a:r>
            <a:r>
              <a:rPr/>
              <a:t>a</a:t>
            </a:r>
            <a:r>
              <a:rPr/>
              <a:t> </a:t>
            </a:r>
            <a:r>
              <a:rPr/>
              <a:t>single</a:t>
            </a:r>
            <a:r>
              <a:rPr/>
              <a:t> </a:t>
            </a:r>
            <a:r>
              <a:rPr/>
              <a:t>person</a:t>
            </a:r>
            <a:r>
              <a:rPr/>
              <a:t> </a:t>
            </a:r>
            <a:r>
              <a:rPr/>
              <a:t>interview.</a:t>
            </a:r>
            <a:r>
              <a:rPr/>
              <a:t> </a:t>
            </a:r>
            <a:r>
              <a:rPr/>
              <a:t>At</a:t>
            </a:r>
            <a:r>
              <a:rPr/>
              <a:t> </a:t>
            </a:r>
            <a:r>
              <a:rPr/>
              <a:t>other</a:t>
            </a:r>
            <a:r>
              <a:rPr/>
              <a:t> </a:t>
            </a:r>
            <a:r>
              <a:rPr/>
              <a:t>times,</a:t>
            </a:r>
            <a:r>
              <a:rPr/>
              <a:t> </a:t>
            </a:r>
            <a:r>
              <a:rPr/>
              <a:t>however,</a:t>
            </a:r>
            <a:r>
              <a:rPr/>
              <a:t> </a:t>
            </a:r>
            <a:r>
              <a:rPr/>
              <a:t>one</a:t>
            </a:r>
            <a:r>
              <a:rPr/>
              <a:t> </a:t>
            </a:r>
            <a:r>
              <a:rPr/>
              <a:t>person</a:t>
            </a:r>
            <a:r>
              <a:rPr/>
              <a:t> </a:t>
            </a:r>
            <a:r>
              <a:rPr/>
              <a:t>may</a:t>
            </a:r>
            <a:r>
              <a:rPr/>
              <a:t> </a:t>
            </a:r>
            <a:r>
              <a:rPr/>
              <a:t>stifle</a:t>
            </a:r>
            <a:r>
              <a:rPr/>
              <a:t> </a:t>
            </a:r>
            <a:r>
              <a:rPr/>
              <a:t>the</a:t>
            </a:r>
            <a:r>
              <a:rPr/>
              <a:t> </a:t>
            </a:r>
            <a:r>
              <a:rPr/>
              <a:t>feedback</a:t>
            </a:r>
            <a:r>
              <a:rPr/>
              <a:t> </a:t>
            </a:r>
            <a:r>
              <a:rPr/>
              <a:t>from</a:t>
            </a:r>
            <a:r>
              <a:rPr/>
              <a:t> </a:t>
            </a:r>
            <a:r>
              <a:rPr/>
              <a:t>another.</a:t>
            </a:r>
            <a:r>
              <a:rPr/>
              <a:t> </a:t>
            </a:r>
            <a:r>
              <a:rPr/>
              <a:t>A</a:t>
            </a:r>
            <a:r>
              <a:rPr/>
              <a:t> </a:t>
            </a:r>
            <a:r>
              <a:rPr/>
              <a:t>good</a:t>
            </a:r>
            <a:r>
              <a:rPr/>
              <a:t> </a:t>
            </a:r>
            <a:r>
              <a:rPr/>
              <a:t>focus</a:t>
            </a:r>
            <a:r>
              <a:rPr/>
              <a:t> </a:t>
            </a:r>
            <a:r>
              <a:rPr/>
              <a:t>group</a:t>
            </a:r>
            <a:r>
              <a:rPr/>
              <a:t> </a:t>
            </a:r>
            <a:r>
              <a:rPr/>
              <a:t>leader</a:t>
            </a:r>
            <a:r>
              <a:rPr/>
              <a:t> </a:t>
            </a:r>
            <a:r>
              <a:rPr/>
              <a:t>will</a:t>
            </a:r>
            <a:r>
              <a:rPr/>
              <a:t> </a:t>
            </a:r>
            <a:r>
              <a:rPr/>
              <a:t>recognize</a:t>
            </a:r>
            <a:r>
              <a:rPr/>
              <a:t> </a:t>
            </a:r>
            <a:r>
              <a:rPr/>
              <a:t>this</a:t>
            </a:r>
            <a:r>
              <a:rPr/>
              <a:t> </a:t>
            </a:r>
            <a:r>
              <a:rPr/>
              <a:t>and</a:t>
            </a:r>
            <a:r>
              <a:rPr/>
              <a:t> </a:t>
            </a:r>
            <a:r>
              <a:rPr/>
              <a:t>work</a:t>
            </a:r>
            <a:r>
              <a:rPr/>
              <a:t> </a:t>
            </a:r>
            <a:r>
              <a:rPr/>
              <a:t>to</a:t>
            </a:r>
            <a:r>
              <a:rPr/>
              <a:t> </a:t>
            </a:r>
            <a:r>
              <a:rPr/>
              <a:t>insure</a:t>
            </a:r>
            <a:r>
              <a:rPr/>
              <a:t> </a:t>
            </a:r>
            <a:r>
              <a:rPr/>
              <a:t>that</a:t>
            </a:r>
            <a:r>
              <a:rPr/>
              <a:t> </a:t>
            </a:r>
            <a:r>
              <a:rPr/>
              <a:t>everyone</a:t>
            </a:r>
            <a:r>
              <a:rPr/>
              <a:t> </a:t>
            </a:r>
            <a:r>
              <a:rPr/>
              <a:t>participates</a:t>
            </a:r>
            <a:r>
              <a:rPr/>
              <a:t> </a:t>
            </a:r>
            <a:r>
              <a:rPr/>
              <a:t>fully.</a:t>
            </a:r>
            <a:r>
              <a:rPr/>
              <a:t> </a:t>
            </a:r>
            <a:r>
              <a:rPr/>
              <a:t>It’s</a:t>
            </a:r>
            <a:r>
              <a:rPr/>
              <a:t> </a:t>
            </a:r>
            <a:r>
              <a:rPr/>
              <a:t>easy</a:t>
            </a:r>
            <a:r>
              <a:rPr/>
              <a:t> </a:t>
            </a:r>
            <a:r>
              <a:rPr/>
              <a:t>to</a:t>
            </a:r>
            <a:r>
              <a:rPr/>
              <a:t> </a:t>
            </a:r>
            <a:r>
              <a:rPr/>
              <a:t>say</a:t>
            </a:r>
            <a:r>
              <a:rPr/>
              <a:t> </a:t>
            </a:r>
            <a:r>
              <a:rPr/>
              <a:t>this</a:t>
            </a:r>
            <a:r>
              <a:rPr/>
              <a:t> </a:t>
            </a:r>
            <a:r>
              <a:rPr/>
              <a:t>in</a:t>
            </a:r>
            <a:r>
              <a:rPr/>
              <a:t> </a:t>
            </a:r>
            <a:r>
              <a:rPr/>
              <a:t>theory,</a:t>
            </a:r>
            <a:r>
              <a:rPr/>
              <a:t> </a:t>
            </a:r>
            <a:r>
              <a:rPr/>
              <a:t>but</a:t>
            </a:r>
            <a:r>
              <a:rPr/>
              <a:t> </a:t>
            </a:r>
            <a:r>
              <a:rPr/>
              <a:t>in</a:t>
            </a:r>
            <a:r>
              <a:rPr/>
              <a:t> </a:t>
            </a:r>
            <a:r>
              <a:rPr/>
              <a:t>practice,</a:t>
            </a:r>
            <a:r>
              <a:rPr/>
              <a:t> </a:t>
            </a:r>
            <a:r>
              <a:rPr/>
              <a:t>it</a:t>
            </a:r>
            <a:r>
              <a:rPr/>
              <a:t> </a:t>
            </a:r>
            <a:r>
              <a:rPr/>
              <a:t>can</a:t>
            </a:r>
            <a:r>
              <a:rPr/>
              <a:t> </a:t>
            </a:r>
            <a:r>
              <a:rPr/>
              <a:t>be</a:t>
            </a:r>
            <a:r>
              <a:rPr/>
              <a:t> </a:t>
            </a:r>
            <a:r>
              <a:rPr/>
              <a:t>difficult.</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Focus</a:t>
            </a:r>
            <a:r>
              <a:rPr/>
              <a:t> </a:t>
            </a:r>
            <a:r>
              <a:rPr/>
              <a:t>groups</a:t>
            </a:r>
            <a:r>
              <a:rPr/>
              <a:t> </a:t>
            </a:r>
            <a:r>
              <a:rPr/>
              <a:t>are</a:t>
            </a:r>
            <a:r>
              <a:rPr/>
              <a:t> </a:t>
            </a:r>
            <a:r>
              <a:rPr/>
              <a:t>great.</a:t>
            </a:r>
            <a:r>
              <a:rPr/>
              <a:t> </a:t>
            </a:r>
            <a:r>
              <a:rPr/>
              <a:t>You</a:t>
            </a:r>
            <a:r>
              <a:rPr/>
              <a:t> </a:t>
            </a:r>
            <a:r>
              <a:rPr/>
              <a:t>get</a:t>
            </a:r>
            <a:r>
              <a:rPr/>
              <a:t> </a:t>
            </a:r>
            <a:r>
              <a:rPr/>
              <a:t>six</a:t>
            </a:r>
            <a:r>
              <a:rPr/>
              <a:t> </a:t>
            </a:r>
            <a:r>
              <a:rPr/>
              <a:t>or</a:t>
            </a:r>
            <a:r>
              <a:rPr/>
              <a:t> </a:t>
            </a:r>
            <a:r>
              <a:rPr/>
              <a:t>ten</a:t>
            </a:r>
            <a:r>
              <a:rPr/>
              <a:t> </a:t>
            </a:r>
            <a:r>
              <a:rPr/>
              <a:t>people</a:t>
            </a:r>
            <a:r>
              <a:rPr/>
              <a:t> </a:t>
            </a:r>
            <a:r>
              <a:rPr/>
              <a:t>in</a:t>
            </a:r>
            <a:r>
              <a:rPr/>
              <a:t> </a:t>
            </a:r>
            <a:r>
              <a:rPr/>
              <a:t>the</a:t>
            </a:r>
            <a:r>
              <a:rPr/>
              <a:t> </a:t>
            </a:r>
            <a:r>
              <a:rPr/>
              <a:t>room</a:t>
            </a:r>
            <a:r>
              <a:rPr/>
              <a:t> </a:t>
            </a:r>
            <a:r>
              <a:rPr/>
              <a:t>and</a:t>
            </a:r>
            <a:r>
              <a:rPr/>
              <a:t> </a:t>
            </a:r>
            <a:r>
              <a:rPr/>
              <a:t>interview</a:t>
            </a:r>
            <a:r>
              <a:rPr/>
              <a:t> </a:t>
            </a:r>
            <a:r>
              <a:rPr/>
              <a:t>all</a:t>
            </a:r>
            <a:r>
              <a:rPr/>
              <a:t> </a:t>
            </a:r>
            <a:r>
              <a:rPr/>
              <a:t>of</a:t>
            </a:r>
            <a:r>
              <a:rPr/>
              <a:t> </a:t>
            </a:r>
            <a:r>
              <a:rPr/>
              <a:t>them</a:t>
            </a:r>
            <a:r>
              <a:rPr/>
              <a:t> </a:t>
            </a:r>
            <a:r>
              <a:rPr/>
              <a:t>in</a:t>
            </a:r>
            <a:r>
              <a:rPr/>
              <a:t> </a:t>
            </a:r>
            <a:r>
              <a:rPr/>
              <a:t>a</a:t>
            </a:r>
            <a:r>
              <a:rPr/>
              <a:t> </a:t>
            </a:r>
            <a:r>
              <a:rPr/>
              <a:t>lot</a:t>
            </a:r>
            <a:r>
              <a:rPr/>
              <a:t> </a:t>
            </a:r>
            <a:r>
              <a:rPr/>
              <a:t>less</a:t>
            </a:r>
            <a:r>
              <a:rPr/>
              <a:t> </a:t>
            </a:r>
            <a:r>
              <a:rPr/>
              <a:t>time</a:t>
            </a:r>
            <a:r>
              <a:rPr/>
              <a:t> </a:t>
            </a:r>
            <a:r>
              <a:rPr/>
              <a:t>than</a:t>
            </a:r>
            <a:r>
              <a:rPr/>
              <a:t> </a:t>
            </a:r>
            <a:r>
              <a:rPr/>
              <a:t>it</a:t>
            </a:r>
            <a:r>
              <a:rPr/>
              <a:t> </a:t>
            </a:r>
            <a:r>
              <a:rPr/>
              <a:t>would</a:t>
            </a:r>
            <a:r>
              <a:rPr/>
              <a:t> </a:t>
            </a:r>
            <a:r>
              <a:rPr/>
              <a:t>take</a:t>
            </a:r>
            <a:r>
              <a:rPr/>
              <a:t> </a:t>
            </a:r>
            <a:r>
              <a:rPr/>
              <a:t>for</a:t>
            </a:r>
            <a:r>
              <a:rPr/>
              <a:t> </a:t>
            </a:r>
            <a:r>
              <a:rPr/>
              <a:t>individual</a:t>
            </a:r>
            <a:r>
              <a:rPr/>
              <a:t> </a:t>
            </a:r>
            <a:r>
              <a:rPr/>
              <a:t>interviews.</a:t>
            </a:r>
            <a:r>
              <a:rPr/>
              <a:t> </a:t>
            </a:r>
            <a:r>
              <a:rPr/>
              <a:t>The</a:t>
            </a:r>
            <a:r>
              <a:rPr/>
              <a:t> </a:t>
            </a:r>
            <a:r>
              <a:rPr/>
              <a:t>participants</a:t>
            </a:r>
            <a:r>
              <a:rPr/>
              <a:t> </a:t>
            </a:r>
            <a:r>
              <a:rPr/>
              <a:t>will</a:t>
            </a:r>
            <a:r>
              <a:rPr/>
              <a:t> </a:t>
            </a:r>
            <a:r>
              <a:rPr/>
              <a:t>often</a:t>
            </a:r>
            <a:r>
              <a:rPr/>
              <a:t> </a:t>
            </a:r>
            <a:r>
              <a:rPr/>
              <a:t>react</a:t>
            </a:r>
            <a:r>
              <a:rPr/>
              <a:t> </a:t>
            </a:r>
            <a:r>
              <a:rPr/>
              <a:t>to</a:t>
            </a:r>
            <a:r>
              <a:rPr/>
              <a:t> </a:t>
            </a:r>
            <a:r>
              <a:rPr/>
              <a:t>what</a:t>
            </a:r>
            <a:r>
              <a:rPr/>
              <a:t> </a:t>
            </a:r>
            <a:r>
              <a:rPr/>
              <a:t>others</a:t>
            </a:r>
            <a:r>
              <a:rPr/>
              <a:t> </a:t>
            </a:r>
            <a:r>
              <a:rPr/>
              <a:t>say,</a:t>
            </a:r>
            <a:r>
              <a:rPr/>
              <a:t> </a:t>
            </a:r>
            <a:r>
              <a:rPr/>
              <a:t>which</a:t>
            </a:r>
            <a:r>
              <a:rPr/>
              <a:t> </a:t>
            </a:r>
            <a:r>
              <a:rPr/>
              <a:t>can</a:t>
            </a:r>
            <a:r>
              <a:rPr/>
              <a:t> </a:t>
            </a:r>
            <a:r>
              <a:rPr/>
              <a:t>get</a:t>
            </a:r>
            <a:r>
              <a:rPr/>
              <a:t> </a:t>
            </a:r>
            <a:r>
              <a:rPr/>
              <a:t>them</a:t>
            </a:r>
            <a:r>
              <a:rPr/>
              <a:t> </a:t>
            </a:r>
            <a:r>
              <a:rPr/>
              <a:t>to</a:t>
            </a:r>
            <a:r>
              <a:rPr/>
              <a:t> </a:t>
            </a:r>
            <a:r>
              <a:rPr/>
              <a:t>elicit</a:t>
            </a:r>
            <a:r>
              <a:rPr/>
              <a:t> </a:t>
            </a:r>
            <a:r>
              <a:rPr/>
              <a:t>thoughts</a:t>
            </a:r>
            <a:r>
              <a:rPr/>
              <a:t> </a:t>
            </a:r>
            <a:r>
              <a:rPr/>
              <a:t>and</a:t>
            </a:r>
            <a:r>
              <a:rPr/>
              <a:t> </a:t>
            </a:r>
            <a:r>
              <a:rPr/>
              <a:t>opinions</a:t>
            </a:r>
            <a:r>
              <a:rPr/>
              <a:t> </a:t>
            </a:r>
            <a:r>
              <a:rPr/>
              <a:t>that</a:t>
            </a:r>
            <a:r>
              <a:rPr/>
              <a:t> </a:t>
            </a:r>
            <a:r>
              <a:rPr/>
              <a:t>you</a:t>
            </a:r>
            <a:r>
              <a:rPr/>
              <a:t> </a:t>
            </a:r>
            <a:r>
              <a:rPr/>
              <a:t>might</a:t>
            </a:r>
            <a:r>
              <a:rPr/>
              <a:t> </a:t>
            </a:r>
            <a:r>
              <a:rPr/>
              <a:t>have</a:t>
            </a:r>
            <a:r>
              <a:rPr/>
              <a:t> </a:t>
            </a:r>
            <a:r>
              <a:rPr/>
              <a:t>missed</a:t>
            </a:r>
            <a:r>
              <a:rPr/>
              <a:t> </a:t>
            </a:r>
            <a:r>
              <a:rPr/>
              <a:t>in</a:t>
            </a:r>
            <a:r>
              <a:rPr/>
              <a:t> </a:t>
            </a:r>
            <a:r>
              <a:rPr/>
              <a:t>a</a:t>
            </a:r>
            <a:r>
              <a:rPr/>
              <a:t> </a:t>
            </a:r>
            <a:r>
              <a:rPr/>
              <a:t>one-on-one</a:t>
            </a:r>
            <a:r>
              <a:rPr/>
              <a:t> </a:t>
            </a:r>
            <a:r>
              <a:rPr/>
              <a:t>interview.</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Interviews</a:t>
            </a:r>
            <a:r>
              <a:rPr/>
              <a:t> </a:t>
            </a:r>
            <a:r>
              <a:rPr/>
              <a:t>are</a:t>
            </a:r>
            <a:r>
              <a:rPr/>
              <a:t> </a:t>
            </a:r>
            <a:r>
              <a:rPr/>
              <a:t>great.</a:t>
            </a:r>
            <a:r>
              <a:rPr/>
              <a:t> </a:t>
            </a:r>
            <a:r>
              <a:rPr/>
              <a:t>You</a:t>
            </a:r>
            <a:r>
              <a:rPr/>
              <a:t> </a:t>
            </a:r>
            <a:r>
              <a:rPr/>
              <a:t>get</a:t>
            </a:r>
            <a:r>
              <a:rPr/>
              <a:t> </a:t>
            </a:r>
            <a:r>
              <a:rPr/>
              <a:t>a</a:t>
            </a:r>
            <a:r>
              <a:rPr/>
              <a:t> </a:t>
            </a:r>
            <a:r>
              <a:rPr/>
              <a:t>rich</a:t>
            </a:r>
            <a:r>
              <a:rPr/>
              <a:t> </a:t>
            </a:r>
            <a:r>
              <a:rPr/>
              <a:t>set</a:t>
            </a:r>
            <a:r>
              <a:rPr/>
              <a:t> </a:t>
            </a:r>
            <a:r>
              <a:rPr/>
              <a:t>of</a:t>
            </a:r>
            <a:r>
              <a:rPr/>
              <a:t> </a:t>
            </a:r>
            <a:r>
              <a:rPr/>
              <a:t>responses,</a:t>
            </a:r>
            <a:r>
              <a:rPr/>
              <a:t> </a:t>
            </a:r>
            <a:r>
              <a:rPr/>
              <a:t>and</a:t>
            </a:r>
            <a:r>
              <a:rPr/>
              <a:t> </a:t>
            </a:r>
            <a:r>
              <a:rPr/>
              <a:t>if</a:t>
            </a:r>
            <a:r>
              <a:rPr/>
              <a:t> </a:t>
            </a:r>
            <a:r>
              <a:rPr/>
              <a:t>someone</a:t>
            </a:r>
            <a:r>
              <a:rPr/>
              <a:t> </a:t>
            </a:r>
            <a:r>
              <a:rPr/>
              <a:t>goes</a:t>
            </a:r>
            <a:r>
              <a:rPr/>
              <a:t> </a:t>
            </a:r>
            <a:r>
              <a:rPr/>
              <a:t>off</a:t>
            </a:r>
            <a:r>
              <a:rPr/>
              <a:t> </a:t>
            </a:r>
            <a:r>
              <a:rPr/>
              <a:t>track</a:t>
            </a:r>
            <a:r>
              <a:rPr/>
              <a:t> </a:t>
            </a:r>
            <a:r>
              <a:rPr/>
              <a:t>and</a:t>
            </a:r>
            <a:r>
              <a:rPr/>
              <a:t> </a:t>
            </a:r>
            <a:r>
              <a:rPr/>
              <a:t>provides</a:t>
            </a:r>
            <a:r>
              <a:rPr/>
              <a:t> </a:t>
            </a:r>
            <a:r>
              <a:rPr/>
              <a:t>a</a:t>
            </a:r>
            <a:r>
              <a:rPr/>
              <a:t> </a:t>
            </a:r>
            <a:r>
              <a:rPr/>
              <a:t>weird</a:t>
            </a:r>
            <a:r>
              <a:rPr/>
              <a:t> </a:t>
            </a:r>
            <a:r>
              <a:rPr/>
              <a:t>answer,</a:t>
            </a:r>
            <a:r>
              <a:rPr/>
              <a:t> </a:t>
            </a:r>
            <a:r>
              <a:rPr/>
              <a:t>the</a:t>
            </a:r>
            <a:r>
              <a:rPr/>
              <a:t> </a:t>
            </a:r>
            <a:r>
              <a:rPr/>
              <a:t>interviewer</a:t>
            </a:r>
            <a:r>
              <a:rPr/>
              <a:t> </a:t>
            </a:r>
            <a:r>
              <a:rPr/>
              <a:t>has</a:t>
            </a:r>
            <a:r>
              <a:rPr/>
              <a:t> </a:t>
            </a:r>
            <a:r>
              <a:rPr/>
              <a:t>an</a:t>
            </a:r>
            <a:r>
              <a:rPr/>
              <a:t> </a:t>
            </a:r>
            <a:r>
              <a:rPr/>
              <a:t>opportunity</a:t>
            </a:r>
            <a:r>
              <a:rPr/>
              <a:t> </a:t>
            </a:r>
            <a:r>
              <a:rPr/>
              <a:t>to</a:t>
            </a:r>
            <a:r>
              <a:rPr/>
              <a:t> </a:t>
            </a:r>
            <a:r>
              <a:rPr/>
              <a:t>fix</a:t>
            </a:r>
            <a:r>
              <a:rPr/>
              <a:t> </a:t>
            </a:r>
            <a:r>
              <a:rPr/>
              <a:t>things.</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Questionnaires</a:t>
            </a:r>
            <a:r>
              <a:rPr/>
              <a:t> </a:t>
            </a:r>
            <a:r>
              <a:rPr/>
              <a:t>are</a:t>
            </a:r>
            <a:r>
              <a:rPr/>
              <a:t> </a:t>
            </a:r>
            <a:r>
              <a:rPr/>
              <a:t>great.</a:t>
            </a:r>
            <a:r>
              <a:rPr/>
              <a:t> </a:t>
            </a:r>
            <a:r>
              <a:rPr/>
              <a:t>If</a:t>
            </a:r>
            <a:r>
              <a:rPr/>
              <a:t> </a:t>
            </a:r>
            <a:r>
              <a:rPr/>
              <a:t>you</a:t>
            </a:r>
            <a:r>
              <a:rPr/>
              <a:t> </a:t>
            </a:r>
            <a:r>
              <a:rPr/>
              <a:t>have</a:t>
            </a:r>
            <a:r>
              <a:rPr/>
              <a:t> </a:t>
            </a:r>
            <a:r>
              <a:rPr/>
              <a:t>to</a:t>
            </a:r>
            <a:r>
              <a:rPr/>
              <a:t> </a:t>
            </a:r>
            <a:r>
              <a:rPr/>
              <a:t>interview</a:t>
            </a:r>
            <a:r>
              <a:rPr/>
              <a:t> </a:t>
            </a:r>
            <a:r>
              <a:rPr/>
              <a:t>people,</a:t>
            </a:r>
            <a:r>
              <a:rPr/>
              <a:t> </a:t>
            </a:r>
            <a:r>
              <a:rPr/>
              <a:t>you’ll</a:t>
            </a:r>
            <a:r>
              <a:rPr/>
              <a:t> </a:t>
            </a:r>
            <a:r>
              <a:rPr/>
              <a:t>be</a:t>
            </a:r>
            <a:r>
              <a:rPr/>
              <a:t> </a:t>
            </a:r>
            <a:r>
              <a:rPr/>
              <a:t>spending</a:t>
            </a:r>
            <a:r>
              <a:rPr/>
              <a:t> </a:t>
            </a:r>
            <a:r>
              <a:rPr/>
              <a:t>half</a:t>
            </a:r>
            <a:r>
              <a:rPr/>
              <a:t> </a:t>
            </a:r>
            <a:r>
              <a:rPr/>
              <a:t>your</a:t>
            </a:r>
            <a:r>
              <a:rPr/>
              <a:t> </a:t>
            </a:r>
            <a:r>
              <a:rPr/>
              <a:t>life</a:t>
            </a:r>
            <a:r>
              <a:rPr/>
              <a:t> </a:t>
            </a:r>
            <a:r>
              <a:rPr/>
              <a:t>on</a:t>
            </a:r>
            <a:r>
              <a:rPr/>
              <a:t> </a:t>
            </a:r>
            <a:r>
              <a:rPr/>
              <a:t>the</a:t>
            </a:r>
            <a:r>
              <a:rPr/>
              <a:t> </a:t>
            </a:r>
            <a:r>
              <a:rPr/>
              <a:t>phone.</a:t>
            </a:r>
            <a:r>
              <a:rPr/>
              <a:t> </a:t>
            </a:r>
            <a:r>
              <a:rPr/>
              <a:t>If</a:t>
            </a:r>
            <a:r>
              <a:rPr/>
              <a:t> </a:t>
            </a:r>
            <a:r>
              <a:rPr/>
              <a:t>that’s</a:t>
            </a:r>
            <a:r>
              <a:rPr/>
              <a:t> </a:t>
            </a:r>
            <a:r>
              <a:rPr/>
              <a:t>what’s</a:t>
            </a:r>
            <a:r>
              <a:rPr/>
              <a:t> </a:t>
            </a:r>
            <a:r>
              <a:rPr/>
              <a:t>needed</a:t>
            </a:r>
            <a:r>
              <a:rPr/>
              <a:t> </a:t>
            </a:r>
            <a:r>
              <a:rPr/>
              <a:t>for</a:t>
            </a:r>
            <a:r>
              <a:rPr/>
              <a:t> </a:t>
            </a:r>
            <a:r>
              <a:rPr/>
              <a:t>research,</a:t>
            </a:r>
            <a:r>
              <a:rPr/>
              <a:t> </a:t>
            </a:r>
            <a:r>
              <a:rPr/>
              <a:t>fine.</a:t>
            </a:r>
            <a:r>
              <a:rPr/>
              <a:t> </a:t>
            </a:r>
            <a:r>
              <a:rPr/>
              <a:t>But</a:t>
            </a:r>
            <a:r>
              <a:rPr/>
              <a:t> </a:t>
            </a:r>
            <a:r>
              <a:rPr/>
              <a:t>if</a:t>
            </a:r>
            <a:r>
              <a:rPr/>
              <a:t> </a:t>
            </a:r>
            <a:r>
              <a:rPr/>
              <a:t>your</a:t>
            </a:r>
            <a:r>
              <a:rPr/>
              <a:t> </a:t>
            </a:r>
            <a:r>
              <a:rPr/>
              <a:t>patients</a:t>
            </a:r>
            <a:r>
              <a:rPr/>
              <a:t> </a:t>
            </a:r>
            <a:r>
              <a:rPr/>
              <a:t>are</a:t>
            </a:r>
            <a:r>
              <a:rPr/>
              <a:t> </a:t>
            </a:r>
            <a:r>
              <a:rPr/>
              <a:t>capable</a:t>
            </a:r>
            <a:r>
              <a:rPr/>
              <a:t> </a:t>
            </a:r>
            <a:r>
              <a:rPr/>
              <a:t>and</a:t>
            </a:r>
            <a:r>
              <a:rPr/>
              <a:t> </a:t>
            </a:r>
            <a:r>
              <a:rPr/>
              <a:t>willing</a:t>
            </a:r>
            <a:r>
              <a:rPr/>
              <a:t> </a:t>
            </a:r>
            <a:r>
              <a:rPr/>
              <a:t>and</a:t>
            </a:r>
            <a:r>
              <a:rPr/>
              <a:t> </a:t>
            </a:r>
            <a:r>
              <a:rPr/>
              <a:t>can</a:t>
            </a:r>
            <a:r>
              <a:rPr/>
              <a:t> </a:t>
            </a:r>
            <a:r>
              <a:rPr/>
              <a:t>do</a:t>
            </a:r>
            <a:r>
              <a:rPr/>
              <a:t> </a:t>
            </a:r>
            <a:r>
              <a:rPr/>
              <a:t>so</a:t>
            </a:r>
            <a:r>
              <a:rPr/>
              <a:t> </a:t>
            </a:r>
            <a:r>
              <a:rPr/>
              <a:t>accurately,</a:t>
            </a:r>
            <a:r>
              <a:rPr/>
              <a:t> </a:t>
            </a:r>
            <a:r>
              <a:rPr/>
              <a:t>you’ll</a:t>
            </a:r>
            <a:r>
              <a:rPr/>
              <a:t> </a:t>
            </a:r>
            <a:r>
              <a:rPr/>
              <a:t>save</a:t>
            </a:r>
            <a:r>
              <a:rPr/>
              <a:t> </a:t>
            </a:r>
            <a:r>
              <a:rPr/>
              <a:t>a</a:t>
            </a:r>
            <a:r>
              <a:rPr/>
              <a:t> </a:t>
            </a:r>
            <a:r>
              <a:rPr/>
              <a:t>lot</a:t>
            </a:r>
            <a:r>
              <a:rPr/>
              <a:t> </a:t>
            </a:r>
            <a:r>
              <a:rPr/>
              <a:t>of</a:t>
            </a:r>
            <a:r>
              <a:rPr/>
              <a:t> </a:t>
            </a:r>
            <a:r>
              <a:rPr/>
              <a:t>time.</a:t>
            </a:r>
          </a:p>
          <a:p>
            <a:pPr lvl="0" marL="0" indent="0">
              <a:buNone/>
            </a:pPr>
          </a:p>
          <a:p>
            <a:pPr lvl="0" marL="0" indent="0">
              <a:buNone/>
            </a:pPr>
            <a:r>
              <a:rPr/>
              <a:t>You’ll</a:t>
            </a:r>
            <a:r>
              <a:rPr/>
              <a:t> </a:t>
            </a:r>
            <a:r>
              <a:rPr/>
              <a:t>also</a:t>
            </a:r>
            <a:r>
              <a:rPr/>
              <a:t> </a:t>
            </a:r>
            <a:r>
              <a:rPr/>
              <a:t>avoid</a:t>
            </a:r>
            <a:r>
              <a:rPr/>
              <a:t> </a:t>
            </a:r>
            <a:r>
              <a:rPr/>
              <a:t>interviewer</a:t>
            </a:r>
            <a:r>
              <a:rPr/>
              <a:t> </a:t>
            </a:r>
            <a:r>
              <a:rPr/>
              <a:t>bias.</a:t>
            </a:r>
            <a:r>
              <a:rPr/>
              <a:t> </a:t>
            </a:r>
            <a:r>
              <a:rPr/>
              <a:t>Interviewer</a:t>
            </a:r>
            <a:r>
              <a:rPr/>
              <a:t> </a:t>
            </a:r>
            <a:r>
              <a:rPr/>
              <a:t>bias</a:t>
            </a:r>
            <a:r>
              <a:rPr/>
              <a:t> </a:t>
            </a:r>
            <a:r>
              <a:rPr/>
              <a:t>is</a:t>
            </a:r>
            <a:r>
              <a:rPr/>
              <a:t> </a:t>
            </a:r>
            <a:r>
              <a:rPr/>
              <a:t>the</a:t>
            </a:r>
            <a:r>
              <a:rPr/>
              <a:t> </a:t>
            </a:r>
            <a:r>
              <a:rPr/>
              <a:t>tendency</a:t>
            </a:r>
            <a:r>
              <a:rPr/>
              <a:t> </a:t>
            </a:r>
            <a:r>
              <a:rPr/>
              <a:t>to</a:t>
            </a:r>
            <a:r>
              <a:rPr/>
              <a:t> </a:t>
            </a:r>
            <a:r>
              <a:rPr/>
              <a:t>get</a:t>
            </a:r>
            <a:r>
              <a:rPr/>
              <a:t> </a:t>
            </a:r>
            <a:r>
              <a:rPr/>
              <a:t>different</a:t>
            </a:r>
            <a:r>
              <a:rPr/>
              <a:t> </a:t>
            </a:r>
            <a:r>
              <a:rPr/>
              <a:t>results</a:t>
            </a:r>
            <a:r>
              <a:rPr/>
              <a:t> </a:t>
            </a:r>
            <a:r>
              <a:rPr/>
              <a:t>depending</a:t>
            </a:r>
            <a:r>
              <a:rPr/>
              <a:t> </a:t>
            </a:r>
            <a:r>
              <a:rPr/>
              <a:t>on</a:t>
            </a:r>
            <a:r>
              <a:rPr/>
              <a:t> </a:t>
            </a:r>
            <a:r>
              <a:rPr/>
              <a:t>the</a:t>
            </a:r>
            <a:r>
              <a:rPr/>
              <a:t> </a:t>
            </a:r>
            <a:r>
              <a:rPr/>
              <a:t>race,</a:t>
            </a:r>
            <a:r>
              <a:rPr/>
              <a:t> </a:t>
            </a:r>
            <a:r>
              <a:rPr/>
              <a:t>gender,</a:t>
            </a:r>
            <a:r>
              <a:rPr/>
              <a:t> </a:t>
            </a:r>
            <a:r>
              <a:rPr/>
              <a:t>age,</a:t>
            </a:r>
            <a:r>
              <a:rPr/>
              <a:t> </a:t>
            </a:r>
            <a:r>
              <a:rPr/>
              <a:t>or</a:t>
            </a:r>
            <a:r>
              <a:rPr/>
              <a:t> </a:t>
            </a:r>
            <a:r>
              <a:rPr/>
              <a:t>other</a:t>
            </a:r>
            <a:r>
              <a:rPr/>
              <a:t> </a:t>
            </a:r>
            <a:r>
              <a:rPr/>
              <a:t>overt</a:t>
            </a:r>
            <a:r>
              <a:rPr/>
              <a:t> </a:t>
            </a:r>
            <a:r>
              <a:rPr/>
              <a:t>feature</a:t>
            </a:r>
            <a:r>
              <a:rPr/>
              <a:t> </a:t>
            </a:r>
            <a:r>
              <a:rPr/>
              <a:t>of</a:t>
            </a:r>
            <a:r>
              <a:rPr/>
              <a:t> </a:t>
            </a:r>
            <a:r>
              <a:rPr/>
              <a:t>the</a:t>
            </a:r>
            <a:r>
              <a:rPr/>
              <a:t> </a:t>
            </a:r>
            <a:r>
              <a:rPr/>
              <a:t>person</a:t>
            </a:r>
            <a:r>
              <a:rPr/>
              <a:t> </a:t>
            </a:r>
            <a:r>
              <a:rPr/>
              <a:t>conducting</a:t>
            </a:r>
            <a:r>
              <a:rPr/>
              <a:t> </a:t>
            </a:r>
            <a:r>
              <a:rPr/>
              <a:t>the</a:t>
            </a:r>
            <a:r>
              <a:rPr/>
              <a:t> </a:t>
            </a:r>
            <a:r>
              <a:rPr/>
              <a:t>interview.</a:t>
            </a:r>
            <a:r>
              <a:rPr/>
              <a:t> </a:t>
            </a:r>
            <a:r>
              <a:rPr/>
              <a:t>It’s</a:t>
            </a:r>
            <a:r>
              <a:rPr/>
              <a:t> </a:t>
            </a:r>
            <a:r>
              <a:rPr/>
              <a:t>not</a:t>
            </a:r>
            <a:r>
              <a:rPr/>
              <a:t> </a:t>
            </a:r>
            <a:r>
              <a:rPr/>
              <a:t>the</a:t>
            </a:r>
            <a:r>
              <a:rPr/>
              <a:t> </a:t>
            </a:r>
            <a:r>
              <a:rPr/>
              <a:t>interviewer’s</a:t>
            </a:r>
            <a:r>
              <a:rPr/>
              <a:t> </a:t>
            </a:r>
            <a:r>
              <a:rPr/>
              <a:t>fault,</a:t>
            </a:r>
            <a:r>
              <a:rPr/>
              <a:t> </a:t>
            </a:r>
            <a:r>
              <a:rPr/>
              <a:t>necessarily.</a:t>
            </a:r>
            <a:r>
              <a:rPr/>
              <a:t> </a:t>
            </a:r>
            <a:r>
              <a:rPr/>
              <a:t>The</a:t>
            </a:r>
            <a:r>
              <a:rPr/>
              <a:t> </a:t>
            </a:r>
            <a:r>
              <a:rPr/>
              <a:t>person</a:t>
            </a:r>
            <a:r>
              <a:rPr/>
              <a:t> </a:t>
            </a:r>
            <a:r>
              <a:rPr/>
              <a:t>being</a:t>
            </a:r>
            <a:r>
              <a:rPr/>
              <a:t> </a:t>
            </a:r>
            <a:r>
              <a:rPr/>
              <a:t>interviewed</a:t>
            </a:r>
            <a:r>
              <a:rPr/>
              <a:t> </a:t>
            </a:r>
            <a:r>
              <a:rPr/>
              <a:t>might</a:t>
            </a:r>
            <a:r>
              <a:rPr/>
              <a:t> </a:t>
            </a:r>
            <a:r>
              <a:rPr/>
              <a:t>be</a:t>
            </a:r>
            <a:r>
              <a:rPr/>
              <a:t> </a:t>
            </a:r>
            <a:r>
              <a:rPr/>
              <a:t>more</a:t>
            </a:r>
            <a:r>
              <a:rPr/>
              <a:t> </a:t>
            </a:r>
            <a:r>
              <a:rPr/>
              <a:t>open</a:t>
            </a:r>
            <a:r>
              <a:rPr/>
              <a:t> </a:t>
            </a:r>
            <a:r>
              <a:rPr/>
              <a:t>and</a:t>
            </a:r>
            <a:r>
              <a:rPr/>
              <a:t> </a:t>
            </a:r>
            <a:r>
              <a:rPr/>
              <a:t>honest</a:t>
            </a:r>
            <a:r>
              <a:rPr/>
              <a:t> </a:t>
            </a:r>
            <a:r>
              <a:rPr/>
              <a:t>with</a:t>
            </a:r>
            <a:r>
              <a:rPr/>
              <a:t> </a:t>
            </a:r>
            <a:r>
              <a:rPr/>
              <a:t>certain</a:t>
            </a:r>
            <a:r>
              <a:rPr/>
              <a:t> </a:t>
            </a:r>
            <a:r>
              <a:rPr/>
              <a:t>interviewers</a:t>
            </a:r>
            <a:r>
              <a:rPr/>
              <a:t> </a:t>
            </a:r>
            <a:r>
              <a:rPr/>
              <a:t>than</a:t>
            </a:r>
            <a:r>
              <a:rPr/>
              <a:t> </a:t>
            </a:r>
            <a:r>
              <a:rPr/>
              <a:t>others.</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Existing</a:t>
            </a:r>
            <a:r>
              <a:rPr/>
              <a:t> </a:t>
            </a:r>
            <a:r>
              <a:rPr/>
              <a:t>data</a:t>
            </a:r>
            <a:r>
              <a:rPr/>
              <a:t> </a:t>
            </a:r>
            <a:r>
              <a:rPr/>
              <a:t>sets</a:t>
            </a:r>
            <a:r>
              <a:rPr/>
              <a:t> </a:t>
            </a:r>
            <a:r>
              <a:rPr/>
              <a:t>are</a:t>
            </a:r>
            <a:r>
              <a:rPr/>
              <a:t> </a:t>
            </a:r>
            <a:r>
              <a:rPr/>
              <a:t>great.</a:t>
            </a:r>
            <a:r>
              <a:rPr/>
              <a:t> </a:t>
            </a:r>
            <a:r>
              <a:rPr/>
              <a:t>They</a:t>
            </a:r>
            <a:r>
              <a:rPr/>
              <a:t> </a:t>
            </a:r>
            <a:r>
              <a:rPr/>
              <a:t>are</a:t>
            </a:r>
            <a:r>
              <a:rPr/>
              <a:t> </a:t>
            </a:r>
            <a:r>
              <a:rPr/>
              <a:t>first</a:t>
            </a:r>
            <a:r>
              <a:rPr/>
              <a:t> </a:t>
            </a:r>
            <a:r>
              <a:rPr/>
              <a:t>and</a:t>
            </a:r>
            <a:r>
              <a:rPr/>
              <a:t> </a:t>
            </a:r>
            <a:r>
              <a:rPr/>
              <a:t>foremost,</a:t>
            </a:r>
            <a:r>
              <a:rPr/>
              <a:t> </a:t>
            </a:r>
            <a:r>
              <a:rPr/>
              <a:t>very</a:t>
            </a:r>
            <a:r>
              <a:rPr/>
              <a:t> </a:t>
            </a:r>
            <a:r>
              <a:rPr/>
              <a:t>fast.</a:t>
            </a:r>
            <a:r>
              <a:rPr/>
              <a:t> </a:t>
            </a:r>
            <a:r>
              <a:rPr/>
              <a:t>The</a:t>
            </a:r>
            <a:r>
              <a:rPr/>
              <a:t> </a:t>
            </a:r>
            <a:r>
              <a:rPr/>
              <a:t>data</a:t>
            </a:r>
            <a:r>
              <a:rPr/>
              <a:t> </a:t>
            </a:r>
            <a:r>
              <a:rPr/>
              <a:t>is</a:t>
            </a:r>
            <a:r>
              <a:rPr/>
              <a:t> </a:t>
            </a:r>
            <a:r>
              <a:rPr/>
              <a:t>sitting</a:t>
            </a:r>
            <a:r>
              <a:rPr/>
              <a:t> </a:t>
            </a:r>
            <a:r>
              <a:rPr/>
              <a:t>there</a:t>
            </a:r>
            <a:r>
              <a:rPr/>
              <a:t> </a:t>
            </a:r>
            <a:r>
              <a:rPr/>
              <a:t>staring</a:t>
            </a:r>
            <a:r>
              <a:rPr/>
              <a:t> </a:t>
            </a:r>
            <a:r>
              <a:rPr/>
              <a:t>at</a:t>
            </a:r>
            <a:r>
              <a:rPr/>
              <a:t> </a:t>
            </a:r>
            <a:r>
              <a:rPr/>
              <a:t>you.</a:t>
            </a:r>
            <a:r>
              <a:rPr/>
              <a:t> </a:t>
            </a:r>
            <a:r>
              <a:rPr/>
              <a:t>You</a:t>
            </a:r>
            <a:r>
              <a:rPr/>
              <a:t> </a:t>
            </a:r>
            <a:r>
              <a:rPr/>
              <a:t>still</a:t>
            </a:r>
            <a:r>
              <a:rPr/>
              <a:t> </a:t>
            </a:r>
            <a:r>
              <a:rPr/>
              <a:t>have</a:t>
            </a:r>
            <a:r>
              <a:rPr/>
              <a:t> </a:t>
            </a:r>
            <a:r>
              <a:rPr/>
              <a:t>to</a:t>
            </a:r>
            <a:r>
              <a:rPr/>
              <a:t> </a:t>
            </a:r>
            <a:r>
              <a:rPr/>
              <a:t>do</a:t>
            </a:r>
            <a:r>
              <a:rPr/>
              <a:t> </a:t>
            </a:r>
            <a:r>
              <a:rPr/>
              <a:t>a</a:t>
            </a:r>
            <a:r>
              <a:rPr/>
              <a:t> </a:t>
            </a:r>
            <a:r>
              <a:rPr/>
              <a:t>lot</a:t>
            </a:r>
            <a:r>
              <a:rPr/>
              <a:t> </a:t>
            </a:r>
            <a:r>
              <a:rPr/>
              <a:t>of</a:t>
            </a:r>
            <a:r>
              <a:rPr/>
              <a:t> </a:t>
            </a:r>
            <a:r>
              <a:rPr/>
              <a:t>data</a:t>
            </a:r>
            <a:r>
              <a:rPr/>
              <a:t> </a:t>
            </a:r>
            <a:r>
              <a:rPr/>
              <a:t>management</a:t>
            </a:r>
            <a:r>
              <a:rPr/>
              <a:t> </a:t>
            </a:r>
            <a:r>
              <a:rPr/>
              <a:t>with</a:t>
            </a:r>
            <a:r>
              <a:rPr/>
              <a:t> </a:t>
            </a:r>
            <a:r>
              <a:rPr/>
              <a:t>most</a:t>
            </a:r>
            <a:r>
              <a:rPr/>
              <a:t> </a:t>
            </a:r>
            <a:r>
              <a:rPr/>
              <a:t>existing</a:t>
            </a:r>
            <a:r>
              <a:rPr/>
              <a:t> </a:t>
            </a:r>
            <a:r>
              <a:rPr/>
              <a:t>data</a:t>
            </a:r>
            <a:r>
              <a:rPr/>
              <a:t> </a:t>
            </a:r>
            <a:r>
              <a:rPr/>
              <a:t>sets,</a:t>
            </a:r>
            <a:r>
              <a:rPr/>
              <a:t> </a:t>
            </a:r>
            <a:r>
              <a:rPr/>
              <a:t>because</a:t>
            </a:r>
            <a:r>
              <a:rPr/>
              <a:t> </a:t>
            </a:r>
            <a:r>
              <a:rPr/>
              <a:t>they</a:t>
            </a:r>
            <a:r>
              <a:rPr/>
              <a:t> </a:t>
            </a:r>
            <a:r>
              <a:rPr/>
              <a:t>are</a:t>
            </a:r>
            <a:r>
              <a:rPr/>
              <a:t> </a:t>
            </a:r>
            <a:r>
              <a:rPr/>
              <a:t>not</a:t>
            </a:r>
            <a:r>
              <a:rPr/>
              <a:t> </a:t>
            </a:r>
            <a:r>
              <a:rPr/>
              <a:t>necessarily</a:t>
            </a:r>
            <a:r>
              <a:rPr/>
              <a:t> </a:t>
            </a:r>
            <a:r>
              <a:rPr/>
              <a:t>in</a:t>
            </a:r>
            <a:r>
              <a:rPr/>
              <a:t> </a:t>
            </a:r>
            <a:r>
              <a:rPr/>
              <a:t>the</a:t>
            </a:r>
            <a:r>
              <a:rPr/>
              <a:t> </a:t>
            </a:r>
            <a:r>
              <a:rPr/>
              <a:t>structure</a:t>
            </a:r>
            <a:r>
              <a:rPr/>
              <a:t> </a:t>
            </a:r>
            <a:r>
              <a:rPr/>
              <a:t>that</a:t>
            </a:r>
            <a:r>
              <a:rPr/>
              <a:t> </a:t>
            </a:r>
            <a:r>
              <a:rPr/>
              <a:t>you</a:t>
            </a:r>
            <a:r>
              <a:rPr/>
              <a:t> </a:t>
            </a:r>
            <a:r>
              <a:rPr/>
              <a:t>need</a:t>
            </a:r>
            <a:r>
              <a:rPr/>
              <a:t> </a:t>
            </a:r>
            <a:r>
              <a:rPr/>
              <a:t>for</a:t>
            </a:r>
            <a:r>
              <a:rPr/>
              <a:t> </a:t>
            </a:r>
            <a:r>
              <a:rPr/>
              <a:t>your</a:t>
            </a:r>
            <a:r>
              <a:rPr/>
              <a:t> </a:t>
            </a:r>
            <a:r>
              <a:rPr/>
              <a:t>research.</a:t>
            </a:r>
            <a:r>
              <a:rPr/>
              <a:t> </a:t>
            </a:r>
            <a:r>
              <a:rPr/>
              <a:t>Still,</a:t>
            </a:r>
            <a:r>
              <a:rPr/>
              <a:t> </a:t>
            </a:r>
            <a:r>
              <a:rPr/>
              <a:t>even</a:t>
            </a:r>
            <a:r>
              <a:rPr/>
              <a:t> </a:t>
            </a:r>
            <a:r>
              <a:rPr/>
              <a:t>with</a:t>
            </a:r>
            <a:r>
              <a:rPr/>
              <a:t> </a:t>
            </a:r>
            <a:r>
              <a:rPr/>
              <a:t>a</a:t>
            </a:r>
            <a:r>
              <a:rPr/>
              <a:t> </a:t>
            </a:r>
            <a:r>
              <a:rPr/>
              <a:t>ton</a:t>
            </a:r>
            <a:r>
              <a:rPr/>
              <a:t> </a:t>
            </a:r>
            <a:r>
              <a:rPr/>
              <a:t>of</a:t>
            </a:r>
            <a:r>
              <a:rPr/>
              <a:t> </a:t>
            </a:r>
            <a:r>
              <a:rPr/>
              <a:t>data</a:t>
            </a:r>
            <a:r>
              <a:rPr/>
              <a:t> </a:t>
            </a:r>
            <a:r>
              <a:rPr/>
              <a:t>management,</a:t>
            </a:r>
            <a:r>
              <a:rPr/>
              <a:t> </a:t>
            </a:r>
            <a:r>
              <a:rPr/>
              <a:t>it</a:t>
            </a:r>
            <a:r>
              <a:rPr/>
              <a:t> </a:t>
            </a:r>
            <a:r>
              <a:rPr/>
              <a:t>beats</a:t>
            </a:r>
            <a:r>
              <a:rPr/>
              <a:t> </a:t>
            </a:r>
            <a:r>
              <a:rPr/>
              <a:t>waiting</a:t>
            </a:r>
            <a:r>
              <a:rPr/>
              <a:t> </a:t>
            </a:r>
            <a:r>
              <a:rPr/>
              <a:t>around</a:t>
            </a:r>
            <a:r>
              <a:rPr/>
              <a:t> </a:t>
            </a:r>
            <a:r>
              <a:rPr/>
              <a:t>to</a:t>
            </a:r>
            <a:r>
              <a:rPr/>
              <a:t> </a:t>
            </a:r>
            <a:r>
              <a:rPr/>
              <a:t>get</a:t>
            </a:r>
            <a:r>
              <a:rPr/>
              <a:t> </a:t>
            </a:r>
            <a:r>
              <a:rPr/>
              <a:t>that</a:t>
            </a:r>
            <a:r>
              <a:rPr/>
              <a:t> </a:t>
            </a:r>
            <a:r>
              <a:rPr/>
              <a:t>five</a:t>
            </a:r>
            <a:r>
              <a:rPr/>
              <a:t> </a:t>
            </a:r>
            <a:r>
              <a:rPr/>
              <a:t>year</a:t>
            </a:r>
            <a:r>
              <a:rPr/>
              <a:t> </a:t>
            </a:r>
            <a:r>
              <a:rPr/>
              <a:t>mortality</a:t>
            </a:r>
            <a:r>
              <a:rPr/>
              <a:t> </a:t>
            </a:r>
            <a:r>
              <a:rPr/>
              <a:t>data.</a:t>
            </a:r>
          </a:p>
          <a:p>
            <a:pPr lvl="0" marL="0" indent="0">
              <a:buNone/>
            </a:pPr>
          </a:p>
          <a:p>
            <a:pPr lvl="0" marL="0" indent="0">
              <a:buNone/>
            </a:pPr>
            <a:r>
              <a:rPr/>
              <a:t>Existing</a:t>
            </a:r>
            <a:r>
              <a:rPr/>
              <a:t> </a:t>
            </a:r>
            <a:r>
              <a:rPr/>
              <a:t>data</a:t>
            </a:r>
            <a:r>
              <a:rPr/>
              <a:t> </a:t>
            </a:r>
            <a:r>
              <a:rPr/>
              <a:t>is</a:t>
            </a:r>
            <a:r>
              <a:rPr/>
              <a:t> </a:t>
            </a:r>
            <a:r>
              <a:rPr/>
              <a:t>also</a:t>
            </a:r>
            <a:r>
              <a:rPr/>
              <a:t> </a:t>
            </a:r>
            <a:r>
              <a:rPr/>
              <a:t>cheap,</a:t>
            </a:r>
            <a:r>
              <a:rPr/>
              <a:t> </a:t>
            </a:r>
            <a:r>
              <a:rPr/>
              <a:t>and</a:t>
            </a:r>
            <a:r>
              <a:rPr/>
              <a:t> </a:t>
            </a:r>
            <a:r>
              <a:rPr/>
              <a:t>free</a:t>
            </a:r>
            <a:r>
              <a:rPr/>
              <a:t> </a:t>
            </a:r>
            <a:r>
              <a:rPr/>
              <a:t>in</a:t>
            </a:r>
            <a:r>
              <a:rPr/>
              <a:t> </a:t>
            </a:r>
            <a:r>
              <a:rPr/>
              <a:t>many</a:t>
            </a:r>
            <a:r>
              <a:rPr/>
              <a:t> </a:t>
            </a:r>
            <a:r>
              <a:rPr/>
              <a:t>cases.</a:t>
            </a:r>
            <a:r>
              <a:rPr/>
              <a:t> </a:t>
            </a:r>
            <a:r>
              <a:rPr/>
              <a:t>Free</a:t>
            </a:r>
            <a:r>
              <a:rPr/>
              <a:t> </a:t>
            </a:r>
            <a:r>
              <a:rPr/>
              <a:t>is</a:t>
            </a:r>
            <a:r>
              <a:rPr/>
              <a:t> </a:t>
            </a:r>
            <a:r>
              <a:rPr/>
              <a:t>never</a:t>
            </a:r>
            <a:r>
              <a:rPr/>
              <a:t> </a:t>
            </a:r>
            <a:r>
              <a:rPr/>
              <a:t>free,</a:t>
            </a:r>
            <a:r>
              <a:rPr/>
              <a:t> </a:t>
            </a:r>
            <a:r>
              <a:rPr/>
              <a:t>of</a:t>
            </a:r>
            <a:r>
              <a:rPr/>
              <a:t> </a:t>
            </a:r>
            <a:r>
              <a:rPr/>
              <a:t>course.</a:t>
            </a:r>
            <a:r>
              <a:rPr/>
              <a:t> </a:t>
            </a:r>
            <a:r>
              <a:rPr/>
              <a:t>You</a:t>
            </a:r>
            <a:r>
              <a:rPr/>
              <a:t> </a:t>
            </a:r>
            <a:r>
              <a:rPr/>
              <a:t>spend</a:t>
            </a:r>
            <a:r>
              <a:rPr/>
              <a:t> </a:t>
            </a:r>
            <a:r>
              <a:rPr/>
              <a:t>a</a:t>
            </a:r>
            <a:r>
              <a:rPr/>
              <a:t> </a:t>
            </a:r>
            <a:r>
              <a:rPr/>
              <a:t>fair</a:t>
            </a:r>
            <a:r>
              <a:rPr/>
              <a:t> </a:t>
            </a:r>
            <a:r>
              <a:rPr/>
              <a:t>amount</a:t>
            </a:r>
            <a:r>
              <a:rPr/>
              <a:t> </a:t>
            </a:r>
            <a:r>
              <a:rPr/>
              <a:t>of</a:t>
            </a:r>
            <a:r>
              <a:rPr/>
              <a:t> </a:t>
            </a:r>
            <a:r>
              <a:rPr/>
              <a:t>labor</a:t>
            </a:r>
            <a:r>
              <a:rPr/>
              <a:t> </a:t>
            </a:r>
            <a:r>
              <a:rPr/>
              <a:t>on</a:t>
            </a:r>
            <a:r>
              <a:rPr/>
              <a:t> </a:t>
            </a:r>
            <a:r>
              <a:rPr/>
              <a:t>existing</a:t>
            </a:r>
            <a:r>
              <a:rPr/>
              <a:t> </a:t>
            </a:r>
            <a:r>
              <a:rPr/>
              <a:t>data,</a:t>
            </a:r>
            <a:r>
              <a:rPr/>
              <a:t> </a:t>
            </a:r>
            <a:r>
              <a:rPr/>
              <a:t>but</a:t>
            </a:r>
            <a:r>
              <a:rPr/>
              <a:t> </a:t>
            </a:r>
            <a:r>
              <a:rPr/>
              <a:t>for</a:t>
            </a:r>
            <a:r>
              <a:rPr/>
              <a:t> </a:t>
            </a:r>
            <a:r>
              <a:rPr/>
              <a:t>the</a:t>
            </a:r>
            <a:r>
              <a:rPr/>
              <a:t> </a:t>
            </a:r>
            <a:r>
              <a:rPr/>
              <a:t>same</a:t>
            </a:r>
            <a:r>
              <a:rPr/>
              <a:t> </a:t>
            </a:r>
            <a:r>
              <a:rPr/>
              <a:t>reasons</a:t>
            </a:r>
            <a:r>
              <a:rPr/>
              <a:t> </a:t>
            </a:r>
            <a:r>
              <a:rPr/>
              <a:t>mentioned</a:t>
            </a:r>
            <a:r>
              <a:rPr/>
              <a:t> </a:t>
            </a:r>
            <a:r>
              <a:rPr/>
              <a:t>earlier,</a:t>
            </a:r>
            <a:r>
              <a:rPr/>
              <a:t> </a:t>
            </a:r>
            <a:r>
              <a:rPr/>
              <a:t>the</a:t>
            </a:r>
            <a:r>
              <a:rPr/>
              <a:t> </a:t>
            </a:r>
            <a:r>
              <a:rPr/>
              <a:t>cost</a:t>
            </a:r>
            <a:r>
              <a:rPr/>
              <a:t> </a:t>
            </a:r>
            <a:r>
              <a:rPr/>
              <a:t>still</a:t>
            </a:r>
            <a:r>
              <a:rPr/>
              <a:t> </a:t>
            </a:r>
            <a:r>
              <a:rPr/>
              <a:t>beats</a:t>
            </a:r>
            <a:r>
              <a:rPr/>
              <a:t> </a:t>
            </a:r>
            <a:r>
              <a:rPr/>
              <a:t>that</a:t>
            </a:r>
            <a:r>
              <a:rPr/>
              <a:t> </a:t>
            </a:r>
            <a:r>
              <a:rPr/>
              <a:t>of</a:t>
            </a:r>
            <a:r>
              <a:rPr/>
              <a:t> </a:t>
            </a:r>
            <a:r>
              <a:rPr/>
              <a:t>other</a:t>
            </a:r>
            <a:r>
              <a:rPr/>
              <a:t> </a:t>
            </a:r>
            <a:r>
              <a:rPr/>
              <a:t>types</a:t>
            </a:r>
            <a:r>
              <a:rPr/>
              <a:t> </a:t>
            </a:r>
            <a:r>
              <a:rPr/>
              <a:t>of</a:t>
            </a:r>
            <a:r>
              <a:rPr/>
              <a:t> </a:t>
            </a:r>
            <a:r>
              <a:rPr/>
              <a:t>research.</a:t>
            </a:r>
          </a:p>
          <a:p>
            <a:pPr lvl="0" marL="0" indent="0">
              <a:buNone/>
            </a:pPr>
          </a:p>
          <a:p>
            <a:pPr lvl="0" marL="0" indent="0">
              <a:buNone/>
            </a:pPr>
            <a:r>
              <a:rPr/>
              <a:t>A</a:t>
            </a:r>
            <a:r>
              <a:rPr/>
              <a:t> </a:t>
            </a:r>
            <a:r>
              <a:rPr/>
              <a:t>big</a:t>
            </a:r>
            <a:r>
              <a:rPr/>
              <a:t> </a:t>
            </a:r>
            <a:r>
              <a:rPr/>
              <a:t>advantage</a:t>
            </a:r>
            <a:r>
              <a:rPr/>
              <a:t> </a:t>
            </a:r>
            <a:r>
              <a:rPr/>
              <a:t>of</a:t>
            </a:r>
            <a:r>
              <a:rPr/>
              <a:t> </a:t>
            </a:r>
            <a:r>
              <a:rPr/>
              <a:t>many</a:t>
            </a:r>
            <a:r>
              <a:rPr/>
              <a:t> </a:t>
            </a:r>
            <a:r>
              <a:rPr/>
              <a:t>(but</a:t>
            </a:r>
            <a:r>
              <a:rPr/>
              <a:t> </a:t>
            </a:r>
            <a:r>
              <a:rPr/>
              <a:t>not</a:t>
            </a:r>
            <a:r>
              <a:rPr/>
              <a:t> </a:t>
            </a:r>
            <a:r>
              <a:rPr/>
              <a:t>all)</a:t>
            </a:r>
            <a:r>
              <a:rPr/>
              <a:t> </a:t>
            </a:r>
            <a:r>
              <a:rPr/>
              <a:t>existing</a:t>
            </a:r>
            <a:r>
              <a:rPr/>
              <a:t> </a:t>
            </a:r>
            <a:r>
              <a:rPr/>
              <a:t>data</a:t>
            </a:r>
            <a:r>
              <a:rPr/>
              <a:t> </a:t>
            </a:r>
            <a:r>
              <a:rPr/>
              <a:t>sets</a:t>
            </a:r>
            <a:r>
              <a:rPr/>
              <a:t> </a:t>
            </a:r>
            <a:r>
              <a:rPr/>
              <a:t>is</a:t>
            </a:r>
            <a:r>
              <a:rPr/>
              <a:t> </a:t>
            </a:r>
            <a:r>
              <a:rPr/>
              <a:t>that</a:t>
            </a:r>
            <a:r>
              <a:rPr/>
              <a:t> </a:t>
            </a:r>
            <a:r>
              <a:rPr/>
              <a:t>the</a:t>
            </a:r>
            <a:r>
              <a:rPr/>
              <a:t> </a:t>
            </a:r>
            <a:r>
              <a:rPr/>
              <a:t>data</a:t>
            </a:r>
            <a:r>
              <a:rPr/>
              <a:t> </a:t>
            </a:r>
            <a:r>
              <a:rPr/>
              <a:t>is</a:t>
            </a:r>
            <a:r>
              <a:rPr/>
              <a:t> </a:t>
            </a:r>
            <a:r>
              <a:rPr/>
              <a:t>collected</a:t>
            </a:r>
            <a:r>
              <a:rPr/>
              <a:t> </a:t>
            </a:r>
            <a:r>
              <a:rPr/>
              <a:t>outside</a:t>
            </a:r>
            <a:r>
              <a:rPr/>
              <a:t> </a:t>
            </a:r>
            <a:r>
              <a:rPr/>
              <a:t>the</a:t>
            </a:r>
            <a:r>
              <a:rPr/>
              <a:t> </a:t>
            </a:r>
            <a:r>
              <a:rPr/>
              <a:t>context</a:t>
            </a:r>
            <a:r>
              <a:rPr/>
              <a:t> </a:t>
            </a:r>
            <a:r>
              <a:rPr/>
              <a:t>of</a:t>
            </a:r>
            <a:r>
              <a:rPr/>
              <a:t> </a:t>
            </a:r>
            <a:r>
              <a:rPr/>
              <a:t>a</a:t>
            </a:r>
            <a:r>
              <a:rPr/>
              <a:t> </a:t>
            </a:r>
            <a:r>
              <a:rPr/>
              <a:t>clinical</a:t>
            </a:r>
            <a:r>
              <a:rPr/>
              <a:t> </a:t>
            </a:r>
            <a:r>
              <a:rPr/>
              <a:t>trial.</a:t>
            </a:r>
            <a:r>
              <a:rPr/>
              <a:t> </a:t>
            </a:r>
            <a:r>
              <a:rPr/>
              <a:t>Clinical</a:t>
            </a:r>
            <a:r>
              <a:rPr/>
              <a:t> </a:t>
            </a:r>
            <a:r>
              <a:rPr/>
              <a:t>trials,</a:t>
            </a:r>
            <a:r>
              <a:rPr/>
              <a:t> </a:t>
            </a:r>
            <a:r>
              <a:rPr/>
              <a:t>with</a:t>
            </a:r>
            <a:r>
              <a:rPr/>
              <a:t> </a:t>
            </a:r>
            <a:r>
              <a:rPr/>
              <a:t>all</a:t>
            </a:r>
            <a:r>
              <a:rPr/>
              <a:t> </a:t>
            </a:r>
            <a:r>
              <a:rPr/>
              <a:t>the</a:t>
            </a:r>
            <a:r>
              <a:rPr/>
              <a:t> </a:t>
            </a:r>
            <a:r>
              <a:rPr/>
              <a:t>special</a:t>
            </a:r>
            <a:r>
              <a:rPr/>
              <a:t> </a:t>
            </a:r>
            <a:r>
              <a:rPr/>
              <a:t>exams</a:t>
            </a:r>
            <a:r>
              <a:rPr/>
              <a:t> </a:t>
            </a:r>
            <a:r>
              <a:rPr/>
              <a:t>and</a:t>
            </a:r>
            <a:r>
              <a:rPr/>
              <a:t> </a:t>
            </a:r>
            <a:r>
              <a:rPr/>
              <a:t>all</a:t>
            </a:r>
            <a:r>
              <a:rPr/>
              <a:t> </a:t>
            </a:r>
            <a:r>
              <a:rPr/>
              <a:t>the</a:t>
            </a:r>
            <a:r>
              <a:rPr/>
              <a:t> </a:t>
            </a:r>
            <a:r>
              <a:rPr/>
              <a:t>extra</a:t>
            </a:r>
            <a:r>
              <a:rPr/>
              <a:t> </a:t>
            </a:r>
            <a:r>
              <a:rPr/>
              <a:t>attention,</a:t>
            </a:r>
            <a:r>
              <a:rPr/>
              <a:t> </a:t>
            </a:r>
            <a:r>
              <a:rPr/>
              <a:t>have</a:t>
            </a:r>
            <a:r>
              <a:rPr/>
              <a:t> </a:t>
            </a:r>
            <a:r>
              <a:rPr/>
              <a:t>an</a:t>
            </a:r>
            <a:r>
              <a:rPr/>
              <a:t> </a:t>
            </a:r>
            <a:r>
              <a:rPr/>
              <a:t>artificiality</a:t>
            </a:r>
            <a:r>
              <a:rPr/>
              <a:t> </a:t>
            </a:r>
            <a:r>
              <a:rPr/>
              <a:t>about</a:t>
            </a:r>
            <a:r>
              <a:rPr/>
              <a:t> </a:t>
            </a:r>
            <a:r>
              <a:rPr/>
              <a:t>them.</a:t>
            </a:r>
            <a:r>
              <a:rPr/>
              <a:t> </a:t>
            </a:r>
            <a:r>
              <a:rPr/>
              <a:t>Data</a:t>
            </a:r>
            <a:r>
              <a:rPr/>
              <a:t> </a:t>
            </a:r>
            <a:r>
              <a:rPr/>
              <a:t>that</a:t>
            </a:r>
            <a:r>
              <a:rPr/>
              <a:t> </a:t>
            </a:r>
            <a:r>
              <a:rPr/>
              <a:t>you</a:t>
            </a:r>
            <a:r>
              <a:rPr/>
              <a:t> </a:t>
            </a:r>
            <a:r>
              <a:rPr/>
              <a:t>collect</a:t>
            </a:r>
            <a:r>
              <a:rPr/>
              <a:t> </a:t>
            </a:r>
            <a:r>
              <a:rPr/>
              <a:t>from</a:t>
            </a:r>
            <a:r>
              <a:rPr/>
              <a:t> </a:t>
            </a:r>
            <a:r>
              <a:rPr/>
              <a:t>some</a:t>
            </a:r>
            <a:r>
              <a:rPr/>
              <a:t> </a:t>
            </a:r>
            <a:r>
              <a:rPr/>
              <a:t>sources,</a:t>
            </a:r>
            <a:r>
              <a:rPr/>
              <a:t> </a:t>
            </a:r>
            <a:r>
              <a:rPr/>
              <a:t>such</a:t>
            </a:r>
            <a:r>
              <a:rPr/>
              <a:t> </a:t>
            </a:r>
            <a:r>
              <a:rPr/>
              <a:t>as</a:t>
            </a:r>
            <a:r>
              <a:rPr/>
              <a:t> </a:t>
            </a:r>
            <a:r>
              <a:rPr/>
              <a:t>the</a:t>
            </a:r>
            <a:r>
              <a:rPr/>
              <a:t> </a:t>
            </a:r>
            <a:r>
              <a:rPr/>
              <a:t>electronic</a:t>
            </a:r>
            <a:r>
              <a:rPr/>
              <a:t> </a:t>
            </a:r>
            <a:r>
              <a:rPr/>
              <a:t>health</a:t>
            </a:r>
            <a:r>
              <a:rPr/>
              <a:t> </a:t>
            </a:r>
            <a:r>
              <a:rPr/>
              <a:t>record,</a:t>
            </a:r>
            <a:r>
              <a:rPr/>
              <a:t> </a:t>
            </a:r>
            <a:r>
              <a:rPr/>
              <a:t>represent</a:t>
            </a:r>
            <a:r>
              <a:rPr/>
              <a:t> </a:t>
            </a:r>
            <a:r>
              <a:rPr/>
              <a:t>observations</a:t>
            </a:r>
            <a:r>
              <a:rPr/>
              <a:t> </a:t>
            </a:r>
            <a:r>
              <a:rPr/>
              <a:t>that</a:t>
            </a:r>
            <a:r>
              <a:rPr/>
              <a:t> </a:t>
            </a:r>
            <a:r>
              <a:rPr/>
              <a:t>are</a:t>
            </a:r>
            <a:r>
              <a:rPr/>
              <a:t> </a:t>
            </a:r>
            <a:r>
              <a:rPr/>
              <a:t>directly</a:t>
            </a:r>
            <a:r>
              <a:rPr/>
              <a:t> </a:t>
            </a:r>
            <a:r>
              <a:rPr/>
              <a:t>representative</a:t>
            </a:r>
            <a:r>
              <a:rPr/>
              <a:t> </a:t>
            </a:r>
            <a:r>
              <a:rPr/>
              <a:t>of</a:t>
            </a:r>
            <a:r>
              <a:rPr/>
              <a:t> </a:t>
            </a:r>
            <a:r>
              <a:rPr/>
              <a:t>the</a:t>
            </a:r>
            <a:r>
              <a:rPr/>
              <a:t> </a:t>
            </a:r>
            <a:r>
              <a:rPr/>
              <a:t>typical</a:t>
            </a:r>
            <a:r>
              <a:rPr/>
              <a:t> </a:t>
            </a:r>
            <a:r>
              <a:rPr/>
              <a:t>care</a:t>
            </a:r>
            <a:r>
              <a:rPr/>
              <a:t> </a:t>
            </a:r>
            <a:r>
              <a:rPr/>
              <a:t>that</a:t>
            </a:r>
            <a:r>
              <a:rPr/>
              <a:t> </a:t>
            </a:r>
            <a:r>
              <a:rPr/>
              <a:t>your</a:t>
            </a:r>
            <a:r>
              <a:rPr/>
              <a:t> </a:t>
            </a:r>
            <a:r>
              <a:rPr/>
              <a:t>patients</a:t>
            </a:r>
            <a:r>
              <a:rPr/>
              <a:t> </a:t>
            </a:r>
            <a:r>
              <a:rPr/>
              <a:t>receive.</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We’re</a:t>
            </a:r>
            <a:r>
              <a:rPr/>
              <a:t> </a:t>
            </a:r>
            <a:r>
              <a:rPr/>
              <a:t>done.</a:t>
            </a:r>
            <a:r>
              <a:rPr/>
              <a:t> </a:t>
            </a:r>
            <a:r>
              <a:rPr/>
              <a:t>We’ve</a:t>
            </a:r>
            <a:r>
              <a:rPr/>
              <a:t> </a:t>
            </a:r>
            <a:r>
              <a:rPr/>
              <a:t>talked</a:t>
            </a:r>
            <a:r>
              <a:rPr/>
              <a:t> </a:t>
            </a:r>
            <a:r>
              <a:rPr/>
              <a:t>about</a:t>
            </a:r>
            <a:r>
              <a:rPr/>
              <a:t> </a:t>
            </a:r>
            <a:r>
              <a:rPr/>
              <a:t>four</a:t>
            </a:r>
            <a:r>
              <a:rPr/>
              <a:t> </a:t>
            </a:r>
            <a:r>
              <a:rPr/>
              <a:t>major</a:t>
            </a:r>
            <a:r>
              <a:rPr/>
              <a:t> </a:t>
            </a:r>
            <a:r>
              <a:rPr/>
              <a:t>ways</a:t>
            </a:r>
            <a:r>
              <a:rPr/>
              <a:t> </a:t>
            </a:r>
            <a:r>
              <a:rPr/>
              <a:t>to</a:t>
            </a:r>
            <a:r>
              <a:rPr/>
              <a:t> </a:t>
            </a:r>
            <a:r>
              <a:rPr/>
              <a:t>collect</a:t>
            </a:r>
            <a:r>
              <a:rPr/>
              <a:t> </a:t>
            </a:r>
            <a:r>
              <a:rPr/>
              <a:t>data:</a:t>
            </a:r>
            <a:r>
              <a:rPr/>
              <a:t> </a:t>
            </a:r>
            <a:r>
              <a:rPr/>
              <a:t>focus</a:t>
            </a:r>
            <a:r>
              <a:rPr/>
              <a:t> </a:t>
            </a:r>
            <a:r>
              <a:rPr/>
              <a:t>groups,</a:t>
            </a:r>
            <a:r>
              <a:rPr/>
              <a:t> </a:t>
            </a:r>
            <a:r>
              <a:rPr/>
              <a:t>interviews,</a:t>
            </a:r>
            <a:r>
              <a:rPr/>
              <a:t> </a:t>
            </a:r>
            <a:r>
              <a:rPr/>
              <a:t>questionnaires,</a:t>
            </a:r>
            <a:r>
              <a:rPr/>
              <a:t> </a:t>
            </a:r>
            <a:r>
              <a:rPr/>
              <a:t>and</a:t>
            </a:r>
            <a:r>
              <a:rPr/>
              <a:t> </a:t>
            </a:r>
            <a:r>
              <a:rPr/>
              <a:t>existing</a:t>
            </a:r>
            <a:r>
              <a:rPr/>
              <a:t> </a:t>
            </a:r>
            <a:r>
              <a:rPr/>
              <a:t>data</a:t>
            </a:r>
            <a:r>
              <a:rPr/>
              <a:t> </a:t>
            </a:r>
            <a:r>
              <a:rPr/>
              <a:t>sources.</a:t>
            </a:r>
            <a:r>
              <a:rPr/>
              <a:t> </a:t>
            </a:r>
            <a:r>
              <a:rPr/>
              <a:t>Next</a:t>
            </a:r>
            <a:r>
              <a:rPr/>
              <a:t> </a:t>
            </a:r>
            <a:r>
              <a:rPr/>
              <a:t>week</a:t>
            </a:r>
            <a:r>
              <a:rPr/>
              <a:t> </a:t>
            </a:r>
            <a:r>
              <a:rPr/>
              <a:t>we’ll</a:t>
            </a:r>
            <a:r>
              <a:rPr/>
              <a:t> </a:t>
            </a:r>
            <a:r>
              <a:rPr/>
              <a:t>talk</a:t>
            </a:r>
            <a:r>
              <a:rPr/>
              <a:t> </a:t>
            </a:r>
            <a:r>
              <a:rPr/>
              <a:t>about</a:t>
            </a:r>
            <a:r>
              <a:rPr/>
              <a:t> </a:t>
            </a:r>
            <a:r>
              <a:rPr/>
              <a:t>data</a:t>
            </a:r>
            <a:r>
              <a:rPr/>
              <a:t> </a:t>
            </a:r>
            <a:r>
              <a:rPr/>
              <a:t>quality</a:t>
            </a:r>
            <a:r>
              <a:rPr/>
              <a:t> </a:t>
            </a:r>
            <a:r>
              <a:rPr/>
              <a:t>and</a:t>
            </a:r>
            <a:r>
              <a:rPr/>
              <a:t> </a:t>
            </a:r>
            <a:r>
              <a:rPr/>
              <a:t>data</a:t>
            </a:r>
            <a:r>
              <a:rPr/>
              <a:t> </a:t>
            </a:r>
            <a:r>
              <a:rPr/>
              <a:t>management.</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a:t>
            </a:r>
            <a:r>
              <a:rPr/>
              <a:t> </a:t>
            </a:r>
            <a:r>
              <a:rPr/>
              <a:t>interview</a:t>
            </a:r>
            <a:r>
              <a:rPr/>
              <a:t> </a:t>
            </a:r>
            <a:r>
              <a:rPr/>
              <a:t>is</a:t>
            </a:r>
            <a:r>
              <a:rPr/>
              <a:t> </a:t>
            </a:r>
            <a:r>
              <a:rPr/>
              <a:t>direct</a:t>
            </a:r>
            <a:r>
              <a:rPr/>
              <a:t> </a:t>
            </a:r>
            <a:r>
              <a:rPr/>
              <a:t>communication</a:t>
            </a:r>
            <a:r>
              <a:rPr/>
              <a:t> </a:t>
            </a:r>
            <a:r>
              <a:rPr/>
              <a:t>between</a:t>
            </a:r>
            <a:r>
              <a:rPr/>
              <a:t> </a:t>
            </a:r>
            <a:r>
              <a:rPr/>
              <a:t>the</a:t>
            </a:r>
            <a:r>
              <a:rPr/>
              <a:t> </a:t>
            </a:r>
            <a:r>
              <a:rPr/>
              <a:t>researcher</a:t>
            </a:r>
            <a:r>
              <a:rPr/>
              <a:t> </a:t>
            </a:r>
            <a:r>
              <a:rPr/>
              <a:t>and</a:t>
            </a:r>
            <a:r>
              <a:rPr/>
              <a:t> </a:t>
            </a:r>
            <a:r>
              <a:rPr/>
              <a:t>the</a:t>
            </a:r>
            <a:r>
              <a:rPr/>
              <a:t> </a:t>
            </a:r>
            <a:r>
              <a:rPr/>
              <a:t>subject.</a:t>
            </a:r>
            <a:r>
              <a:rPr/>
              <a:t> </a:t>
            </a:r>
            <a:r>
              <a:rPr/>
              <a:t>You</a:t>
            </a:r>
            <a:r>
              <a:rPr/>
              <a:t> </a:t>
            </a:r>
            <a:r>
              <a:rPr/>
              <a:t>can</a:t>
            </a:r>
            <a:r>
              <a:rPr/>
              <a:t> </a:t>
            </a:r>
            <a:r>
              <a:rPr/>
              <a:t>set</a:t>
            </a:r>
            <a:r>
              <a:rPr/>
              <a:t> </a:t>
            </a:r>
            <a:r>
              <a:rPr/>
              <a:t>up</a:t>
            </a:r>
            <a:r>
              <a:rPr/>
              <a:t> </a:t>
            </a:r>
            <a:r>
              <a:rPr/>
              <a:t>the</a:t>
            </a:r>
            <a:r>
              <a:rPr/>
              <a:t> </a:t>
            </a:r>
            <a:r>
              <a:rPr/>
              <a:t>interview</a:t>
            </a:r>
            <a:r>
              <a:rPr/>
              <a:t> </a:t>
            </a:r>
            <a:r>
              <a:rPr/>
              <a:t>on</a:t>
            </a:r>
            <a:r>
              <a:rPr/>
              <a:t> </a:t>
            </a:r>
            <a:r>
              <a:rPr/>
              <a:t>the</a:t>
            </a:r>
            <a:r>
              <a:rPr/>
              <a:t> </a:t>
            </a:r>
            <a:r>
              <a:rPr/>
              <a:t>telephone</a:t>
            </a:r>
            <a:r>
              <a:rPr/>
              <a:t> </a:t>
            </a:r>
            <a:r>
              <a:rPr/>
              <a:t>or</a:t>
            </a:r>
            <a:r>
              <a:rPr/>
              <a:t> </a:t>
            </a:r>
            <a:r>
              <a:rPr/>
              <a:t>conduct</a:t>
            </a:r>
            <a:r>
              <a:rPr/>
              <a:t> </a:t>
            </a:r>
            <a:r>
              <a:rPr/>
              <a:t>a</a:t>
            </a:r>
            <a:r>
              <a:rPr/>
              <a:t> </a:t>
            </a:r>
            <a:r>
              <a:rPr/>
              <a:t>face-to-face</a:t>
            </a:r>
            <a:r>
              <a:rPr/>
              <a:t> </a:t>
            </a:r>
            <a:r>
              <a:rPr/>
              <a:t>interview.</a:t>
            </a:r>
            <a:r>
              <a:rPr/>
              <a:t> </a:t>
            </a:r>
            <a:r>
              <a:rPr/>
              <a:t>The</a:t>
            </a:r>
            <a:r>
              <a:rPr/>
              <a:t> </a:t>
            </a:r>
            <a:r>
              <a:rPr/>
              <a:t>obvious</a:t>
            </a:r>
            <a:r>
              <a:rPr/>
              <a:t> </a:t>
            </a:r>
            <a:r>
              <a:rPr/>
              <a:t>advantage</a:t>
            </a:r>
            <a:r>
              <a:rPr/>
              <a:t> </a:t>
            </a:r>
            <a:r>
              <a:rPr/>
              <a:t>of</a:t>
            </a:r>
            <a:r>
              <a:rPr/>
              <a:t> </a:t>
            </a:r>
            <a:r>
              <a:rPr/>
              <a:t>a</a:t>
            </a:r>
            <a:r>
              <a:rPr/>
              <a:t> </a:t>
            </a:r>
            <a:r>
              <a:rPr/>
              <a:t>telephone</a:t>
            </a:r>
            <a:r>
              <a:rPr/>
              <a:t> </a:t>
            </a:r>
            <a:r>
              <a:rPr/>
              <a:t>interview</a:t>
            </a:r>
            <a:r>
              <a:rPr/>
              <a:t> </a:t>
            </a:r>
            <a:r>
              <a:rPr/>
              <a:t>is</a:t>
            </a:r>
            <a:r>
              <a:rPr/>
              <a:t> </a:t>
            </a:r>
            <a:r>
              <a:rPr/>
              <a:t>that</a:t>
            </a:r>
            <a:r>
              <a:rPr/>
              <a:t> </a:t>
            </a:r>
            <a:r>
              <a:rPr/>
              <a:t>it</a:t>
            </a:r>
            <a:r>
              <a:rPr/>
              <a:t> </a:t>
            </a:r>
            <a:r>
              <a:rPr/>
              <a:t>is</a:t>
            </a:r>
            <a:r>
              <a:rPr/>
              <a:t> </a:t>
            </a:r>
            <a:r>
              <a:rPr/>
              <a:t>fast</a:t>
            </a:r>
            <a:r>
              <a:rPr/>
              <a:t> </a:t>
            </a:r>
            <a:r>
              <a:rPr/>
              <a:t>and</a:t>
            </a:r>
            <a:r>
              <a:rPr/>
              <a:t> </a:t>
            </a:r>
            <a:r>
              <a:rPr/>
              <a:t>does</a:t>
            </a:r>
            <a:r>
              <a:rPr/>
              <a:t> </a:t>
            </a:r>
            <a:r>
              <a:rPr/>
              <a:t>not</a:t>
            </a:r>
            <a:r>
              <a:rPr/>
              <a:t> </a:t>
            </a:r>
            <a:r>
              <a:rPr/>
              <a:t>involve</a:t>
            </a:r>
            <a:r>
              <a:rPr/>
              <a:t> </a:t>
            </a:r>
            <a:r>
              <a:rPr/>
              <a:t>travel</a:t>
            </a:r>
            <a:r>
              <a:rPr/>
              <a:t> </a:t>
            </a:r>
            <a:r>
              <a:rPr/>
              <a:t>of</a:t>
            </a:r>
            <a:r>
              <a:rPr/>
              <a:t> </a:t>
            </a:r>
            <a:r>
              <a:rPr/>
              <a:t>either</a:t>
            </a:r>
            <a:r>
              <a:rPr/>
              <a:t> </a:t>
            </a:r>
            <a:r>
              <a:rPr/>
              <a:t>party.</a:t>
            </a:r>
          </a:p>
          <a:p>
            <a:pPr lvl="0" marL="0" indent="0">
              <a:buNone/>
            </a:pPr>
          </a:p>
          <a:p>
            <a:pPr lvl="0" marL="0" indent="0">
              <a:buNone/>
            </a:pPr>
            <a:r>
              <a:rPr/>
              <a:t>A</a:t>
            </a:r>
            <a:r>
              <a:rPr/>
              <a:t> </a:t>
            </a:r>
            <a:r>
              <a:rPr/>
              <a:t>face-to-face</a:t>
            </a:r>
            <a:r>
              <a:rPr/>
              <a:t> </a:t>
            </a:r>
            <a:r>
              <a:rPr/>
              <a:t>interview</a:t>
            </a:r>
            <a:r>
              <a:rPr/>
              <a:t> </a:t>
            </a:r>
            <a:r>
              <a:rPr/>
              <a:t>takes</a:t>
            </a:r>
            <a:r>
              <a:rPr/>
              <a:t> </a:t>
            </a:r>
            <a:r>
              <a:rPr/>
              <a:t>more</a:t>
            </a:r>
            <a:r>
              <a:rPr/>
              <a:t> </a:t>
            </a:r>
            <a:r>
              <a:rPr/>
              <a:t>effort,</a:t>
            </a:r>
            <a:r>
              <a:rPr/>
              <a:t> </a:t>
            </a:r>
            <a:r>
              <a:rPr/>
              <a:t>but</a:t>
            </a:r>
            <a:r>
              <a:rPr/>
              <a:t> </a:t>
            </a:r>
            <a:r>
              <a:rPr/>
              <a:t>can</a:t>
            </a:r>
            <a:r>
              <a:rPr/>
              <a:t> </a:t>
            </a:r>
            <a:r>
              <a:rPr/>
              <a:t>sometimes</a:t>
            </a:r>
            <a:r>
              <a:rPr/>
              <a:t> </a:t>
            </a:r>
            <a:r>
              <a:rPr/>
              <a:t>help</a:t>
            </a:r>
            <a:r>
              <a:rPr/>
              <a:t> </a:t>
            </a:r>
            <a:r>
              <a:rPr/>
              <a:t>with</a:t>
            </a:r>
            <a:r>
              <a:rPr/>
              <a:t> </a:t>
            </a:r>
            <a:r>
              <a:rPr/>
              <a:t>building</a:t>
            </a:r>
            <a:r>
              <a:rPr/>
              <a:t> </a:t>
            </a:r>
            <a:r>
              <a:rPr/>
              <a:t>a</a:t>
            </a:r>
            <a:r>
              <a:rPr/>
              <a:t> </a:t>
            </a:r>
            <a:r>
              <a:rPr/>
              <a:t>sense</a:t>
            </a:r>
            <a:r>
              <a:rPr/>
              <a:t> </a:t>
            </a:r>
            <a:r>
              <a:rPr/>
              <a:t>of</a:t>
            </a:r>
            <a:r>
              <a:rPr/>
              <a:t> </a:t>
            </a:r>
            <a:r>
              <a:rPr/>
              <a:t>rapport</a:t>
            </a:r>
            <a:r>
              <a:rPr/>
              <a:t> </a:t>
            </a:r>
            <a:r>
              <a:rPr/>
              <a:t>and</a:t>
            </a:r>
            <a:r>
              <a:rPr/>
              <a:t> </a:t>
            </a:r>
            <a:r>
              <a:rPr/>
              <a:t>trust.</a:t>
            </a:r>
          </a:p>
          <a:p>
            <a:pPr lvl="0" marL="0" indent="0">
              <a:buNone/>
            </a:pPr>
          </a:p>
          <a:p>
            <a:pPr lvl="0" marL="0" indent="0">
              <a:buNone/>
            </a:pPr>
            <a:r>
              <a:rPr/>
              <a:t>Interviews</a:t>
            </a:r>
            <a:r>
              <a:rPr/>
              <a:t> </a:t>
            </a:r>
            <a:r>
              <a:rPr/>
              <a:t>have</a:t>
            </a:r>
            <a:r>
              <a:rPr/>
              <a:t> </a:t>
            </a:r>
            <a:r>
              <a:rPr/>
              <a:t>three</a:t>
            </a:r>
            <a:r>
              <a:rPr/>
              <a:t> </a:t>
            </a:r>
            <a:r>
              <a:rPr/>
              <a:t>formats,</a:t>
            </a:r>
            <a:r>
              <a:rPr/>
              <a:t> </a:t>
            </a:r>
            <a:r>
              <a:rPr/>
              <a:t>unstructured,</a:t>
            </a:r>
            <a:r>
              <a:rPr/>
              <a:t> </a:t>
            </a:r>
            <a:r>
              <a:rPr/>
              <a:t>semi-structured,</a:t>
            </a:r>
            <a:r>
              <a:rPr/>
              <a:t> </a:t>
            </a:r>
            <a:r>
              <a:rPr/>
              <a:t>or</a:t>
            </a:r>
            <a:r>
              <a:rPr/>
              <a:t> </a:t>
            </a:r>
            <a:r>
              <a:rPr/>
              <a:t>structured.</a:t>
            </a:r>
          </a:p>
          <a:p>
            <a:pPr lvl="0" marL="0" indent="0">
              <a:buNone/>
            </a:pPr>
          </a:p>
          <a:p>
            <a:pPr lvl="0" marL="0" indent="0">
              <a:buNone/>
            </a:pPr>
            <a:r>
              <a:rPr/>
              <a:t>In</a:t>
            </a:r>
            <a:r>
              <a:rPr/>
              <a:t> </a:t>
            </a:r>
            <a:r>
              <a:rPr/>
              <a:t>an</a:t>
            </a:r>
            <a:r>
              <a:rPr/>
              <a:t> </a:t>
            </a:r>
            <a:r>
              <a:rPr/>
              <a:t>unstructured</a:t>
            </a:r>
            <a:r>
              <a:rPr/>
              <a:t> </a:t>
            </a:r>
            <a:r>
              <a:rPr/>
              <a:t>interview,</a:t>
            </a:r>
            <a:r>
              <a:rPr/>
              <a:t> </a:t>
            </a:r>
            <a:r>
              <a:rPr/>
              <a:t>you</a:t>
            </a:r>
            <a:r>
              <a:rPr/>
              <a:t> </a:t>
            </a:r>
            <a:r>
              <a:rPr/>
              <a:t>go</a:t>
            </a:r>
            <a:r>
              <a:rPr/>
              <a:t> </a:t>
            </a:r>
            <a:r>
              <a:rPr/>
              <a:t>in</a:t>
            </a:r>
            <a:r>
              <a:rPr/>
              <a:t> </a:t>
            </a:r>
            <a:r>
              <a:rPr/>
              <a:t>with</a:t>
            </a:r>
            <a:r>
              <a:rPr/>
              <a:t> </a:t>
            </a:r>
            <a:r>
              <a:rPr/>
              <a:t>a</a:t>
            </a:r>
            <a:r>
              <a:rPr/>
              <a:t> </a:t>
            </a:r>
            <a:r>
              <a:rPr/>
              <a:t>general</a:t>
            </a:r>
            <a:r>
              <a:rPr/>
              <a:t> </a:t>
            </a:r>
            <a:r>
              <a:rPr/>
              <a:t>idea</a:t>
            </a:r>
            <a:r>
              <a:rPr/>
              <a:t> </a:t>
            </a:r>
            <a:r>
              <a:rPr/>
              <a:t>of</a:t>
            </a:r>
            <a:r>
              <a:rPr/>
              <a:t> </a:t>
            </a:r>
            <a:r>
              <a:rPr/>
              <a:t>what</a:t>
            </a:r>
            <a:r>
              <a:rPr/>
              <a:t> </a:t>
            </a:r>
            <a:r>
              <a:rPr/>
              <a:t>to</a:t>
            </a:r>
            <a:r>
              <a:rPr/>
              <a:t> </a:t>
            </a:r>
            <a:r>
              <a:rPr/>
              <a:t>discuss,</a:t>
            </a:r>
            <a:r>
              <a:rPr/>
              <a:t> </a:t>
            </a:r>
            <a:r>
              <a:rPr/>
              <a:t>but</a:t>
            </a:r>
            <a:r>
              <a:rPr/>
              <a:t> </a:t>
            </a:r>
            <a:r>
              <a:rPr/>
              <a:t>no</a:t>
            </a:r>
            <a:r>
              <a:rPr/>
              <a:t> </a:t>
            </a:r>
            <a:r>
              <a:rPr/>
              <a:t>specific</a:t>
            </a:r>
            <a:r>
              <a:rPr/>
              <a:t> </a:t>
            </a:r>
            <a:r>
              <a:rPr/>
              <a:t>questions.</a:t>
            </a:r>
            <a:r>
              <a:rPr/>
              <a:t> </a:t>
            </a:r>
            <a:r>
              <a:rPr/>
              <a:t>The</a:t>
            </a:r>
            <a:r>
              <a:rPr/>
              <a:t> </a:t>
            </a:r>
            <a:r>
              <a:rPr/>
              <a:t>general</a:t>
            </a:r>
            <a:r>
              <a:rPr/>
              <a:t> </a:t>
            </a:r>
            <a:r>
              <a:rPr/>
              <a:t>direction</a:t>
            </a:r>
            <a:r>
              <a:rPr/>
              <a:t> </a:t>
            </a:r>
            <a:r>
              <a:rPr/>
              <a:t>of</a:t>
            </a:r>
            <a:r>
              <a:rPr/>
              <a:t> </a:t>
            </a:r>
            <a:r>
              <a:rPr/>
              <a:t>the</a:t>
            </a:r>
            <a:r>
              <a:rPr/>
              <a:t> </a:t>
            </a:r>
            <a:r>
              <a:rPr/>
              <a:t>interview</a:t>
            </a:r>
            <a:r>
              <a:rPr/>
              <a:t> </a:t>
            </a:r>
            <a:r>
              <a:rPr/>
              <a:t>will</a:t>
            </a:r>
            <a:r>
              <a:rPr/>
              <a:t> </a:t>
            </a:r>
            <a:r>
              <a:rPr/>
              <a:t>determine</a:t>
            </a:r>
            <a:r>
              <a:rPr/>
              <a:t> </a:t>
            </a:r>
            <a:r>
              <a:rPr/>
              <a:t>what</a:t>
            </a:r>
            <a:r>
              <a:rPr/>
              <a:t> </a:t>
            </a:r>
            <a:r>
              <a:rPr/>
              <a:t>questions</a:t>
            </a:r>
            <a:r>
              <a:rPr/>
              <a:t> </a:t>
            </a:r>
            <a:r>
              <a:rPr/>
              <a:t>to</a:t>
            </a:r>
            <a:r>
              <a:rPr/>
              <a:t> </a:t>
            </a:r>
            <a:r>
              <a:rPr/>
              <a:t>ask</a:t>
            </a:r>
            <a:r>
              <a:rPr/>
              <a:t> </a:t>
            </a:r>
            <a:r>
              <a:rPr/>
              <a:t>next.</a:t>
            </a:r>
            <a:r>
              <a:rPr/>
              <a:t> </a:t>
            </a:r>
            <a:r>
              <a:rPr/>
              <a:t>An</a:t>
            </a:r>
            <a:r>
              <a:rPr/>
              <a:t> </a:t>
            </a:r>
            <a:r>
              <a:rPr/>
              <a:t>unstructured</a:t>
            </a:r>
            <a:r>
              <a:rPr/>
              <a:t> </a:t>
            </a:r>
            <a:r>
              <a:rPr/>
              <a:t>format</a:t>
            </a:r>
            <a:r>
              <a:rPr/>
              <a:t> </a:t>
            </a:r>
            <a:r>
              <a:rPr/>
              <a:t>is</a:t>
            </a:r>
            <a:r>
              <a:rPr/>
              <a:t> </a:t>
            </a:r>
            <a:r>
              <a:rPr/>
              <a:t>rarely</a:t>
            </a:r>
            <a:r>
              <a:rPr/>
              <a:t> </a:t>
            </a:r>
            <a:r>
              <a:rPr/>
              <a:t>used</a:t>
            </a:r>
            <a:r>
              <a:rPr/>
              <a:t> </a:t>
            </a:r>
            <a:r>
              <a:rPr/>
              <a:t>in</a:t>
            </a:r>
            <a:r>
              <a:rPr/>
              <a:t> </a:t>
            </a:r>
            <a:r>
              <a:rPr/>
              <a:t>research</a:t>
            </a:r>
            <a:r>
              <a:rPr/>
              <a:t> </a:t>
            </a:r>
            <a:r>
              <a:rPr/>
              <a:t>because</a:t>
            </a:r>
            <a:r>
              <a:rPr/>
              <a:t> </a:t>
            </a:r>
            <a:r>
              <a:rPr/>
              <a:t>it</a:t>
            </a:r>
            <a:r>
              <a:rPr/>
              <a:t> </a:t>
            </a:r>
            <a:r>
              <a:rPr/>
              <a:t>makes</a:t>
            </a:r>
            <a:r>
              <a:rPr/>
              <a:t> </a:t>
            </a:r>
            <a:r>
              <a:rPr/>
              <a:t>you</a:t>
            </a:r>
            <a:r>
              <a:rPr/>
              <a:t> </a:t>
            </a:r>
            <a:r>
              <a:rPr/>
              <a:t>work</a:t>
            </a:r>
            <a:r>
              <a:rPr/>
              <a:t> </a:t>
            </a:r>
            <a:r>
              <a:rPr/>
              <a:t>impossible</a:t>
            </a:r>
            <a:r>
              <a:rPr/>
              <a:t> </a:t>
            </a:r>
            <a:r>
              <a:rPr/>
              <a:t>to</a:t>
            </a:r>
            <a:r>
              <a:rPr/>
              <a:t> </a:t>
            </a:r>
            <a:r>
              <a:rPr/>
              <a:t>replicate.</a:t>
            </a:r>
          </a:p>
          <a:p>
            <a:pPr lvl="0" marL="0" indent="0">
              <a:buNone/>
            </a:pPr>
          </a:p>
          <a:p>
            <a:pPr lvl="0" marL="0" indent="0">
              <a:buNone/>
            </a:pPr>
            <a:r>
              <a:rPr/>
              <a:t>A</a:t>
            </a:r>
            <a:r>
              <a:rPr/>
              <a:t> </a:t>
            </a:r>
            <a:r>
              <a:rPr/>
              <a:t>semi-structured</a:t>
            </a:r>
            <a:r>
              <a:rPr/>
              <a:t> </a:t>
            </a:r>
            <a:r>
              <a:rPr/>
              <a:t>interview</a:t>
            </a:r>
            <a:r>
              <a:rPr/>
              <a:t> </a:t>
            </a:r>
            <a:r>
              <a:rPr/>
              <a:t>has</a:t>
            </a:r>
            <a:r>
              <a:rPr/>
              <a:t> </a:t>
            </a:r>
            <a:r>
              <a:rPr/>
              <a:t>a</a:t>
            </a:r>
            <a:r>
              <a:rPr/>
              <a:t> </a:t>
            </a:r>
            <a:r>
              <a:rPr/>
              <a:t>planned</a:t>
            </a:r>
            <a:r>
              <a:rPr/>
              <a:t> </a:t>
            </a:r>
            <a:r>
              <a:rPr/>
              <a:t>structure</a:t>
            </a:r>
            <a:r>
              <a:rPr/>
              <a:t> </a:t>
            </a:r>
            <a:r>
              <a:rPr/>
              <a:t>that</a:t>
            </a:r>
            <a:r>
              <a:rPr/>
              <a:t> </a:t>
            </a:r>
            <a:r>
              <a:rPr/>
              <a:t>includes</a:t>
            </a:r>
            <a:r>
              <a:rPr/>
              <a:t> </a:t>
            </a:r>
            <a:r>
              <a:rPr/>
              <a:t>a</a:t>
            </a:r>
            <a:r>
              <a:rPr/>
              <a:t> </a:t>
            </a:r>
            <a:r>
              <a:rPr/>
              <a:t>list</a:t>
            </a:r>
            <a:r>
              <a:rPr/>
              <a:t> </a:t>
            </a:r>
            <a:r>
              <a:rPr/>
              <a:t>of</a:t>
            </a:r>
            <a:r>
              <a:rPr/>
              <a:t> </a:t>
            </a:r>
            <a:r>
              <a:rPr/>
              <a:t>questions</a:t>
            </a:r>
            <a:r>
              <a:rPr/>
              <a:t> </a:t>
            </a:r>
            <a:r>
              <a:rPr/>
              <a:t>to</a:t>
            </a:r>
            <a:r>
              <a:rPr/>
              <a:t> </a:t>
            </a:r>
            <a:r>
              <a:rPr/>
              <a:t>ask.</a:t>
            </a:r>
            <a:r>
              <a:rPr/>
              <a:t> </a:t>
            </a:r>
            <a:r>
              <a:rPr/>
              <a:t>These</a:t>
            </a:r>
            <a:r>
              <a:rPr/>
              <a:t> </a:t>
            </a:r>
            <a:r>
              <a:rPr/>
              <a:t>questions</a:t>
            </a:r>
            <a:r>
              <a:rPr/>
              <a:t> </a:t>
            </a:r>
            <a:r>
              <a:rPr/>
              <a:t>are</a:t>
            </a:r>
            <a:r>
              <a:rPr/>
              <a:t> </a:t>
            </a:r>
            <a:r>
              <a:rPr/>
              <a:t>typically</a:t>
            </a:r>
            <a:r>
              <a:rPr/>
              <a:t> </a:t>
            </a:r>
            <a:r>
              <a:rPr/>
              <a:t>open</a:t>
            </a:r>
            <a:r>
              <a:rPr/>
              <a:t> </a:t>
            </a:r>
            <a:r>
              <a:rPr/>
              <a:t>ended,</a:t>
            </a:r>
            <a:r>
              <a:rPr/>
              <a:t> </a:t>
            </a:r>
            <a:r>
              <a:rPr/>
              <a:t>to</a:t>
            </a:r>
            <a:r>
              <a:rPr/>
              <a:t> </a:t>
            </a:r>
            <a:r>
              <a:rPr/>
              <a:t>allow</a:t>
            </a:r>
            <a:r>
              <a:rPr/>
              <a:t> </a:t>
            </a:r>
            <a:r>
              <a:rPr/>
              <a:t>the</a:t>
            </a:r>
            <a:r>
              <a:rPr/>
              <a:t> </a:t>
            </a:r>
            <a:r>
              <a:rPr/>
              <a:t>patient</a:t>
            </a:r>
            <a:r>
              <a:rPr/>
              <a:t> </a:t>
            </a:r>
            <a:r>
              <a:rPr/>
              <a:t>to</a:t>
            </a:r>
            <a:r>
              <a:rPr/>
              <a:t> </a:t>
            </a:r>
            <a:r>
              <a:rPr/>
              <a:t>bring</a:t>
            </a:r>
            <a:r>
              <a:rPr/>
              <a:t> </a:t>
            </a:r>
            <a:r>
              <a:rPr/>
              <a:t>up</a:t>
            </a:r>
            <a:r>
              <a:rPr/>
              <a:t> </a:t>
            </a:r>
            <a:r>
              <a:rPr/>
              <a:t>issues</a:t>
            </a:r>
            <a:r>
              <a:rPr/>
              <a:t> </a:t>
            </a:r>
            <a:r>
              <a:rPr/>
              <a:t>that</a:t>
            </a:r>
            <a:r>
              <a:rPr/>
              <a:t> </a:t>
            </a:r>
            <a:r>
              <a:rPr/>
              <a:t>the</a:t>
            </a:r>
            <a:r>
              <a:rPr/>
              <a:t> </a:t>
            </a:r>
            <a:r>
              <a:rPr/>
              <a:t>researcher</a:t>
            </a:r>
            <a:r>
              <a:rPr/>
              <a:t> </a:t>
            </a:r>
            <a:r>
              <a:rPr/>
              <a:t>may</a:t>
            </a:r>
            <a:r>
              <a:rPr/>
              <a:t> </a:t>
            </a:r>
            <a:r>
              <a:rPr/>
              <a:t>not</a:t>
            </a:r>
            <a:r>
              <a:rPr/>
              <a:t> </a:t>
            </a:r>
            <a:r>
              <a:rPr/>
              <a:t>have</a:t>
            </a:r>
            <a:r>
              <a:rPr/>
              <a:t> </a:t>
            </a:r>
            <a:r>
              <a:rPr/>
              <a:t>been</a:t>
            </a:r>
            <a:r>
              <a:rPr/>
              <a:t> </a:t>
            </a:r>
            <a:r>
              <a:rPr/>
              <a:t>aware</a:t>
            </a:r>
            <a:r>
              <a:rPr/>
              <a:t> </a:t>
            </a:r>
            <a:r>
              <a:rPr/>
              <a:t>of.</a:t>
            </a:r>
            <a:r>
              <a:rPr/>
              <a:t> </a:t>
            </a:r>
            <a:r>
              <a:rPr/>
              <a:t>Most</a:t>
            </a:r>
            <a:r>
              <a:rPr/>
              <a:t> </a:t>
            </a:r>
            <a:r>
              <a:rPr/>
              <a:t>semi-structured</a:t>
            </a:r>
            <a:r>
              <a:rPr/>
              <a:t> </a:t>
            </a:r>
            <a:r>
              <a:rPr/>
              <a:t>interviews</a:t>
            </a:r>
            <a:r>
              <a:rPr/>
              <a:t> </a:t>
            </a:r>
            <a:r>
              <a:rPr/>
              <a:t>have</a:t>
            </a:r>
            <a:r>
              <a:rPr/>
              <a:t> </a:t>
            </a:r>
            <a:r>
              <a:rPr/>
              <a:t>a</a:t>
            </a:r>
            <a:r>
              <a:rPr/>
              <a:t> </a:t>
            </a:r>
            <a:r>
              <a:rPr/>
              <a:t>series</a:t>
            </a:r>
            <a:r>
              <a:rPr/>
              <a:t> </a:t>
            </a:r>
            <a:r>
              <a:rPr/>
              <a:t>of</a:t>
            </a:r>
            <a:r>
              <a:rPr/>
              <a:t> </a:t>
            </a:r>
            <a:r>
              <a:rPr/>
              <a:t>probe</a:t>
            </a:r>
            <a:r>
              <a:rPr/>
              <a:t> </a:t>
            </a:r>
            <a:r>
              <a:rPr/>
              <a:t>questions</a:t>
            </a:r>
            <a:r>
              <a:rPr/>
              <a:t> </a:t>
            </a:r>
            <a:r>
              <a:rPr/>
              <a:t>that</a:t>
            </a:r>
            <a:r>
              <a:rPr/>
              <a:t> </a:t>
            </a:r>
            <a:r>
              <a:rPr/>
              <a:t>are</a:t>
            </a:r>
            <a:r>
              <a:rPr/>
              <a:t> </a:t>
            </a:r>
            <a:r>
              <a:rPr/>
              <a:t>intended</a:t>
            </a:r>
            <a:r>
              <a:rPr/>
              <a:t> </a:t>
            </a:r>
            <a:r>
              <a:rPr/>
              <a:t>to</a:t>
            </a:r>
            <a:r>
              <a:rPr/>
              <a:t> </a:t>
            </a:r>
            <a:r>
              <a:rPr/>
              <a:t>prompt</a:t>
            </a:r>
            <a:r>
              <a:rPr/>
              <a:t> </a:t>
            </a:r>
            <a:r>
              <a:rPr/>
              <a:t>the</a:t>
            </a:r>
            <a:r>
              <a:rPr/>
              <a:t> </a:t>
            </a:r>
            <a:r>
              <a:rPr/>
              <a:t>research</a:t>
            </a:r>
            <a:r>
              <a:rPr/>
              <a:t> </a:t>
            </a:r>
            <a:r>
              <a:rPr/>
              <a:t>subject</a:t>
            </a:r>
            <a:r>
              <a:rPr/>
              <a:t> </a:t>
            </a:r>
            <a:r>
              <a:rPr/>
              <a:t>to</a:t>
            </a:r>
            <a:r>
              <a:rPr/>
              <a:t> </a:t>
            </a:r>
            <a:r>
              <a:rPr/>
              <a:t>elaborate</a:t>
            </a:r>
            <a:r>
              <a:rPr/>
              <a:t> </a:t>
            </a:r>
            <a:r>
              <a:rPr/>
              <a:t>further</a:t>
            </a:r>
            <a:r>
              <a:rPr/>
              <a:t> </a:t>
            </a:r>
            <a:r>
              <a:rPr/>
              <a:t>on</a:t>
            </a:r>
            <a:r>
              <a:rPr/>
              <a:t> </a:t>
            </a:r>
            <a:r>
              <a:rPr/>
              <a:t>a</a:t>
            </a:r>
            <a:r>
              <a:rPr/>
              <a:t> </a:t>
            </a:r>
            <a:r>
              <a:rPr/>
              <a:t>topic</a:t>
            </a:r>
            <a:r>
              <a:rPr/>
              <a:t> </a:t>
            </a:r>
            <a:r>
              <a:rPr/>
              <a:t>of</a:t>
            </a:r>
            <a:r>
              <a:rPr/>
              <a:t> </a:t>
            </a:r>
            <a:r>
              <a:rPr/>
              <a:t>interest.</a:t>
            </a:r>
          </a:p>
          <a:p>
            <a:pPr lvl="0" marL="0" indent="0">
              <a:buNone/>
            </a:pPr>
          </a:p>
          <a:p>
            <a:pPr lvl="0" marL="0" indent="0">
              <a:buNone/>
            </a:pPr>
            <a:r>
              <a:rPr/>
              <a:t>A</a:t>
            </a:r>
            <a:r>
              <a:rPr/>
              <a:t> </a:t>
            </a:r>
            <a:r>
              <a:rPr/>
              <a:t>structured</a:t>
            </a:r>
            <a:r>
              <a:rPr/>
              <a:t> </a:t>
            </a:r>
            <a:r>
              <a:rPr/>
              <a:t>interview</a:t>
            </a:r>
            <a:r>
              <a:rPr/>
              <a:t> </a:t>
            </a:r>
            <a:r>
              <a:rPr/>
              <a:t>has</a:t>
            </a:r>
            <a:r>
              <a:rPr/>
              <a:t> </a:t>
            </a:r>
            <a:r>
              <a:rPr/>
              <a:t>a</a:t>
            </a:r>
            <a:r>
              <a:rPr/>
              <a:t> </a:t>
            </a:r>
            <a:r>
              <a:rPr/>
              <a:t>fixed</a:t>
            </a:r>
            <a:r>
              <a:rPr/>
              <a:t> </a:t>
            </a:r>
            <a:r>
              <a:rPr/>
              <a:t>set</a:t>
            </a:r>
            <a:r>
              <a:rPr/>
              <a:t> </a:t>
            </a:r>
            <a:r>
              <a:rPr/>
              <a:t>of</a:t>
            </a:r>
            <a:r>
              <a:rPr/>
              <a:t> </a:t>
            </a:r>
            <a:r>
              <a:rPr/>
              <a:t>questions</a:t>
            </a:r>
            <a:r>
              <a:rPr/>
              <a:t> </a:t>
            </a:r>
            <a:r>
              <a:rPr/>
              <a:t>that</a:t>
            </a:r>
            <a:r>
              <a:rPr/>
              <a:t> </a:t>
            </a:r>
            <a:r>
              <a:rPr/>
              <a:t>are</a:t>
            </a:r>
            <a:r>
              <a:rPr/>
              <a:t> </a:t>
            </a:r>
            <a:r>
              <a:rPr/>
              <a:t>asked</a:t>
            </a:r>
            <a:r>
              <a:rPr/>
              <a:t> </a:t>
            </a:r>
            <a:r>
              <a:rPr/>
              <a:t>in</a:t>
            </a:r>
            <a:r>
              <a:rPr/>
              <a:t> </a:t>
            </a:r>
            <a:r>
              <a:rPr/>
              <a:t>a</a:t>
            </a:r>
            <a:r>
              <a:rPr/>
              <a:t> </a:t>
            </a:r>
            <a:r>
              <a:rPr/>
              <a:t>consistent</a:t>
            </a:r>
            <a:r>
              <a:rPr/>
              <a:t> </a:t>
            </a:r>
            <a:r>
              <a:rPr/>
              <a:t>order</a:t>
            </a:r>
            <a:r>
              <a:rPr/>
              <a:t> </a:t>
            </a:r>
            <a:r>
              <a:rPr/>
              <a:t>with</a:t>
            </a:r>
            <a:r>
              <a:rPr/>
              <a:t> </a:t>
            </a:r>
            <a:r>
              <a:rPr/>
              <a:t>no</a:t>
            </a:r>
            <a:r>
              <a:rPr/>
              <a:t> </a:t>
            </a:r>
            <a:r>
              <a:rPr/>
              <a:t>major</a:t>
            </a:r>
            <a:r>
              <a:rPr/>
              <a:t> </a:t>
            </a:r>
            <a:r>
              <a:rPr/>
              <a:t>deviations.</a:t>
            </a:r>
            <a:r>
              <a:rPr/>
              <a:t> </a:t>
            </a:r>
            <a:r>
              <a:rPr/>
              <a:t>There</a:t>
            </a:r>
            <a:r>
              <a:rPr/>
              <a:t> </a:t>
            </a:r>
            <a:r>
              <a:rPr/>
              <a:t>are</a:t>
            </a:r>
            <a:r>
              <a:rPr/>
              <a:t> </a:t>
            </a:r>
            <a:r>
              <a:rPr/>
              <a:t>no</a:t>
            </a:r>
            <a:r>
              <a:rPr/>
              <a:t> </a:t>
            </a:r>
            <a:r>
              <a:rPr/>
              <a:t>prompts</a:t>
            </a:r>
            <a:r>
              <a:rPr/>
              <a:t> </a:t>
            </a:r>
            <a:r>
              <a:rPr/>
              <a:t>to</a:t>
            </a:r>
            <a:r>
              <a:rPr/>
              <a:t> </a:t>
            </a:r>
            <a:r>
              <a:rPr/>
              <a:t>get</a:t>
            </a:r>
            <a:r>
              <a:rPr/>
              <a:t> </a:t>
            </a:r>
            <a:r>
              <a:rPr/>
              <a:t>your</a:t>
            </a:r>
            <a:r>
              <a:rPr/>
              <a:t> </a:t>
            </a:r>
            <a:r>
              <a:rPr/>
              <a:t>patients</a:t>
            </a:r>
            <a:r>
              <a:rPr/>
              <a:t> </a:t>
            </a:r>
            <a:r>
              <a:rPr/>
              <a:t>to</a:t>
            </a:r>
            <a:r>
              <a:rPr/>
              <a:t> </a:t>
            </a:r>
            <a:r>
              <a:rPr/>
              <a:t>elaborate,</a:t>
            </a:r>
            <a:r>
              <a:rPr/>
              <a:t> </a:t>
            </a:r>
            <a:r>
              <a:rPr/>
              <a:t>but</a:t>
            </a:r>
            <a:r>
              <a:rPr/>
              <a:t> </a:t>
            </a:r>
            <a:r>
              <a:rPr/>
              <a:t>the</a:t>
            </a:r>
            <a:r>
              <a:rPr/>
              <a:t> </a:t>
            </a:r>
            <a:r>
              <a:rPr/>
              <a:t>interviewer</a:t>
            </a:r>
            <a:r>
              <a:rPr/>
              <a:t> </a:t>
            </a:r>
            <a:r>
              <a:rPr/>
              <a:t>can</a:t>
            </a:r>
            <a:r>
              <a:rPr/>
              <a:t> </a:t>
            </a:r>
            <a:r>
              <a:rPr/>
              <a:t>try</a:t>
            </a:r>
            <a:r>
              <a:rPr/>
              <a:t> </a:t>
            </a:r>
            <a:r>
              <a:rPr/>
              <a:t>to</a:t>
            </a:r>
            <a:r>
              <a:rPr/>
              <a:t> </a:t>
            </a:r>
            <a:r>
              <a:rPr/>
              <a:t>clarify</a:t>
            </a:r>
            <a:r>
              <a:rPr/>
              <a:t> </a:t>
            </a:r>
            <a:r>
              <a:rPr/>
              <a:t>any</a:t>
            </a:r>
            <a:r>
              <a:rPr/>
              <a:t> </a:t>
            </a:r>
            <a:r>
              <a:rPr/>
              <a:t>ambiguous</a:t>
            </a:r>
            <a:r>
              <a:rPr/>
              <a:t> </a:t>
            </a:r>
            <a:r>
              <a:rPr/>
              <a:t>or</a:t>
            </a:r>
            <a:r>
              <a:rPr/>
              <a:t> </a:t>
            </a:r>
            <a:r>
              <a:rPr/>
              <a:t>clearly</a:t>
            </a:r>
            <a:r>
              <a:rPr/>
              <a:t> </a:t>
            </a:r>
            <a:r>
              <a:rPr/>
              <a:t>invalid</a:t>
            </a:r>
            <a:r>
              <a:rPr/>
              <a:t> </a:t>
            </a:r>
            <a:r>
              <a:rPr/>
              <a:t>responses.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of</a:t>
            </a:r>
            <a:r>
              <a:rPr/>
              <a:t> </a:t>
            </a:r>
            <a:r>
              <a:rPr/>
              <a:t>two</a:t>
            </a:r>
            <a:r>
              <a:rPr/>
              <a:t> </a:t>
            </a:r>
            <a:r>
              <a:rPr/>
              <a:t>interviews.</a:t>
            </a:r>
            <a:r>
              <a:rPr/>
              <a:t> </a:t>
            </a:r>
            <a:r>
              <a:rPr/>
              <a:t>The</a:t>
            </a:r>
            <a:r>
              <a:rPr/>
              <a:t> </a:t>
            </a:r>
            <a:r>
              <a:rPr/>
              <a:t>first</a:t>
            </a:r>
            <a:r>
              <a:rPr/>
              <a:t> </a:t>
            </a:r>
            <a:r>
              <a:rPr/>
              <a:t>is</a:t>
            </a:r>
            <a:r>
              <a:rPr/>
              <a:t> </a:t>
            </a:r>
            <a:r>
              <a:rPr/>
              <a:t>a</a:t>
            </a:r>
            <a:r>
              <a:rPr/>
              <a:t> </a:t>
            </a:r>
            <a:r>
              <a:rPr/>
              <a:t>structured</a:t>
            </a:r>
            <a:r>
              <a:rPr/>
              <a:t> </a:t>
            </a:r>
            <a:r>
              <a:rPr/>
              <a:t>interview</a:t>
            </a:r>
            <a:r>
              <a:rPr/>
              <a:t> </a:t>
            </a:r>
            <a:r>
              <a:rPr/>
              <a:t>with</a:t>
            </a:r>
            <a:r>
              <a:rPr/>
              <a:t> </a:t>
            </a:r>
            <a:r>
              <a:rPr/>
              <a:t>four</a:t>
            </a:r>
            <a:r>
              <a:rPr/>
              <a:t> </a:t>
            </a:r>
            <a:r>
              <a:rPr/>
              <a:t>yes/no</a:t>
            </a:r>
            <a:r>
              <a:rPr/>
              <a:t> </a:t>
            </a:r>
            <a:r>
              <a:rPr/>
              <a:t>questions.</a:t>
            </a:r>
          </a:p>
          <a:p>
            <a:pPr lvl="0" marL="0" indent="0">
              <a:buNone/>
            </a:pPr>
          </a:p>
          <a:p>
            <a:pPr lvl="0" marL="0" indent="0">
              <a:buNone/>
            </a:pPr>
            <a:r>
              <a:rPr/>
              <a:t>“</a:t>
            </a:r>
            <a:r>
              <a:rPr/>
              <a:t>Before</a:t>
            </a:r>
            <a:r>
              <a:rPr/>
              <a:t> </a:t>
            </a:r>
            <a:r>
              <a:rPr/>
              <a:t>you</a:t>
            </a:r>
            <a:r>
              <a:rPr/>
              <a:t> </a:t>
            </a:r>
            <a:r>
              <a:rPr/>
              <a:t>were</a:t>
            </a:r>
            <a:r>
              <a:rPr/>
              <a:t> </a:t>
            </a:r>
            <a:r>
              <a:rPr/>
              <a:t>17</a:t>
            </a:r>
            <a:r>
              <a:rPr/>
              <a:t> </a:t>
            </a:r>
            <a:r>
              <a:rPr/>
              <a:t>years</a:t>
            </a:r>
            <a:r>
              <a:rPr/>
              <a:t> </a:t>
            </a:r>
            <a:r>
              <a:rPr/>
              <a:t>of</a:t>
            </a:r>
            <a:r>
              <a:rPr/>
              <a:t> </a:t>
            </a:r>
            <a:r>
              <a:rPr/>
              <a:t>age</a:t>
            </a:r>
            <a:r>
              <a:rPr/>
              <a:t> </a:t>
            </a:r>
            <a:r>
              <a:rPr/>
              <a:t>(Each</a:t>
            </a:r>
            <a:r>
              <a:rPr/>
              <a:t> </a:t>
            </a:r>
            <a:r>
              <a:rPr/>
              <a:t>question</a:t>
            </a:r>
            <a:r>
              <a:rPr/>
              <a:t> </a:t>
            </a:r>
            <a:r>
              <a:rPr/>
              <a:t>had</a:t>
            </a:r>
            <a:r>
              <a:rPr/>
              <a:t> </a:t>
            </a:r>
            <a:r>
              <a:rPr/>
              <a:t>answer</a:t>
            </a:r>
            <a:r>
              <a:rPr/>
              <a:t> </a:t>
            </a:r>
            <a:r>
              <a:rPr/>
              <a:t>choices</a:t>
            </a:r>
            <a:r>
              <a:rPr/>
              <a:t> </a:t>
            </a:r>
            <a:r>
              <a:rPr/>
              <a:t>of</a:t>
            </a:r>
            <a:r>
              <a:rPr/>
              <a:t> </a:t>
            </a:r>
            <a:r>
              <a:rPr/>
              <a:t>“Yes</a:t>
            </a:r>
            <a:r>
              <a:rPr/>
              <a:t>”</a:t>
            </a:r>
            <a:r>
              <a:rPr/>
              <a:t> </a:t>
            </a:r>
            <a:r>
              <a:rPr/>
              <a:t>or</a:t>
            </a:r>
            <a:r>
              <a:rPr/>
              <a:t> </a:t>
            </a:r>
            <a:r>
              <a:rPr/>
              <a:t>“</a:t>
            </a:r>
            <a:r>
              <a:rPr/>
              <a:t>No)</a:t>
            </a:r>
            <a:r>
              <a:rPr/>
              <a:t>”</a:t>
            </a:r>
          </a:p>
          <a:p>
            <a:pPr lvl="0" marL="0" indent="0">
              <a:buNone/>
            </a:pPr>
          </a:p>
          <a:p>
            <a:pPr lvl="0" marL="0" indent="0">
              <a:buNone/>
            </a:pPr>
            <a:r>
              <a:rPr/>
              <a:t>a</a:t>
            </a:r>
            <a:r>
              <a:rPr/>
              <a:t> </a:t>
            </a:r>
            <a:r>
              <a:rPr/>
              <a:t>parent</a:t>
            </a:r>
            <a:r>
              <a:rPr/>
              <a:t> </a:t>
            </a:r>
            <a:r>
              <a:rPr/>
              <a:t>or</a:t>
            </a:r>
            <a:r>
              <a:rPr/>
              <a:t> </a:t>
            </a:r>
            <a:r>
              <a:rPr/>
              <a:t>guardian</a:t>
            </a:r>
            <a:r>
              <a:rPr/>
              <a:t> </a:t>
            </a:r>
            <a:r>
              <a:rPr/>
              <a:t>ever</a:t>
            </a:r>
            <a:r>
              <a:rPr/>
              <a:t> </a:t>
            </a:r>
            <a:r>
              <a:rPr/>
              <a:t>do</a:t>
            </a:r>
            <a:r>
              <a:rPr/>
              <a:t> </a:t>
            </a:r>
            <a:r>
              <a:rPr/>
              <a:t>something</a:t>
            </a:r>
            <a:r>
              <a:rPr/>
              <a:t> </a:t>
            </a:r>
            <a:r>
              <a:rPr/>
              <a:t>to</a:t>
            </a:r>
            <a:r>
              <a:rPr/>
              <a:t> </a:t>
            </a:r>
            <a:r>
              <a:rPr/>
              <a:t>you</a:t>
            </a:r>
            <a:r>
              <a:rPr/>
              <a:t> </a:t>
            </a:r>
            <a:r>
              <a:rPr/>
              <a:t>on</a:t>
            </a:r>
            <a:r>
              <a:rPr/>
              <a:t> </a:t>
            </a:r>
            <a:r>
              <a:rPr/>
              <a:t>purpose</a:t>
            </a:r>
            <a:r>
              <a:rPr/>
              <a:t> </a:t>
            </a:r>
            <a:r>
              <a:rPr/>
              <a:t>(for</a:t>
            </a:r>
            <a:r>
              <a:rPr/>
              <a:t> </a:t>
            </a:r>
            <a:r>
              <a:rPr/>
              <a:t>example,</a:t>
            </a:r>
            <a:r>
              <a:rPr/>
              <a:t> </a:t>
            </a:r>
            <a:r>
              <a:rPr/>
              <a:t>hit</a:t>
            </a:r>
            <a:r>
              <a:rPr/>
              <a:t> </a:t>
            </a:r>
            <a:r>
              <a:rPr/>
              <a:t>or</a:t>
            </a:r>
            <a:r>
              <a:rPr/>
              <a:t> </a:t>
            </a:r>
            <a:r>
              <a:rPr/>
              <a:t>punch</a:t>
            </a:r>
            <a:r>
              <a:rPr/>
              <a:t> </a:t>
            </a:r>
            <a:r>
              <a:rPr/>
              <a:t>or</a:t>
            </a:r>
            <a:r>
              <a:rPr/>
              <a:t> </a:t>
            </a:r>
            <a:r>
              <a:rPr/>
              <a:t>cut</a:t>
            </a:r>
            <a:r>
              <a:rPr/>
              <a:t> </a:t>
            </a:r>
            <a:r>
              <a:rPr/>
              <a:t>you,</a:t>
            </a:r>
            <a:r>
              <a:rPr/>
              <a:t> </a:t>
            </a:r>
            <a:r>
              <a:rPr/>
              <a:t>or</a:t>
            </a:r>
            <a:r>
              <a:rPr/>
              <a:t> </a:t>
            </a:r>
            <a:r>
              <a:rPr/>
              <a:t>push</a:t>
            </a:r>
            <a:r>
              <a:rPr/>
              <a:t> </a:t>
            </a:r>
            <a:r>
              <a:rPr/>
              <a:t>you</a:t>
            </a:r>
            <a:r>
              <a:rPr/>
              <a:t> </a:t>
            </a:r>
            <a:r>
              <a:rPr/>
              <a:t>down)</a:t>
            </a:r>
            <a:r>
              <a:rPr/>
              <a:t> </a:t>
            </a:r>
            <a:r>
              <a:rPr/>
              <a:t>that</a:t>
            </a:r>
            <a:r>
              <a:rPr/>
              <a:t> </a:t>
            </a:r>
            <a:r>
              <a:rPr/>
              <a:t>made</a:t>
            </a:r>
            <a:r>
              <a:rPr/>
              <a:t> </a:t>
            </a:r>
            <a:r>
              <a:rPr/>
              <a:t>you</a:t>
            </a:r>
            <a:r>
              <a:rPr/>
              <a:t> </a:t>
            </a:r>
            <a:r>
              <a:rPr/>
              <a:t>bleed</a:t>
            </a:r>
            <a:r>
              <a:rPr/>
              <a:t> </a:t>
            </a:r>
            <a:r>
              <a:rPr/>
              <a:t>or</a:t>
            </a:r>
            <a:r>
              <a:rPr/>
              <a:t> </a:t>
            </a:r>
            <a:r>
              <a:rPr/>
              <a:t>gave</a:t>
            </a:r>
            <a:r>
              <a:rPr/>
              <a:t> </a:t>
            </a:r>
            <a:r>
              <a:rPr/>
              <a:t>you</a:t>
            </a:r>
            <a:r>
              <a:rPr/>
              <a:t> </a:t>
            </a:r>
            <a:r>
              <a:rPr/>
              <a:t>bruises</a:t>
            </a:r>
            <a:r>
              <a:rPr/>
              <a:t> </a:t>
            </a:r>
            <a:r>
              <a:rPr/>
              <a:t>or</a:t>
            </a:r>
            <a:r>
              <a:rPr/>
              <a:t> </a:t>
            </a:r>
            <a:r>
              <a:rPr/>
              <a:t>scratches.</a:t>
            </a:r>
          </a:p>
          <a:p>
            <a:pPr lvl="0" marL="0" indent="0">
              <a:buNone/>
            </a:pPr>
          </a:p>
          <a:p>
            <a:pPr lvl="0" marL="0" indent="0">
              <a:buNone/>
            </a:pPr>
            <a:r>
              <a:rPr/>
              <a:t>Did,</a:t>
            </a:r>
            <a:r>
              <a:rPr/>
              <a:t> </a:t>
            </a:r>
            <a:r>
              <a:rPr/>
              <a:t>or</a:t>
            </a:r>
            <a:r>
              <a:rPr/>
              <a:t> </a:t>
            </a:r>
            <a:r>
              <a:rPr/>
              <a:t>that</a:t>
            </a:r>
            <a:r>
              <a:rPr/>
              <a:t> </a:t>
            </a:r>
            <a:r>
              <a:rPr/>
              <a:t>broke</a:t>
            </a:r>
            <a:r>
              <a:rPr/>
              <a:t> </a:t>
            </a:r>
            <a:r>
              <a:rPr/>
              <a:t>bones</a:t>
            </a:r>
            <a:r>
              <a:rPr/>
              <a:t> </a:t>
            </a:r>
            <a:r>
              <a:rPr/>
              <a:t>or</a:t>
            </a:r>
            <a:r>
              <a:rPr/>
              <a:t> </a:t>
            </a:r>
            <a:r>
              <a:rPr/>
              <a:t>teeth?”</a:t>
            </a:r>
          </a:p>
          <a:p>
            <a:pPr lvl="0" marL="0" indent="0">
              <a:buNone/>
            </a:pPr>
          </a:p>
          <a:p>
            <a:pPr lvl="0" marL="0" indent="0">
              <a:buNone/>
            </a:pPr>
            <a:r>
              <a:rPr/>
              <a:t>Did</a:t>
            </a:r>
            <a:r>
              <a:rPr/>
              <a:t> </a:t>
            </a:r>
            <a:r>
              <a:rPr/>
              <a:t>either</a:t>
            </a:r>
            <a:r>
              <a:rPr/>
              <a:t> </a:t>
            </a:r>
            <a:r>
              <a:rPr/>
              <a:t>of</a:t>
            </a:r>
            <a:r>
              <a:rPr/>
              <a:t> </a:t>
            </a:r>
            <a:r>
              <a:rPr/>
              <a:t>your</a:t>
            </a:r>
            <a:r>
              <a:rPr/>
              <a:t> </a:t>
            </a:r>
            <a:r>
              <a:rPr/>
              <a:t>parents</a:t>
            </a:r>
            <a:r>
              <a:rPr/>
              <a:t> </a:t>
            </a:r>
            <a:r>
              <a:rPr/>
              <a:t>or</a:t>
            </a:r>
            <a:r>
              <a:rPr/>
              <a:t> </a:t>
            </a:r>
            <a:r>
              <a:rPr/>
              <a:t>guardians</a:t>
            </a:r>
            <a:r>
              <a:rPr/>
              <a:t> </a:t>
            </a:r>
            <a:r>
              <a:rPr/>
              <a:t>get</a:t>
            </a:r>
            <a:r>
              <a:rPr/>
              <a:t> </a:t>
            </a:r>
            <a:r>
              <a:rPr/>
              <a:t>so</a:t>
            </a:r>
            <a:r>
              <a:rPr/>
              <a:t> </a:t>
            </a:r>
            <a:r>
              <a:rPr/>
              <a:t>mad</a:t>
            </a:r>
            <a:r>
              <a:rPr/>
              <a:t> </a:t>
            </a:r>
            <a:r>
              <a:rPr/>
              <a:t>at</a:t>
            </a:r>
            <a:r>
              <a:rPr/>
              <a:t> </a:t>
            </a:r>
            <a:r>
              <a:rPr/>
              <a:t>you</a:t>
            </a:r>
            <a:r>
              <a:rPr/>
              <a:t> </a:t>
            </a:r>
            <a:r>
              <a:rPr/>
              <a:t>that</a:t>
            </a:r>
            <a:r>
              <a:rPr/>
              <a:t> </a:t>
            </a:r>
            <a:r>
              <a:rPr/>
              <a:t>they</a:t>
            </a:r>
            <a:r>
              <a:rPr/>
              <a:t> </a:t>
            </a:r>
            <a:r>
              <a:rPr/>
              <a:t>hurt</a:t>
            </a:r>
            <a:r>
              <a:rPr/>
              <a:t> </a:t>
            </a:r>
            <a:r>
              <a:rPr/>
              <a:t>you</a:t>
            </a:r>
            <a:r>
              <a:rPr/>
              <a:t> </a:t>
            </a:r>
            <a:r>
              <a:rPr/>
              <a:t>physically?</a:t>
            </a:r>
          </a:p>
          <a:p>
            <a:pPr lvl="0" marL="0" indent="0">
              <a:buNone/>
            </a:pPr>
          </a:p>
          <a:p>
            <a:pPr lvl="0" marL="0" indent="0">
              <a:buNone/>
            </a:pPr>
            <a:r>
              <a:rPr/>
              <a:t>Did</a:t>
            </a:r>
            <a:r>
              <a:rPr/>
              <a:t> </a:t>
            </a:r>
            <a:r>
              <a:rPr/>
              <a:t>either</a:t>
            </a:r>
            <a:r>
              <a:rPr/>
              <a:t> </a:t>
            </a:r>
            <a:r>
              <a:rPr/>
              <a:t>of</a:t>
            </a:r>
            <a:r>
              <a:rPr/>
              <a:t> </a:t>
            </a:r>
            <a:r>
              <a:rPr/>
              <a:t>your</a:t>
            </a:r>
            <a:r>
              <a:rPr/>
              <a:t> </a:t>
            </a:r>
            <a:r>
              <a:rPr/>
              <a:t>parents</a:t>
            </a:r>
            <a:r>
              <a:rPr/>
              <a:t> </a:t>
            </a:r>
            <a:r>
              <a:rPr/>
              <a:t>or</a:t>
            </a:r>
            <a:r>
              <a:rPr/>
              <a:t> </a:t>
            </a:r>
            <a:r>
              <a:rPr/>
              <a:t>guardians</a:t>
            </a:r>
            <a:r>
              <a:rPr/>
              <a:t> </a:t>
            </a:r>
            <a:r>
              <a:rPr/>
              <a:t>use</a:t>
            </a:r>
            <a:r>
              <a:rPr/>
              <a:t> </a:t>
            </a:r>
            <a:r>
              <a:rPr/>
              <a:t>physical</a:t>
            </a:r>
            <a:r>
              <a:rPr/>
              <a:t> </a:t>
            </a:r>
            <a:r>
              <a:rPr/>
              <a:t>punishment</a:t>
            </a:r>
            <a:r>
              <a:rPr/>
              <a:t> </a:t>
            </a:r>
            <a:r>
              <a:rPr/>
              <a:t>for</a:t>
            </a:r>
            <a:r>
              <a:rPr/>
              <a:t> </a:t>
            </a:r>
            <a:r>
              <a:rPr/>
              <a:t>discipline?</a:t>
            </a:r>
          </a:p>
          <a:p>
            <a:pPr lvl="0" marL="0" indent="0">
              <a:buNone/>
            </a:pPr>
          </a:p>
          <a:p>
            <a:pPr lvl="0" marL="0" indent="0">
              <a:buNone/>
            </a:pPr>
            <a:r>
              <a:rPr/>
              <a:t>The</a:t>
            </a:r>
            <a:r>
              <a:rPr/>
              <a:t> </a:t>
            </a:r>
            <a:r>
              <a:rPr/>
              <a:t>second</a:t>
            </a:r>
            <a:r>
              <a:rPr/>
              <a:t> </a:t>
            </a:r>
            <a:r>
              <a:rPr/>
              <a:t>interview</a:t>
            </a:r>
            <a:r>
              <a:rPr/>
              <a:t> </a:t>
            </a:r>
            <a:r>
              <a:rPr/>
              <a:t>is</a:t>
            </a:r>
            <a:r>
              <a:rPr/>
              <a:t> </a:t>
            </a:r>
            <a:r>
              <a:rPr/>
              <a:t>described</a:t>
            </a:r>
            <a:r>
              <a:rPr/>
              <a:t> </a:t>
            </a:r>
            <a:r>
              <a:rPr/>
              <a:t>as</a:t>
            </a:r>
            <a:r>
              <a:rPr/>
              <a:t> </a:t>
            </a:r>
            <a:r>
              <a:rPr/>
              <a:t>unstructured.</a:t>
            </a:r>
            <a:r>
              <a:rPr/>
              <a:t> </a:t>
            </a:r>
            <a:r>
              <a:rPr/>
              <a:t>I</a:t>
            </a:r>
            <a:r>
              <a:rPr/>
              <a:t> </a:t>
            </a:r>
            <a:r>
              <a:rPr/>
              <a:t>would</a:t>
            </a:r>
            <a:r>
              <a:rPr/>
              <a:t> </a:t>
            </a:r>
            <a:r>
              <a:rPr/>
              <a:t>call</a:t>
            </a:r>
            <a:r>
              <a:rPr/>
              <a:t> </a:t>
            </a:r>
            <a:r>
              <a:rPr/>
              <a:t>it</a:t>
            </a:r>
            <a:r>
              <a:rPr/>
              <a:t> </a:t>
            </a:r>
            <a:r>
              <a:rPr/>
              <a:t>semi-structured,</a:t>
            </a:r>
            <a:r>
              <a:rPr/>
              <a:t> </a:t>
            </a:r>
            <a:r>
              <a:rPr/>
              <a:t>but</a:t>
            </a:r>
            <a:r>
              <a:rPr/>
              <a:t> </a:t>
            </a:r>
            <a:r>
              <a:rPr/>
              <a:t>that</a:t>
            </a:r>
            <a:r>
              <a:rPr/>
              <a:t> </a:t>
            </a:r>
            <a:r>
              <a:rPr/>
              <a:t>is</a:t>
            </a:r>
            <a:r>
              <a:rPr/>
              <a:t> </a:t>
            </a:r>
            <a:r>
              <a:rPr/>
              <a:t>a</a:t>
            </a:r>
            <a:r>
              <a:rPr/>
              <a:t> </a:t>
            </a:r>
            <a:r>
              <a:rPr/>
              <a:t>nitpick.</a:t>
            </a:r>
            <a:r>
              <a:rPr/>
              <a:t> </a:t>
            </a:r>
            <a:r>
              <a:rPr/>
              <a:t>The</a:t>
            </a:r>
            <a:r>
              <a:rPr/>
              <a:t> </a:t>
            </a:r>
            <a:r>
              <a:rPr/>
              <a:t>questions</a:t>
            </a:r>
            <a:r>
              <a:rPr/>
              <a:t> </a:t>
            </a:r>
            <a:r>
              <a:rPr/>
              <a:t>were</a:t>
            </a:r>
          </a:p>
          <a:p>
            <a:pPr lvl="0" marL="0" indent="0">
              <a:buNone/>
            </a:pPr>
          </a:p>
          <a:p>
            <a:pPr lvl="0" marL="0" indent="0">
              <a:buNone/>
            </a:pPr>
            <a:r>
              <a:rPr/>
              <a:t>How</a:t>
            </a:r>
            <a:r>
              <a:rPr/>
              <a:t> </a:t>
            </a:r>
            <a:r>
              <a:rPr/>
              <a:t>do</a:t>
            </a:r>
            <a:r>
              <a:rPr/>
              <a:t> </a:t>
            </a:r>
            <a:r>
              <a:rPr/>
              <a:t>your</a:t>
            </a:r>
            <a:r>
              <a:rPr/>
              <a:t> </a:t>
            </a:r>
            <a:r>
              <a:rPr/>
              <a:t>parents</a:t>
            </a:r>
            <a:r>
              <a:rPr/>
              <a:t> </a:t>
            </a:r>
            <a:r>
              <a:rPr/>
              <a:t>or</a:t>
            </a:r>
            <a:r>
              <a:rPr/>
              <a:t> </a:t>
            </a:r>
            <a:r>
              <a:rPr/>
              <a:t>guardians</a:t>
            </a:r>
            <a:r>
              <a:rPr/>
              <a:t> </a:t>
            </a:r>
            <a:r>
              <a:rPr/>
              <a:t>discipline</a:t>
            </a:r>
            <a:r>
              <a:rPr/>
              <a:t> </a:t>
            </a:r>
            <a:r>
              <a:rPr/>
              <a:t>you?</a:t>
            </a:r>
          </a:p>
          <a:p>
            <a:pPr lvl="0" marL="0" indent="0">
              <a:buNone/>
            </a:pPr>
          </a:p>
          <a:p>
            <a:pPr lvl="0" marL="0" indent="0">
              <a:buNone/>
            </a:pPr>
            <a:r>
              <a:rPr/>
              <a:t>Do</a:t>
            </a:r>
            <a:r>
              <a:rPr/>
              <a:t> </a:t>
            </a:r>
            <a:r>
              <a:rPr/>
              <a:t>they</a:t>
            </a:r>
            <a:r>
              <a:rPr/>
              <a:t> </a:t>
            </a:r>
            <a:r>
              <a:rPr/>
              <a:t>ever</a:t>
            </a:r>
            <a:r>
              <a:rPr/>
              <a:t> </a:t>
            </a:r>
            <a:r>
              <a:rPr/>
              <a:t>physically</a:t>
            </a:r>
            <a:r>
              <a:rPr/>
              <a:t> </a:t>
            </a:r>
            <a:r>
              <a:rPr/>
              <a:t>hit</a:t>
            </a:r>
            <a:r>
              <a:rPr/>
              <a:t> </a:t>
            </a:r>
            <a:r>
              <a:rPr/>
              <a:t>you?</a:t>
            </a:r>
          </a:p>
          <a:p>
            <a:pPr lvl="0" marL="0" indent="0">
              <a:buNone/>
            </a:pPr>
          </a:p>
          <a:p>
            <a:pPr lvl="0" marL="0" indent="0">
              <a:buNone/>
            </a:pPr>
            <a:r>
              <a:rPr/>
              <a:t>How</a:t>
            </a:r>
            <a:r>
              <a:rPr/>
              <a:t> </a:t>
            </a:r>
            <a:r>
              <a:rPr/>
              <a:t>do</a:t>
            </a:r>
            <a:r>
              <a:rPr/>
              <a:t> </a:t>
            </a:r>
            <a:r>
              <a:rPr/>
              <a:t>they</a:t>
            </a:r>
            <a:r>
              <a:rPr/>
              <a:t> </a:t>
            </a:r>
            <a:r>
              <a:rPr/>
              <a:t>punish</a:t>
            </a:r>
            <a:r>
              <a:rPr/>
              <a:t> </a:t>
            </a:r>
            <a:r>
              <a:rPr/>
              <a:t>you?</a:t>
            </a:r>
          </a:p>
          <a:p>
            <a:pPr lvl="0" marL="0" indent="0">
              <a:buNone/>
            </a:pPr>
          </a:p>
          <a:p>
            <a:pPr lvl="0" marL="0" indent="0">
              <a:buNone/>
            </a:pPr>
            <a:r>
              <a:rPr/>
              <a:t>Further</a:t>
            </a:r>
            <a:r>
              <a:rPr/>
              <a:t> </a:t>
            </a:r>
            <a:r>
              <a:rPr/>
              <a:t>probing</a:t>
            </a:r>
            <a:r>
              <a:rPr/>
              <a:t> </a:t>
            </a:r>
            <a:r>
              <a:rPr/>
              <a:t>was</a:t>
            </a:r>
            <a:r>
              <a:rPr/>
              <a:t> </a:t>
            </a:r>
            <a:r>
              <a:rPr/>
              <a:t>done</a:t>
            </a:r>
            <a:r>
              <a:rPr/>
              <a:t> </a:t>
            </a:r>
            <a:r>
              <a:rPr/>
              <a:t>depending</a:t>
            </a:r>
            <a:r>
              <a:rPr/>
              <a:t> </a:t>
            </a:r>
            <a:r>
              <a:rPr/>
              <a:t>on</a:t>
            </a:r>
            <a:r>
              <a:rPr/>
              <a:t> </a:t>
            </a:r>
            <a:r>
              <a:rPr/>
              <a:t>the</a:t>
            </a:r>
            <a:r>
              <a:rPr/>
              <a:t> </a:t>
            </a:r>
            <a:r>
              <a:rPr/>
              <a:t>responses</a:t>
            </a:r>
            <a:r>
              <a:rPr/>
              <a:t> </a:t>
            </a:r>
            <a:r>
              <a:rPr/>
              <a:t>to</a:t>
            </a:r>
            <a:r>
              <a:rPr/>
              <a:t> </a:t>
            </a:r>
            <a:r>
              <a:rPr/>
              <a:t>the</a:t>
            </a:r>
            <a:r>
              <a:rPr/>
              <a:t> </a:t>
            </a:r>
            <a:r>
              <a:rPr/>
              <a:t>questions:</a:t>
            </a:r>
            <a:r>
              <a:rPr/>
              <a:t> </a:t>
            </a:r>
            <a:r>
              <a:rPr/>
              <a:t>having</a:t>
            </a:r>
            <a:r>
              <a:rPr/>
              <a:t> </a:t>
            </a:r>
            <a:r>
              <a:rPr/>
              <a:t>been</a:t>
            </a:r>
            <a:r>
              <a:rPr/>
              <a:t> </a:t>
            </a:r>
            <a:r>
              <a:rPr/>
              <a:t>hit,</a:t>
            </a:r>
            <a:r>
              <a:rPr/>
              <a:t> </a:t>
            </a:r>
            <a:r>
              <a:rPr/>
              <a:t>punched,</a:t>
            </a:r>
            <a:r>
              <a:rPr/>
              <a:t> </a:t>
            </a:r>
            <a:r>
              <a:rPr/>
              <a:t>kicked,</a:t>
            </a:r>
            <a:r>
              <a:rPr/>
              <a:t> </a:t>
            </a:r>
            <a:r>
              <a:rPr/>
              <a:t>or</a:t>
            </a:r>
            <a:r>
              <a:rPr/>
              <a:t> </a:t>
            </a:r>
            <a:r>
              <a:rPr/>
              <a:t>otherwise</a:t>
            </a:r>
            <a:r>
              <a:rPr/>
              <a:t> </a:t>
            </a:r>
            <a:r>
              <a:rPr/>
              <a:t>struck</a:t>
            </a:r>
            <a:r>
              <a:rPr/>
              <a:t> </a:t>
            </a:r>
            <a:r>
              <a:rPr/>
              <a:t>or</a:t>
            </a:r>
            <a:r>
              <a:rPr/>
              <a:t> </a:t>
            </a:r>
            <a:r>
              <a:rPr/>
              <a:t>pushed</a:t>
            </a:r>
            <a:r>
              <a:rPr/>
              <a:t> </a:t>
            </a:r>
            <a:r>
              <a:rPr/>
              <a:t>down;</a:t>
            </a:r>
            <a:r>
              <a:rPr/>
              <a:t> </a:t>
            </a:r>
            <a:r>
              <a:rPr/>
              <a:t>cut,</a:t>
            </a:r>
            <a:r>
              <a:rPr/>
              <a:t> </a:t>
            </a:r>
            <a:r>
              <a:rPr/>
              <a:t>bruised,</a:t>
            </a:r>
            <a:r>
              <a:rPr/>
              <a:t> </a:t>
            </a:r>
            <a:r>
              <a:rPr/>
              <a:t>made</a:t>
            </a:r>
            <a:r>
              <a:rPr/>
              <a:t> </a:t>
            </a:r>
            <a:r>
              <a:rPr/>
              <a:t>to</a:t>
            </a:r>
            <a:r>
              <a:rPr/>
              <a:t> </a:t>
            </a:r>
            <a:r>
              <a:rPr/>
              <a:t>bleed,</a:t>
            </a:r>
            <a:r>
              <a:rPr/>
              <a:t> </a:t>
            </a:r>
            <a:r>
              <a:rPr/>
              <a:t>scratched,</a:t>
            </a:r>
            <a:r>
              <a:rPr/>
              <a:t> </a:t>
            </a:r>
            <a:r>
              <a:rPr/>
              <a:t>having</a:t>
            </a:r>
            <a:r>
              <a:rPr/>
              <a:t> </a:t>
            </a:r>
            <a:r>
              <a:rPr/>
              <a:t>broken</a:t>
            </a:r>
            <a:r>
              <a:rPr/>
              <a:t> </a:t>
            </a:r>
            <a:r>
              <a:rPr/>
              <a:t>bones,</a:t>
            </a:r>
            <a:r>
              <a:rPr/>
              <a:t> </a:t>
            </a:r>
            <a:r>
              <a:rPr/>
              <a:t>broken</a:t>
            </a:r>
            <a:r>
              <a:rPr/>
              <a:t> </a:t>
            </a:r>
            <a:r>
              <a:rPr/>
              <a:t>teeth,</a:t>
            </a:r>
            <a:r>
              <a:rPr/>
              <a:t> </a:t>
            </a:r>
            <a:r>
              <a:rPr/>
              <a:t>or</a:t>
            </a:r>
            <a:r>
              <a:rPr/>
              <a:t> </a:t>
            </a:r>
            <a:r>
              <a:rPr/>
              <a:t>having</a:t>
            </a:r>
            <a:r>
              <a:rPr/>
              <a:t> </a:t>
            </a:r>
            <a:r>
              <a:rPr/>
              <a:t>been</a:t>
            </a:r>
            <a:r>
              <a:rPr/>
              <a:t> </a:t>
            </a:r>
            <a:r>
              <a:rPr/>
              <a:t>hurt</a:t>
            </a:r>
            <a:r>
              <a:rPr/>
              <a:t> </a:t>
            </a:r>
            <a:r>
              <a:rPr/>
              <a:t>physically</a:t>
            </a:r>
          </a:p>
          <a:p>
            <a:pPr lvl="0" marL="0" indent="0">
              <a:buNone/>
            </a:pPr>
          </a:p>
          <a:p>
            <a:pPr lvl="0" marL="0" indent="0">
              <a:buNone/>
            </a:pPr>
            <a:r>
              <a:rPr/>
              <a:t>The</a:t>
            </a:r>
            <a:r>
              <a:rPr/>
              <a:t> </a:t>
            </a:r>
            <a:r>
              <a:rPr/>
              <a:t>questions</a:t>
            </a:r>
            <a:r>
              <a:rPr/>
              <a:t> </a:t>
            </a:r>
            <a:r>
              <a:rPr/>
              <a:t>in</a:t>
            </a:r>
            <a:r>
              <a:rPr/>
              <a:t> </a:t>
            </a:r>
            <a:r>
              <a:rPr/>
              <a:t>this</a:t>
            </a:r>
            <a:r>
              <a:rPr/>
              <a:t> </a:t>
            </a:r>
            <a:r>
              <a:rPr/>
              <a:t>structured</a:t>
            </a:r>
            <a:r>
              <a:rPr/>
              <a:t> </a:t>
            </a:r>
            <a:r>
              <a:rPr/>
              <a:t>interview</a:t>
            </a:r>
            <a:r>
              <a:rPr/>
              <a:t> </a:t>
            </a:r>
            <a:r>
              <a:rPr/>
              <a:t>are</a:t>
            </a:r>
            <a:r>
              <a:rPr/>
              <a:t> </a:t>
            </a:r>
            <a:r>
              <a:rPr/>
              <a:t>close</a:t>
            </a:r>
            <a:r>
              <a:rPr/>
              <a:t> </a:t>
            </a:r>
            <a:r>
              <a:rPr/>
              <a:t>ended.</a:t>
            </a:r>
            <a:r>
              <a:rPr/>
              <a:t> </a:t>
            </a:r>
            <a:r>
              <a:rPr/>
              <a:t>This</a:t>
            </a:r>
            <a:r>
              <a:rPr/>
              <a:t> </a:t>
            </a:r>
            <a:r>
              <a:rPr/>
              <a:t>is</a:t>
            </a:r>
            <a:r>
              <a:rPr/>
              <a:t> </a:t>
            </a:r>
            <a:r>
              <a:rPr/>
              <a:t>quite</a:t>
            </a:r>
            <a:r>
              <a:rPr/>
              <a:t> </a:t>
            </a:r>
            <a:r>
              <a:rPr/>
              <a:t>common,</a:t>
            </a:r>
            <a:r>
              <a:rPr/>
              <a:t> </a:t>
            </a:r>
            <a:r>
              <a:rPr/>
              <a:t>but</a:t>
            </a:r>
            <a:r>
              <a:rPr/>
              <a:t> </a:t>
            </a:r>
            <a:r>
              <a:rPr/>
              <a:t>you</a:t>
            </a:r>
            <a:r>
              <a:rPr/>
              <a:t> </a:t>
            </a:r>
            <a:r>
              <a:rPr/>
              <a:t>can</a:t>
            </a:r>
            <a:r>
              <a:rPr/>
              <a:t> </a:t>
            </a:r>
            <a:r>
              <a:rPr/>
              <a:t>also</a:t>
            </a:r>
            <a:r>
              <a:rPr/>
              <a:t> </a:t>
            </a:r>
            <a:r>
              <a:rPr/>
              <a:t>have</a:t>
            </a:r>
            <a:r>
              <a:rPr/>
              <a:t> </a:t>
            </a:r>
            <a:r>
              <a:rPr/>
              <a:t>a</a:t>
            </a:r>
            <a:r>
              <a:rPr/>
              <a:t> </a:t>
            </a:r>
            <a:r>
              <a:rPr/>
              <a:t>structured</a:t>
            </a:r>
            <a:r>
              <a:rPr/>
              <a:t> </a:t>
            </a:r>
            <a:r>
              <a:rPr/>
              <a:t>interview</a:t>
            </a:r>
            <a:r>
              <a:rPr/>
              <a:t> </a:t>
            </a:r>
            <a:r>
              <a:rPr/>
              <a:t>with</a:t>
            </a:r>
            <a:r>
              <a:rPr/>
              <a:t> </a:t>
            </a:r>
            <a:r>
              <a:rPr/>
              <a:t>open</a:t>
            </a:r>
            <a:r>
              <a:rPr/>
              <a:t> </a:t>
            </a:r>
            <a:r>
              <a:rPr/>
              <a:t>ended</a:t>
            </a:r>
            <a:r>
              <a:rPr/>
              <a:t> </a:t>
            </a:r>
            <a:r>
              <a:rPr/>
              <a:t>questions.</a:t>
            </a:r>
            <a:r>
              <a:rPr/>
              <a:t> </a:t>
            </a:r>
            <a:r>
              <a:rPr/>
              <a:t>For</a:t>
            </a:r>
            <a:r>
              <a:rPr/>
              <a:t> </a:t>
            </a:r>
            <a:r>
              <a:rPr/>
              <a:t>the</a:t>
            </a:r>
            <a:r>
              <a:rPr/>
              <a:t> </a:t>
            </a:r>
            <a:r>
              <a:rPr/>
              <a:t>semi-structured</a:t>
            </a:r>
            <a:r>
              <a:rPr/>
              <a:t> </a:t>
            </a:r>
            <a:r>
              <a:rPr/>
              <a:t>or</a:t>
            </a:r>
            <a:r>
              <a:rPr/>
              <a:t> </a:t>
            </a:r>
            <a:r>
              <a:rPr/>
              <a:t>unstructured</a:t>
            </a:r>
            <a:r>
              <a:rPr/>
              <a:t> </a:t>
            </a:r>
            <a:r>
              <a:rPr/>
              <a:t>interview,</a:t>
            </a:r>
            <a:r>
              <a:rPr/>
              <a:t> </a:t>
            </a:r>
            <a:r>
              <a:rPr/>
              <a:t>however,</a:t>
            </a:r>
            <a:r>
              <a:rPr/>
              <a:t> </a:t>
            </a:r>
            <a:r>
              <a:rPr/>
              <a:t>the</a:t>
            </a:r>
            <a:r>
              <a:rPr/>
              <a:t> </a:t>
            </a:r>
            <a:r>
              <a:rPr/>
              <a:t>questions</a:t>
            </a:r>
            <a:r>
              <a:rPr/>
              <a:t> </a:t>
            </a:r>
            <a:r>
              <a:rPr/>
              <a:t>must</a:t>
            </a:r>
            <a:r>
              <a:rPr/>
              <a:t> </a:t>
            </a:r>
            <a:r>
              <a:rPr/>
              <a:t>be</a:t>
            </a:r>
            <a:r>
              <a:rPr/>
              <a:t> </a:t>
            </a:r>
            <a:r>
              <a:rPr/>
              <a:t>open</a:t>
            </a:r>
            <a:r>
              <a:rPr/>
              <a:t> </a:t>
            </a:r>
            <a:r>
              <a:rPr/>
              <a:t>ended</a:t>
            </a:r>
            <a:r>
              <a:rPr/>
              <a:t> </a:t>
            </a:r>
            <a:r>
              <a:rPr/>
              <a:t>so</a:t>
            </a:r>
            <a:r>
              <a:rPr/>
              <a:t> </a:t>
            </a:r>
            <a:r>
              <a:rPr/>
              <a:t>that</a:t>
            </a:r>
            <a:r>
              <a:rPr/>
              <a:t> </a:t>
            </a:r>
            <a:r>
              <a:rPr/>
              <a:t>you</a:t>
            </a:r>
            <a:r>
              <a:rPr/>
              <a:t> </a:t>
            </a:r>
            <a:r>
              <a:rPr/>
              <a:t>can</a:t>
            </a:r>
            <a:r>
              <a:rPr/>
              <a:t> </a:t>
            </a:r>
            <a:r>
              <a:rPr/>
              <a:t>probe</a:t>
            </a:r>
            <a:r>
              <a:rPr/>
              <a:t> </a:t>
            </a:r>
            <a:r>
              <a:rPr/>
              <a:t>for</a:t>
            </a:r>
            <a:r>
              <a:rPr/>
              <a:t> </a:t>
            </a:r>
            <a:r>
              <a:rPr/>
              <a:t>more</a:t>
            </a:r>
            <a:r>
              <a:rPr/>
              <a:t> </a:t>
            </a:r>
            <a:r>
              <a:rPr/>
              <a:t>information.</a:t>
            </a:r>
          </a:p>
          <a:p>
            <a:pPr lvl="0" marL="0" indent="0">
              <a:buNone/>
            </a:pPr>
          </a:p>
          <a:p>
            <a:pPr lvl="0" marL="0" indent="0">
              <a:buNone/>
            </a:pPr>
            <a:r>
              <a:rPr/>
              <a:t>The</a:t>
            </a:r>
            <a:r>
              <a:rPr/>
              <a:t> </a:t>
            </a:r>
            <a:r>
              <a:rPr/>
              <a:t>article</a:t>
            </a:r>
            <a:r>
              <a:rPr/>
              <a:t> </a:t>
            </a:r>
            <a:r>
              <a:rPr/>
              <a:t>that</a:t>
            </a:r>
            <a:r>
              <a:rPr/>
              <a:t> </a:t>
            </a:r>
            <a:r>
              <a:rPr/>
              <a:t>these</a:t>
            </a:r>
            <a:r>
              <a:rPr/>
              <a:t> </a:t>
            </a:r>
            <a:r>
              <a:rPr/>
              <a:t>interview</a:t>
            </a:r>
            <a:r>
              <a:rPr/>
              <a:t> </a:t>
            </a:r>
            <a:r>
              <a:rPr/>
              <a:t>questions</a:t>
            </a:r>
            <a:r>
              <a:rPr/>
              <a:t> </a:t>
            </a:r>
            <a:r>
              <a:rPr/>
              <a:t>came</a:t>
            </a:r>
            <a:r>
              <a:rPr/>
              <a:t> </a:t>
            </a:r>
            <a:r>
              <a:rPr/>
              <a:t>from</a:t>
            </a:r>
            <a:r>
              <a:rPr/>
              <a:t> </a:t>
            </a:r>
            <a:r>
              <a:rPr/>
              <a:t>noted</a:t>
            </a:r>
            <a:r>
              <a:rPr/>
              <a:t> </a:t>
            </a:r>
            <a:r>
              <a:rPr/>
              <a:t>that</a:t>
            </a:r>
            <a:r>
              <a:rPr/>
              <a:t> </a:t>
            </a:r>
            <a:r>
              <a:rPr/>
              <a:t>the</a:t>
            </a:r>
            <a:r>
              <a:rPr/>
              <a:t> </a:t>
            </a:r>
            <a:r>
              <a:rPr/>
              <a:t>unstructured</a:t>
            </a:r>
            <a:r>
              <a:rPr/>
              <a:t> </a:t>
            </a:r>
            <a:r>
              <a:rPr/>
              <a:t>interview</a:t>
            </a:r>
            <a:r>
              <a:rPr/>
              <a:t> </a:t>
            </a:r>
            <a:r>
              <a:rPr/>
              <a:t>was</a:t>
            </a:r>
            <a:r>
              <a:rPr/>
              <a:t> </a:t>
            </a:r>
            <a:r>
              <a:rPr/>
              <a:t>far</a:t>
            </a:r>
            <a:r>
              <a:rPr/>
              <a:t> </a:t>
            </a:r>
            <a:r>
              <a:rPr/>
              <a:t>more</a:t>
            </a:r>
            <a:r>
              <a:rPr/>
              <a:t> </a:t>
            </a:r>
            <a:r>
              <a:rPr/>
              <a:t>likely</a:t>
            </a:r>
            <a:r>
              <a:rPr/>
              <a:t> </a:t>
            </a:r>
            <a:r>
              <a:rPr/>
              <a:t>to</a:t>
            </a:r>
            <a:r>
              <a:rPr/>
              <a:t> </a:t>
            </a:r>
            <a:r>
              <a:rPr/>
              <a:t>uncover</a:t>
            </a:r>
            <a:r>
              <a:rPr/>
              <a:t> </a:t>
            </a:r>
            <a:r>
              <a:rPr/>
              <a:t>reports</a:t>
            </a:r>
            <a:r>
              <a:rPr/>
              <a:t> </a:t>
            </a:r>
            <a:r>
              <a:rPr/>
              <a:t>of</a:t>
            </a:r>
            <a:r>
              <a:rPr/>
              <a:t> </a:t>
            </a:r>
            <a:r>
              <a:rPr/>
              <a:t>abuse</a:t>
            </a:r>
            <a:r>
              <a:rPr/>
              <a:t> </a:t>
            </a:r>
            <a:r>
              <a:rPr/>
              <a:t>than</a:t>
            </a:r>
            <a:r>
              <a:rPr/>
              <a:t> </a:t>
            </a:r>
            <a:r>
              <a:rPr/>
              <a:t>the</a:t>
            </a:r>
            <a:r>
              <a:rPr/>
              <a:t> </a:t>
            </a:r>
            <a:r>
              <a:rPr/>
              <a:t>structured</a:t>
            </a:r>
            <a:r>
              <a:rPr/>
              <a:t> </a:t>
            </a:r>
            <a:r>
              <a:rPr/>
              <a:t>interview.</a:t>
            </a:r>
          </a:p>
          <a:p>
            <a:pPr lvl="0" marL="0" indent="0">
              <a:buNone/>
            </a:pPr>
          </a:p>
          <a:p>
            <a:pPr lvl="0" marL="0" indent="0">
              <a:buNone/>
            </a:pPr>
            <a:r>
              <a:rPr/>
              <a:t>Image</a:t>
            </a:r>
            <a:r>
              <a:rPr/>
              <a:t> </a:t>
            </a:r>
            <a:r>
              <a:rPr/>
              <a:t>source:</a:t>
            </a:r>
            <a:r>
              <a:rPr/>
              <a:t> </a:t>
            </a:r>
            <a:r>
              <a:rPr/>
              <a:t>Diaz</a:t>
            </a:r>
            <a:r>
              <a:rPr/>
              <a:t> </a:t>
            </a:r>
            <a:r>
              <a:rPr/>
              <a:t>2017</a:t>
            </a:r>
            <a:r>
              <a:rPr/>
              <a:t> </a:t>
            </a:r>
            <a:r>
              <a:rPr/>
              <a:t>(see</a:t>
            </a:r>
            <a:r>
              <a:rPr/>
              <a:t> </a:t>
            </a:r>
            <a:r>
              <a:rPr/>
              <a:t>the</a:t>
            </a:r>
            <a:r>
              <a:rPr/>
              <a:t> </a:t>
            </a:r>
            <a:r>
              <a:rPr/>
              <a:t>reading</a:t>
            </a:r>
            <a:r>
              <a:rPr/>
              <a:t> </a:t>
            </a:r>
            <a:r>
              <a:rPr/>
              <a:t>list</a:t>
            </a:r>
            <a:r>
              <a:rPr/>
              <a:t> </a:t>
            </a:r>
            <a:r>
              <a:rPr/>
              <a:t>for</a:t>
            </a:r>
            <a:r>
              <a:rPr/>
              <a:t> </a:t>
            </a:r>
            <a:r>
              <a:rPr/>
              <a:t>full</a:t>
            </a:r>
            <a:r>
              <a:rPr/>
              <a:t> </a:t>
            </a:r>
            <a:r>
              <a:rPr/>
              <a:t>details).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We’ve</a:t>
            </a:r>
            <a:r>
              <a:rPr/>
              <a:t> </a:t>
            </a:r>
            <a:r>
              <a:rPr/>
              <a:t>covered</a:t>
            </a:r>
            <a:r>
              <a:rPr/>
              <a:t> </a:t>
            </a:r>
            <a:r>
              <a:rPr/>
              <a:t>quite</a:t>
            </a:r>
            <a:r>
              <a:rPr/>
              <a:t> </a:t>
            </a:r>
            <a:r>
              <a:rPr/>
              <a:t>a</a:t>
            </a:r>
            <a:r>
              <a:rPr/>
              <a:t> </a:t>
            </a:r>
            <a:r>
              <a:rPr/>
              <a:t>bit</a:t>
            </a:r>
            <a:r>
              <a:rPr/>
              <a:t> </a:t>
            </a:r>
            <a:r>
              <a:rPr/>
              <a:t>of</a:t>
            </a:r>
            <a:r>
              <a:rPr/>
              <a:t> </a:t>
            </a:r>
            <a:r>
              <a:rPr/>
              <a:t>ground</a:t>
            </a:r>
            <a:r>
              <a:rPr/>
              <a:t> </a:t>
            </a:r>
            <a:r>
              <a:rPr/>
              <a:t>already,</a:t>
            </a:r>
            <a:r>
              <a:rPr/>
              <a:t> </a:t>
            </a:r>
            <a:r>
              <a:rPr/>
              <a:t>talking</a:t>
            </a:r>
            <a:r>
              <a:rPr/>
              <a:t> </a:t>
            </a:r>
            <a:r>
              <a:rPr/>
              <a:t>about</a:t>
            </a:r>
            <a:r>
              <a:rPr/>
              <a:t> </a:t>
            </a:r>
            <a:r>
              <a:rPr/>
              <a:t>focus</a:t>
            </a:r>
            <a:r>
              <a:rPr/>
              <a:t> </a:t>
            </a:r>
            <a:r>
              <a:rPr/>
              <a:t>groups</a:t>
            </a:r>
            <a:r>
              <a:rPr/>
              <a:t> </a:t>
            </a:r>
            <a:r>
              <a:rPr/>
              <a:t>and</a:t>
            </a:r>
            <a:r>
              <a:rPr/>
              <a:t> </a:t>
            </a:r>
            <a:r>
              <a:rPr/>
              <a:t>interviews.</a:t>
            </a:r>
            <a:r>
              <a:rPr/>
              <a:t> </a:t>
            </a:r>
            <a:r>
              <a:rPr/>
              <a:t>Let’s</a:t>
            </a:r>
            <a:r>
              <a:rPr/>
              <a:t> </a:t>
            </a:r>
            <a:r>
              <a:rPr/>
              <a:t>take</a:t>
            </a:r>
            <a:r>
              <a:rPr/>
              <a:t> </a:t>
            </a:r>
            <a:r>
              <a:rPr/>
              <a:t>a</a:t>
            </a:r>
            <a:r>
              <a:rPr/>
              <a:t> </a:t>
            </a:r>
            <a:r>
              <a:rPr/>
              <a:t>break.</a:t>
            </a:r>
            <a:r>
              <a:rPr/>
              <a:t> </a:t>
            </a:r>
            <a:r>
              <a:rPr/>
              <a:t>When</a:t>
            </a:r>
            <a:r>
              <a:rPr/>
              <a:t> </a:t>
            </a:r>
            <a:r>
              <a:rPr/>
              <a:t>I</a:t>
            </a:r>
            <a:r>
              <a:rPr/>
              <a:t> </a:t>
            </a:r>
            <a:r>
              <a:rPr/>
              <a:t>return,</a:t>
            </a:r>
            <a:r>
              <a:rPr/>
              <a:t> </a:t>
            </a:r>
            <a:r>
              <a:rPr/>
              <a:t>I’ll</a:t>
            </a:r>
            <a:r>
              <a:rPr/>
              <a:t> </a:t>
            </a:r>
            <a:r>
              <a:rPr/>
              <a:t>talk</a:t>
            </a:r>
            <a:r>
              <a:rPr/>
              <a:t> </a:t>
            </a:r>
            <a:r>
              <a:rPr/>
              <a:t>about</a:t>
            </a:r>
            <a:r>
              <a:rPr/>
              <a:t> </a:t>
            </a:r>
            <a:r>
              <a:rPr/>
              <a:t>questionnaires.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questionnaire</a:t>
            </a:r>
            <a:r>
              <a:rPr/>
              <a:t> </a:t>
            </a:r>
            <a:r>
              <a:rPr/>
              <a:t>is</a:t>
            </a:r>
            <a:r>
              <a:rPr/>
              <a:t> </a:t>
            </a:r>
            <a:r>
              <a:rPr/>
              <a:t>a</a:t>
            </a:r>
            <a:r>
              <a:rPr/>
              <a:t> </a:t>
            </a:r>
            <a:r>
              <a:rPr/>
              <a:t>form</a:t>
            </a:r>
            <a:r>
              <a:rPr/>
              <a:t> </a:t>
            </a:r>
            <a:r>
              <a:rPr/>
              <a:t>with</a:t>
            </a:r>
            <a:r>
              <a:rPr/>
              <a:t> </a:t>
            </a:r>
            <a:r>
              <a:rPr/>
              <a:t>questions</a:t>
            </a:r>
            <a:r>
              <a:rPr/>
              <a:t> </a:t>
            </a:r>
            <a:r>
              <a:rPr/>
              <a:t>that</a:t>
            </a:r>
            <a:r>
              <a:rPr/>
              <a:t> </a:t>
            </a:r>
            <a:r>
              <a:rPr/>
              <a:t>your</a:t>
            </a:r>
            <a:r>
              <a:rPr/>
              <a:t> </a:t>
            </a:r>
            <a:r>
              <a:rPr/>
              <a:t>research</a:t>
            </a:r>
            <a:r>
              <a:rPr/>
              <a:t> </a:t>
            </a:r>
            <a:r>
              <a:rPr/>
              <a:t>subjects</a:t>
            </a:r>
            <a:r>
              <a:rPr/>
              <a:t> </a:t>
            </a:r>
            <a:r>
              <a:rPr/>
              <a:t>fill</a:t>
            </a:r>
            <a:r>
              <a:rPr/>
              <a:t> </a:t>
            </a:r>
            <a:r>
              <a:rPr/>
              <a:t>out</a:t>
            </a:r>
            <a:r>
              <a:rPr/>
              <a:t> </a:t>
            </a:r>
            <a:r>
              <a:rPr/>
              <a:t>by</a:t>
            </a:r>
            <a:r>
              <a:rPr/>
              <a:t> </a:t>
            </a:r>
            <a:r>
              <a:rPr/>
              <a:t>themselves.</a:t>
            </a:r>
            <a:r>
              <a:rPr/>
              <a:t> </a:t>
            </a:r>
            <a:r>
              <a:rPr/>
              <a:t>The</a:t>
            </a:r>
            <a:r>
              <a:rPr/>
              <a:t> </a:t>
            </a:r>
            <a:r>
              <a:rPr/>
              <a:t>term</a:t>
            </a:r>
            <a:r>
              <a:rPr/>
              <a:t> </a:t>
            </a:r>
            <a:r>
              <a:rPr/>
              <a:t>“</a:t>
            </a:r>
            <a:r>
              <a:rPr/>
              <a:t>questionnaire</a:t>
            </a:r>
            <a:r>
              <a:rPr/>
              <a:t>”</a:t>
            </a:r>
            <a:r>
              <a:rPr/>
              <a:t> </a:t>
            </a:r>
            <a:r>
              <a:rPr/>
              <a:t>is</a:t>
            </a:r>
            <a:r>
              <a:rPr/>
              <a:t> </a:t>
            </a:r>
            <a:r>
              <a:rPr/>
              <a:t>often</a:t>
            </a:r>
            <a:r>
              <a:rPr/>
              <a:t> </a:t>
            </a:r>
            <a:r>
              <a:rPr/>
              <a:t>used</a:t>
            </a:r>
            <a:r>
              <a:rPr/>
              <a:t> </a:t>
            </a:r>
            <a:r>
              <a:rPr/>
              <a:t>interchangeably</a:t>
            </a:r>
            <a:r>
              <a:rPr/>
              <a:t> </a:t>
            </a:r>
            <a:r>
              <a:rPr/>
              <a:t>with</a:t>
            </a:r>
            <a:r>
              <a:rPr/>
              <a:t> </a:t>
            </a:r>
            <a:r>
              <a:rPr/>
              <a:t>the</a:t>
            </a:r>
            <a:r>
              <a:rPr/>
              <a:t> </a:t>
            </a:r>
            <a:r>
              <a:rPr/>
              <a:t>word</a:t>
            </a:r>
            <a:r>
              <a:rPr/>
              <a:t> </a:t>
            </a:r>
            <a:r>
              <a:rPr/>
              <a:t>“</a:t>
            </a:r>
            <a:r>
              <a:rPr/>
              <a:t>survey,</a:t>
            </a:r>
            <a:r>
              <a:rPr/>
              <a:t>”</a:t>
            </a:r>
            <a:r>
              <a:rPr/>
              <a:t> </a:t>
            </a:r>
            <a:r>
              <a:rPr/>
              <a:t>but</a:t>
            </a:r>
            <a:r>
              <a:rPr/>
              <a:t> </a:t>
            </a:r>
            <a:r>
              <a:rPr/>
              <a:t>there</a:t>
            </a:r>
            <a:r>
              <a:rPr/>
              <a:t> </a:t>
            </a:r>
            <a:r>
              <a:rPr/>
              <a:t>is</a:t>
            </a:r>
            <a:r>
              <a:rPr/>
              <a:t> </a:t>
            </a:r>
            <a:r>
              <a:rPr/>
              <a:t>a</a:t>
            </a:r>
            <a:r>
              <a:rPr/>
              <a:t> </a:t>
            </a:r>
            <a:r>
              <a:rPr/>
              <a:t>distinction.</a:t>
            </a:r>
            <a:r>
              <a:rPr/>
              <a:t> </a:t>
            </a:r>
            <a:r>
              <a:rPr/>
              <a:t>The</a:t>
            </a:r>
            <a:r>
              <a:rPr/>
              <a:t> </a:t>
            </a:r>
            <a:r>
              <a:rPr/>
              <a:t>questionnaire</a:t>
            </a:r>
            <a:r>
              <a:rPr/>
              <a:t> </a:t>
            </a:r>
            <a:r>
              <a:rPr/>
              <a:t>is</a:t>
            </a:r>
            <a:r>
              <a:rPr/>
              <a:t> </a:t>
            </a:r>
            <a:r>
              <a:rPr/>
              <a:t>a</a:t>
            </a:r>
            <a:r>
              <a:rPr/>
              <a:t> </a:t>
            </a:r>
            <a:r>
              <a:rPr/>
              <a:t>specific</a:t>
            </a:r>
            <a:r>
              <a:rPr/>
              <a:t> </a:t>
            </a:r>
            <a:r>
              <a:rPr/>
              <a:t>term</a:t>
            </a:r>
            <a:r>
              <a:rPr/>
              <a:t> </a:t>
            </a:r>
            <a:r>
              <a:rPr/>
              <a:t>referring</a:t>
            </a:r>
            <a:r>
              <a:rPr/>
              <a:t> </a:t>
            </a:r>
            <a:r>
              <a:rPr/>
              <a:t>to</a:t>
            </a:r>
            <a:r>
              <a:rPr/>
              <a:t> </a:t>
            </a:r>
            <a:r>
              <a:rPr/>
              <a:t>the</a:t>
            </a:r>
            <a:r>
              <a:rPr/>
              <a:t> </a:t>
            </a:r>
            <a:r>
              <a:rPr/>
              <a:t>form</a:t>
            </a:r>
            <a:r>
              <a:rPr/>
              <a:t> </a:t>
            </a:r>
            <a:r>
              <a:rPr/>
              <a:t>itself,</a:t>
            </a:r>
            <a:r>
              <a:rPr/>
              <a:t> </a:t>
            </a:r>
            <a:r>
              <a:rPr/>
              <a:t>while</a:t>
            </a:r>
            <a:r>
              <a:rPr/>
              <a:t> </a:t>
            </a:r>
            <a:r>
              <a:rPr/>
              <a:t>a</a:t>
            </a:r>
            <a:r>
              <a:rPr/>
              <a:t> </a:t>
            </a:r>
            <a:r>
              <a:rPr/>
              <a:t>survey</a:t>
            </a:r>
            <a:r>
              <a:rPr/>
              <a:t> </a:t>
            </a:r>
            <a:r>
              <a:rPr/>
              <a:t>is</a:t>
            </a:r>
            <a:r>
              <a:rPr/>
              <a:t> </a:t>
            </a:r>
            <a:r>
              <a:rPr/>
              <a:t>intended</a:t>
            </a:r>
            <a:r>
              <a:rPr/>
              <a:t> </a:t>
            </a:r>
            <a:r>
              <a:rPr/>
              <a:t>to</a:t>
            </a:r>
            <a:r>
              <a:rPr/>
              <a:t> </a:t>
            </a:r>
            <a:r>
              <a:rPr/>
              <a:t>describe</a:t>
            </a:r>
            <a:r>
              <a:rPr/>
              <a:t> </a:t>
            </a:r>
            <a:r>
              <a:rPr/>
              <a:t>the</a:t>
            </a:r>
            <a:r>
              <a:rPr/>
              <a:t> </a:t>
            </a:r>
            <a:r>
              <a:rPr/>
              <a:t>entire</a:t>
            </a:r>
            <a:r>
              <a:rPr/>
              <a:t> </a:t>
            </a:r>
            <a:r>
              <a:rPr/>
              <a:t>process</a:t>
            </a:r>
            <a:r>
              <a:rPr/>
              <a:t> </a:t>
            </a:r>
            <a:r>
              <a:rPr/>
              <a:t>of</a:t>
            </a:r>
            <a:r>
              <a:rPr/>
              <a:t> </a:t>
            </a:r>
            <a:r>
              <a:rPr/>
              <a:t>data</a:t>
            </a:r>
            <a:r>
              <a:rPr/>
              <a:t> </a:t>
            </a:r>
            <a:r>
              <a:rPr/>
              <a:t>collection.</a:t>
            </a:r>
          </a:p>
          <a:p>
            <a:pPr lvl="0" marL="0" indent="0">
              <a:buNone/>
            </a:pPr>
          </a:p>
          <a:p>
            <a:pPr lvl="0" marL="0" indent="0">
              <a:buNone/>
            </a:pPr>
            <a:r>
              <a:rPr/>
              <a:t>Now</a:t>
            </a:r>
            <a:r>
              <a:rPr/>
              <a:t> </a:t>
            </a:r>
            <a:r>
              <a:rPr/>
              <a:t>I</a:t>
            </a:r>
            <a:r>
              <a:rPr/>
              <a:t> </a:t>
            </a:r>
            <a:r>
              <a:rPr/>
              <a:t>myself</a:t>
            </a:r>
            <a:r>
              <a:rPr/>
              <a:t> </a:t>
            </a:r>
            <a:r>
              <a:rPr/>
              <a:t>use</a:t>
            </a:r>
            <a:r>
              <a:rPr/>
              <a:t> </a:t>
            </a:r>
            <a:r>
              <a:rPr/>
              <a:t>these</a:t>
            </a:r>
            <a:r>
              <a:rPr/>
              <a:t> </a:t>
            </a:r>
            <a:r>
              <a:rPr/>
              <a:t>terms</a:t>
            </a:r>
            <a:r>
              <a:rPr/>
              <a:t> </a:t>
            </a:r>
            <a:r>
              <a:rPr/>
              <a:t>without</a:t>
            </a:r>
            <a:r>
              <a:rPr/>
              <a:t> </a:t>
            </a:r>
            <a:r>
              <a:rPr/>
              <a:t>regard</a:t>
            </a:r>
            <a:r>
              <a:rPr/>
              <a:t> </a:t>
            </a:r>
            <a:r>
              <a:rPr/>
              <a:t>to</a:t>
            </a:r>
            <a:r>
              <a:rPr/>
              <a:t> </a:t>
            </a:r>
            <a:r>
              <a:rPr/>
              <a:t>the</a:t>
            </a:r>
            <a:r>
              <a:rPr/>
              <a:t> </a:t>
            </a:r>
            <a:r>
              <a:rPr/>
              <a:t>semantics,</a:t>
            </a:r>
            <a:r>
              <a:rPr/>
              <a:t> </a:t>
            </a:r>
            <a:r>
              <a:rPr/>
              <a:t>so</a:t>
            </a:r>
            <a:r>
              <a:rPr/>
              <a:t> </a:t>
            </a:r>
            <a:r>
              <a:rPr/>
              <a:t>if</a:t>
            </a:r>
            <a:r>
              <a:rPr/>
              <a:t> </a:t>
            </a:r>
            <a:r>
              <a:rPr/>
              <a:t>you</a:t>
            </a:r>
            <a:r>
              <a:rPr/>
              <a:t> </a:t>
            </a:r>
            <a:r>
              <a:rPr/>
              <a:t>do</a:t>
            </a:r>
            <a:r>
              <a:rPr/>
              <a:t> </a:t>
            </a:r>
            <a:r>
              <a:rPr/>
              <a:t>so</a:t>
            </a:r>
            <a:r>
              <a:rPr/>
              <a:t> </a:t>
            </a:r>
            <a:r>
              <a:rPr/>
              <a:t>also,</a:t>
            </a:r>
            <a:r>
              <a:rPr/>
              <a:t> </a:t>
            </a:r>
            <a:r>
              <a:rPr/>
              <a:t>you</a:t>
            </a:r>
            <a:r>
              <a:rPr/>
              <a:t> </a:t>
            </a:r>
            <a:r>
              <a:rPr/>
              <a:t>are</a:t>
            </a:r>
            <a:r>
              <a:rPr/>
              <a:t> </a:t>
            </a:r>
            <a:r>
              <a:rPr/>
              <a:t>in</a:t>
            </a:r>
            <a:r>
              <a:rPr/>
              <a:t> </a:t>
            </a:r>
            <a:r>
              <a:rPr/>
              <a:t>good</a:t>
            </a:r>
            <a:r>
              <a:rPr/>
              <a:t> </a:t>
            </a:r>
            <a:r>
              <a:rPr/>
              <a:t>company.</a:t>
            </a:r>
            <a:r>
              <a:rPr/>
              <a:t> </a:t>
            </a:r>
            <a:r>
              <a:rPr/>
              <a:t>But</a:t>
            </a:r>
            <a:r>
              <a:rPr/>
              <a:t> </a:t>
            </a:r>
            <a:r>
              <a:rPr/>
              <a:t>once</a:t>
            </a:r>
            <a:r>
              <a:rPr/>
              <a:t> </a:t>
            </a:r>
            <a:r>
              <a:rPr/>
              <a:t>in</a:t>
            </a:r>
            <a:r>
              <a:rPr/>
              <a:t> </a:t>
            </a:r>
            <a:r>
              <a:rPr/>
              <a:t>a</a:t>
            </a:r>
            <a:r>
              <a:rPr/>
              <a:t> </a:t>
            </a:r>
            <a:r>
              <a:rPr/>
              <a:t>while</a:t>
            </a:r>
            <a:r>
              <a:rPr/>
              <a:t> </a:t>
            </a:r>
            <a:r>
              <a:rPr/>
              <a:t>you</a:t>
            </a:r>
            <a:r>
              <a:rPr/>
              <a:t> </a:t>
            </a:r>
            <a:r>
              <a:rPr/>
              <a:t>will</a:t>
            </a:r>
            <a:r>
              <a:rPr/>
              <a:t> </a:t>
            </a:r>
            <a:r>
              <a:rPr/>
              <a:t>find</a:t>
            </a:r>
            <a:r>
              <a:rPr/>
              <a:t> </a:t>
            </a:r>
            <a:r>
              <a:rPr/>
              <a:t>someone</a:t>
            </a:r>
            <a:r>
              <a:rPr/>
              <a:t> </a:t>
            </a:r>
            <a:r>
              <a:rPr/>
              <a:t>who</a:t>
            </a:r>
            <a:r>
              <a:rPr/>
              <a:t> </a:t>
            </a:r>
            <a:r>
              <a:rPr/>
              <a:t>insists</a:t>
            </a:r>
            <a:r>
              <a:rPr/>
              <a:t> </a:t>
            </a:r>
            <a:r>
              <a:rPr/>
              <a:t>on</a:t>
            </a:r>
            <a:r>
              <a:rPr/>
              <a:t> </a:t>
            </a:r>
            <a:r>
              <a:rPr/>
              <a:t>careful</a:t>
            </a:r>
            <a:r>
              <a:rPr/>
              <a:t> </a:t>
            </a:r>
            <a:r>
              <a:rPr/>
              <a:t>choices</a:t>
            </a:r>
            <a:r>
              <a:rPr/>
              <a:t> </a:t>
            </a:r>
            <a:r>
              <a:rPr/>
              <a:t>of</a:t>
            </a:r>
            <a:r>
              <a:rPr/>
              <a:t> </a:t>
            </a:r>
            <a:r>
              <a:rPr/>
              <a:t>words</a:t>
            </a:r>
            <a:r>
              <a:rPr/>
              <a:t> </a:t>
            </a:r>
            <a:r>
              <a:rPr/>
              <a:t>like</a:t>
            </a:r>
            <a:r>
              <a:rPr/>
              <a:t> </a:t>
            </a:r>
            <a:r>
              <a:rPr/>
              <a:t>this.</a:t>
            </a:r>
          </a:p>
          <a:p>
            <a:pPr lvl="0" marL="0" indent="0">
              <a:buNone/>
            </a:pPr>
          </a:p>
          <a:p>
            <a:pPr lvl="0" marL="0" indent="0">
              <a:buNone/>
            </a:pPr>
            <a:r>
              <a:rPr/>
              <a:t>You</a:t>
            </a:r>
            <a:r>
              <a:rPr/>
              <a:t> </a:t>
            </a:r>
            <a:r>
              <a:rPr/>
              <a:t>can</a:t>
            </a:r>
            <a:r>
              <a:rPr/>
              <a:t> </a:t>
            </a:r>
            <a:r>
              <a:rPr/>
              <a:t>administer</a:t>
            </a:r>
            <a:r>
              <a:rPr/>
              <a:t> </a:t>
            </a:r>
            <a:r>
              <a:rPr/>
              <a:t>a</a:t>
            </a:r>
            <a:r>
              <a:rPr/>
              <a:t> </a:t>
            </a:r>
            <a:r>
              <a:rPr/>
              <a:t>questionnaire</a:t>
            </a:r>
            <a:r>
              <a:rPr/>
              <a:t> </a:t>
            </a:r>
            <a:r>
              <a:rPr/>
              <a:t>over</a:t>
            </a:r>
            <a:r>
              <a:rPr/>
              <a:t> </a:t>
            </a:r>
            <a:r>
              <a:rPr/>
              <a:t>the</a:t>
            </a:r>
            <a:r>
              <a:rPr/>
              <a:t> </a:t>
            </a:r>
            <a:r>
              <a:rPr/>
              <a:t>telephone</a:t>
            </a:r>
            <a:r>
              <a:rPr/>
              <a:t> </a:t>
            </a:r>
            <a:r>
              <a:rPr/>
              <a:t>or</a:t>
            </a:r>
            <a:r>
              <a:rPr/>
              <a:t> </a:t>
            </a:r>
            <a:r>
              <a:rPr/>
              <a:t>in</a:t>
            </a:r>
            <a:r>
              <a:rPr/>
              <a:t> </a:t>
            </a:r>
            <a:r>
              <a:rPr/>
              <a:t>person.</a:t>
            </a:r>
            <a:r>
              <a:rPr/>
              <a:t> </a:t>
            </a:r>
            <a:r>
              <a:rPr/>
              <a:t>If</a:t>
            </a:r>
            <a:r>
              <a:rPr/>
              <a:t> </a:t>
            </a:r>
            <a:r>
              <a:rPr/>
              <a:t>you</a:t>
            </a:r>
            <a:r>
              <a:rPr/>
              <a:t> </a:t>
            </a:r>
            <a:r>
              <a:rPr/>
              <a:t>wanted</a:t>
            </a:r>
            <a:r>
              <a:rPr/>
              <a:t> </a:t>
            </a:r>
            <a:r>
              <a:rPr/>
              <a:t>to</a:t>
            </a:r>
            <a:r>
              <a:rPr/>
              <a:t> </a:t>
            </a:r>
            <a:r>
              <a:rPr/>
              <a:t>get</a:t>
            </a:r>
            <a:r>
              <a:rPr/>
              <a:t> </a:t>
            </a:r>
            <a:r>
              <a:rPr/>
              <a:t>fussy</a:t>
            </a:r>
            <a:r>
              <a:rPr/>
              <a:t> </a:t>
            </a:r>
            <a:r>
              <a:rPr/>
              <a:t>about</a:t>
            </a:r>
            <a:r>
              <a:rPr/>
              <a:t> </a:t>
            </a:r>
            <a:r>
              <a:rPr/>
              <a:t>terminology,</a:t>
            </a:r>
            <a:r>
              <a:rPr/>
              <a:t> </a:t>
            </a:r>
            <a:r>
              <a:rPr/>
              <a:t>a</a:t>
            </a:r>
            <a:r>
              <a:rPr/>
              <a:t> </a:t>
            </a:r>
            <a:r>
              <a:rPr/>
              <a:t>telephone</a:t>
            </a:r>
            <a:r>
              <a:rPr/>
              <a:t> </a:t>
            </a:r>
            <a:r>
              <a:rPr/>
              <a:t>or</a:t>
            </a:r>
            <a:r>
              <a:rPr/>
              <a:t> </a:t>
            </a:r>
            <a:r>
              <a:rPr/>
              <a:t>in</a:t>
            </a:r>
            <a:r>
              <a:rPr/>
              <a:t> </a:t>
            </a:r>
            <a:r>
              <a:rPr/>
              <a:t>person</a:t>
            </a:r>
            <a:r>
              <a:rPr/>
              <a:t> </a:t>
            </a:r>
            <a:r>
              <a:rPr/>
              <a:t>questionnaire</a:t>
            </a:r>
            <a:r>
              <a:rPr/>
              <a:t> </a:t>
            </a:r>
            <a:r>
              <a:rPr/>
              <a:t>is</a:t>
            </a:r>
            <a:r>
              <a:rPr/>
              <a:t> </a:t>
            </a:r>
            <a:r>
              <a:rPr/>
              <a:t>actually</a:t>
            </a:r>
            <a:r>
              <a:rPr/>
              <a:t> </a:t>
            </a:r>
            <a:r>
              <a:rPr/>
              <a:t>an</a:t>
            </a:r>
            <a:r>
              <a:rPr/>
              <a:t> </a:t>
            </a:r>
            <a:r>
              <a:rPr/>
              <a:t>interview.</a:t>
            </a:r>
            <a:r>
              <a:rPr/>
              <a:t> </a:t>
            </a:r>
            <a:r>
              <a:rPr/>
              <a:t>This</a:t>
            </a:r>
            <a:r>
              <a:rPr/>
              <a:t> </a:t>
            </a:r>
            <a:r>
              <a:rPr/>
              <a:t>is</a:t>
            </a:r>
            <a:r>
              <a:rPr/>
              <a:t> </a:t>
            </a:r>
            <a:r>
              <a:rPr/>
              <a:t>like</a:t>
            </a:r>
            <a:r>
              <a:rPr/>
              <a:t> </a:t>
            </a:r>
            <a:r>
              <a:rPr/>
              <a:t>everything</a:t>
            </a:r>
            <a:r>
              <a:rPr/>
              <a:t> </a:t>
            </a:r>
            <a:r>
              <a:rPr/>
              <a:t>else.</a:t>
            </a:r>
            <a:r>
              <a:rPr/>
              <a:t> </a:t>
            </a:r>
            <a:r>
              <a:rPr/>
              <a:t>You’ll</a:t>
            </a:r>
            <a:r>
              <a:rPr/>
              <a:t> </a:t>
            </a:r>
            <a:r>
              <a:rPr/>
              <a:t>find</a:t>
            </a:r>
            <a:r>
              <a:rPr/>
              <a:t> </a:t>
            </a:r>
            <a:r>
              <a:rPr/>
              <a:t>a</a:t>
            </a:r>
            <a:r>
              <a:rPr/>
              <a:t> </a:t>
            </a:r>
            <a:r>
              <a:rPr/>
              <a:t>fuss-budget</a:t>
            </a:r>
            <a:r>
              <a:rPr/>
              <a:t> </a:t>
            </a:r>
            <a:r>
              <a:rPr/>
              <a:t>who</a:t>
            </a:r>
            <a:r>
              <a:rPr/>
              <a:t> </a:t>
            </a:r>
            <a:r>
              <a:rPr/>
              <a:t>will</a:t>
            </a:r>
            <a:r>
              <a:rPr/>
              <a:t> </a:t>
            </a:r>
            <a:r>
              <a:rPr/>
              <a:t>insist</a:t>
            </a:r>
            <a:r>
              <a:rPr/>
              <a:t> </a:t>
            </a:r>
            <a:r>
              <a:rPr/>
              <a:t>on</a:t>
            </a:r>
            <a:r>
              <a:rPr/>
              <a:t> </a:t>
            </a:r>
            <a:r>
              <a:rPr/>
              <a:t>the</a:t>
            </a:r>
            <a:r>
              <a:rPr/>
              <a:t> </a:t>
            </a:r>
            <a:r>
              <a:rPr/>
              <a:t>proper</a:t>
            </a:r>
            <a:r>
              <a:rPr/>
              <a:t> </a:t>
            </a:r>
            <a:r>
              <a:rPr/>
              <a:t>terminology</a:t>
            </a:r>
            <a:r>
              <a:rPr/>
              <a:t> </a:t>
            </a:r>
            <a:r>
              <a:rPr/>
              <a:t>and</a:t>
            </a:r>
            <a:r>
              <a:rPr/>
              <a:t> </a:t>
            </a:r>
            <a:r>
              <a:rPr/>
              <a:t>they</a:t>
            </a:r>
            <a:r>
              <a:rPr/>
              <a:t> </a:t>
            </a:r>
            <a:r>
              <a:rPr/>
              <a:t>are</a:t>
            </a:r>
            <a:r>
              <a:rPr/>
              <a:t> </a:t>
            </a:r>
            <a:r>
              <a:rPr/>
              <a:t>correct</a:t>
            </a:r>
            <a:r>
              <a:rPr/>
              <a:t> </a:t>
            </a:r>
            <a:r>
              <a:rPr/>
              <a:t>to</a:t>
            </a:r>
            <a:r>
              <a:rPr/>
              <a:t> </a:t>
            </a:r>
            <a:r>
              <a:rPr/>
              <a:t>do</a:t>
            </a:r>
            <a:r>
              <a:rPr/>
              <a:t> </a:t>
            </a:r>
            <a:r>
              <a:rPr/>
              <a:t>so.</a:t>
            </a:r>
            <a:r>
              <a:rPr/>
              <a:t> </a:t>
            </a:r>
            <a:r>
              <a:rPr/>
              <a:t>But</a:t>
            </a:r>
            <a:r>
              <a:rPr/>
              <a:t> </a:t>
            </a:r>
            <a:r>
              <a:rPr/>
              <a:t>they</a:t>
            </a:r>
            <a:r>
              <a:rPr/>
              <a:t> </a:t>
            </a:r>
            <a:r>
              <a:rPr/>
              <a:t>are</a:t>
            </a:r>
            <a:r>
              <a:rPr/>
              <a:t> </a:t>
            </a:r>
            <a:r>
              <a:rPr/>
              <a:t>still</a:t>
            </a:r>
            <a:r>
              <a:rPr/>
              <a:t> </a:t>
            </a:r>
            <a:r>
              <a:rPr/>
              <a:t>fuss-budgets.</a:t>
            </a:r>
          </a:p>
          <a:p>
            <a:pPr lvl="0" marL="0" indent="0">
              <a:buNone/>
            </a:pPr>
          </a:p>
          <a:p>
            <a:pPr lvl="0" marL="0" indent="0">
              <a:buNone/>
            </a:pPr>
            <a:r>
              <a:rPr/>
              <a:t>You</a:t>
            </a:r>
            <a:r>
              <a:rPr/>
              <a:t> </a:t>
            </a:r>
            <a:r>
              <a:rPr/>
              <a:t>can</a:t>
            </a:r>
            <a:r>
              <a:rPr/>
              <a:t> </a:t>
            </a:r>
            <a:r>
              <a:rPr/>
              <a:t>send</a:t>
            </a:r>
            <a:r>
              <a:rPr/>
              <a:t> </a:t>
            </a:r>
            <a:r>
              <a:rPr/>
              <a:t>out</a:t>
            </a:r>
            <a:r>
              <a:rPr/>
              <a:t> </a:t>
            </a:r>
            <a:r>
              <a:rPr/>
              <a:t>a</a:t>
            </a:r>
            <a:r>
              <a:rPr/>
              <a:t> </a:t>
            </a:r>
            <a:r>
              <a:rPr/>
              <a:t>questionnaire</a:t>
            </a:r>
            <a:r>
              <a:rPr/>
              <a:t> </a:t>
            </a:r>
            <a:r>
              <a:rPr/>
              <a:t>by</a:t>
            </a:r>
            <a:r>
              <a:rPr/>
              <a:t> </a:t>
            </a:r>
            <a:r>
              <a:rPr/>
              <a:t>mail</a:t>
            </a:r>
            <a:r>
              <a:rPr/>
              <a:t> </a:t>
            </a:r>
            <a:r>
              <a:rPr/>
              <a:t>or</a:t>
            </a:r>
            <a:r>
              <a:rPr/>
              <a:t> </a:t>
            </a:r>
            <a:r>
              <a:rPr/>
              <a:t>you</a:t>
            </a:r>
            <a:r>
              <a:rPr/>
              <a:t> </a:t>
            </a:r>
            <a:r>
              <a:rPr/>
              <a:t>can</a:t>
            </a:r>
            <a:r>
              <a:rPr/>
              <a:t> </a:t>
            </a:r>
            <a:r>
              <a:rPr/>
              <a:t>ask</a:t>
            </a:r>
            <a:r>
              <a:rPr/>
              <a:t> </a:t>
            </a:r>
            <a:r>
              <a:rPr/>
              <a:t>people</a:t>
            </a:r>
            <a:r>
              <a:rPr/>
              <a:t> </a:t>
            </a:r>
            <a:r>
              <a:rPr/>
              <a:t>to</a:t>
            </a:r>
            <a:r>
              <a:rPr/>
              <a:t> </a:t>
            </a:r>
            <a:r>
              <a:rPr/>
              <a:t>fill</a:t>
            </a:r>
            <a:r>
              <a:rPr/>
              <a:t> </a:t>
            </a:r>
            <a:r>
              <a:rPr/>
              <a:t>out</a:t>
            </a:r>
            <a:r>
              <a:rPr/>
              <a:t> </a:t>
            </a:r>
            <a:r>
              <a:rPr/>
              <a:t>the</a:t>
            </a:r>
            <a:r>
              <a:rPr/>
              <a:t> </a:t>
            </a:r>
            <a:r>
              <a:rPr/>
              <a:t>questionnaire</a:t>
            </a:r>
            <a:r>
              <a:rPr/>
              <a:t> </a:t>
            </a:r>
            <a:r>
              <a:rPr/>
              <a:t>on</a:t>
            </a:r>
            <a:r>
              <a:rPr/>
              <a:t> </a:t>
            </a:r>
            <a:r>
              <a:rPr/>
              <a:t>the</a:t>
            </a:r>
            <a:r>
              <a:rPr/>
              <a:t> </a:t>
            </a:r>
            <a:r>
              <a:rPr/>
              <a:t>computer.</a:t>
            </a:r>
            <a:r>
              <a:rPr/>
              <a:t> </a:t>
            </a:r>
            <a:r>
              <a:rPr/>
              <a:t>If</a:t>
            </a:r>
            <a:r>
              <a:rPr/>
              <a:t> </a:t>
            </a:r>
            <a:r>
              <a:rPr/>
              <a:t>you</a:t>
            </a:r>
            <a:r>
              <a:rPr/>
              <a:t> </a:t>
            </a:r>
            <a:r>
              <a:rPr/>
              <a:t>are</a:t>
            </a:r>
            <a:r>
              <a:rPr/>
              <a:t> </a:t>
            </a:r>
            <a:r>
              <a:rPr/>
              <a:t>using</a:t>
            </a:r>
            <a:r>
              <a:rPr/>
              <a:t> </a:t>
            </a:r>
            <a:r>
              <a:rPr/>
              <a:t>the</a:t>
            </a:r>
            <a:r>
              <a:rPr/>
              <a:t> </a:t>
            </a:r>
            <a:r>
              <a:rPr/>
              <a:t>computer,</a:t>
            </a:r>
            <a:r>
              <a:rPr/>
              <a:t> </a:t>
            </a:r>
            <a:r>
              <a:rPr/>
              <a:t>you</a:t>
            </a:r>
            <a:r>
              <a:rPr/>
              <a:t> </a:t>
            </a:r>
            <a:r>
              <a:rPr/>
              <a:t>should</a:t>
            </a:r>
            <a:r>
              <a:rPr/>
              <a:t> </a:t>
            </a:r>
            <a:r>
              <a:rPr/>
              <a:t>consider</a:t>
            </a:r>
            <a:r>
              <a:rPr/>
              <a:t> </a:t>
            </a:r>
            <a:r>
              <a:rPr/>
              <a:t>REDCap</a:t>
            </a:r>
            <a:r>
              <a:rPr/>
              <a:t> </a:t>
            </a:r>
            <a:r>
              <a:rPr/>
              <a:t>instead</a:t>
            </a:r>
            <a:r>
              <a:rPr/>
              <a:t> </a:t>
            </a:r>
            <a:r>
              <a:rPr/>
              <a:t>of</a:t>
            </a:r>
            <a:r>
              <a:rPr/>
              <a:t> </a:t>
            </a:r>
            <a:r>
              <a:rPr/>
              <a:t>commercial</a:t>
            </a:r>
            <a:r>
              <a:rPr/>
              <a:t> </a:t>
            </a:r>
            <a:r>
              <a:rPr/>
              <a:t>products</a:t>
            </a:r>
            <a:r>
              <a:rPr/>
              <a:t> </a:t>
            </a:r>
            <a:r>
              <a:rPr/>
              <a:t>like</a:t>
            </a:r>
            <a:r>
              <a:rPr/>
              <a:t> </a:t>
            </a:r>
            <a:r>
              <a:rPr/>
              <a:t>SurveyMonkey</a:t>
            </a:r>
            <a:r>
              <a:rPr/>
              <a:t> </a:t>
            </a:r>
            <a:r>
              <a:rPr/>
              <a:t>or</a:t>
            </a:r>
            <a:r>
              <a:rPr/>
              <a:t> </a:t>
            </a:r>
            <a:r>
              <a:rPr/>
              <a:t>SurveyGizmo.</a:t>
            </a:r>
            <a:r>
              <a:rPr/>
              <a:t> </a:t>
            </a:r>
            <a:r>
              <a:rPr/>
              <a:t>REDCap</a:t>
            </a:r>
            <a:r>
              <a:rPr/>
              <a:t> </a:t>
            </a:r>
            <a:r>
              <a:rPr/>
              <a:t>is</a:t>
            </a:r>
            <a:r>
              <a:rPr/>
              <a:t> </a:t>
            </a:r>
            <a:r>
              <a:rPr/>
              <a:t>an</a:t>
            </a:r>
            <a:r>
              <a:rPr/>
              <a:t> </a:t>
            </a:r>
            <a:r>
              <a:rPr/>
              <a:t>open</a:t>
            </a:r>
            <a:r>
              <a:rPr/>
              <a:t> </a:t>
            </a:r>
            <a:r>
              <a:rPr/>
              <a:t>source</a:t>
            </a:r>
            <a:r>
              <a:rPr/>
              <a:t> </a:t>
            </a:r>
            <a:r>
              <a:rPr/>
              <a:t>product</a:t>
            </a:r>
            <a:r>
              <a:rPr/>
              <a:t> </a:t>
            </a:r>
            <a:r>
              <a:rPr/>
              <a:t>that</a:t>
            </a:r>
            <a:r>
              <a:rPr/>
              <a:t> </a:t>
            </a:r>
            <a:r>
              <a:rPr/>
              <a:t>is</a:t>
            </a:r>
            <a:r>
              <a:rPr/>
              <a:t> </a:t>
            </a:r>
            <a:r>
              <a:rPr/>
              <a:t>supported</a:t>
            </a:r>
            <a:r>
              <a:rPr/>
              <a:t> </a:t>
            </a:r>
            <a:r>
              <a:rPr/>
              <a:t>by</a:t>
            </a:r>
            <a:r>
              <a:rPr/>
              <a:t> </a:t>
            </a:r>
            <a:r>
              <a:rPr/>
              <a:t>the</a:t>
            </a:r>
            <a:r>
              <a:rPr/>
              <a:t> </a:t>
            </a:r>
            <a:r>
              <a:rPr/>
              <a:t>Center</a:t>
            </a:r>
            <a:r>
              <a:rPr/>
              <a:t> </a:t>
            </a:r>
            <a:r>
              <a:rPr/>
              <a:t>for</a:t>
            </a:r>
            <a:r>
              <a:rPr/>
              <a:t> </a:t>
            </a:r>
            <a:r>
              <a:rPr/>
              <a:t>Health</a:t>
            </a:r>
            <a:r>
              <a:rPr/>
              <a:t> </a:t>
            </a:r>
            <a:r>
              <a:rPr/>
              <a:t>Insights.</a:t>
            </a:r>
            <a:r>
              <a:rPr/>
              <a:t> </a:t>
            </a:r>
            <a:r>
              <a:rPr/>
              <a:t>It’s</a:t>
            </a:r>
            <a:r>
              <a:rPr/>
              <a:t> </a:t>
            </a:r>
            <a:r>
              <a:rPr/>
              <a:t>useful</a:t>
            </a:r>
            <a:r>
              <a:rPr/>
              <a:t> </a:t>
            </a:r>
            <a:r>
              <a:rPr/>
              <a:t>for</a:t>
            </a:r>
            <a:r>
              <a:rPr/>
              <a:t> </a:t>
            </a:r>
            <a:r>
              <a:rPr/>
              <a:t>any</a:t>
            </a:r>
            <a:r>
              <a:rPr/>
              <a:t> </a:t>
            </a:r>
            <a:r>
              <a:rPr/>
              <a:t>research</a:t>
            </a:r>
            <a:r>
              <a:rPr/>
              <a:t> </a:t>
            </a:r>
            <a:r>
              <a:rPr/>
              <a:t>project,</a:t>
            </a:r>
            <a:r>
              <a:rPr/>
              <a:t> </a:t>
            </a:r>
            <a:r>
              <a:rPr/>
              <a:t>but</a:t>
            </a:r>
            <a:r>
              <a:rPr/>
              <a:t> </a:t>
            </a:r>
            <a:r>
              <a:rPr/>
              <a:t>especially</a:t>
            </a:r>
            <a:r>
              <a:rPr/>
              <a:t> </a:t>
            </a:r>
            <a:r>
              <a:rPr/>
              <a:t>for</a:t>
            </a:r>
            <a:r>
              <a:rPr/>
              <a:t> </a:t>
            </a:r>
            <a:r>
              <a:rPr/>
              <a:t>online</a:t>
            </a:r>
            <a:r>
              <a:rPr/>
              <a:t> </a:t>
            </a:r>
            <a:r>
              <a:rPr/>
              <a:t>questionnaires.</a:t>
            </a:r>
          </a:p>
          <a:p>
            <a:pPr lvl="0" marL="0" indent="0">
              <a:buNone/>
            </a:pPr>
          </a:p>
          <a:p>
            <a:pPr lvl="0" marL="0" indent="0">
              <a:buNone/>
            </a:pPr>
            <a:r>
              <a:rPr/>
              <a:t>The</a:t>
            </a:r>
            <a:r>
              <a:rPr/>
              <a:t> </a:t>
            </a:r>
            <a:r>
              <a:rPr/>
              <a:t>benefit</a:t>
            </a:r>
            <a:r>
              <a:rPr/>
              <a:t> </a:t>
            </a:r>
            <a:r>
              <a:rPr/>
              <a:t>of</a:t>
            </a:r>
            <a:r>
              <a:rPr/>
              <a:t> </a:t>
            </a:r>
            <a:r>
              <a:rPr/>
              <a:t>REDCap</a:t>
            </a:r>
            <a:r>
              <a:rPr/>
              <a:t> </a:t>
            </a:r>
            <a:r>
              <a:rPr/>
              <a:t>(and</a:t>
            </a:r>
            <a:r>
              <a:rPr/>
              <a:t> </a:t>
            </a:r>
            <a:r>
              <a:rPr/>
              <a:t>to</a:t>
            </a:r>
            <a:r>
              <a:rPr/>
              <a:t> </a:t>
            </a:r>
            <a:r>
              <a:rPr/>
              <a:t>be</a:t>
            </a:r>
            <a:r>
              <a:rPr/>
              <a:t> </a:t>
            </a:r>
            <a:r>
              <a:rPr/>
              <a:t>fair,</a:t>
            </a:r>
            <a:r>
              <a:rPr/>
              <a:t> </a:t>
            </a:r>
            <a:r>
              <a:rPr/>
              <a:t>these</a:t>
            </a:r>
            <a:r>
              <a:rPr/>
              <a:t> </a:t>
            </a:r>
            <a:r>
              <a:rPr/>
              <a:t>are</a:t>
            </a:r>
            <a:r>
              <a:rPr/>
              <a:t> </a:t>
            </a:r>
            <a:r>
              <a:rPr/>
              <a:t>benefits</a:t>
            </a:r>
            <a:r>
              <a:rPr/>
              <a:t> </a:t>
            </a:r>
            <a:r>
              <a:rPr/>
              <a:t>that</a:t>
            </a:r>
            <a:r>
              <a:rPr/>
              <a:t> </a:t>
            </a:r>
            <a:r>
              <a:rPr/>
              <a:t>commercial</a:t>
            </a:r>
            <a:r>
              <a:rPr/>
              <a:t> </a:t>
            </a:r>
            <a:r>
              <a:rPr/>
              <a:t>products</a:t>
            </a:r>
            <a:r>
              <a:rPr/>
              <a:t> </a:t>
            </a:r>
            <a:r>
              <a:rPr/>
              <a:t>like</a:t>
            </a:r>
            <a:r>
              <a:rPr/>
              <a:t> </a:t>
            </a:r>
            <a:r>
              <a:rPr/>
              <a:t>SurveyMonkey</a:t>
            </a:r>
            <a:r>
              <a:rPr/>
              <a:t> </a:t>
            </a:r>
            <a:r>
              <a:rPr/>
              <a:t>also</a:t>
            </a:r>
            <a:r>
              <a:rPr/>
              <a:t> </a:t>
            </a:r>
            <a:r>
              <a:rPr/>
              <a:t>share)</a:t>
            </a:r>
            <a:r>
              <a:rPr/>
              <a:t> </a:t>
            </a:r>
            <a:r>
              <a:rPr/>
              <a:t>is</a:t>
            </a:r>
            <a:r>
              <a:rPr/>
              <a:t> </a:t>
            </a:r>
            <a:r>
              <a:rPr/>
              <a:t>that</a:t>
            </a:r>
            <a:r>
              <a:rPr/>
              <a:t> </a:t>
            </a:r>
            <a:r>
              <a:rPr/>
              <a:t>it</a:t>
            </a:r>
            <a:r>
              <a:rPr/>
              <a:t> </a:t>
            </a:r>
            <a:r>
              <a:rPr/>
              <a:t>automates</a:t>
            </a:r>
            <a:r>
              <a:rPr/>
              <a:t> </a:t>
            </a:r>
            <a:r>
              <a:rPr/>
              <a:t>data</a:t>
            </a:r>
            <a:r>
              <a:rPr/>
              <a:t> </a:t>
            </a:r>
            <a:r>
              <a:rPr/>
              <a:t>entry</a:t>
            </a:r>
            <a:r>
              <a:rPr/>
              <a:t> </a:t>
            </a:r>
            <a:r>
              <a:rPr/>
              <a:t>for</a:t>
            </a:r>
            <a:r>
              <a:rPr/>
              <a:t> </a:t>
            </a:r>
            <a:r>
              <a:rPr/>
              <a:t>you.</a:t>
            </a:r>
            <a:r>
              <a:rPr/>
              <a:t> </a:t>
            </a:r>
            <a:r>
              <a:rPr/>
              <a:t>The</a:t>
            </a:r>
            <a:r>
              <a:rPr/>
              <a:t> </a:t>
            </a:r>
            <a:r>
              <a:rPr/>
              <a:t>data</a:t>
            </a:r>
            <a:r>
              <a:rPr/>
              <a:t> </a:t>
            </a:r>
            <a:r>
              <a:rPr/>
              <a:t>from</a:t>
            </a:r>
            <a:r>
              <a:rPr/>
              <a:t> </a:t>
            </a:r>
            <a:r>
              <a:rPr/>
              <a:t>your</a:t>
            </a:r>
            <a:r>
              <a:rPr/>
              <a:t> </a:t>
            </a:r>
            <a:r>
              <a:rPr/>
              <a:t>questionnaire</a:t>
            </a:r>
            <a:r>
              <a:rPr/>
              <a:t> </a:t>
            </a:r>
            <a:r>
              <a:rPr/>
              <a:t>populates</a:t>
            </a:r>
            <a:r>
              <a:rPr/>
              <a:t> </a:t>
            </a:r>
            <a:r>
              <a:rPr/>
              <a:t>a</a:t>
            </a:r>
            <a:r>
              <a:rPr/>
              <a:t> </a:t>
            </a:r>
            <a:r>
              <a:rPr/>
              <a:t>database</a:t>
            </a:r>
            <a:r>
              <a:rPr/>
              <a:t> </a:t>
            </a:r>
            <a:r>
              <a:rPr/>
              <a:t>with</a:t>
            </a:r>
            <a:r>
              <a:rPr/>
              <a:t> </a:t>
            </a:r>
            <a:r>
              <a:rPr/>
              <a:t>a</a:t>
            </a:r>
            <a:r>
              <a:rPr/>
              <a:t> </a:t>
            </a:r>
            <a:r>
              <a:rPr/>
              <a:t>rigid</a:t>
            </a:r>
            <a:r>
              <a:rPr/>
              <a:t> </a:t>
            </a:r>
            <a:r>
              <a:rPr/>
              <a:t>structure</a:t>
            </a:r>
            <a:r>
              <a:rPr/>
              <a:t> </a:t>
            </a:r>
            <a:r>
              <a:rPr/>
              <a:t>that</a:t>
            </a:r>
            <a:r>
              <a:rPr/>
              <a:t> </a:t>
            </a:r>
            <a:r>
              <a:rPr/>
              <a:t>helps</a:t>
            </a:r>
            <a:r>
              <a:rPr/>
              <a:t> </a:t>
            </a:r>
            <a:r>
              <a:rPr/>
              <a:t>assure</a:t>
            </a:r>
            <a:r>
              <a:rPr/>
              <a:t> </a:t>
            </a:r>
            <a:r>
              <a:rPr/>
              <a:t>good</a:t>
            </a:r>
            <a:r>
              <a:rPr/>
              <a:t> </a:t>
            </a:r>
            <a:r>
              <a:rPr/>
              <a:t>data</a:t>
            </a:r>
            <a:r>
              <a:rPr/>
              <a:t> </a:t>
            </a:r>
            <a:r>
              <a:rPr/>
              <a:t>quality.</a:t>
            </a:r>
          </a:p>
          <a:p>
            <a:pPr lvl="0" marL="0" indent="0">
              <a:buNone/>
            </a:pPr>
          </a:p>
          <a:p>
            <a:pPr lvl="0" marL="0" indent="0">
              <a:buNone/>
            </a:pPr>
            <a:r>
              <a:rPr/>
              <a:t>REDCap</a:t>
            </a:r>
            <a:r>
              <a:rPr/>
              <a:t> </a:t>
            </a:r>
            <a:r>
              <a:rPr/>
              <a:t>will</a:t>
            </a:r>
            <a:r>
              <a:rPr/>
              <a:t> </a:t>
            </a:r>
            <a:r>
              <a:rPr/>
              <a:t>also</a:t>
            </a:r>
            <a:r>
              <a:rPr/>
              <a:t> </a:t>
            </a:r>
            <a:r>
              <a:rPr/>
              <a:t>do</a:t>
            </a:r>
            <a:r>
              <a:rPr/>
              <a:t> </a:t>
            </a:r>
            <a:r>
              <a:rPr/>
              <a:t>some</a:t>
            </a:r>
            <a:r>
              <a:rPr/>
              <a:t> </a:t>
            </a:r>
            <a:r>
              <a:rPr/>
              <a:t>basic</a:t>
            </a:r>
            <a:r>
              <a:rPr/>
              <a:t> </a:t>
            </a:r>
            <a:r>
              <a:rPr/>
              <a:t>spot</a:t>
            </a:r>
            <a:r>
              <a:rPr/>
              <a:t> </a:t>
            </a:r>
            <a:r>
              <a:rPr/>
              <a:t>checking</a:t>
            </a:r>
            <a:r>
              <a:rPr/>
              <a:t> </a:t>
            </a:r>
            <a:r>
              <a:rPr/>
              <a:t>for</a:t>
            </a:r>
            <a:r>
              <a:rPr/>
              <a:t> </a:t>
            </a:r>
            <a:r>
              <a:rPr/>
              <a:t>you</a:t>
            </a:r>
            <a:r>
              <a:rPr/>
              <a:t> </a:t>
            </a:r>
            <a:r>
              <a:rPr/>
              <a:t>and</a:t>
            </a:r>
            <a:r>
              <a:rPr/>
              <a:t> </a:t>
            </a:r>
            <a:r>
              <a:rPr/>
              <a:t>will</a:t>
            </a:r>
            <a:r>
              <a:rPr/>
              <a:t> </a:t>
            </a:r>
            <a:r>
              <a:rPr/>
              <a:t>prevent</a:t>
            </a:r>
            <a:r>
              <a:rPr/>
              <a:t> </a:t>
            </a:r>
            <a:r>
              <a:rPr/>
              <a:t>some</a:t>
            </a:r>
            <a:r>
              <a:rPr/>
              <a:t> </a:t>
            </a:r>
            <a:r>
              <a:rPr/>
              <a:t>problems</a:t>
            </a:r>
            <a:r>
              <a:rPr/>
              <a:t> </a:t>
            </a:r>
            <a:r>
              <a:rPr/>
              <a:t>with</a:t>
            </a:r>
            <a:r>
              <a:rPr/>
              <a:t> </a:t>
            </a:r>
            <a:r>
              <a:rPr/>
              <a:t>invalid</a:t>
            </a:r>
            <a:r>
              <a:rPr/>
              <a:t> </a:t>
            </a:r>
            <a:r>
              <a:rPr/>
              <a:t>entries.</a:t>
            </a:r>
            <a:r>
              <a:rPr/>
              <a:t> </a:t>
            </a:r>
            <a:r>
              <a:rPr/>
              <a:t>So,</a:t>
            </a:r>
            <a:r>
              <a:rPr/>
              <a:t> </a:t>
            </a:r>
            <a:r>
              <a:rPr/>
              <a:t>you</a:t>
            </a:r>
            <a:r>
              <a:rPr/>
              <a:t> </a:t>
            </a:r>
            <a:r>
              <a:rPr/>
              <a:t>won’t</a:t>
            </a:r>
            <a:r>
              <a:rPr/>
              <a:t> </a:t>
            </a:r>
            <a:r>
              <a:rPr/>
              <a:t>see</a:t>
            </a:r>
            <a:r>
              <a:rPr/>
              <a:t> </a:t>
            </a:r>
            <a:r>
              <a:rPr/>
              <a:t>someone</a:t>
            </a:r>
            <a:r>
              <a:rPr/>
              <a:t> </a:t>
            </a:r>
            <a:r>
              <a:rPr/>
              <a:t>check</a:t>
            </a:r>
            <a:r>
              <a:rPr/>
              <a:t> </a:t>
            </a:r>
            <a:r>
              <a:rPr/>
              <a:t>two</a:t>
            </a:r>
            <a:r>
              <a:rPr/>
              <a:t> </a:t>
            </a:r>
            <a:r>
              <a:rPr/>
              <a:t>items</a:t>
            </a:r>
            <a:r>
              <a:rPr/>
              <a:t> </a:t>
            </a:r>
            <a:r>
              <a:rPr/>
              <a:t>on</a:t>
            </a:r>
            <a:r>
              <a:rPr/>
              <a:t> </a:t>
            </a:r>
            <a:r>
              <a:rPr/>
              <a:t>a</a:t>
            </a:r>
            <a:r>
              <a:rPr/>
              <a:t> </a:t>
            </a:r>
            <a:r>
              <a:rPr/>
              <a:t>list</a:t>
            </a:r>
            <a:r>
              <a:rPr/>
              <a:t> </a:t>
            </a:r>
            <a:r>
              <a:rPr/>
              <a:t>where</a:t>
            </a:r>
            <a:r>
              <a:rPr/>
              <a:t> </a:t>
            </a:r>
            <a:r>
              <a:rPr/>
              <a:t>you</a:t>
            </a:r>
            <a:r>
              <a:rPr/>
              <a:t> </a:t>
            </a:r>
            <a:r>
              <a:rPr/>
              <a:t>asked</a:t>
            </a:r>
            <a:r>
              <a:rPr/>
              <a:t> </a:t>
            </a:r>
            <a:r>
              <a:rPr/>
              <a:t>them</a:t>
            </a:r>
            <a:r>
              <a:rPr/>
              <a:t> </a:t>
            </a:r>
            <a:r>
              <a:rPr/>
              <a:t>to</a:t>
            </a:r>
            <a:r>
              <a:rPr/>
              <a:t> </a:t>
            </a:r>
            <a:r>
              <a:rPr/>
              <a:t>only</a:t>
            </a:r>
            <a:r>
              <a:rPr/>
              <a:t> </a:t>
            </a:r>
            <a:r>
              <a:rPr/>
              <a:t>check</a:t>
            </a:r>
            <a:r>
              <a:rPr/>
              <a:t> </a:t>
            </a:r>
            <a:r>
              <a:rPr/>
              <a:t>one.</a:t>
            </a:r>
            <a:r>
              <a:rPr/>
              <a:t> </a:t>
            </a:r>
            <a:r>
              <a:rPr/>
              <a:t>You</a:t>
            </a:r>
            <a:r>
              <a:rPr/>
              <a:t> </a:t>
            </a:r>
            <a:r>
              <a:rPr/>
              <a:t>won’t</a:t>
            </a:r>
            <a:r>
              <a:rPr/>
              <a:t> </a:t>
            </a:r>
            <a:r>
              <a:rPr/>
              <a:t>get</a:t>
            </a:r>
            <a:r>
              <a:rPr/>
              <a:t> </a:t>
            </a:r>
            <a:r>
              <a:rPr/>
              <a:t>an</a:t>
            </a:r>
            <a:r>
              <a:rPr/>
              <a:t> </a:t>
            </a:r>
            <a:r>
              <a:rPr/>
              <a:t>entry</a:t>
            </a:r>
            <a:r>
              <a:rPr/>
              <a:t> </a:t>
            </a:r>
            <a:r>
              <a:rPr/>
              <a:t>of</a:t>
            </a:r>
            <a:r>
              <a:rPr/>
              <a:t> </a:t>
            </a:r>
            <a:r>
              <a:rPr/>
              <a:t>3.5</a:t>
            </a:r>
            <a:r>
              <a:rPr/>
              <a:t> </a:t>
            </a:r>
            <a:r>
              <a:rPr/>
              <a:t>when</a:t>
            </a:r>
            <a:r>
              <a:rPr/>
              <a:t> </a:t>
            </a:r>
            <a:r>
              <a:rPr/>
              <a:t>the</a:t>
            </a:r>
            <a:r>
              <a:rPr/>
              <a:t> </a:t>
            </a:r>
            <a:r>
              <a:rPr/>
              <a:t>only</a:t>
            </a:r>
            <a:r>
              <a:rPr/>
              <a:t> </a:t>
            </a:r>
            <a:r>
              <a:rPr/>
              <a:t>possible</a:t>
            </a:r>
            <a:r>
              <a:rPr/>
              <a:t> </a:t>
            </a:r>
            <a:r>
              <a:rPr/>
              <a:t>values</a:t>
            </a:r>
            <a:r>
              <a:rPr/>
              <a:t> </a:t>
            </a:r>
            <a:r>
              <a:rPr/>
              <a:t>are</a:t>
            </a:r>
            <a:r>
              <a:rPr/>
              <a:t> </a:t>
            </a:r>
            <a:r>
              <a:rPr/>
              <a:t>1</a:t>
            </a:r>
            <a:r>
              <a:rPr/>
              <a:t> </a:t>
            </a:r>
            <a:r>
              <a:rPr/>
              <a:t>through</a:t>
            </a:r>
            <a:r>
              <a:rPr/>
              <a:t> </a:t>
            </a:r>
            <a:r>
              <a:rPr/>
              <a:t>5</a:t>
            </a:r>
            <a:r>
              <a:rPr/>
              <a:t> </a:t>
            </a:r>
            <a:r>
              <a:rPr/>
              <a:t>plus</a:t>
            </a:r>
            <a:r>
              <a:rPr/>
              <a:t> </a:t>
            </a:r>
            <a:r>
              <a:rPr/>
              <a:t>9.</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Right</a:t>
            </a:r>
            <a:r>
              <a:rPr/>
              <a:t> </a:t>
            </a:r>
            <a:r>
              <a:rPr/>
              <a:t>off</a:t>
            </a:r>
            <a:r>
              <a:rPr/>
              <a:t> </a:t>
            </a:r>
            <a:r>
              <a:rPr/>
              <a:t>the</a:t>
            </a:r>
            <a:r>
              <a:rPr/>
              <a:t> </a:t>
            </a:r>
            <a:r>
              <a:rPr/>
              <a:t>bat,</a:t>
            </a:r>
            <a:r>
              <a:rPr/>
              <a:t> </a:t>
            </a:r>
            <a:r>
              <a:rPr/>
              <a:t>there</a:t>
            </a:r>
            <a:r>
              <a:rPr/>
              <a:t> </a:t>
            </a:r>
            <a:r>
              <a:rPr/>
              <a:t>is</a:t>
            </a:r>
            <a:r>
              <a:rPr/>
              <a:t> </a:t>
            </a:r>
            <a:r>
              <a:rPr/>
              <a:t>a</a:t>
            </a:r>
            <a:r>
              <a:rPr/>
              <a:t> </a:t>
            </a:r>
            <a:r>
              <a:rPr/>
              <a:t>big</a:t>
            </a:r>
            <a:r>
              <a:rPr/>
              <a:t> </a:t>
            </a:r>
            <a:r>
              <a:rPr/>
              <a:t>difference</a:t>
            </a:r>
            <a:r>
              <a:rPr/>
              <a:t> </a:t>
            </a:r>
            <a:r>
              <a:rPr/>
              <a:t>between</a:t>
            </a:r>
            <a:r>
              <a:rPr/>
              <a:t> </a:t>
            </a:r>
            <a:r>
              <a:rPr/>
              <a:t>interviews</a:t>
            </a:r>
            <a:r>
              <a:rPr/>
              <a:t> </a:t>
            </a:r>
            <a:r>
              <a:rPr/>
              <a:t>and</a:t>
            </a:r>
            <a:r>
              <a:rPr/>
              <a:t> </a:t>
            </a:r>
            <a:r>
              <a:rPr/>
              <a:t>questionnaires.</a:t>
            </a:r>
            <a:r>
              <a:rPr/>
              <a:t> </a:t>
            </a:r>
            <a:r>
              <a:rPr/>
              <a:t>The</a:t>
            </a:r>
            <a:r>
              <a:rPr/>
              <a:t> </a:t>
            </a:r>
            <a:r>
              <a:rPr/>
              <a:t>interviewer</a:t>
            </a:r>
            <a:r>
              <a:rPr/>
              <a:t> </a:t>
            </a:r>
            <a:r>
              <a:rPr/>
              <a:t>can</a:t>
            </a:r>
            <a:r>
              <a:rPr/>
              <a:t> </a:t>
            </a:r>
            <a:r>
              <a:rPr/>
              <a:t>play</a:t>
            </a:r>
            <a:r>
              <a:rPr/>
              <a:t> </a:t>
            </a:r>
            <a:r>
              <a:rPr/>
              <a:t>the</a:t>
            </a:r>
            <a:r>
              <a:rPr/>
              <a:t> </a:t>
            </a:r>
            <a:r>
              <a:rPr/>
              <a:t>role</a:t>
            </a:r>
            <a:r>
              <a:rPr/>
              <a:t> </a:t>
            </a:r>
            <a:r>
              <a:rPr/>
              <a:t>of</a:t>
            </a:r>
            <a:r>
              <a:rPr/>
              <a:t> </a:t>
            </a:r>
            <a:r>
              <a:rPr/>
              <a:t>a</a:t>
            </a:r>
            <a:r>
              <a:rPr/>
              <a:t> </a:t>
            </a:r>
            <a:r>
              <a:rPr/>
              <a:t>referee,</a:t>
            </a:r>
            <a:r>
              <a:rPr/>
              <a:t> </a:t>
            </a:r>
            <a:r>
              <a:rPr/>
              <a:t>of</a:t>
            </a:r>
            <a:r>
              <a:rPr/>
              <a:t> </a:t>
            </a:r>
            <a:r>
              <a:rPr/>
              <a:t>sorts.</a:t>
            </a:r>
            <a:r>
              <a:rPr/>
              <a:t> </a:t>
            </a:r>
            <a:r>
              <a:rPr/>
              <a:t>In</a:t>
            </a:r>
            <a:r>
              <a:rPr/>
              <a:t> </a:t>
            </a:r>
            <a:r>
              <a:rPr/>
              <a:t>an</a:t>
            </a:r>
            <a:r>
              <a:rPr/>
              <a:t> </a:t>
            </a:r>
            <a:r>
              <a:rPr/>
              <a:t>interview,</a:t>
            </a:r>
            <a:r>
              <a:rPr/>
              <a:t> </a:t>
            </a:r>
            <a:r>
              <a:rPr/>
              <a:t>if</a:t>
            </a:r>
            <a:r>
              <a:rPr/>
              <a:t> </a:t>
            </a:r>
            <a:r>
              <a:rPr/>
              <a:t>someone</a:t>
            </a:r>
            <a:r>
              <a:rPr/>
              <a:t> </a:t>
            </a:r>
            <a:r>
              <a:rPr/>
              <a:t>comes</a:t>
            </a:r>
            <a:r>
              <a:rPr/>
              <a:t> </a:t>
            </a:r>
            <a:r>
              <a:rPr/>
              <a:t>up</a:t>
            </a:r>
            <a:r>
              <a:rPr/>
              <a:t> </a:t>
            </a:r>
            <a:r>
              <a:rPr/>
              <a:t>with</a:t>
            </a:r>
            <a:r>
              <a:rPr/>
              <a:t> </a:t>
            </a:r>
            <a:r>
              <a:rPr/>
              <a:t>a</a:t>
            </a:r>
            <a:r>
              <a:rPr/>
              <a:t> </a:t>
            </a:r>
            <a:r>
              <a:rPr/>
              <a:t>response</a:t>
            </a:r>
            <a:r>
              <a:rPr/>
              <a:t> </a:t>
            </a:r>
            <a:r>
              <a:rPr/>
              <a:t>that</a:t>
            </a:r>
            <a:r>
              <a:rPr/>
              <a:t> </a:t>
            </a:r>
            <a:r>
              <a:rPr/>
              <a:t>is</a:t>
            </a:r>
            <a:r>
              <a:rPr/>
              <a:t> </a:t>
            </a:r>
            <a:r>
              <a:rPr/>
              <a:t>ambiguous</a:t>
            </a:r>
            <a:r>
              <a:rPr/>
              <a:t> </a:t>
            </a:r>
            <a:r>
              <a:rPr/>
              <a:t>or</a:t>
            </a:r>
            <a:r>
              <a:rPr/>
              <a:t> </a:t>
            </a:r>
            <a:r>
              <a:rPr/>
              <a:t>clearly</a:t>
            </a:r>
            <a:r>
              <a:rPr/>
              <a:t> </a:t>
            </a:r>
            <a:r>
              <a:rPr/>
              <a:t>out</a:t>
            </a:r>
            <a:r>
              <a:rPr/>
              <a:t> </a:t>
            </a:r>
            <a:r>
              <a:rPr/>
              <a:t>of</a:t>
            </a:r>
            <a:r>
              <a:rPr/>
              <a:t> </a:t>
            </a:r>
            <a:r>
              <a:rPr/>
              <a:t>bounds,</a:t>
            </a:r>
            <a:r>
              <a:rPr/>
              <a:t> </a:t>
            </a:r>
            <a:r>
              <a:rPr/>
              <a:t>the</a:t>
            </a:r>
            <a:r>
              <a:rPr/>
              <a:t> </a:t>
            </a:r>
            <a:r>
              <a:rPr/>
              <a:t>interviewer</a:t>
            </a:r>
            <a:r>
              <a:rPr/>
              <a:t> </a:t>
            </a:r>
            <a:r>
              <a:rPr/>
              <a:t>can</a:t>
            </a:r>
            <a:r>
              <a:rPr/>
              <a:t> </a:t>
            </a:r>
            <a:r>
              <a:rPr/>
              <a:t>step</a:t>
            </a:r>
            <a:r>
              <a:rPr/>
              <a:t> </a:t>
            </a:r>
            <a:r>
              <a:rPr/>
              <a:t>in</a:t>
            </a:r>
            <a:r>
              <a:rPr/>
              <a:t> </a:t>
            </a:r>
            <a:r>
              <a:rPr/>
              <a:t>(carefully,</a:t>
            </a:r>
            <a:r>
              <a:rPr/>
              <a:t> </a:t>
            </a:r>
            <a:r>
              <a:rPr/>
              <a:t>of</a:t>
            </a:r>
            <a:r>
              <a:rPr/>
              <a:t> </a:t>
            </a:r>
            <a:r>
              <a:rPr/>
              <a:t>course)</a:t>
            </a:r>
            <a:r>
              <a:rPr/>
              <a:t> </a:t>
            </a:r>
            <a:r>
              <a:rPr/>
              <a:t>and</a:t>
            </a:r>
            <a:r>
              <a:rPr/>
              <a:t> </a:t>
            </a:r>
            <a:r>
              <a:rPr/>
              <a:t>fix</a:t>
            </a:r>
            <a:r>
              <a:rPr/>
              <a:t> </a:t>
            </a:r>
            <a:r>
              <a:rPr/>
              <a:t>things.</a:t>
            </a:r>
            <a:r>
              <a:rPr/>
              <a:t> </a:t>
            </a:r>
            <a:r>
              <a:rPr/>
              <a:t>That’s</a:t>
            </a:r>
            <a:r>
              <a:rPr/>
              <a:t> </a:t>
            </a:r>
            <a:r>
              <a:rPr/>
              <a:t>not</a:t>
            </a:r>
            <a:r>
              <a:rPr/>
              <a:t> </a:t>
            </a:r>
            <a:r>
              <a:rPr/>
              <a:t>an</a:t>
            </a:r>
            <a:r>
              <a:rPr/>
              <a:t> </a:t>
            </a:r>
            <a:r>
              <a:rPr/>
              <a:t>option</a:t>
            </a:r>
            <a:r>
              <a:rPr/>
              <a:t> </a:t>
            </a:r>
            <a:r>
              <a:rPr/>
              <a:t>for</a:t>
            </a:r>
            <a:r>
              <a:rPr/>
              <a:t> </a:t>
            </a:r>
            <a:r>
              <a:rPr/>
              <a:t>a</a:t>
            </a:r>
            <a:r>
              <a:rPr/>
              <a:t> </a:t>
            </a:r>
            <a:r>
              <a:rPr/>
              <a:t>paper</a:t>
            </a:r>
            <a:r>
              <a:rPr/>
              <a:t> </a:t>
            </a:r>
            <a:r>
              <a:rPr/>
              <a:t>and</a:t>
            </a:r>
            <a:r>
              <a:rPr/>
              <a:t> </a:t>
            </a:r>
            <a:r>
              <a:rPr/>
              <a:t>pencil</a:t>
            </a:r>
            <a:r>
              <a:rPr/>
              <a:t> </a:t>
            </a:r>
            <a:r>
              <a:rPr/>
              <a:t>questionnaire.</a:t>
            </a:r>
            <a:r>
              <a:rPr/>
              <a:t> </a:t>
            </a:r>
            <a:r>
              <a:rPr/>
              <a:t>A</a:t>
            </a:r>
            <a:r>
              <a:rPr/>
              <a:t> </a:t>
            </a:r>
            <a:r>
              <a:rPr/>
              <a:t>computerized</a:t>
            </a:r>
            <a:r>
              <a:rPr/>
              <a:t> </a:t>
            </a:r>
            <a:r>
              <a:rPr/>
              <a:t>questionnaire</a:t>
            </a:r>
            <a:r>
              <a:rPr/>
              <a:t> </a:t>
            </a:r>
            <a:r>
              <a:rPr/>
              <a:t>offers</a:t>
            </a:r>
            <a:r>
              <a:rPr/>
              <a:t> </a:t>
            </a:r>
            <a:r>
              <a:rPr/>
              <a:t>a</a:t>
            </a:r>
            <a:r>
              <a:rPr/>
              <a:t> </a:t>
            </a:r>
            <a:r>
              <a:rPr/>
              <a:t>partial</a:t>
            </a:r>
            <a:r>
              <a:rPr/>
              <a:t> </a:t>
            </a:r>
            <a:r>
              <a:rPr/>
              <a:t>fix</a:t>
            </a:r>
            <a:r>
              <a:rPr/>
              <a:t> </a:t>
            </a:r>
            <a:r>
              <a:rPr/>
              <a:t>-</a:t>
            </a:r>
            <a:r>
              <a:rPr/>
              <a:t> </a:t>
            </a:r>
            <a:r>
              <a:rPr/>
              <a:t>it</a:t>
            </a:r>
            <a:r>
              <a:rPr/>
              <a:t> </a:t>
            </a:r>
            <a:r>
              <a:rPr/>
              <a:t>will</a:t>
            </a:r>
            <a:r>
              <a:rPr/>
              <a:t> </a:t>
            </a:r>
            <a:r>
              <a:rPr/>
              <a:t>beep</a:t>
            </a:r>
            <a:r>
              <a:rPr/>
              <a:t> </a:t>
            </a:r>
            <a:r>
              <a:rPr/>
              <a:t>or</a:t>
            </a:r>
            <a:r>
              <a:rPr/>
              <a:t> </a:t>
            </a:r>
            <a:r>
              <a:rPr/>
              <a:t>buzz</a:t>
            </a:r>
            <a:r>
              <a:rPr/>
              <a:t> </a:t>
            </a:r>
            <a:r>
              <a:rPr/>
              <a:t>when</a:t>
            </a:r>
            <a:r>
              <a:rPr/>
              <a:t> </a:t>
            </a:r>
            <a:r>
              <a:rPr/>
              <a:t>you</a:t>
            </a:r>
            <a:r>
              <a:rPr/>
              <a:t> </a:t>
            </a:r>
            <a:r>
              <a:rPr/>
              <a:t>try</a:t>
            </a:r>
            <a:r>
              <a:rPr/>
              <a:t> </a:t>
            </a:r>
            <a:r>
              <a:rPr/>
              <a:t>something</a:t>
            </a:r>
            <a:r>
              <a:rPr/>
              <a:t> </a:t>
            </a:r>
            <a:r>
              <a:rPr/>
              <a:t>outside</a:t>
            </a:r>
            <a:r>
              <a:rPr/>
              <a:t> </a:t>
            </a:r>
            <a:r>
              <a:rPr/>
              <a:t>of</a:t>
            </a:r>
            <a:r>
              <a:rPr/>
              <a:t> </a:t>
            </a:r>
            <a:r>
              <a:rPr/>
              <a:t>a</a:t>
            </a:r>
            <a:r>
              <a:rPr/>
              <a:t> </a:t>
            </a:r>
            <a:r>
              <a:rPr/>
              <a:t>predetermined</a:t>
            </a:r>
            <a:r>
              <a:rPr/>
              <a:t> </a:t>
            </a:r>
            <a:r>
              <a:rPr/>
              <a:t>range.</a:t>
            </a:r>
            <a:r>
              <a:rPr/>
              <a:t> </a:t>
            </a:r>
            <a:r>
              <a:rPr/>
              <a:t>That’s</a:t>
            </a:r>
            <a:r>
              <a:rPr/>
              <a:t> </a:t>
            </a:r>
            <a:r>
              <a:rPr/>
              <a:t>nice,</a:t>
            </a:r>
            <a:r>
              <a:rPr/>
              <a:t> </a:t>
            </a:r>
            <a:r>
              <a:rPr/>
              <a:t>but</a:t>
            </a:r>
            <a:r>
              <a:rPr/>
              <a:t> </a:t>
            </a:r>
            <a:r>
              <a:rPr/>
              <a:t>it</a:t>
            </a:r>
            <a:r>
              <a:rPr/>
              <a:t> </a:t>
            </a:r>
            <a:r>
              <a:rPr/>
              <a:t>is</a:t>
            </a:r>
            <a:r>
              <a:rPr/>
              <a:t> </a:t>
            </a:r>
            <a:r>
              <a:rPr/>
              <a:t>not</a:t>
            </a:r>
            <a:r>
              <a:rPr/>
              <a:t> </a:t>
            </a:r>
            <a:r>
              <a:rPr/>
              <a:t>nearly</a:t>
            </a:r>
            <a:r>
              <a:rPr/>
              <a:t> </a:t>
            </a:r>
            <a:r>
              <a:rPr/>
              <a:t>as</a:t>
            </a:r>
            <a:r>
              <a:rPr/>
              <a:t> </a:t>
            </a:r>
            <a:r>
              <a:rPr/>
              <a:t>flexible</a:t>
            </a:r>
            <a:r>
              <a:rPr/>
              <a:t> </a:t>
            </a:r>
            <a:r>
              <a:rPr/>
              <a:t>as</a:t>
            </a:r>
            <a:r>
              <a:rPr/>
              <a:t> </a:t>
            </a:r>
            <a:r>
              <a:rPr/>
              <a:t>an</a:t>
            </a:r>
            <a:r>
              <a:rPr/>
              <a:t> </a:t>
            </a:r>
            <a:r>
              <a:rPr/>
              <a:t>actual</a:t>
            </a:r>
            <a:r>
              <a:rPr/>
              <a:t> </a:t>
            </a:r>
            <a:r>
              <a:rPr/>
              <a:t>human</a:t>
            </a:r>
            <a:r>
              <a:rPr/>
              <a:t> </a:t>
            </a:r>
            <a:r>
              <a:rPr/>
              <a:t>being.</a:t>
            </a:r>
          </a:p>
          <a:p>
            <a:pPr lvl="0" marL="0" indent="0">
              <a:buNone/>
            </a:pPr>
          </a:p>
          <a:p>
            <a:pPr lvl="0" marL="0" indent="0">
              <a:buNone/>
            </a:pPr>
            <a:r>
              <a:rPr/>
              <a:t>For</a:t>
            </a:r>
            <a:r>
              <a:rPr/>
              <a:t> </a:t>
            </a:r>
            <a:r>
              <a:rPr/>
              <a:t>both</a:t>
            </a:r>
            <a:r>
              <a:rPr/>
              <a:t> </a:t>
            </a:r>
            <a:r>
              <a:rPr/>
              <a:t>questionnaires</a:t>
            </a:r>
            <a:r>
              <a:rPr/>
              <a:t> </a:t>
            </a:r>
            <a:r>
              <a:rPr/>
              <a:t>and</a:t>
            </a:r>
            <a:r>
              <a:rPr/>
              <a:t> </a:t>
            </a:r>
            <a:r>
              <a:rPr/>
              <a:t>interviews,</a:t>
            </a:r>
            <a:r>
              <a:rPr/>
              <a:t> </a:t>
            </a:r>
            <a:r>
              <a:rPr/>
              <a:t>you</a:t>
            </a:r>
            <a:r>
              <a:rPr/>
              <a:t> </a:t>
            </a:r>
            <a:r>
              <a:rPr/>
              <a:t>have</a:t>
            </a:r>
            <a:r>
              <a:rPr/>
              <a:t> </a:t>
            </a:r>
            <a:r>
              <a:rPr/>
              <a:t>three</a:t>
            </a:r>
            <a:r>
              <a:rPr/>
              <a:t> </a:t>
            </a:r>
            <a:r>
              <a:rPr/>
              <a:t>broad</a:t>
            </a:r>
            <a:r>
              <a:rPr/>
              <a:t> </a:t>
            </a:r>
            <a:r>
              <a:rPr/>
              <a:t>class</a:t>
            </a:r>
            <a:r>
              <a:rPr/>
              <a:t> </a:t>
            </a:r>
            <a:r>
              <a:rPr/>
              <a:t>of</a:t>
            </a:r>
            <a:r>
              <a:rPr/>
              <a:t> </a:t>
            </a:r>
            <a:r>
              <a:rPr/>
              <a:t>questions:</a:t>
            </a:r>
            <a:r>
              <a:rPr/>
              <a:t> </a:t>
            </a:r>
            <a:r>
              <a:rPr/>
              <a:t>open</a:t>
            </a:r>
            <a:r>
              <a:rPr/>
              <a:t> </a:t>
            </a:r>
            <a:r>
              <a:rPr/>
              <a:t>ended</a:t>
            </a:r>
            <a:r>
              <a:rPr/>
              <a:t> </a:t>
            </a:r>
            <a:r>
              <a:rPr/>
              <a:t>questions,</a:t>
            </a:r>
            <a:r>
              <a:rPr/>
              <a:t> </a:t>
            </a:r>
            <a:r>
              <a:rPr/>
              <a:t>partial</a:t>
            </a:r>
            <a:r>
              <a:rPr/>
              <a:t> </a:t>
            </a:r>
            <a:r>
              <a:rPr/>
              <a:t>open</a:t>
            </a:r>
            <a:r>
              <a:rPr/>
              <a:t> </a:t>
            </a:r>
            <a:r>
              <a:rPr/>
              <a:t>ended</a:t>
            </a:r>
            <a:r>
              <a:rPr/>
              <a:t> </a:t>
            </a:r>
            <a:r>
              <a:rPr/>
              <a:t>questions</a:t>
            </a:r>
            <a:r>
              <a:rPr/>
              <a:t> </a:t>
            </a:r>
            <a:r>
              <a:rPr/>
              <a:t>and</a:t>
            </a:r>
            <a:r>
              <a:rPr/>
              <a:t> </a:t>
            </a:r>
            <a:r>
              <a:rPr/>
              <a:t>close</a:t>
            </a:r>
            <a:r>
              <a:rPr/>
              <a:t> </a:t>
            </a:r>
            <a:r>
              <a:rPr/>
              <a:t>ended</a:t>
            </a:r>
            <a:r>
              <a:rPr/>
              <a:t> </a:t>
            </a:r>
            <a:r>
              <a:rPr/>
              <a:t>questions.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Open</a:t>
            </a:r>
            <a:r>
              <a:rPr/>
              <a:t> </a:t>
            </a:r>
            <a:r>
              <a:rPr/>
              <a:t>ended</a:t>
            </a:r>
            <a:r>
              <a:rPr/>
              <a:t> </a:t>
            </a:r>
            <a:r>
              <a:rPr/>
              <a:t>questions</a:t>
            </a:r>
            <a:r>
              <a:rPr/>
              <a:t> </a:t>
            </a:r>
            <a:r>
              <a:rPr/>
              <a:t>let</a:t>
            </a:r>
            <a:r>
              <a:rPr/>
              <a:t> </a:t>
            </a:r>
            <a:r>
              <a:rPr/>
              <a:t>people</a:t>
            </a:r>
            <a:r>
              <a:rPr/>
              <a:t> </a:t>
            </a:r>
            <a:r>
              <a:rPr/>
              <a:t>use</a:t>
            </a:r>
            <a:r>
              <a:rPr/>
              <a:t> </a:t>
            </a:r>
            <a:r>
              <a:rPr/>
              <a:t>their</a:t>
            </a:r>
            <a:r>
              <a:rPr/>
              <a:t> </a:t>
            </a:r>
            <a:r>
              <a:rPr/>
              <a:t>own</a:t>
            </a:r>
            <a:r>
              <a:rPr/>
              <a:t> </a:t>
            </a:r>
            <a:r>
              <a:rPr/>
              <a:t>words.</a:t>
            </a:r>
            <a:r>
              <a:rPr/>
              <a:t> </a:t>
            </a:r>
            <a:r>
              <a:rPr/>
              <a:t>You</a:t>
            </a:r>
            <a:r>
              <a:rPr/>
              <a:t> </a:t>
            </a:r>
            <a:r>
              <a:rPr/>
              <a:t>can</a:t>
            </a:r>
            <a:r>
              <a:rPr/>
              <a:t> </a:t>
            </a:r>
            <a:r>
              <a:rPr/>
              <a:t>get</a:t>
            </a:r>
            <a:r>
              <a:rPr/>
              <a:t> </a:t>
            </a:r>
            <a:r>
              <a:rPr/>
              <a:t>an</a:t>
            </a:r>
            <a:r>
              <a:rPr/>
              <a:t> </a:t>
            </a:r>
            <a:r>
              <a:rPr/>
              <a:t>unlimited</a:t>
            </a:r>
            <a:r>
              <a:rPr/>
              <a:t> </a:t>
            </a:r>
            <a:r>
              <a:rPr/>
              <a:t>number</a:t>
            </a:r>
            <a:r>
              <a:rPr/>
              <a:t> </a:t>
            </a:r>
            <a:r>
              <a:rPr/>
              <a:t>of</a:t>
            </a:r>
            <a:r>
              <a:rPr/>
              <a:t> </a:t>
            </a:r>
            <a:r>
              <a:rPr/>
              <a:t>responses,</a:t>
            </a:r>
            <a:r>
              <a:rPr/>
              <a:t> </a:t>
            </a:r>
            <a:r>
              <a:rPr/>
              <a:t>which</a:t>
            </a:r>
            <a:r>
              <a:rPr/>
              <a:t> </a:t>
            </a:r>
            <a:r>
              <a:rPr/>
              <a:t>is</a:t>
            </a:r>
            <a:r>
              <a:rPr/>
              <a:t> </a:t>
            </a:r>
            <a:r>
              <a:rPr/>
              <a:t>both</a:t>
            </a:r>
            <a:r>
              <a:rPr/>
              <a:t> </a:t>
            </a:r>
            <a:r>
              <a:rPr/>
              <a:t>good</a:t>
            </a:r>
            <a:r>
              <a:rPr/>
              <a:t> </a:t>
            </a:r>
            <a:r>
              <a:rPr/>
              <a:t>and</a:t>
            </a:r>
            <a:r>
              <a:rPr/>
              <a:t> </a:t>
            </a:r>
            <a:r>
              <a:rPr/>
              <a:t>bad.</a:t>
            </a:r>
            <a:r>
              <a:rPr/>
              <a:t> </a:t>
            </a:r>
            <a:r>
              <a:rPr/>
              <a:t>The</a:t>
            </a:r>
            <a:r>
              <a:rPr/>
              <a:t> </a:t>
            </a:r>
            <a:r>
              <a:rPr/>
              <a:t>open</a:t>
            </a:r>
            <a:r>
              <a:rPr/>
              <a:t> </a:t>
            </a:r>
            <a:r>
              <a:rPr/>
              <a:t>ended</a:t>
            </a:r>
            <a:r>
              <a:rPr/>
              <a:t> </a:t>
            </a:r>
            <a:r>
              <a:rPr/>
              <a:t>question</a:t>
            </a:r>
            <a:r>
              <a:rPr/>
              <a:t> </a:t>
            </a:r>
            <a:r>
              <a:rPr/>
              <a:t>provides</a:t>
            </a:r>
            <a:r>
              <a:rPr/>
              <a:t> </a:t>
            </a:r>
            <a:r>
              <a:rPr/>
              <a:t>a</a:t>
            </a:r>
            <a:r>
              <a:rPr/>
              <a:t> </a:t>
            </a:r>
            <a:r>
              <a:rPr/>
              <a:t>richer</a:t>
            </a:r>
            <a:r>
              <a:rPr/>
              <a:t> </a:t>
            </a:r>
            <a:r>
              <a:rPr/>
              <a:t>set</a:t>
            </a:r>
            <a:r>
              <a:rPr/>
              <a:t> </a:t>
            </a:r>
            <a:r>
              <a:rPr/>
              <a:t>of</a:t>
            </a:r>
            <a:r>
              <a:rPr/>
              <a:t> </a:t>
            </a:r>
            <a:r>
              <a:rPr/>
              <a:t>responses,</a:t>
            </a:r>
            <a:r>
              <a:rPr/>
              <a:t> </a:t>
            </a:r>
            <a:r>
              <a:rPr/>
              <a:t>but</a:t>
            </a:r>
            <a:r>
              <a:rPr/>
              <a:t> </a:t>
            </a:r>
            <a:r>
              <a:rPr/>
              <a:t>is</a:t>
            </a:r>
            <a:r>
              <a:rPr/>
              <a:t> </a:t>
            </a:r>
            <a:r>
              <a:rPr/>
              <a:t>harder</a:t>
            </a:r>
            <a:r>
              <a:rPr/>
              <a:t> </a:t>
            </a:r>
            <a:r>
              <a:rPr/>
              <a:t>to</a:t>
            </a:r>
            <a:r>
              <a:rPr/>
              <a:t> </a:t>
            </a:r>
            <a:r>
              <a:rPr/>
              <a:t>quantify.</a:t>
            </a:r>
          </a:p>
          <a:p>
            <a:pPr lvl="0" marL="0" indent="0">
              <a:buNone/>
            </a:pPr>
          </a:p>
          <a:p>
            <a:pPr lvl="0" marL="0" indent="0">
              <a:buNone/>
            </a:pPr>
            <a:r>
              <a:rPr/>
              <a:t>If</a:t>
            </a:r>
            <a:r>
              <a:rPr/>
              <a:t> </a:t>
            </a:r>
            <a:r>
              <a:rPr/>
              <a:t>you</a:t>
            </a:r>
            <a:r>
              <a:rPr/>
              <a:t> </a:t>
            </a:r>
            <a:r>
              <a:rPr/>
              <a:t>don’t</a:t>
            </a:r>
            <a:r>
              <a:rPr/>
              <a:t> </a:t>
            </a:r>
            <a:r>
              <a:rPr/>
              <a:t>know</a:t>
            </a:r>
            <a:r>
              <a:rPr/>
              <a:t> </a:t>
            </a:r>
            <a:r>
              <a:rPr/>
              <a:t>the</a:t>
            </a:r>
            <a:r>
              <a:rPr/>
              <a:t> </a:t>
            </a:r>
            <a:r>
              <a:rPr/>
              <a:t>general</a:t>
            </a:r>
            <a:r>
              <a:rPr/>
              <a:t> </a:t>
            </a:r>
            <a:r>
              <a:rPr/>
              <a:t>categories</a:t>
            </a:r>
            <a:r>
              <a:rPr/>
              <a:t> </a:t>
            </a:r>
            <a:r>
              <a:rPr/>
              <a:t>of</a:t>
            </a:r>
            <a:r>
              <a:rPr/>
              <a:t> </a:t>
            </a:r>
            <a:r>
              <a:rPr/>
              <a:t>responses</a:t>
            </a:r>
            <a:r>
              <a:rPr/>
              <a:t> </a:t>
            </a:r>
            <a:r>
              <a:rPr/>
              <a:t>that</a:t>
            </a:r>
            <a:r>
              <a:rPr/>
              <a:t> </a:t>
            </a:r>
            <a:r>
              <a:rPr/>
              <a:t>people</a:t>
            </a:r>
            <a:r>
              <a:rPr/>
              <a:t> </a:t>
            </a:r>
            <a:r>
              <a:rPr/>
              <a:t>can</a:t>
            </a:r>
            <a:r>
              <a:rPr/>
              <a:t> </a:t>
            </a:r>
            <a:r>
              <a:rPr/>
              <a:t>provide</a:t>
            </a:r>
            <a:r>
              <a:rPr/>
              <a:t> </a:t>
            </a:r>
            <a:r>
              <a:rPr/>
              <a:t>in</a:t>
            </a:r>
            <a:r>
              <a:rPr/>
              <a:t> </a:t>
            </a:r>
            <a:r>
              <a:rPr/>
              <a:t>advance,</a:t>
            </a:r>
            <a:r>
              <a:rPr/>
              <a:t> </a:t>
            </a:r>
            <a:r>
              <a:rPr/>
              <a:t>the</a:t>
            </a:r>
            <a:r>
              <a:rPr/>
              <a:t> </a:t>
            </a:r>
            <a:r>
              <a:rPr/>
              <a:t>open</a:t>
            </a:r>
            <a:r>
              <a:rPr/>
              <a:t> </a:t>
            </a:r>
            <a:r>
              <a:rPr/>
              <a:t>ended</a:t>
            </a:r>
            <a:r>
              <a:rPr/>
              <a:t> </a:t>
            </a:r>
            <a:r>
              <a:rPr/>
              <a:t>question</a:t>
            </a:r>
            <a:r>
              <a:rPr/>
              <a:t> </a:t>
            </a:r>
            <a:r>
              <a:rPr/>
              <a:t>is</a:t>
            </a:r>
            <a:r>
              <a:rPr/>
              <a:t> </a:t>
            </a:r>
            <a:r>
              <a:rPr/>
              <a:t>your</a:t>
            </a:r>
            <a:r>
              <a:rPr/>
              <a:t> </a:t>
            </a:r>
            <a:r>
              <a:rPr/>
              <a:t>best</a:t>
            </a:r>
            <a:r>
              <a:rPr/>
              <a:t> </a:t>
            </a:r>
            <a:r>
              <a:rPr/>
              <a:t>friend.</a:t>
            </a:r>
            <a:r>
              <a:rPr/>
              <a:t> </a:t>
            </a:r>
            <a:r>
              <a:rPr/>
              <a:t>But</a:t>
            </a:r>
            <a:r>
              <a:rPr/>
              <a:t> </a:t>
            </a:r>
            <a:r>
              <a:rPr/>
              <a:t>keep</a:t>
            </a:r>
            <a:r>
              <a:rPr/>
              <a:t> </a:t>
            </a:r>
            <a:r>
              <a:rPr/>
              <a:t>in</a:t>
            </a:r>
            <a:r>
              <a:rPr/>
              <a:t> </a:t>
            </a:r>
            <a:r>
              <a:rPr/>
              <a:t>mind</a:t>
            </a:r>
            <a:r>
              <a:rPr/>
              <a:t> </a:t>
            </a:r>
            <a:r>
              <a:rPr/>
              <a:t>that</a:t>
            </a:r>
            <a:r>
              <a:rPr/>
              <a:t> </a:t>
            </a:r>
            <a:r>
              <a:rPr/>
              <a:t>you</a:t>
            </a:r>
            <a:r>
              <a:rPr/>
              <a:t> </a:t>
            </a:r>
            <a:r>
              <a:rPr/>
              <a:t>could</a:t>
            </a:r>
            <a:r>
              <a:rPr/>
              <a:t> </a:t>
            </a:r>
            <a:r>
              <a:rPr/>
              <a:t>use</a:t>
            </a:r>
            <a:r>
              <a:rPr/>
              <a:t> </a:t>
            </a:r>
            <a:r>
              <a:rPr/>
              <a:t>a</a:t>
            </a:r>
            <a:r>
              <a:rPr/>
              <a:t> </a:t>
            </a:r>
            <a:r>
              <a:rPr/>
              <a:t>pilot</a:t>
            </a:r>
            <a:r>
              <a:rPr/>
              <a:t> </a:t>
            </a:r>
            <a:r>
              <a:rPr/>
              <a:t>study</a:t>
            </a:r>
            <a:r>
              <a:rPr/>
              <a:t> </a:t>
            </a:r>
            <a:r>
              <a:rPr/>
              <a:t>with</a:t>
            </a:r>
            <a:r>
              <a:rPr/>
              <a:t> </a:t>
            </a:r>
            <a:r>
              <a:rPr/>
              <a:t>open</a:t>
            </a:r>
            <a:r>
              <a:rPr/>
              <a:t> </a:t>
            </a:r>
            <a:r>
              <a:rPr/>
              <a:t>ended</a:t>
            </a:r>
            <a:r>
              <a:rPr/>
              <a:t> </a:t>
            </a:r>
            <a:r>
              <a:rPr/>
              <a:t>questions</a:t>
            </a:r>
            <a:r>
              <a:rPr/>
              <a:t> </a:t>
            </a:r>
            <a:r>
              <a:rPr/>
              <a:t>to</a:t>
            </a:r>
            <a:r>
              <a:rPr/>
              <a:t> </a:t>
            </a:r>
            <a:r>
              <a:rPr/>
              <a:t>get</a:t>
            </a:r>
            <a:r>
              <a:rPr/>
              <a:t> </a:t>
            </a:r>
            <a:r>
              <a:rPr/>
              <a:t>a</a:t>
            </a:r>
            <a:r>
              <a:rPr/>
              <a:t> </a:t>
            </a:r>
            <a:r>
              <a:rPr/>
              <a:t>general</a:t>
            </a:r>
            <a:r>
              <a:rPr/>
              <a:t> </a:t>
            </a:r>
            <a:r>
              <a:rPr/>
              <a:t>idea</a:t>
            </a:r>
            <a:r>
              <a:rPr/>
              <a:t> </a:t>
            </a:r>
            <a:r>
              <a:rPr/>
              <a:t>of</a:t>
            </a:r>
            <a:r>
              <a:rPr/>
              <a:t> </a:t>
            </a:r>
            <a:r>
              <a:rPr/>
              <a:t>what</a:t>
            </a:r>
            <a:r>
              <a:rPr/>
              <a:t> </a:t>
            </a:r>
            <a:r>
              <a:rPr/>
              <a:t>the</a:t>
            </a:r>
            <a:r>
              <a:rPr/>
              <a:t> </a:t>
            </a:r>
            <a:r>
              <a:rPr/>
              <a:t>possible</a:t>
            </a:r>
            <a:r>
              <a:rPr/>
              <a:t> </a:t>
            </a:r>
            <a:r>
              <a:rPr/>
              <a:t>responses</a:t>
            </a:r>
            <a:r>
              <a:rPr/>
              <a:t> </a:t>
            </a:r>
            <a:r>
              <a:rPr/>
              <a:t>might</a:t>
            </a:r>
            <a:r>
              <a:rPr/>
              <a:t> </a:t>
            </a:r>
            <a:r>
              <a:rPr/>
              <a:t>be</a:t>
            </a:r>
            <a:r>
              <a:rPr/>
              <a:t> </a:t>
            </a:r>
            <a:r>
              <a:rPr/>
              <a:t>and</a:t>
            </a:r>
            <a:r>
              <a:rPr/>
              <a:t> </a:t>
            </a:r>
            <a:r>
              <a:rPr/>
              <a:t>use</a:t>
            </a:r>
            <a:r>
              <a:rPr/>
              <a:t> </a:t>
            </a:r>
            <a:r>
              <a:rPr/>
              <a:t>that</a:t>
            </a:r>
            <a:r>
              <a:rPr/>
              <a:t> </a:t>
            </a:r>
            <a:r>
              <a:rPr/>
              <a:t>to</a:t>
            </a:r>
            <a:r>
              <a:rPr/>
              <a:t> </a:t>
            </a:r>
            <a:r>
              <a:rPr/>
              <a:t>design</a:t>
            </a:r>
            <a:r>
              <a:rPr/>
              <a:t> </a:t>
            </a:r>
            <a:r>
              <a:rPr/>
              <a:t>close</a:t>
            </a:r>
            <a:r>
              <a:rPr/>
              <a:t> </a:t>
            </a:r>
            <a:r>
              <a:rPr/>
              <a:t>ended</a:t>
            </a:r>
            <a:r>
              <a:rPr/>
              <a:t> </a:t>
            </a:r>
            <a:r>
              <a:rPr/>
              <a:t>questions</a:t>
            </a:r>
            <a:r>
              <a:rPr/>
              <a:t> </a:t>
            </a:r>
            <a:r>
              <a:rPr/>
              <a:t>for</a:t>
            </a:r>
            <a:r>
              <a:rPr/>
              <a:t> </a:t>
            </a:r>
            <a:r>
              <a:rPr/>
              <a:t>the</a:t>
            </a:r>
            <a:r>
              <a:rPr/>
              <a:t> </a:t>
            </a:r>
            <a:r>
              <a:rPr/>
              <a:t>full</a:t>
            </a:r>
            <a:r>
              <a:rPr/>
              <a:t> </a:t>
            </a:r>
            <a:r>
              <a:rPr/>
              <a:t>study.</a:t>
            </a:r>
          </a:p>
          <a:p>
            <a:pPr lvl="0" marL="0" indent="0">
              <a:buNone/>
            </a:pPr>
          </a:p>
          <a:p>
            <a:pPr lvl="0" marL="0" indent="0">
              <a:buNone/>
            </a:pPr>
            <a:r>
              <a:rPr/>
              <a:t>The</a:t>
            </a:r>
            <a:r>
              <a:rPr/>
              <a:t> </a:t>
            </a:r>
            <a:r>
              <a:rPr/>
              <a:t>other</a:t>
            </a:r>
            <a:r>
              <a:rPr/>
              <a:t> </a:t>
            </a:r>
            <a:r>
              <a:rPr/>
              <a:t>big</a:t>
            </a:r>
            <a:r>
              <a:rPr/>
              <a:t> </a:t>
            </a:r>
            <a:r>
              <a:rPr/>
              <a:t>advantage</a:t>
            </a:r>
            <a:r>
              <a:rPr/>
              <a:t> </a:t>
            </a:r>
            <a:r>
              <a:rPr/>
              <a:t>of</a:t>
            </a:r>
            <a:r>
              <a:rPr/>
              <a:t> </a:t>
            </a:r>
            <a:r>
              <a:rPr/>
              <a:t>open</a:t>
            </a:r>
            <a:r>
              <a:rPr/>
              <a:t> </a:t>
            </a:r>
            <a:r>
              <a:rPr/>
              <a:t>ended</a:t>
            </a:r>
            <a:r>
              <a:rPr/>
              <a:t> </a:t>
            </a:r>
            <a:r>
              <a:rPr/>
              <a:t>questions</a:t>
            </a:r>
            <a:r>
              <a:rPr/>
              <a:t> </a:t>
            </a:r>
            <a:r>
              <a:rPr/>
              <a:t>is</a:t>
            </a:r>
            <a:r>
              <a:rPr/>
              <a:t> </a:t>
            </a:r>
            <a:r>
              <a:rPr/>
              <a:t>that</a:t>
            </a:r>
            <a:r>
              <a:rPr/>
              <a:t> </a:t>
            </a:r>
            <a:r>
              <a:rPr/>
              <a:t>it</a:t>
            </a:r>
            <a:r>
              <a:rPr/>
              <a:t> </a:t>
            </a:r>
            <a:r>
              <a:rPr/>
              <a:t>avoids</a:t>
            </a:r>
            <a:r>
              <a:rPr/>
              <a:t> </a:t>
            </a:r>
            <a:r>
              <a:rPr/>
              <a:t>pigeon-holing.</a:t>
            </a:r>
            <a:r>
              <a:rPr/>
              <a:t> </a:t>
            </a:r>
            <a:r>
              <a:rPr/>
              <a:t>A</a:t>
            </a:r>
            <a:r>
              <a:rPr/>
              <a:t> </a:t>
            </a:r>
            <a:r>
              <a:rPr/>
              <a:t>pigeon</a:t>
            </a:r>
            <a:r>
              <a:rPr/>
              <a:t> </a:t>
            </a:r>
            <a:r>
              <a:rPr/>
              <a:t>hole</a:t>
            </a:r>
            <a:r>
              <a:rPr/>
              <a:t> </a:t>
            </a:r>
            <a:r>
              <a:rPr/>
              <a:t>is</a:t>
            </a:r>
            <a:r>
              <a:rPr/>
              <a:t> </a:t>
            </a:r>
            <a:r>
              <a:rPr/>
              <a:t>an</a:t>
            </a:r>
            <a:r>
              <a:rPr/>
              <a:t> </a:t>
            </a:r>
            <a:r>
              <a:rPr/>
              <a:t>array</a:t>
            </a:r>
            <a:r>
              <a:rPr/>
              <a:t> </a:t>
            </a:r>
            <a:r>
              <a:rPr/>
              <a:t>of</a:t>
            </a:r>
            <a:r>
              <a:rPr/>
              <a:t> </a:t>
            </a:r>
            <a:r>
              <a:rPr/>
              <a:t>stacked</a:t>
            </a:r>
            <a:r>
              <a:rPr/>
              <a:t> </a:t>
            </a:r>
            <a:r>
              <a:rPr/>
              <a:t>boxes</a:t>
            </a:r>
            <a:r>
              <a:rPr/>
              <a:t> </a:t>
            </a:r>
            <a:r>
              <a:rPr/>
              <a:t>that</a:t>
            </a:r>
            <a:r>
              <a:rPr/>
              <a:t> </a:t>
            </a:r>
            <a:r>
              <a:rPr/>
              <a:t>allow</a:t>
            </a:r>
            <a:r>
              <a:rPr/>
              <a:t> </a:t>
            </a:r>
            <a:r>
              <a:rPr/>
              <a:t>you</a:t>
            </a:r>
            <a:r>
              <a:rPr/>
              <a:t> </a:t>
            </a:r>
            <a:r>
              <a:rPr/>
              <a:t>to</a:t>
            </a:r>
            <a:r>
              <a:rPr/>
              <a:t> </a:t>
            </a:r>
            <a:r>
              <a:rPr/>
              <a:t>sort</a:t>
            </a:r>
            <a:r>
              <a:rPr/>
              <a:t> </a:t>
            </a:r>
            <a:r>
              <a:rPr/>
              <a:t>through</a:t>
            </a:r>
            <a:r>
              <a:rPr/>
              <a:t> </a:t>
            </a:r>
            <a:r>
              <a:rPr/>
              <a:t>paperwork</a:t>
            </a:r>
            <a:r>
              <a:rPr/>
              <a:t> </a:t>
            </a:r>
            <a:r>
              <a:rPr/>
              <a:t>quickly</a:t>
            </a:r>
            <a:r>
              <a:rPr/>
              <a:t> </a:t>
            </a:r>
            <a:r>
              <a:rPr/>
              <a:t>by</a:t>
            </a:r>
            <a:r>
              <a:rPr/>
              <a:t> </a:t>
            </a:r>
            <a:r>
              <a:rPr/>
              <a:t>placing</a:t>
            </a:r>
            <a:r>
              <a:rPr/>
              <a:t> </a:t>
            </a:r>
            <a:r>
              <a:rPr/>
              <a:t>different</a:t>
            </a:r>
            <a:r>
              <a:rPr/>
              <a:t> </a:t>
            </a:r>
            <a:r>
              <a:rPr/>
              <a:t>types</a:t>
            </a:r>
            <a:r>
              <a:rPr/>
              <a:t> </a:t>
            </a:r>
            <a:r>
              <a:rPr/>
              <a:t>of</a:t>
            </a:r>
            <a:r>
              <a:rPr/>
              <a:t> </a:t>
            </a:r>
            <a:r>
              <a:rPr/>
              <a:t>papers</a:t>
            </a:r>
            <a:r>
              <a:rPr/>
              <a:t> </a:t>
            </a:r>
            <a:r>
              <a:rPr/>
              <a:t>into</a:t>
            </a:r>
            <a:r>
              <a:rPr/>
              <a:t> </a:t>
            </a:r>
            <a:r>
              <a:rPr/>
              <a:t>different</a:t>
            </a:r>
            <a:r>
              <a:rPr/>
              <a:t> </a:t>
            </a:r>
            <a:r>
              <a:rPr/>
              <a:t>boxes.</a:t>
            </a:r>
            <a:r>
              <a:rPr/>
              <a:t> </a:t>
            </a:r>
            <a:r>
              <a:rPr/>
              <a:t>The</a:t>
            </a:r>
            <a:r>
              <a:rPr/>
              <a:t> </a:t>
            </a:r>
            <a:r>
              <a:rPr/>
              <a:t>term</a:t>
            </a:r>
            <a:r>
              <a:rPr/>
              <a:t> </a:t>
            </a:r>
            <a:r>
              <a:rPr/>
              <a:t>is</a:t>
            </a:r>
            <a:r>
              <a:rPr/>
              <a:t> </a:t>
            </a:r>
            <a:r>
              <a:rPr/>
              <a:t>often</a:t>
            </a:r>
            <a:r>
              <a:rPr/>
              <a:t> </a:t>
            </a:r>
            <a:r>
              <a:rPr/>
              <a:t>used</a:t>
            </a:r>
            <a:r>
              <a:rPr/>
              <a:t> </a:t>
            </a:r>
            <a:r>
              <a:rPr/>
              <a:t>pejoratively</a:t>
            </a:r>
            <a:r>
              <a:rPr/>
              <a:t> </a:t>
            </a:r>
            <a:r>
              <a:rPr/>
              <a:t>to</a:t>
            </a:r>
            <a:r>
              <a:rPr/>
              <a:t> </a:t>
            </a:r>
            <a:r>
              <a:rPr/>
              <a:t>refer</a:t>
            </a:r>
            <a:r>
              <a:rPr/>
              <a:t> </a:t>
            </a:r>
            <a:r>
              <a:rPr/>
              <a:t>to</a:t>
            </a:r>
            <a:r>
              <a:rPr/>
              <a:t> </a:t>
            </a:r>
            <a:r>
              <a:rPr/>
              <a:t>the</a:t>
            </a:r>
            <a:r>
              <a:rPr/>
              <a:t> </a:t>
            </a:r>
            <a:r>
              <a:rPr/>
              <a:t>process</a:t>
            </a:r>
            <a:r>
              <a:rPr/>
              <a:t> </a:t>
            </a:r>
            <a:r>
              <a:rPr/>
              <a:t>of</a:t>
            </a:r>
            <a:r>
              <a:rPr/>
              <a:t> </a:t>
            </a:r>
            <a:r>
              <a:rPr/>
              <a:t>assigning</a:t>
            </a:r>
            <a:r>
              <a:rPr/>
              <a:t> </a:t>
            </a:r>
            <a:r>
              <a:rPr/>
              <a:t>categories</a:t>
            </a:r>
            <a:r>
              <a:rPr/>
              <a:t> </a:t>
            </a:r>
            <a:r>
              <a:rPr/>
              <a:t>that</a:t>
            </a:r>
            <a:r>
              <a:rPr/>
              <a:t> </a:t>
            </a:r>
            <a:r>
              <a:rPr/>
              <a:t>often</a:t>
            </a:r>
            <a:r>
              <a:rPr/>
              <a:t> </a:t>
            </a:r>
            <a:r>
              <a:rPr/>
              <a:t>are</a:t>
            </a:r>
            <a:r>
              <a:rPr/>
              <a:t> </a:t>
            </a:r>
            <a:r>
              <a:rPr/>
              <a:t>too</a:t>
            </a:r>
            <a:r>
              <a:rPr/>
              <a:t> </a:t>
            </a:r>
            <a:r>
              <a:rPr/>
              <a:t>simplistic</a:t>
            </a:r>
            <a:r>
              <a:rPr/>
              <a:t> </a:t>
            </a:r>
            <a:r>
              <a:rPr/>
              <a:t>because</a:t>
            </a:r>
            <a:r>
              <a:rPr/>
              <a:t> </a:t>
            </a:r>
            <a:r>
              <a:rPr/>
              <a:t>of</a:t>
            </a:r>
            <a:r>
              <a:rPr/>
              <a:t> </a:t>
            </a:r>
            <a:r>
              <a:rPr/>
              <a:t>the</a:t>
            </a:r>
            <a:r>
              <a:rPr/>
              <a:t> </a:t>
            </a:r>
            <a:r>
              <a:rPr/>
              <a:t>limited</a:t>
            </a:r>
            <a:r>
              <a:rPr/>
              <a:t> </a:t>
            </a:r>
            <a:r>
              <a:rPr/>
              <a:t>number</a:t>
            </a:r>
            <a:r>
              <a:rPr/>
              <a:t> </a:t>
            </a:r>
            <a:r>
              <a:rPr/>
              <a:t>of</a:t>
            </a:r>
            <a:r>
              <a:rPr/>
              <a:t> </a:t>
            </a:r>
            <a:r>
              <a:rPr/>
              <a:t>choices.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2.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3.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4.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10</a:t>
            </a:r>
            <a:r>
              <a:rPr/>
              <a:t> </a:t>
            </a:r>
            <a:r>
              <a:rPr/>
              <a:t>-</a:t>
            </a:r>
            <a:r>
              <a:rPr/>
              <a:t> </a:t>
            </a:r>
            <a:r>
              <a:rPr/>
              <a:t>Data</a:t>
            </a:r>
            <a:r>
              <a:rPr/>
              <a:t> </a:t>
            </a:r>
            <a:r>
              <a:rPr/>
              <a:t>collection</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open</a:t>
            </a:r>
            <a:r>
              <a:rPr/>
              <a:t> </a:t>
            </a:r>
            <a:r>
              <a:rPr/>
              <a:t>ended</a:t>
            </a:r>
            <a:r>
              <a:rPr/>
              <a:t> </a:t>
            </a:r>
            <a:r>
              <a:rPr/>
              <a:t>questions</a:t>
            </a:r>
          </a:p>
        </p:txBody>
      </p:sp>
      <p:sp>
        <p:nvSpPr>
          <p:cNvPr id="3" name="Content Placeholder 2"/>
          <p:cNvSpPr>
            <a:spLocks noGrp="1"/>
          </p:cNvSpPr>
          <p:nvPr>
            <p:ph idx="1"/>
          </p:nvPr>
        </p:nvSpPr>
        <p:spPr/>
        <p:txBody>
          <a:bodyPr/>
          <a:lstStyle/>
          <a:p>
            <a:pPr lvl="1"/>
            <a:r>
              <a:rPr/>
              <a:t>Richer, more detailed responses</a:t>
            </a:r>
          </a:p>
          <a:p>
            <a:pPr lvl="1"/>
            <a:r>
              <a:rPr/>
              <a:t>Captures unanticipated responses</a:t>
            </a:r>
          </a:p>
          <a:p>
            <a:pPr lvl="1"/>
            <a:r>
              <a:rPr/>
              <a:t>Avoids “pigeonholing”.</a:t>
            </a:r>
          </a:p>
          <a:p>
            <a:pPr lvl="2"/>
            <a:r>
              <a:rPr/>
              <a:t>“Pigeonholing is a process that attempts to classify disparate entities into a limited number of categories (usually, mutually exclusive ones). The term usually carries connotations of criticism, implying that the classification scheme referred to inadequately reflects the entities being sorted, or that it is based on stereotypes.” Wikipedia.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close</a:t>
            </a:r>
            <a:r>
              <a:rPr/>
              <a:t> </a:t>
            </a:r>
            <a:r>
              <a:rPr/>
              <a:t>ended</a:t>
            </a:r>
            <a:r>
              <a:rPr/>
              <a:t> </a:t>
            </a:r>
            <a:r>
              <a:rPr/>
              <a:t>questions</a:t>
            </a:r>
          </a:p>
        </p:txBody>
      </p:sp>
      <p:sp>
        <p:nvSpPr>
          <p:cNvPr id="3" name="Content Placeholder 2"/>
          <p:cNvSpPr>
            <a:spLocks noGrp="1"/>
          </p:cNvSpPr>
          <p:nvPr>
            <p:ph idx="1"/>
          </p:nvPr>
        </p:nvSpPr>
        <p:spPr/>
        <p:txBody>
          <a:bodyPr/>
          <a:lstStyle/>
          <a:p>
            <a:pPr lvl="1"/>
            <a:r>
              <a:rPr/>
              <a:t>Faster</a:t>
            </a:r>
          </a:p>
          <a:p>
            <a:pPr lvl="1"/>
            <a:r>
              <a:rPr/>
              <a:t>Easier to analyze</a:t>
            </a:r>
          </a:p>
          <a:p>
            <a:pPr lvl="1"/>
            <a:r>
              <a:rPr/>
              <a:t>Better quality control</a:t>
            </a:r>
          </a:p>
          <a:p>
            <a:pPr lvl="0" marL="0" indent="0">
              <a:buNone/>
            </a:pPr>
            <a:r>
              <a:rPr/>
              <a:t>Note: partially open ended questions are a compromise and have the worst of both worlds.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Types</a:t>
            </a:r>
            <a:r>
              <a:rPr/>
              <a:t> </a:t>
            </a:r>
            <a:r>
              <a:rPr/>
              <a:t>of</a:t>
            </a:r>
            <a:r>
              <a:rPr/>
              <a:t> </a:t>
            </a:r>
            <a:r>
              <a:rPr/>
              <a:t>close</a:t>
            </a:r>
            <a:r>
              <a:rPr/>
              <a:t> </a:t>
            </a:r>
            <a:r>
              <a:rPr/>
              <a:t>ended</a:t>
            </a:r>
            <a:r>
              <a:rPr/>
              <a:t> </a:t>
            </a:r>
            <a:r>
              <a:rPr/>
              <a:t>questions</a:t>
            </a:r>
          </a:p>
        </p:txBody>
      </p:sp>
      <p:sp>
        <p:nvSpPr>
          <p:cNvPr id="3" name="Content Placeholder 2"/>
          <p:cNvSpPr>
            <a:spLocks noGrp="1"/>
          </p:cNvSpPr>
          <p:nvPr>
            <p:ph idx="1"/>
          </p:nvPr>
        </p:nvSpPr>
        <p:spPr/>
        <p:txBody>
          <a:bodyPr/>
          <a:lstStyle/>
          <a:p>
            <a:pPr lvl="1"/>
            <a:r>
              <a:rPr/>
              <a:t>Fill in the blank</a:t>
            </a:r>
          </a:p>
          <a:p>
            <a:pPr lvl="1"/>
            <a:r>
              <a:rPr/>
              <a:t>Ordinal scales</a:t>
            </a:r>
          </a:p>
          <a:p>
            <a:pPr lvl="2"/>
            <a:r>
              <a:rPr/>
              <a:t>Semantic differential scales</a:t>
            </a:r>
          </a:p>
          <a:p>
            <a:pPr lvl="2"/>
            <a:r>
              <a:rPr/>
              <a:t>Likert scale</a:t>
            </a:r>
          </a:p>
          <a:p>
            <a:pPr lvl="2"/>
            <a:r>
              <a:rPr/>
              <a:t>Visual analog scale</a:t>
            </a:r>
          </a:p>
          <a:p>
            <a:pPr lvl="1"/>
            <a:r>
              <a:rPr/>
              <a:t>Nominal scales</a:t>
            </a:r>
          </a:p>
          <a:p>
            <a:pPr lvl="2"/>
            <a:r>
              <a:rPr/>
              <a:t>Select one option</a:t>
            </a:r>
          </a:p>
          <a:p>
            <a:pPr lvl="2"/>
            <a:r>
              <a:rPr/>
              <a:t>Select all that apply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Semantic</a:t>
            </a:r>
            <a:r>
              <a:rPr/>
              <a:t> </a:t>
            </a:r>
            <a:r>
              <a:rPr/>
              <a:t>differential</a:t>
            </a:r>
            <a:r>
              <a:rPr/>
              <a:t> </a:t>
            </a:r>
            <a:r>
              <a:rPr/>
              <a:t>scale</a:t>
            </a:r>
          </a:p>
        </p:txBody>
      </p:sp>
      <p:sp>
        <p:nvSpPr>
          <p:cNvPr id="3" name="Content Placeholder 2"/>
          <p:cNvSpPr>
            <a:spLocks noGrp="1"/>
          </p:cNvSpPr>
          <p:nvPr>
            <p:ph idx="1"/>
          </p:nvPr>
        </p:nvSpPr>
        <p:spPr/>
        <p:txBody>
          <a:bodyPr/>
          <a:lstStyle/>
          <a:p>
            <a:pPr lvl="1"/>
            <a:r>
              <a:rPr/>
              <a:t>Pairs of polar opposite adjectives</a:t>
            </a:r>
          </a:p>
          <a:p>
            <a:pPr lvl="1"/>
            <a:r>
              <a:rPr/>
              <a:t>Internal scale with no intermediate descriptors</a:t>
            </a:r>
          </a:p>
          <a:p>
            <a:pPr lvl="1"/>
            <a:r>
              <a:rPr/>
              <a:t>Select a response along the continuum.</a:t>
            </a:r>
          </a:p>
          <a:p>
            <a:pPr lvl="1"/>
            <a:r>
              <a:rPr/>
              <a:t>Common themes</a:t>
            </a:r>
          </a:p>
          <a:p>
            <a:pPr lvl="2"/>
            <a:r>
              <a:rPr/>
              <a:t>Evaluative (good-bad)</a:t>
            </a:r>
          </a:p>
          <a:p>
            <a:pPr lvl="2"/>
            <a:r>
              <a:rPr/>
              <a:t>Potency (strong-weak)</a:t>
            </a:r>
          </a:p>
          <a:p>
            <a:pPr lvl="2"/>
            <a:r>
              <a:rPr/>
              <a:t>Activity (fast-slow)</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a</a:t>
            </a:r>
            <a:r>
              <a:rPr/>
              <a:t> </a:t>
            </a:r>
            <a:r>
              <a:rPr/>
              <a:t>semantic</a:t>
            </a:r>
            <a:r>
              <a:rPr/>
              <a:t> </a:t>
            </a:r>
            <a:r>
              <a:rPr/>
              <a:t>differential</a:t>
            </a:r>
            <a:r>
              <a:rPr/>
              <a:t> </a:t>
            </a:r>
            <a:r>
              <a:rPr/>
              <a:t>scale</a:t>
            </a:r>
          </a:p>
        </p:txBody>
      </p:sp>
      <p:pic>
        <p:nvPicPr>
          <p:cNvPr descr="../images/10/semantic-differential.png" id="0" name="Picture 1"/>
          <p:cNvPicPr>
            <a:picLocks noGrp="1" noChangeAspect="1"/>
          </p:cNvPicPr>
          <p:nvPr/>
        </p:nvPicPr>
        <p:blipFill>
          <a:blip r:embed="rId3"/>
          <a:stretch>
            <a:fillRect/>
          </a:stretch>
        </p:blipFill>
        <p:spPr bwMode="auto">
          <a:xfrm>
            <a:off x="1028700" y="1600200"/>
            <a:ext cx="7099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Semantic</a:t>
            </a:r>
            <a:r>
              <a:rPr/>
              <a:t> </a:t>
            </a:r>
            <a:r>
              <a:rPr/>
              <a:t>differential</a:t>
            </a:r>
            <a:r>
              <a:rPr/>
              <a:t> </a:t>
            </a:r>
            <a:r>
              <a:rPr/>
              <a:t>scale</a:t>
            </a:r>
            <a:r>
              <a:rPr/>
              <a:t> </a:t>
            </a:r>
            <a:r>
              <a:rPr/>
              <a:t>with</a:t>
            </a:r>
            <a:r>
              <a:rPr/>
              <a:t> </a:t>
            </a:r>
            <a:r>
              <a:rPr/>
              <a:t>three</a:t>
            </a:r>
            <a:r>
              <a:rPr/>
              <a:t> </a:t>
            </a:r>
            <a:r>
              <a:rPr/>
              <a:t>items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#2</a:t>
            </a:r>
          </a:p>
        </p:txBody>
      </p:sp>
      <p:sp>
        <p:nvSpPr>
          <p:cNvPr id="3" name="Content Placeholder 2"/>
          <p:cNvSpPr>
            <a:spLocks noGrp="1"/>
          </p:cNvSpPr>
          <p:nvPr>
            <p:ph idx="1"/>
          </p:nvPr>
        </p:nvSpPr>
        <p:spPr/>
        <p:txBody>
          <a:bodyPr/>
          <a:lstStyle/>
          <a:p>
            <a:pPr lvl="1"/>
            <a:r>
              <a:rPr/>
              <a:t>What have you learned?</a:t>
            </a:r>
          </a:p>
          <a:p>
            <a:pPr lvl="2"/>
            <a:r>
              <a:rPr/>
              <a:t>Questionnaires</a:t>
            </a:r>
          </a:p>
          <a:p>
            <a:pPr lvl="2"/>
            <a:r>
              <a:rPr/>
              <a:t>Semantic differential scale</a:t>
            </a:r>
          </a:p>
          <a:p>
            <a:pPr lvl="1"/>
            <a:r>
              <a:rPr/>
              <a:t>What’s up next?</a:t>
            </a:r>
          </a:p>
          <a:p>
            <a:pPr lvl="2"/>
            <a:r>
              <a:rPr/>
              <a:t>Likert scales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analog</a:t>
            </a:r>
            <a:r>
              <a:rPr/>
              <a:t> </a:t>
            </a:r>
            <a:r>
              <a:rPr/>
              <a:t>scale</a:t>
            </a:r>
          </a:p>
        </p:txBody>
      </p:sp>
      <p:sp>
        <p:nvSpPr>
          <p:cNvPr id="3" name="Content Placeholder 2"/>
          <p:cNvSpPr>
            <a:spLocks noGrp="1"/>
          </p:cNvSpPr>
          <p:nvPr>
            <p:ph idx="1"/>
          </p:nvPr>
        </p:nvSpPr>
        <p:spPr/>
        <p:txBody>
          <a:bodyPr/>
          <a:lstStyle/>
          <a:p>
            <a:pPr lvl="1"/>
            <a:r>
              <a:rPr/>
              <a:t>Line segment</a:t>
            </a:r>
          </a:p>
          <a:p>
            <a:pPr lvl="2"/>
            <a:r>
              <a:rPr/>
              <a:t>Total length 100 millimeters</a:t>
            </a:r>
          </a:p>
          <a:p>
            <a:pPr lvl="1"/>
            <a:r>
              <a:rPr/>
              <a:t>Labels at two extremes</a:t>
            </a:r>
          </a:p>
          <a:p>
            <a:pPr lvl="2"/>
            <a:r>
              <a:rPr/>
              <a:t>Alert/Extremely drowsy</a:t>
            </a:r>
          </a:p>
          <a:p>
            <a:pPr lvl="2"/>
            <a:r>
              <a:rPr/>
              <a:t>Energetic/worn out</a:t>
            </a:r>
          </a:p>
          <a:p>
            <a:pPr lvl="2"/>
            <a:r>
              <a:rPr/>
              <a:t>completely full/starving</a:t>
            </a:r>
          </a:p>
          <a:p>
            <a:pPr lvl="1"/>
            <a:r>
              <a:rPr/>
              <a:t>Mark an X along the continuum</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a</a:t>
            </a:r>
            <a:r>
              <a:rPr/>
              <a:t> </a:t>
            </a:r>
            <a:r>
              <a:rPr/>
              <a:t>visual</a:t>
            </a:r>
            <a:r>
              <a:rPr/>
              <a:t> </a:t>
            </a:r>
            <a:r>
              <a:rPr/>
              <a:t>analog</a:t>
            </a:r>
            <a:r>
              <a:rPr/>
              <a:t> </a:t>
            </a:r>
            <a:r>
              <a:rPr/>
              <a:t>scale</a:t>
            </a:r>
          </a:p>
        </p:txBody>
      </p:sp>
      <p:pic>
        <p:nvPicPr>
          <p:cNvPr descr="../images/10/vas.png" id="0" name="Picture 1"/>
          <p:cNvPicPr>
            <a:picLocks noGrp="1" noChangeAspect="1"/>
          </p:cNvPicPr>
          <p:nvPr/>
        </p:nvPicPr>
        <p:blipFill>
          <a:blip r:embed="rId3"/>
          <a:stretch>
            <a:fillRect/>
          </a:stretch>
        </p:blipFill>
        <p:spPr bwMode="auto">
          <a:xfrm>
            <a:off x="1714500" y="1600200"/>
            <a:ext cx="5702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Visual</a:t>
            </a:r>
            <a:r>
              <a:rPr/>
              <a:t> </a:t>
            </a:r>
            <a:r>
              <a:rPr/>
              <a:t>analog</a:t>
            </a:r>
            <a:r>
              <a:rPr/>
              <a:t> </a:t>
            </a:r>
            <a:r>
              <a:rPr/>
              <a:t>scale</a:t>
            </a:r>
            <a:r>
              <a:rPr/>
              <a:t> </a:t>
            </a:r>
            <a:r>
              <a:rPr/>
              <a:t>for</a:t>
            </a:r>
            <a:r>
              <a:rPr/>
              <a:t> </a:t>
            </a:r>
            <a:r>
              <a:rPr/>
              <a:t>pain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Likert</a:t>
            </a:r>
            <a:r>
              <a:rPr/>
              <a:t> </a:t>
            </a:r>
            <a:r>
              <a:rPr/>
              <a:t>scale</a:t>
            </a:r>
          </a:p>
        </p:txBody>
      </p:sp>
      <p:sp>
        <p:nvSpPr>
          <p:cNvPr id="3" name="Content Placeholder 2"/>
          <p:cNvSpPr>
            <a:spLocks noGrp="1"/>
          </p:cNvSpPr>
          <p:nvPr>
            <p:ph idx="1"/>
          </p:nvPr>
        </p:nvSpPr>
        <p:spPr/>
        <p:txBody>
          <a:bodyPr/>
          <a:lstStyle/>
          <a:p>
            <a:pPr lvl="1"/>
            <a:r>
              <a:rPr/>
              <a:t>Discrete values</a:t>
            </a:r>
          </a:p>
          <a:p>
            <a:pPr lvl="1"/>
            <a:r>
              <a:rPr/>
              <a:t>Extremes and intermediate points labelled.</a:t>
            </a:r>
          </a:p>
          <a:p>
            <a:pPr lvl="1"/>
            <a:r>
              <a:rPr/>
              <a:t>Measurements of frequency</a:t>
            </a:r>
          </a:p>
          <a:p>
            <a:pPr lvl="2"/>
            <a:r>
              <a:rPr/>
              <a:t>Very frequently, Frequently, Occasionally, Rarely</a:t>
            </a:r>
          </a:p>
          <a:p>
            <a:pPr lvl="2"/>
            <a:r>
              <a:rPr/>
              <a:t>Never, Rarely, Sometimes, Often</a:t>
            </a:r>
          </a:p>
          <a:p>
            <a:pPr lvl="2"/>
            <a:r>
              <a:rPr/>
              <a:t>Every day, Two or three times a week, Once a week, Less than once a week</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Likert</a:t>
            </a:r>
            <a:r>
              <a:rPr/>
              <a:t> </a:t>
            </a:r>
            <a:r>
              <a:rPr/>
              <a:t>scale</a:t>
            </a:r>
          </a:p>
        </p:txBody>
      </p:sp>
      <p:sp>
        <p:nvSpPr>
          <p:cNvPr id="3" name="Content Placeholder 2"/>
          <p:cNvSpPr>
            <a:spLocks noGrp="1"/>
          </p:cNvSpPr>
          <p:nvPr>
            <p:ph idx="1"/>
          </p:nvPr>
        </p:nvSpPr>
        <p:spPr/>
        <p:txBody>
          <a:bodyPr/>
          <a:lstStyle/>
          <a:p>
            <a:pPr lvl="1"/>
            <a:r>
              <a:rPr/>
              <a:t>Satisfaction (Very satisfied, satisfied, dissatisfied, very dissatisfied)</a:t>
            </a:r>
          </a:p>
          <a:p>
            <a:pPr lvl="1"/>
            <a:r>
              <a:rPr/>
              <a:t>Quality (Very good, Good, Fair, Poor)</a:t>
            </a:r>
          </a:p>
          <a:p>
            <a:pPr lvl="1"/>
            <a:r>
              <a:rPr/>
              <a:t>Agreement scale (5 points)</a:t>
            </a:r>
          </a:p>
          <a:p>
            <a:pPr lvl="2"/>
            <a:r>
              <a:rPr/>
              <a:t>Strongly disagree, disagree, neutral, agree, strongly agree</a:t>
            </a:r>
          </a:p>
          <a:p>
            <a:pPr lvl="1"/>
            <a:r>
              <a:rPr/>
              <a:t>Agreement scale (6 points)</a:t>
            </a:r>
          </a:p>
          <a:p>
            <a:pPr lvl="2"/>
            <a:r>
              <a:rPr/>
              <a:t>Strongly disagree, disagree, slightly disagree, slightly agree, agree, strongly agree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collection</a:t>
            </a:r>
            <a:r>
              <a:rPr/>
              <a:t> </a:t>
            </a:r>
            <a:r>
              <a:rPr/>
              <a:t>methods</a:t>
            </a:r>
          </a:p>
        </p:txBody>
      </p:sp>
      <p:sp>
        <p:nvSpPr>
          <p:cNvPr id="3" name="Content Placeholder 2"/>
          <p:cNvSpPr>
            <a:spLocks noGrp="1"/>
          </p:cNvSpPr>
          <p:nvPr>
            <p:ph idx="1"/>
          </p:nvPr>
        </p:nvSpPr>
        <p:spPr/>
        <p:txBody>
          <a:bodyPr/>
          <a:lstStyle/>
          <a:p>
            <a:pPr lvl="1"/>
            <a:r>
              <a:rPr/>
              <a:t>Data collection methods</a:t>
            </a:r>
          </a:p>
          <a:p>
            <a:pPr lvl="2"/>
            <a:r>
              <a:rPr/>
              <a:t>Focus groups</a:t>
            </a:r>
          </a:p>
          <a:p>
            <a:pPr lvl="2"/>
            <a:r>
              <a:rPr/>
              <a:t>Interviews</a:t>
            </a:r>
          </a:p>
          <a:p>
            <a:pPr lvl="2"/>
            <a:r>
              <a:rPr/>
              <a:t>Questionnaires</a:t>
            </a:r>
          </a:p>
          <a:p>
            <a:pPr lvl="2"/>
            <a:r>
              <a:rPr/>
              <a:t>Case report forms</a:t>
            </a:r>
          </a:p>
          <a:p>
            <a:pPr lvl="2"/>
            <a:r>
              <a:rPr/>
              <a:t>Existing data</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a</a:t>
            </a:r>
            <a:r>
              <a:rPr/>
              <a:t> </a:t>
            </a:r>
            <a:r>
              <a:rPr/>
              <a:t>Likert</a:t>
            </a:r>
            <a:r>
              <a:rPr/>
              <a:t> </a:t>
            </a:r>
            <a:r>
              <a:rPr/>
              <a:t>scale</a:t>
            </a:r>
          </a:p>
        </p:txBody>
      </p:sp>
      <p:pic>
        <p:nvPicPr>
          <p:cNvPr descr="../images/10/likert.png" id="0" name="Picture 1"/>
          <p:cNvPicPr>
            <a:picLocks noGrp="1" noChangeAspect="1"/>
          </p:cNvPicPr>
          <p:nvPr/>
        </p:nvPicPr>
        <p:blipFill>
          <a:blip r:embed="rId3"/>
          <a:stretch>
            <a:fillRect/>
          </a:stretch>
        </p:blipFill>
        <p:spPr bwMode="auto">
          <a:xfrm>
            <a:off x="1320800" y="1600200"/>
            <a:ext cx="6489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Humorous</a:t>
            </a:r>
            <a:r>
              <a:rPr/>
              <a:t> </a:t>
            </a:r>
            <a:r>
              <a:rPr/>
              <a:t>hand</a:t>
            </a:r>
            <a:r>
              <a:rPr/>
              <a:t> </a:t>
            </a:r>
            <a:r>
              <a:rPr/>
              <a:t>drawn</a:t>
            </a:r>
            <a:r>
              <a:rPr/>
              <a:t> </a:t>
            </a:r>
            <a:r>
              <a:rPr/>
              <a:t>image</a:t>
            </a:r>
            <a:r>
              <a:rPr/>
              <a:t> </a:t>
            </a:r>
            <a:r>
              <a:rPr/>
              <a:t>of</a:t>
            </a:r>
            <a:r>
              <a:rPr/>
              <a:t> </a:t>
            </a:r>
            <a:r>
              <a:rPr/>
              <a:t>a</a:t>
            </a:r>
            <a:r>
              <a:rPr/>
              <a:t> </a:t>
            </a:r>
            <a:r>
              <a:rPr/>
              <a:t>Likert</a:t>
            </a:r>
            <a:r>
              <a:rPr/>
              <a:t> </a:t>
            </a:r>
            <a:r>
              <a:rPr/>
              <a:t>scale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Likert</a:t>
            </a:r>
            <a:r>
              <a:rPr/>
              <a:t> </a:t>
            </a:r>
            <a:r>
              <a:rPr/>
              <a:t>response</a:t>
            </a:r>
            <a:r>
              <a:rPr/>
              <a:t> </a:t>
            </a:r>
            <a:r>
              <a:rPr/>
              <a:t>options</a:t>
            </a:r>
          </a:p>
        </p:txBody>
      </p:sp>
      <p:sp>
        <p:nvSpPr>
          <p:cNvPr id="3" name="Content Placeholder 2"/>
          <p:cNvSpPr>
            <a:spLocks noGrp="1"/>
          </p:cNvSpPr>
          <p:nvPr>
            <p:ph idx="1"/>
          </p:nvPr>
        </p:nvSpPr>
        <p:spPr/>
        <p:txBody>
          <a:bodyPr/>
          <a:lstStyle/>
          <a:p>
            <a:pPr lvl="1"/>
            <a:r>
              <a:rPr/>
              <a:t>Number of points</a:t>
            </a:r>
          </a:p>
          <a:p>
            <a:pPr lvl="2"/>
            <a:r>
              <a:rPr/>
              <a:t>Larger is better? worse? than smaller</a:t>
            </a:r>
          </a:p>
          <a:p>
            <a:pPr lvl="2"/>
            <a:r>
              <a:rPr/>
              <a:t>Even is better? worse? than odd</a:t>
            </a:r>
          </a:p>
          <a:p>
            <a:pPr lvl="1"/>
            <a:r>
              <a:rPr/>
              <a:t>Not applicable, Don’t know</a:t>
            </a:r>
          </a:p>
          <a:p>
            <a:pPr lvl="1"/>
            <a:r>
              <a:rPr/>
              <a:t>Reverse scaling</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#3</a:t>
            </a:r>
          </a:p>
        </p:txBody>
      </p:sp>
      <p:sp>
        <p:nvSpPr>
          <p:cNvPr id="3" name="Content Placeholder 2"/>
          <p:cNvSpPr>
            <a:spLocks noGrp="1"/>
          </p:cNvSpPr>
          <p:nvPr>
            <p:ph idx="1"/>
          </p:nvPr>
        </p:nvSpPr>
        <p:spPr/>
        <p:txBody>
          <a:bodyPr/>
          <a:lstStyle/>
          <a:p>
            <a:pPr lvl="1"/>
            <a:r>
              <a:rPr/>
              <a:t>What have you learned?</a:t>
            </a:r>
          </a:p>
          <a:p>
            <a:pPr lvl="2"/>
            <a:r>
              <a:rPr/>
              <a:t>Visual analog scales</a:t>
            </a:r>
          </a:p>
          <a:p>
            <a:pPr lvl="2"/>
            <a:r>
              <a:rPr/>
              <a:t>Likert scales</a:t>
            </a:r>
          </a:p>
          <a:p>
            <a:pPr lvl="1"/>
            <a:r>
              <a:rPr/>
              <a:t>What’s next?</a:t>
            </a:r>
          </a:p>
          <a:p>
            <a:pPr lvl="2"/>
            <a:r>
              <a:rPr/>
              <a:t>Nominal scales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Nominal</a:t>
            </a:r>
            <a:r>
              <a:rPr/>
              <a:t> </a:t>
            </a:r>
            <a:r>
              <a:rPr/>
              <a:t>responses</a:t>
            </a:r>
          </a:p>
        </p:txBody>
      </p:sp>
      <p:sp>
        <p:nvSpPr>
          <p:cNvPr id="3" name="Content Placeholder 2"/>
          <p:cNvSpPr>
            <a:spLocks noGrp="1"/>
          </p:cNvSpPr>
          <p:nvPr>
            <p:ph idx="1"/>
          </p:nvPr>
        </p:nvSpPr>
        <p:spPr/>
        <p:txBody>
          <a:bodyPr/>
          <a:lstStyle/>
          <a:p>
            <a:pPr lvl="1"/>
            <a:r>
              <a:rPr/>
              <a:t>Pick one of the following</a:t>
            </a:r>
          </a:p>
          <a:p>
            <a:pPr lvl="2"/>
            <a:r>
              <a:rPr/>
              <a:t>Assumes mutually exclusive</a:t>
            </a:r>
          </a:p>
          <a:p>
            <a:pPr lvl="1"/>
            <a:r>
              <a:rPr/>
              <a:t>Pick all that apply</a:t>
            </a:r>
          </a:p>
          <a:p>
            <a:pPr lvl="2"/>
            <a:r>
              <a:rPr/>
              <a:t>Allows for overlap</a:t>
            </a:r>
          </a:p>
          <a:p>
            <a:pPr lvl="2"/>
            <a:r>
              <a:rPr/>
              <a:t>Code as multiple binaries</a:t>
            </a:r>
          </a:p>
          <a:p>
            <a:pPr lvl="1"/>
            <a:r>
              <a:rPr/>
              <a:t>Code for “other”</a:t>
            </a:r>
          </a:p>
          <a:p>
            <a:pPr lvl="2"/>
            <a:r>
              <a:rPr/>
              <a:t>Partial open ended</a:t>
            </a:r>
          </a:p>
          <a:p>
            <a:pPr lvl="1"/>
            <a:r>
              <a:rPr/>
              <a:t>Code for “Prefer not to answer”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General</a:t>
            </a:r>
            <a:r>
              <a:rPr/>
              <a:t> </a:t>
            </a:r>
            <a:r>
              <a:rPr/>
              <a:t>structure</a:t>
            </a:r>
            <a:r>
              <a:rPr/>
              <a:t> </a:t>
            </a:r>
            <a:r>
              <a:rPr/>
              <a:t>of</a:t>
            </a:r>
            <a:r>
              <a:rPr/>
              <a:t> </a:t>
            </a:r>
            <a:r>
              <a:rPr/>
              <a:t>a</a:t>
            </a:r>
            <a:r>
              <a:rPr/>
              <a:t> </a:t>
            </a:r>
            <a:r>
              <a:rPr/>
              <a:t>questionnaire</a:t>
            </a:r>
          </a:p>
        </p:txBody>
      </p:sp>
      <p:sp>
        <p:nvSpPr>
          <p:cNvPr id="3" name="Content Placeholder 2"/>
          <p:cNvSpPr>
            <a:spLocks noGrp="1"/>
          </p:cNvSpPr>
          <p:nvPr>
            <p:ph idx="1"/>
          </p:nvPr>
        </p:nvSpPr>
        <p:spPr/>
        <p:txBody>
          <a:bodyPr/>
          <a:lstStyle/>
          <a:p>
            <a:pPr lvl="1"/>
            <a:r>
              <a:rPr/>
              <a:t>Sensitive questions last</a:t>
            </a:r>
          </a:p>
          <a:p>
            <a:pPr lvl="1"/>
            <a:r>
              <a:rPr/>
              <a:t>Broad categories</a:t>
            </a:r>
          </a:p>
          <a:p>
            <a:pPr lvl="2"/>
            <a:r>
              <a:rPr/>
              <a:t>Income</a:t>
            </a:r>
          </a:p>
          <a:p>
            <a:pPr lvl="1"/>
            <a:r>
              <a:rPr/>
              <a:t>Do you really need to ask?</a:t>
            </a:r>
          </a:p>
          <a:p>
            <a:pPr lvl="1"/>
            <a:r>
              <a:rPr/>
              <a:t>Avoid leading up to a question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Practical</a:t>
            </a:r>
            <a:r>
              <a:rPr/>
              <a:t> </a:t>
            </a:r>
            <a:r>
              <a:rPr/>
              <a:t>advice</a:t>
            </a:r>
          </a:p>
        </p:txBody>
      </p:sp>
      <p:sp>
        <p:nvSpPr>
          <p:cNvPr id="3" name="Content Placeholder 2"/>
          <p:cNvSpPr>
            <a:spLocks noGrp="1"/>
          </p:cNvSpPr>
          <p:nvPr>
            <p:ph idx="1"/>
          </p:nvPr>
        </p:nvSpPr>
        <p:spPr/>
        <p:txBody>
          <a:bodyPr/>
          <a:lstStyle/>
          <a:p>
            <a:pPr lvl="1"/>
            <a:r>
              <a:rPr/>
              <a:t>Don’t ask for what you don’t need</a:t>
            </a:r>
          </a:p>
          <a:p>
            <a:pPr lvl="2"/>
            <a:r>
              <a:rPr/>
              <a:t>More data than you have time to analyze</a:t>
            </a:r>
          </a:p>
          <a:p>
            <a:pPr lvl="1"/>
            <a:r>
              <a:rPr/>
              <a:t>Make your questionnaire easy for data entry</a:t>
            </a:r>
          </a:p>
          <a:p>
            <a:pPr lvl="1"/>
            <a:r>
              <a:rPr/>
              <a:t>Pilot test your questionnaire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#4</a:t>
            </a:r>
          </a:p>
        </p:txBody>
      </p:sp>
      <p:sp>
        <p:nvSpPr>
          <p:cNvPr id="3" name="Content Placeholder 2"/>
          <p:cNvSpPr>
            <a:spLocks noGrp="1"/>
          </p:cNvSpPr>
          <p:nvPr>
            <p:ph idx="1"/>
          </p:nvPr>
        </p:nvSpPr>
        <p:spPr/>
        <p:txBody>
          <a:bodyPr/>
          <a:lstStyle/>
          <a:p>
            <a:pPr lvl="1"/>
            <a:r>
              <a:rPr/>
              <a:t>What have we learned</a:t>
            </a:r>
          </a:p>
          <a:p>
            <a:pPr lvl="2"/>
            <a:r>
              <a:rPr/>
              <a:t>Nominal scale questions on questionnaires</a:t>
            </a:r>
          </a:p>
          <a:p>
            <a:pPr lvl="1"/>
            <a:r>
              <a:rPr/>
              <a:t>What is coming up next</a:t>
            </a:r>
          </a:p>
          <a:p>
            <a:pPr lvl="2"/>
            <a:r>
              <a:rPr/>
              <a:t>Case report forms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report</a:t>
            </a:r>
            <a:r>
              <a:rPr/>
              <a:t> </a:t>
            </a:r>
            <a:r>
              <a:rPr/>
              <a:t>form</a:t>
            </a:r>
            <a:r>
              <a:rPr/>
              <a:t> </a:t>
            </a:r>
            <a:r>
              <a:rPr/>
              <a:t>(CRF)</a:t>
            </a:r>
          </a:p>
        </p:txBody>
      </p:sp>
      <p:sp>
        <p:nvSpPr>
          <p:cNvPr id="3" name="Content Placeholder 2"/>
          <p:cNvSpPr>
            <a:spLocks noGrp="1"/>
          </p:cNvSpPr>
          <p:nvPr>
            <p:ph idx="1"/>
          </p:nvPr>
        </p:nvSpPr>
        <p:spPr/>
        <p:txBody>
          <a:bodyPr/>
          <a:lstStyle/>
          <a:p>
            <a:pPr lvl="1"/>
            <a:r>
              <a:rPr/>
              <a:t>Paper or electronic form</a:t>
            </a:r>
          </a:p>
          <a:p>
            <a:pPr lvl="2"/>
            <a:r>
              <a:rPr/>
              <a:t>Prospective studies</a:t>
            </a:r>
          </a:p>
          <a:p>
            <a:pPr lvl="2"/>
            <a:r>
              <a:rPr/>
              <a:t>Retrospective chart reviews</a:t>
            </a:r>
          </a:p>
          <a:p>
            <a:pPr lvl="1"/>
            <a:r>
              <a:rPr/>
              <a:t>Used to collect and store data</a:t>
            </a:r>
          </a:p>
          <a:p>
            <a:pPr lvl="2"/>
            <a:r>
              <a:rPr/>
              <a:t>Filled out by researcher</a:t>
            </a:r>
          </a:p>
          <a:p>
            <a:pPr lvl="2"/>
            <a:r>
              <a:rPr/>
              <a:t>One form per patient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sort</a:t>
            </a:r>
            <a:r>
              <a:rPr/>
              <a:t> </a:t>
            </a:r>
            <a:r>
              <a:rPr/>
              <a:t>of</a:t>
            </a:r>
            <a:r>
              <a:rPr/>
              <a:t> </a:t>
            </a:r>
            <a:r>
              <a:rPr/>
              <a:t>data</a:t>
            </a:r>
          </a:p>
        </p:txBody>
      </p:sp>
      <p:sp>
        <p:nvSpPr>
          <p:cNvPr id="3" name="Content Placeholder 2"/>
          <p:cNvSpPr>
            <a:spLocks noGrp="1"/>
          </p:cNvSpPr>
          <p:nvPr>
            <p:ph idx="1"/>
          </p:nvPr>
        </p:nvSpPr>
        <p:spPr/>
        <p:txBody>
          <a:bodyPr/>
          <a:lstStyle/>
          <a:p>
            <a:pPr lvl="1"/>
            <a:r>
              <a:rPr/>
              <a:t>Medical history</a:t>
            </a:r>
          </a:p>
          <a:p>
            <a:pPr lvl="1"/>
            <a:r>
              <a:rPr/>
              <a:t>Physical</a:t>
            </a:r>
          </a:p>
          <a:p>
            <a:pPr lvl="1"/>
            <a:r>
              <a:rPr/>
              <a:t>Potentially other types of data</a:t>
            </a:r>
          </a:p>
          <a:p>
            <a:pPr lvl="1"/>
            <a:r>
              <a:rPr/>
              <a:t>No personal identifiers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Design</a:t>
            </a:r>
            <a:r>
              <a:rPr/>
              <a:t> </a:t>
            </a:r>
            <a:r>
              <a:rPr/>
              <a:t>issues</a:t>
            </a:r>
          </a:p>
        </p:txBody>
      </p:sp>
      <p:sp>
        <p:nvSpPr>
          <p:cNvPr id="3" name="Content Placeholder 2"/>
          <p:cNvSpPr>
            <a:spLocks noGrp="1"/>
          </p:cNvSpPr>
          <p:nvPr>
            <p:ph idx="1"/>
          </p:nvPr>
        </p:nvSpPr>
        <p:spPr/>
        <p:txBody>
          <a:bodyPr/>
          <a:lstStyle/>
          <a:p>
            <a:pPr lvl="1"/>
            <a:r>
              <a:rPr/>
              <a:t>See the discussion board.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Running</a:t>
            </a:r>
            <a:r>
              <a:rPr/>
              <a:t> </a:t>
            </a:r>
            <a:r>
              <a:rPr/>
              <a:t>focus</a:t>
            </a:r>
            <a:r>
              <a:rPr/>
              <a:t> </a:t>
            </a:r>
            <a:r>
              <a:rPr/>
              <a:t>groups</a:t>
            </a:r>
          </a:p>
        </p:txBody>
      </p:sp>
      <p:sp>
        <p:nvSpPr>
          <p:cNvPr id="3" name="Content Placeholder 2"/>
          <p:cNvSpPr>
            <a:spLocks noGrp="1"/>
          </p:cNvSpPr>
          <p:nvPr>
            <p:ph idx="1"/>
          </p:nvPr>
        </p:nvSpPr>
        <p:spPr/>
        <p:txBody>
          <a:bodyPr/>
          <a:lstStyle/>
          <a:p>
            <a:pPr lvl="1"/>
            <a:r>
              <a:rPr/>
              <a:t>Two person job</a:t>
            </a:r>
          </a:p>
          <a:p>
            <a:pPr lvl="1"/>
            <a:r>
              <a:rPr/>
              <a:t>Facilitator</a:t>
            </a:r>
          </a:p>
          <a:p>
            <a:pPr lvl="2"/>
            <a:r>
              <a:rPr/>
              <a:t>Asks questions</a:t>
            </a:r>
          </a:p>
          <a:p>
            <a:pPr lvl="2"/>
            <a:r>
              <a:rPr/>
              <a:t>Guide discussion, but stays neutral</a:t>
            </a:r>
          </a:p>
          <a:p>
            <a:pPr lvl="1"/>
            <a:r>
              <a:rPr/>
              <a:t>Recorder</a:t>
            </a:r>
          </a:p>
          <a:p>
            <a:pPr lvl="2"/>
            <a:r>
              <a:rPr/>
              <a:t>Runs the tape recorder</a:t>
            </a:r>
          </a:p>
          <a:p>
            <a:pPr lvl="2"/>
            <a:r>
              <a:rPr/>
              <a:t>Keeps written notes</a:t>
            </a:r>
          </a:p>
          <a:p>
            <a:pPr lvl="1"/>
            <a:r>
              <a:rPr/>
              <a:t>Debriefing session</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#5</a:t>
            </a:r>
          </a:p>
        </p:txBody>
      </p:sp>
      <p:sp>
        <p:nvSpPr>
          <p:cNvPr id="3" name="Content Placeholder 2"/>
          <p:cNvSpPr>
            <a:spLocks noGrp="1"/>
          </p:cNvSpPr>
          <p:nvPr>
            <p:ph idx="1"/>
          </p:nvPr>
        </p:nvSpPr>
        <p:spPr/>
        <p:txBody>
          <a:bodyPr/>
          <a:lstStyle/>
          <a:p>
            <a:pPr lvl="1"/>
            <a:r>
              <a:rPr/>
              <a:t>What have we learned</a:t>
            </a:r>
          </a:p>
          <a:p>
            <a:pPr lvl="2"/>
            <a:r>
              <a:rPr/>
              <a:t>Case report forms</a:t>
            </a:r>
          </a:p>
          <a:p>
            <a:pPr lvl="1"/>
            <a:r>
              <a:rPr/>
              <a:t>What is coming up next</a:t>
            </a:r>
          </a:p>
          <a:p>
            <a:pPr lvl="2"/>
            <a:r>
              <a:rPr/>
              <a:t>Existing data sources</a:t>
            </a:r>
          </a:p>
          <a:p>
            <a:pPr lvl="2"/>
            <a:r>
              <a:rPr/>
              <a:t>Advantages of different data collection approaches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Existing</a:t>
            </a:r>
            <a:r>
              <a:rPr/>
              <a:t> </a:t>
            </a:r>
            <a:r>
              <a:rPr/>
              <a:t>data</a:t>
            </a:r>
            <a:r>
              <a:rPr/>
              <a:t> </a:t>
            </a:r>
            <a:r>
              <a:rPr/>
              <a:t>sources</a:t>
            </a:r>
          </a:p>
        </p:txBody>
      </p:sp>
      <p:sp>
        <p:nvSpPr>
          <p:cNvPr id="3" name="Content Placeholder 2"/>
          <p:cNvSpPr>
            <a:spLocks noGrp="1"/>
          </p:cNvSpPr>
          <p:nvPr>
            <p:ph idx="1"/>
          </p:nvPr>
        </p:nvSpPr>
        <p:spPr/>
        <p:txBody>
          <a:bodyPr/>
          <a:lstStyle/>
          <a:p>
            <a:pPr lvl="1"/>
            <a:r>
              <a:rPr/>
              <a:t>Re-analysis of published data</a:t>
            </a:r>
          </a:p>
          <a:p>
            <a:pPr lvl="2"/>
            <a:r>
              <a:rPr/>
              <a:t>Protect confidentiality</a:t>
            </a:r>
          </a:p>
          <a:p>
            <a:pPr lvl="2"/>
            <a:r>
              <a:rPr/>
              <a:t>Give appropriate acknowledgement or co-authorship</a:t>
            </a:r>
          </a:p>
          <a:p>
            <a:pPr lvl="1"/>
            <a:r>
              <a:rPr/>
              <a:t>Curated databases</a:t>
            </a:r>
          </a:p>
          <a:p>
            <a:pPr lvl="2"/>
            <a:r>
              <a:rPr/>
              <a:t>Contractual limitations</a:t>
            </a:r>
          </a:p>
          <a:p>
            <a:pPr lvl="2"/>
            <a:r>
              <a:rPr/>
              <a:t>Sample weights</a:t>
            </a:r>
          </a:p>
          <a:p>
            <a:pPr lvl="1"/>
            <a:r>
              <a:rPr/>
              <a:t>Web scraping</a:t>
            </a:r>
          </a:p>
          <a:p>
            <a:pPr lvl="2"/>
            <a:r>
              <a:rPr/>
              <a:t>Respect limits on volume and speed of download</a:t>
            </a:r>
          </a:p>
          <a:p>
            <a:pPr lvl="2"/>
            <a:r>
              <a:rPr/>
              <a:t>Protect copyrights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focus</a:t>
            </a:r>
            <a:r>
              <a:rPr/>
              <a:t> </a:t>
            </a:r>
            <a:r>
              <a:rPr/>
              <a:t>groups</a:t>
            </a:r>
          </a:p>
        </p:txBody>
      </p:sp>
      <p:sp>
        <p:nvSpPr>
          <p:cNvPr id="3" name="Content Placeholder 2"/>
          <p:cNvSpPr>
            <a:spLocks noGrp="1"/>
          </p:cNvSpPr>
          <p:nvPr>
            <p:ph idx="1"/>
          </p:nvPr>
        </p:nvSpPr>
        <p:spPr/>
        <p:txBody>
          <a:bodyPr/>
          <a:lstStyle/>
          <a:p>
            <a:pPr lvl="1"/>
            <a:r>
              <a:rPr/>
              <a:t>Faster than separate interviews</a:t>
            </a:r>
          </a:p>
          <a:p>
            <a:pPr lvl="1"/>
            <a:r>
              <a:rPr/>
              <a:t>Participants build each others comments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interviews</a:t>
            </a:r>
          </a:p>
        </p:txBody>
      </p:sp>
      <p:sp>
        <p:nvSpPr>
          <p:cNvPr id="3" name="Content Placeholder 2"/>
          <p:cNvSpPr>
            <a:spLocks noGrp="1"/>
          </p:cNvSpPr>
          <p:nvPr>
            <p:ph idx="1"/>
          </p:nvPr>
        </p:nvSpPr>
        <p:spPr/>
        <p:txBody>
          <a:bodyPr/>
          <a:lstStyle/>
          <a:p>
            <a:pPr lvl="1"/>
            <a:r>
              <a:rPr/>
              <a:t>On-the-spot fixes</a:t>
            </a:r>
          </a:p>
          <a:p>
            <a:pPr lvl="1"/>
            <a:r>
              <a:rPr/>
              <a:t>Increased participation rate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a</a:t>
            </a:r>
            <a:r>
              <a:rPr/>
              <a:t> </a:t>
            </a:r>
            <a:r>
              <a:rPr/>
              <a:t>questionnaire</a:t>
            </a:r>
          </a:p>
        </p:txBody>
      </p:sp>
      <p:sp>
        <p:nvSpPr>
          <p:cNvPr id="3" name="Content Placeholder 2"/>
          <p:cNvSpPr>
            <a:spLocks noGrp="1"/>
          </p:cNvSpPr>
          <p:nvPr>
            <p:ph idx="1"/>
          </p:nvPr>
        </p:nvSpPr>
        <p:spPr/>
        <p:txBody>
          <a:bodyPr/>
          <a:lstStyle/>
          <a:p>
            <a:pPr lvl="1"/>
            <a:r>
              <a:rPr/>
              <a:t>Less labor</a:t>
            </a:r>
          </a:p>
          <a:p>
            <a:pPr lvl="1"/>
            <a:r>
              <a:rPr/>
              <a:t>No interviewer bias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existing</a:t>
            </a:r>
            <a:r>
              <a:rPr/>
              <a:t> </a:t>
            </a:r>
            <a:r>
              <a:rPr/>
              <a:t>data</a:t>
            </a:r>
          </a:p>
        </p:txBody>
      </p:sp>
      <p:sp>
        <p:nvSpPr>
          <p:cNvPr id="3" name="Content Placeholder 2"/>
          <p:cNvSpPr>
            <a:spLocks noGrp="1"/>
          </p:cNvSpPr>
          <p:nvPr>
            <p:ph idx="1"/>
          </p:nvPr>
        </p:nvSpPr>
        <p:spPr/>
        <p:txBody>
          <a:bodyPr/>
          <a:lstStyle/>
          <a:p>
            <a:pPr lvl="1"/>
            <a:r>
              <a:rPr/>
              <a:t>Fast</a:t>
            </a:r>
          </a:p>
          <a:p>
            <a:pPr lvl="1"/>
            <a:r>
              <a:rPr/>
              <a:t>Cheap</a:t>
            </a:r>
          </a:p>
          <a:p>
            <a:pPr lvl="1"/>
            <a:r>
              <a:rPr/>
              <a:t>Naturalistic</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We’re</a:t>
            </a:r>
            <a:r>
              <a:rPr/>
              <a:t> </a:t>
            </a:r>
            <a:r>
              <a:rPr/>
              <a:t>done</a:t>
            </a:r>
          </a:p>
        </p:txBody>
      </p:sp>
      <p:sp>
        <p:nvSpPr>
          <p:cNvPr id="3" name="Content Placeholder 2"/>
          <p:cNvSpPr>
            <a:spLocks noGrp="1"/>
          </p:cNvSpPr>
          <p:nvPr>
            <p:ph idx="1"/>
          </p:nvPr>
        </p:nvSpPr>
        <p:spPr/>
        <p:txBody>
          <a:bodyPr/>
          <a:lstStyle/>
          <a:p>
            <a:pPr lvl="1"/>
            <a:r>
              <a:rPr/>
              <a:t>What have you learned</a:t>
            </a:r>
          </a:p>
          <a:p>
            <a:pPr lvl="2"/>
            <a:r>
              <a:rPr/>
              <a:t>Methods of data collection (focus groups, interviews, questionnaires, existing data sources)</a:t>
            </a:r>
          </a:p>
          <a:p>
            <a:pPr lvl="2"/>
            <a:r>
              <a:rPr/>
              <a:t>Advantage of different data collection methods</a:t>
            </a:r>
          </a:p>
          <a:p>
            <a:pPr lvl="1"/>
            <a:r>
              <a:rPr/>
              <a:t>What is coming next week</a:t>
            </a:r>
          </a:p>
          <a:p>
            <a:pPr lvl="2"/>
            <a:r>
              <a:rPr/>
              <a:t>Data quality/data management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Structure</a:t>
            </a:r>
            <a:r>
              <a:rPr/>
              <a:t> </a:t>
            </a:r>
            <a:r>
              <a:rPr/>
              <a:t>of</a:t>
            </a:r>
            <a:r>
              <a:rPr/>
              <a:t> </a:t>
            </a:r>
            <a:r>
              <a:rPr/>
              <a:t>a</a:t>
            </a:r>
            <a:r>
              <a:rPr/>
              <a:t> </a:t>
            </a:r>
            <a:r>
              <a:rPr/>
              <a:t>focus</a:t>
            </a:r>
            <a:r>
              <a:rPr/>
              <a:t> </a:t>
            </a:r>
            <a:r>
              <a:rPr/>
              <a:t>group</a:t>
            </a:r>
          </a:p>
        </p:txBody>
      </p:sp>
      <p:sp>
        <p:nvSpPr>
          <p:cNvPr id="3" name="Content Placeholder 2"/>
          <p:cNvSpPr>
            <a:spLocks noGrp="1"/>
          </p:cNvSpPr>
          <p:nvPr>
            <p:ph idx="1"/>
          </p:nvPr>
        </p:nvSpPr>
        <p:spPr/>
        <p:txBody>
          <a:bodyPr/>
          <a:lstStyle/>
          <a:p>
            <a:pPr lvl="1"/>
            <a:r>
              <a:rPr/>
              <a:t>Six to ten participants</a:t>
            </a:r>
          </a:p>
          <a:p>
            <a:pPr lvl="1"/>
            <a:r>
              <a:rPr/>
              <a:t>Multiple groups</a:t>
            </a:r>
          </a:p>
          <a:p>
            <a:pPr lvl="2"/>
            <a:r>
              <a:rPr/>
              <a:t>Stop when you achieve saturation</a:t>
            </a:r>
          </a:p>
          <a:p>
            <a:pPr lvl="1"/>
            <a:r>
              <a:rPr/>
              <a:t>Sixty to ninety minutes</a:t>
            </a:r>
          </a:p>
          <a:p>
            <a:pPr lvl="1"/>
            <a:r>
              <a:rPr/>
              <a:t>Ten questions, semi-structured interview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Interview</a:t>
            </a:r>
          </a:p>
        </p:txBody>
      </p:sp>
      <p:sp>
        <p:nvSpPr>
          <p:cNvPr id="3" name="Content Placeholder 2"/>
          <p:cNvSpPr>
            <a:spLocks noGrp="1"/>
          </p:cNvSpPr>
          <p:nvPr>
            <p:ph idx="1"/>
          </p:nvPr>
        </p:nvSpPr>
        <p:spPr/>
        <p:txBody>
          <a:bodyPr/>
          <a:lstStyle/>
          <a:p>
            <a:pPr lvl="1"/>
            <a:r>
              <a:rPr/>
              <a:t>Administration</a:t>
            </a:r>
          </a:p>
          <a:p>
            <a:pPr lvl="2"/>
            <a:r>
              <a:rPr/>
              <a:t>Telephone</a:t>
            </a:r>
          </a:p>
          <a:p>
            <a:pPr lvl="2"/>
            <a:r>
              <a:rPr/>
              <a:t>Face-to-face</a:t>
            </a:r>
          </a:p>
          <a:p>
            <a:pPr lvl="1"/>
            <a:r>
              <a:rPr/>
              <a:t>Format</a:t>
            </a:r>
          </a:p>
          <a:p>
            <a:pPr lvl="2"/>
            <a:r>
              <a:rPr/>
              <a:t>Unstructured</a:t>
            </a:r>
          </a:p>
          <a:p>
            <a:pPr lvl="2"/>
            <a:r>
              <a:rPr/>
              <a:t>Semi-structured</a:t>
            </a:r>
          </a:p>
          <a:p>
            <a:pPr lvl="2"/>
            <a:r>
              <a:rPr/>
              <a:t>Structured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structured</a:t>
            </a:r>
            <a:r>
              <a:rPr/>
              <a:t> </a:t>
            </a:r>
            <a:r>
              <a:rPr/>
              <a:t>and</a:t>
            </a:r>
            <a:r>
              <a:rPr/>
              <a:t> </a:t>
            </a:r>
            <a:r>
              <a:rPr/>
              <a:t>unstructured</a:t>
            </a:r>
            <a:r>
              <a:rPr/>
              <a:t> </a:t>
            </a:r>
            <a:r>
              <a:rPr/>
              <a:t>interviews</a:t>
            </a:r>
          </a:p>
        </p:txBody>
      </p:sp>
      <p:pic>
        <p:nvPicPr>
          <p:cNvPr descr="../images/10/interview-schedule.png" id="0" name="Picture 1"/>
          <p:cNvPicPr>
            <a:picLocks noGrp="1" noChangeAspect="1"/>
          </p:cNvPicPr>
          <p:nvPr/>
        </p:nvPicPr>
        <p:blipFill>
          <a:blip r:embed="rId3"/>
          <a:stretch>
            <a:fillRect/>
          </a:stretch>
        </p:blipFill>
        <p:spPr bwMode="auto">
          <a:xfrm>
            <a:off x="1587500" y="1600200"/>
            <a:ext cx="5969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Description</a:t>
            </a:r>
            <a:r>
              <a:rPr/>
              <a:t> </a:t>
            </a:r>
            <a:r>
              <a:rPr/>
              <a:t>of</a:t>
            </a:r>
            <a:r>
              <a:rPr/>
              <a:t> </a:t>
            </a:r>
            <a:r>
              <a:rPr/>
              <a:t>interview</a:t>
            </a:r>
            <a:r>
              <a:rPr/>
              <a:t> </a:t>
            </a:r>
            <a:r>
              <a:rPr/>
              <a:t>for</a:t>
            </a:r>
            <a:r>
              <a:rPr/>
              <a:t> </a:t>
            </a:r>
            <a:r>
              <a:rPr/>
              <a:t>child</a:t>
            </a:r>
            <a:r>
              <a:rPr/>
              <a:t> </a:t>
            </a:r>
            <a:r>
              <a:rPr/>
              <a:t>abuse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#1</a:t>
            </a:r>
          </a:p>
        </p:txBody>
      </p:sp>
      <p:sp>
        <p:nvSpPr>
          <p:cNvPr id="3" name="Content Placeholder 2"/>
          <p:cNvSpPr>
            <a:spLocks noGrp="1"/>
          </p:cNvSpPr>
          <p:nvPr>
            <p:ph idx="1"/>
          </p:nvPr>
        </p:nvSpPr>
        <p:spPr/>
        <p:txBody>
          <a:bodyPr/>
          <a:lstStyle/>
          <a:p>
            <a:pPr lvl="1"/>
            <a:r>
              <a:rPr/>
              <a:t>What have you learned?</a:t>
            </a:r>
          </a:p>
          <a:p>
            <a:pPr lvl="2"/>
            <a:r>
              <a:rPr/>
              <a:t>Focus groups</a:t>
            </a:r>
          </a:p>
          <a:p>
            <a:pPr lvl="2"/>
            <a:r>
              <a:rPr/>
              <a:t>Interviews</a:t>
            </a:r>
          </a:p>
          <a:p>
            <a:pPr lvl="1"/>
            <a:r>
              <a:rPr/>
              <a:t>What is coming next?</a:t>
            </a:r>
          </a:p>
          <a:p>
            <a:pPr lvl="2"/>
            <a:r>
              <a:rPr/>
              <a:t>Questionnaires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Questionnaire</a:t>
            </a:r>
          </a:p>
        </p:txBody>
      </p:sp>
      <p:sp>
        <p:nvSpPr>
          <p:cNvPr id="3" name="Content Placeholder 2"/>
          <p:cNvSpPr>
            <a:spLocks noGrp="1"/>
          </p:cNvSpPr>
          <p:nvPr>
            <p:ph idx="1"/>
          </p:nvPr>
        </p:nvSpPr>
        <p:spPr/>
        <p:txBody>
          <a:bodyPr/>
          <a:lstStyle/>
          <a:p>
            <a:pPr lvl="1"/>
            <a:r>
              <a:rPr/>
              <a:t>Not the same as a survey</a:t>
            </a:r>
          </a:p>
          <a:p>
            <a:pPr lvl="2"/>
            <a:r>
              <a:rPr/>
              <a:t>Questionnaire is the form</a:t>
            </a:r>
          </a:p>
          <a:p>
            <a:pPr lvl="2"/>
            <a:r>
              <a:rPr/>
              <a:t>Survey is the process</a:t>
            </a:r>
          </a:p>
          <a:p>
            <a:pPr lvl="1"/>
            <a:r>
              <a:rPr/>
              <a:t>Administration</a:t>
            </a:r>
          </a:p>
          <a:p>
            <a:pPr lvl="2"/>
            <a:r>
              <a:rPr/>
              <a:t>Mail</a:t>
            </a:r>
          </a:p>
          <a:p>
            <a:pPr lvl="2"/>
            <a:r>
              <a:rPr/>
              <a:t>Computer (REDCap)</a:t>
            </a:r>
          </a:p>
          <a:p>
            <a:pPr lvl="2"/>
            <a:r>
              <a:rPr/>
              <a:t>Telephone</a:t>
            </a:r>
          </a:p>
          <a:p>
            <a:pPr lvl="2"/>
            <a:r>
              <a:rPr/>
              <a:t>In person</a:t>
            </a:r>
          </a:p>
          <a:p>
            <a:pPr lvl="0" marL="0" indent="0">
              <a:buNone/>
            </a:pPr>
            <a:r>
              <a:rPr/>
              <a:t>Note: telephone and in person questionnaires could be classified as interviews.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Question</a:t>
            </a:r>
            <a:r>
              <a:rPr/>
              <a:t> </a:t>
            </a:r>
            <a:r>
              <a:rPr/>
              <a:t>types</a:t>
            </a:r>
          </a:p>
        </p:txBody>
      </p:sp>
      <p:sp>
        <p:nvSpPr>
          <p:cNvPr id="3" name="Content Placeholder 2"/>
          <p:cNvSpPr>
            <a:spLocks noGrp="1"/>
          </p:cNvSpPr>
          <p:nvPr>
            <p:ph idx="1"/>
          </p:nvPr>
        </p:nvSpPr>
        <p:spPr/>
        <p:txBody>
          <a:bodyPr/>
          <a:lstStyle/>
          <a:p>
            <a:pPr lvl="1"/>
            <a:r>
              <a:rPr/>
              <a:t>No one to supervise if person answers “incorrectly”.</a:t>
            </a:r>
          </a:p>
          <a:p>
            <a:pPr lvl="2"/>
            <a:r>
              <a:rPr/>
              <a:t>Q. What is your age? A. Older than dirt.</a:t>
            </a:r>
          </a:p>
          <a:p>
            <a:pPr lvl="2"/>
            <a:r>
              <a:rPr/>
              <a:t>Q. What is the one word that describes your greatest weakness? A. Inability to follow directions.</a:t>
            </a:r>
          </a:p>
          <a:p>
            <a:pPr lvl="1"/>
            <a:r>
              <a:rPr/>
              <a:t>Three broad classes of questions</a:t>
            </a:r>
          </a:p>
          <a:p>
            <a:pPr lvl="2"/>
            <a:r>
              <a:rPr/>
              <a:t>Open ended</a:t>
            </a:r>
          </a:p>
          <a:p>
            <a:pPr lvl="2"/>
            <a:r>
              <a:rPr/>
              <a:t>Partial open ended</a:t>
            </a:r>
          </a:p>
          <a:p>
            <a:pPr lvl="2"/>
            <a:r>
              <a:rPr/>
              <a:t>Close ended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10 - Data collection</dc:title>
  <dc:creator>Steve Simon</dc:creator>
  <cp:keywords/>
  <dcterms:created xsi:type="dcterms:W3CDTF">2022-03-23T18:03:37Z</dcterms:created>
  <dcterms:modified xsi:type="dcterms:W3CDTF">2022-03-23T18:03:37Z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
  </property>
</Properties>
</file>