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notesMaster" Target="notesMasters/notesMaster1.xml" /><Relationship Id="rId12" Type="http://schemas.openxmlformats.org/officeDocument/2006/relationships/tableStyles" Target="tableStyles.xml" /><Relationship Id="rId11" Type="http://schemas.openxmlformats.org/officeDocument/2006/relationships/theme" Target="theme/theme1.xml" /><Relationship Id="rId1" Type="http://schemas.openxmlformats.org/officeDocument/2006/relationships/slideMaster" Target="slideMasters/slideMaster1.xml" /><Relationship Id="rId10" Type="http://schemas.openxmlformats.org/officeDocument/2006/relationships/viewProps" Target="viewProps.xml" /><Relationship Id="rId9"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varying</a:t>
            </a:r>
            <a:r>
              <a:rPr/>
              <a:t> </a:t>
            </a:r>
            <a:r>
              <a:rPr/>
              <a:t>definitions,</a:t>
            </a:r>
            <a:r>
              <a:rPr/>
              <a:t> </a:t>
            </a:r>
            <a:r>
              <a:rPr/>
              <a:t>but</a:t>
            </a:r>
            <a:r>
              <a:rPr/>
              <a:t> </a:t>
            </a:r>
            <a:r>
              <a:rPr/>
              <a:t>a</a:t>
            </a:r>
            <a:r>
              <a:rPr/>
              <a:t> </a:t>
            </a:r>
            <a:r>
              <a:rPr/>
              <a:t>website</a:t>
            </a:r>
            <a:r>
              <a:rPr/>
              <a:t> </a:t>
            </a:r>
            <a:r>
              <a:rPr/>
              <a:t>devoted</a:t>
            </a:r>
            <a:r>
              <a:rPr/>
              <a:t> </a:t>
            </a:r>
            <a:r>
              <a:rPr/>
              <a:t>to</a:t>
            </a:r>
            <a:r>
              <a:rPr/>
              <a:t> </a:t>
            </a:r>
            <a:r>
              <a:rPr/>
              <a:t>plagiarism</a:t>
            </a:r>
            <a:r>
              <a:rPr/>
              <a:t> </a:t>
            </a:r>
            <a:r>
              <a:rPr/>
              <a:t>describes</a:t>
            </a:r>
            <a:r>
              <a:rPr/>
              <a:t> </a:t>
            </a:r>
            <a:r>
              <a:rPr/>
              <a:t>it</a:t>
            </a:r>
            <a:r>
              <a:rPr/>
              <a:t> </a:t>
            </a:r>
            <a:r>
              <a:rPr/>
              <a:t>“</a:t>
            </a:r>
            <a:r>
              <a:rPr/>
              <a:t>an</a:t>
            </a:r>
            <a:r>
              <a:rPr/>
              <a:t> </a:t>
            </a:r>
            <a:r>
              <a:rPr/>
              <a:t>act</a:t>
            </a:r>
            <a:r>
              <a:rPr/>
              <a:t> </a:t>
            </a:r>
            <a:r>
              <a:rPr/>
              <a:t>of</a:t>
            </a:r>
            <a:r>
              <a:rPr/>
              <a:t> </a:t>
            </a:r>
            <a:r>
              <a:rPr/>
              <a:t>fraud</a:t>
            </a:r>
            <a:r>
              <a:rPr/>
              <a:t>”</a:t>
            </a:r>
            <a:r>
              <a:rPr/>
              <a:t>.</a:t>
            </a:r>
            <a:r>
              <a:rPr/>
              <a:t> </a:t>
            </a:r>
            <a:r>
              <a:rPr/>
              <a:t>It</a:t>
            </a:r>
            <a:r>
              <a:rPr/>
              <a:t> </a:t>
            </a:r>
            <a:r>
              <a:rPr/>
              <a:t>is</a:t>
            </a:r>
            <a:r>
              <a:rPr/>
              <a:t> </a:t>
            </a:r>
            <a:r>
              <a:rPr/>
              <a:t>a</a:t>
            </a:r>
            <a:r>
              <a:rPr/>
              <a:t> </a:t>
            </a:r>
            <a:r>
              <a:rPr/>
              <a:t>double</a:t>
            </a:r>
            <a:r>
              <a:rPr/>
              <a:t> </a:t>
            </a:r>
            <a:r>
              <a:rPr/>
              <a:t>crime</a:t>
            </a:r>
            <a:r>
              <a:rPr/>
              <a:t> </a:t>
            </a:r>
            <a:r>
              <a:rPr/>
              <a:t>because</a:t>
            </a:r>
            <a:r>
              <a:rPr/>
              <a:t> </a:t>
            </a:r>
            <a:r>
              <a:rPr/>
              <a:t>it</a:t>
            </a:r>
            <a:r>
              <a:rPr/>
              <a:t> </a:t>
            </a:r>
            <a:r>
              <a:rPr/>
              <a:t>is</a:t>
            </a:r>
            <a:r>
              <a:rPr/>
              <a:t> </a:t>
            </a:r>
            <a:r>
              <a:rPr/>
              <a:t>“</a:t>
            </a:r>
            <a:r>
              <a:rPr/>
              <a:t>both</a:t>
            </a:r>
            <a:r>
              <a:rPr/>
              <a:t> </a:t>
            </a:r>
            <a:r>
              <a:rPr/>
              <a:t>stealing</a:t>
            </a:r>
            <a:r>
              <a:rPr/>
              <a:t> </a:t>
            </a:r>
            <a:r>
              <a:rPr/>
              <a:t>someone</a:t>
            </a:r>
            <a:r>
              <a:rPr/>
              <a:t> </a:t>
            </a:r>
            <a:r>
              <a:rPr/>
              <a:t>else’s</a:t>
            </a:r>
            <a:r>
              <a:rPr/>
              <a:t> </a:t>
            </a:r>
            <a:r>
              <a:rPr/>
              <a:t>work</a:t>
            </a:r>
            <a:r>
              <a:rPr/>
              <a:t> </a:t>
            </a:r>
            <a:r>
              <a:rPr/>
              <a:t>and</a:t>
            </a:r>
            <a:r>
              <a:rPr/>
              <a:t> </a:t>
            </a:r>
            <a:r>
              <a:rPr/>
              <a:t>lying</a:t>
            </a:r>
            <a:r>
              <a:rPr/>
              <a:t> </a:t>
            </a:r>
            <a:r>
              <a:rPr/>
              <a:t>about</a:t>
            </a:r>
            <a:r>
              <a:rPr/>
              <a:t> </a:t>
            </a:r>
            <a:r>
              <a:rPr/>
              <a:t>it</a:t>
            </a:r>
            <a:r>
              <a:rPr/>
              <a:t> </a:t>
            </a:r>
            <a:r>
              <a:rPr/>
              <a:t>afterward.</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should</a:t>
            </a:r>
            <a:r>
              <a:rPr/>
              <a:t> </a:t>
            </a:r>
            <a:r>
              <a:rPr/>
              <a:t>always</a:t>
            </a:r>
            <a:r>
              <a:rPr/>
              <a:t> </a:t>
            </a:r>
            <a:r>
              <a:rPr/>
              <a:t>acknowledge</a:t>
            </a:r>
            <a:r>
              <a:rPr/>
              <a:t> </a:t>
            </a:r>
            <a:r>
              <a:rPr/>
              <a:t>the</a:t>
            </a:r>
            <a:r>
              <a:rPr/>
              <a:t> </a:t>
            </a:r>
            <a:r>
              <a:rPr/>
              <a:t>source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is</a:t>
            </a:r>
            <a:r>
              <a:rPr/>
              <a:t> </a:t>
            </a:r>
            <a:r>
              <a:rPr/>
              <a:t>some</a:t>
            </a:r>
            <a:r>
              <a:rPr/>
              <a:t> </a:t>
            </a:r>
            <a:r>
              <a:rPr/>
              <a:t>commonality</a:t>
            </a:r>
            <a:r>
              <a:rPr/>
              <a:t> </a:t>
            </a:r>
            <a:r>
              <a:rPr/>
              <a:t>between</a:t>
            </a:r>
            <a:r>
              <a:rPr/>
              <a:t> </a:t>
            </a:r>
            <a:r>
              <a:rPr/>
              <a:t>copyright</a:t>
            </a:r>
            <a:r>
              <a:rPr/>
              <a:t> </a:t>
            </a:r>
            <a:r>
              <a:rPr/>
              <a:t>infringement</a:t>
            </a:r>
            <a:r>
              <a:rPr/>
              <a:t> </a:t>
            </a:r>
            <a:r>
              <a:rPr/>
              <a:t>and</a:t>
            </a:r>
            <a:r>
              <a:rPr/>
              <a:t> </a:t>
            </a:r>
            <a:r>
              <a:rPr/>
              <a:t>plagiarism.</a:t>
            </a:r>
            <a:r>
              <a:rPr/>
              <a:t> </a:t>
            </a:r>
            <a:r>
              <a:rPr/>
              <a:t>Copyright</a:t>
            </a:r>
            <a:r>
              <a:rPr/>
              <a:t> </a:t>
            </a:r>
            <a:r>
              <a:rPr/>
              <a:t>infringement</a:t>
            </a:r>
            <a:r>
              <a:rPr/>
              <a:t> </a:t>
            </a:r>
            <a:r>
              <a:rPr/>
              <a:t>is</a:t>
            </a:r>
            <a:r>
              <a:rPr/>
              <a:t> </a:t>
            </a:r>
            <a:r>
              <a:rPr/>
              <a:t>stealing</a:t>
            </a:r>
            <a:r>
              <a:rPr/>
              <a:t> </a:t>
            </a:r>
            <a:r>
              <a:rPr/>
              <a:t>someone</a:t>
            </a:r>
            <a:r>
              <a:rPr/>
              <a:t> </a:t>
            </a:r>
            <a:r>
              <a:rPr/>
              <a:t>else’s</a:t>
            </a:r>
            <a:r>
              <a:rPr/>
              <a:t> </a:t>
            </a:r>
            <a:r>
              <a:rPr/>
              <a:t>work.</a:t>
            </a:r>
            <a:r>
              <a:rPr/>
              <a:t> </a:t>
            </a:r>
            <a:r>
              <a:rPr/>
              <a:t>But</a:t>
            </a:r>
            <a:r>
              <a:rPr/>
              <a:t> </a:t>
            </a:r>
            <a:r>
              <a:rPr/>
              <a:t>if</a:t>
            </a:r>
            <a:r>
              <a:rPr/>
              <a:t> </a:t>
            </a:r>
            <a:r>
              <a:rPr/>
              <a:t>you</a:t>
            </a:r>
            <a:r>
              <a:rPr/>
              <a:t> </a:t>
            </a:r>
            <a:r>
              <a:rPr/>
              <a:t>don’t</a:t>
            </a:r>
            <a:r>
              <a:rPr/>
              <a:t> </a:t>
            </a:r>
            <a:r>
              <a:rPr/>
              <a:t>lie</a:t>
            </a:r>
            <a:r>
              <a:rPr/>
              <a:t> </a:t>
            </a:r>
            <a:r>
              <a:rPr/>
              <a:t>about</a:t>
            </a:r>
            <a:r>
              <a:rPr/>
              <a:t> </a:t>
            </a:r>
            <a:r>
              <a:rPr/>
              <a:t>it,</a:t>
            </a:r>
            <a:r>
              <a:rPr/>
              <a:t> </a:t>
            </a:r>
            <a:r>
              <a:rPr/>
              <a:t>it</a:t>
            </a:r>
            <a:r>
              <a:rPr/>
              <a:t> </a:t>
            </a:r>
            <a:r>
              <a:rPr/>
              <a:t>is</a:t>
            </a:r>
            <a:r>
              <a:rPr/>
              <a:t> </a:t>
            </a:r>
            <a:r>
              <a:rPr/>
              <a:t>not</a:t>
            </a:r>
            <a:r>
              <a:rPr/>
              <a:t> </a:t>
            </a:r>
            <a:r>
              <a:rPr/>
              <a:t>plagiarism.</a:t>
            </a:r>
          </a:p>
          <a:p>
            <a:pPr lvl="0" marL="0" indent="0">
              <a:buNone/>
            </a:pPr>
          </a:p>
          <a:p>
            <a:pPr lvl="0" marL="0" indent="0">
              <a:buNone/>
            </a:pPr>
            <a:r>
              <a:rPr/>
              <a:t>The</a:t>
            </a:r>
            <a:r>
              <a:rPr/>
              <a:t> </a:t>
            </a:r>
            <a:r>
              <a:rPr/>
              <a:t>flip</a:t>
            </a:r>
            <a:r>
              <a:rPr/>
              <a:t> </a:t>
            </a:r>
            <a:r>
              <a:rPr/>
              <a:t>side</a:t>
            </a:r>
            <a:r>
              <a:rPr/>
              <a:t> </a:t>
            </a:r>
            <a:r>
              <a:rPr/>
              <a:t>of</a:t>
            </a:r>
            <a:r>
              <a:rPr/>
              <a:t> </a:t>
            </a:r>
            <a:r>
              <a:rPr/>
              <a:t>the</a:t>
            </a:r>
            <a:r>
              <a:rPr/>
              <a:t> </a:t>
            </a:r>
            <a:r>
              <a:rPr/>
              <a:t>coin</a:t>
            </a:r>
            <a:r>
              <a:rPr/>
              <a:t> </a:t>
            </a:r>
            <a:r>
              <a:rPr/>
              <a:t>is</a:t>
            </a:r>
            <a:r>
              <a:rPr/>
              <a:t> </a:t>
            </a:r>
            <a:r>
              <a:rPr/>
              <a:t>that</a:t>
            </a:r>
            <a:r>
              <a:rPr/>
              <a:t> </a:t>
            </a:r>
            <a:r>
              <a:rPr/>
              <a:t>you</a:t>
            </a:r>
            <a:r>
              <a:rPr/>
              <a:t> </a:t>
            </a:r>
            <a:r>
              <a:rPr/>
              <a:t>can</a:t>
            </a:r>
            <a:r>
              <a:rPr/>
              <a:t> </a:t>
            </a:r>
            <a:r>
              <a:rPr/>
              <a:t>plagiarize</a:t>
            </a:r>
            <a:r>
              <a:rPr/>
              <a:t> </a:t>
            </a:r>
            <a:r>
              <a:rPr/>
              <a:t>works</a:t>
            </a:r>
            <a:r>
              <a:rPr/>
              <a:t> </a:t>
            </a:r>
            <a:r>
              <a:rPr/>
              <a:t>that</a:t>
            </a:r>
            <a:r>
              <a:rPr/>
              <a:t> </a:t>
            </a:r>
            <a:r>
              <a:rPr/>
              <a:t>are</a:t>
            </a:r>
            <a:r>
              <a:rPr/>
              <a:t> </a:t>
            </a:r>
            <a:r>
              <a:rPr/>
              <a:t>not</a:t>
            </a:r>
            <a:r>
              <a:rPr/>
              <a:t> </a:t>
            </a:r>
            <a:r>
              <a:rPr/>
              <a:t>copyrighted</a:t>
            </a:r>
            <a:r>
              <a:rPr/>
              <a:t> </a:t>
            </a:r>
            <a:r>
              <a:rPr/>
              <a:t>or</a:t>
            </a:r>
            <a:r>
              <a:rPr/>
              <a:t> </a:t>
            </a:r>
            <a:r>
              <a:rPr/>
              <a:t>where</a:t>
            </a:r>
            <a:r>
              <a:rPr/>
              <a:t> </a:t>
            </a:r>
            <a:r>
              <a:rPr/>
              <a:t>you</a:t>
            </a:r>
            <a:r>
              <a:rPr/>
              <a:t> </a:t>
            </a:r>
            <a:r>
              <a:rPr/>
              <a:t>are</a:t>
            </a:r>
            <a:r>
              <a:rPr/>
              <a:t> </a:t>
            </a:r>
            <a:r>
              <a:rPr/>
              <a:t>covered</a:t>
            </a:r>
            <a:r>
              <a:rPr/>
              <a:t> </a:t>
            </a:r>
            <a:r>
              <a:rPr/>
              <a:t>under</a:t>
            </a:r>
            <a:r>
              <a:rPr/>
              <a:t> </a:t>
            </a:r>
            <a:r>
              <a:rPr/>
              <a:t>the</a:t>
            </a:r>
            <a:r>
              <a:rPr/>
              <a:t> </a:t>
            </a:r>
            <a:r>
              <a:rPr/>
              <a:t>fair</a:t>
            </a:r>
            <a:r>
              <a:rPr/>
              <a:t> </a:t>
            </a:r>
            <a:r>
              <a:rPr/>
              <a:t>use</a:t>
            </a:r>
            <a:r>
              <a:rPr/>
              <a:t> </a:t>
            </a:r>
            <a:r>
              <a:rPr/>
              <a:t>provisions</a:t>
            </a:r>
            <a:r>
              <a:rPr/>
              <a:t> </a:t>
            </a:r>
            <a:r>
              <a:rPr/>
              <a:t>of</a:t>
            </a:r>
            <a:r>
              <a:rPr/>
              <a:t> </a:t>
            </a:r>
            <a:r>
              <a:rPr/>
              <a:t>the</a:t>
            </a:r>
            <a:r>
              <a:rPr/>
              <a:t> </a:t>
            </a:r>
            <a:r>
              <a:rPr/>
              <a:t>copyright</a:t>
            </a:r>
            <a:r>
              <a:rPr/>
              <a:t> </a:t>
            </a:r>
            <a:r>
              <a:rPr/>
              <a:t>law</a:t>
            </a:r>
            <a:r>
              <a:rPr/>
              <a:t> </a:t>
            </a:r>
            <a:r>
              <a:rPr/>
              <a:t>or</a:t>
            </a:r>
            <a:r>
              <a:rPr/>
              <a:t> </a:t>
            </a:r>
            <a:r>
              <a:rPr/>
              <a:t>where</a:t>
            </a:r>
            <a:r>
              <a:rPr/>
              <a:t> </a:t>
            </a:r>
            <a:r>
              <a:rPr/>
              <a:t>the</a:t>
            </a:r>
            <a:r>
              <a:rPr/>
              <a:t> </a:t>
            </a:r>
            <a:r>
              <a:rPr/>
              <a:t>material</a:t>
            </a:r>
            <a:r>
              <a:rPr/>
              <a:t> </a:t>
            </a:r>
            <a:r>
              <a:rPr/>
              <a:t>is</a:t>
            </a:r>
            <a:r>
              <a:rPr/>
              <a:t> </a:t>
            </a:r>
            <a:r>
              <a:rPr/>
              <a:t>not</a:t>
            </a:r>
            <a:r>
              <a:rPr/>
              <a:t> </a:t>
            </a:r>
            <a:r>
              <a:rPr/>
              <a:t>copyrighted.</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concept</a:t>
            </a:r>
            <a:r>
              <a:rPr/>
              <a:t> </a:t>
            </a:r>
            <a:r>
              <a:rPr/>
              <a:t>of</a:t>
            </a:r>
            <a:r>
              <a:rPr/>
              <a:t> </a:t>
            </a:r>
            <a:r>
              <a:rPr/>
              <a:t>plagiarism</a:t>
            </a:r>
            <a:r>
              <a:rPr/>
              <a:t> </a:t>
            </a:r>
            <a:r>
              <a:rPr/>
              <a:t>is</a:t>
            </a:r>
            <a:r>
              <a:rPr/>
              <a:t> </a:t>
            </a:r>
            <a:r>
              <a:rPr/>
              <a:t>closely</a:t>
            </a:r>
            <a:r>
              <a:rPr/>
              <a:t> </a:t>
            </a:r>
            <a:r>
              <a:rPr/>
              <a:t>related</a:t>
            </a:r>
            <a:r>
              <a:rPr/>
              <a:t> </a:t>
            </a:r>
            <a:r>
              <a:rPr/>
              <a:t>to</a:t>
            </a:r>
            <a:r>
              <a:rPr/>
              <a:t> </a:t>
            </a:r>
            <a:r>
              <a:rPr/>
              <a:t>the</a:t>
            </a:r>
            <a:r>
              <a:rPr/>
              <a:t> </a:t>
            </a:r>
            <a:r>
              <a:rPr/>
              <a:t>concept</a:t>
            </a:r>
            <a:r>
              <a:rPr/>
              <a:t> </a:t>
            </a:r>
            <a:r>
              <a:rPr/>
              <a:t>of</a:t>
            </a:r>
            <a:r>
              <a:rPr/>
              <a:t> </a:t>
            </a:r>
            <a:r>
              <a:rPr/>
              <a:t>copyright</a:t>
            </a:r>
            <a:r>
              <a:rPr/>
              <a:t> </a:t>
            </a:r>
            <a:r>
              <a:rPr/>
              <a:t>infringement,</a:t>
            </a:r>
            <a:r>
              <a:rPr/>
              <a:t> </a:t>
            </a:r>
            <a:r>
              <a:rPr/>
              <a:t>but</a:t>
            </a:r>
            <a:r>
              <a:rPr/>
              <a:t> </a:t>
            </a:r>
            <a:r>
              <a:rPr/>
              <a:t>there</a:t>
            </a:r>
            <a:r>
              <a:rPr/>
              <a:t> </a:t>
            </a:r>
            <a:r>
              <a:rPr/>
              <a:t>are</a:t>
            </a:r>
            <a:r>
              <a:rPr/>
              <a:t> </a:t>
            </a:r>
            <a:r>
              <a:rPr/>
              <a:t>some</a:t>
            </a:r>
            <a:r>
              <a:rPr/>
              <a:t> </a:t>
            </a:r>
            <a:r>
              <a:rPr/>
              <a:t>important</a:t>
            </a:r>
            <a:r>
              <a:rPr/>
              <a:t> </a:t>
            </a:r>
            <a:r>
              <a:rPr/>
              <a:t>distinctions.</a:t>
            </a:r>
          </a:p>
          <a:p>
            <a:pPr lvl="0" marL="0" indent="0">
              <a:buNone/>
            </a:pPr>
          </a:p>
          <a:p>
            <a:pPr lvl="0" marL="0" indent="0">
              <a:buNone/>
            </a:pPr>
            <a:r>
              <a:rPr/>
              <a:t>Just</a:t>
            </a:r>
            <a:r>
              <a:rPr/>
              <a:t> </a:t>
            </a:r>
            <a:r>
              <a:rPr/>
              <a:t>a</a:t>
            </a:r>
            <a:r>
              <a:rPr/>
              <a:t> </a:t>
            </a:r>
            <a:r>
              <a:rPr/>
              <a:t>quick</a:t>
            </a:r>
            <a:r>
              <a:rPr/>
              <a:t> </a:t>
            </a:r>
            <a:r>
              <a:rPr/>
              <a:t>note.</a:t>
            </a:r>
            <a:r>
              <a:rPr/>
              <a:t> </a:t>
            </a:r>
            <a:r>
              <a:rPr/>
              <a:t>This</a:t>
            </a:r>
            <a:r>
              <a:rPr/>
              <a:t> </a:t>
            </a:r>
            <a:r>
              <a:rPr/>
              <a:t>image</a:t>
            </a:r>
            <a:r>
              <a:rPr/>
              <a:t> </a:t>
            </a:r>
            <a:r>
              <a:rPr/>
              <a:t>and</a:t>
            </a:r>
            <a:r>
              <a:rPr/>
              <a:t> </a:t>
            </a:r>
            <a:r>
              <a:rPr/>
              <a:t>other</a:t>
            </a:r>
            <a:r>
              <a:rPr/>
              <a:t> </a:t>
            </a:r>
            <a:r>
              <a:rPr/>
              <a:t>images</a:t>
            </a:r>
            <a:r>
              <a:rPr/>
              <a:t> </a:t>
            </a:r>
            <a:r>
              <a:rPr/>
              <a:t>used</a:t>
            </a:r>
            <a:r>
              <a:rPr/>
              <a:t> </a:t>
            </a:r>
            <a:r>
              <a:rPr/>
              <a:t>here</a:t>
            </a:r>
            <a:r>
              <a:rPr/>
              <a:t> </a:t>
            </a:r>
            <a:r>
              <a:rPr/>
              <a:t>are</a:t>
            </a:r>
            <a:r>
              <a:rPr/>
              <a:t> </a:t>
            </a:r>
            <a:r>
              <a:rPr/>
              <a:t>from</a:t>
            </a:r>
            <a:r>
              <a:rPr/>
              <a:t> </a:t>
            </a:r>
            <a:r>
              <a:rPr/>
              <a:t>Pixabay,</a:t>
            </a:r>
            <a:r>
              <a:rPr/>
              <a:t> </a:t>
            </a:r>
            <a:r>
              <a:rPr/>
              <a:t>a</a:t>
            </a:r>
            <a:r>
              <a:rPr/>
              <a:t> </a:t>
            </a:r>
            <a:r>
              <a:rPr/>
              <a:t>site</a:t>
            </a:r>
            <a:r>
              <a:rPr/>
              <a:t> </a:t>
            </a:r>
            <a:r>
              <a:rPr/>
              <a:t>that</a:t>
            </a:r>
            <a:r>
              <a:rPr/>
              <a:t> </a:t>
            </a:r>
            <a:r>
              <a:rPr/>
              <a:t>offers</a:t>
            </a:r>
            <a:r>
              <a:rPr/>
              <a:t> </a:t>
            </a:r>
            <a:r>
              <a:rPr/>
              <a:t>public</a:t>
            </a:r>
            <a:r>
              <a:rPr/>
              <a:t> </a:t>
            </a:r>
            <a:r>
              <a:rPr/>
              <a:t>domain</a:t>
            </a:r>
            <a:r>
              <a:rPr/>
              <a:t> </a:t>
            </a:r>
            <a:r>
              <a:rPr/>
              <a:t>(Creative</a:t>
            </a:r>
            <a:r>
              <a:rPr/>
              <a:t> </a:t>
            </a:r>
            <a:r>
              <a:rPr/>
              <a:t>Commons</a:t>
            </a:r>
            <a:r>
              <a:rPr/>
              <a:t> </a:t>
            </a:r>
            <a:r>
              <a:rPr/>
              <a:t>CC0)</a:t>
            </a:r>
            <a:r>
              <a:rPr/>
              <a:t> </a:t>
            </a:r>
            <a:r>
              <a:rPr/>
              <a:t>images.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hyperlink" Target="https://www.copyright.gov/help/faq/faq-definitions.html#infringement" TargetMode="Externa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What</a:t>
            </a:r>
            <a:r>
              <a:rPr/>
              <a:t> </a:t>
            </a:r>
            <a:r>
              <a:rPr/>
              <a:t>is</a:t>
            </a:r>
            <a:r>
              <a:rPr/>
              <a:t> </a:t>
            </a:r>
            <a:r>
              <a:rPr/>
              <a:t>plagiarism</a:t>
            </a:r>
            <a:r>
              <a:rPr/>
              <a:t> </a:t>
            </a:r>
            <a:r>
              <a:rPr/>
              <a:t>and</a:t>
            </a:r>
            <a:r>
              <a:rPr/>
              <a:t> </a:t>
            </a:r>
            <a:r>
              <a:rPr/>
              <a:t>why</a:t>
            </a:r>
            <a:r>
              <a:rPr/>
              <a:t> </a:t>
            </a:r>
            <a:r>
              <a:rPr/>
              <a:t>is</a:t>
            </a:r>
            <a:r>
              <a:rPr/>
              <a:t> </a:t>
            </a:r>
            <a:r>
              <a:rPr/>
              <a:t>it</a:t>
            </a:r>
            <a:r>
              <a:rPr/>
              <a:t> </a:t>
            </a:r>
            <a:r>
              <a:rPr/>
              <a:t>a</a:t>
            </a:r>
            <a:r>
              <a:rPr/>
              <a:t> </a:t>
            </a:r>
            <a:r>
              <a:rPr/>
              <a:t>problem</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12/30/2018</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0" marL="0" indent="0">
              <a:buNone/>
            </a:pPr>
            <a:r>
              <a:rPr/>
              <a:t>Plagiarism is a tricky area and it is easy for you to unwittingly prepare a research paper or other document that fails to properly cite and acknowledge outside resources. You can and should rely on outside resources, of course, but you need to do so carefully.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plagiarism?</a:t>
            </a:r>
          </a:p>
        </p:txBody>
      </p:sp>
      <p:sp>
        <p:nvSpPr>
          <p:cNvPr id="3" name="Content Placeholder 2"/>
          <p:cNvSpPr>
            <a:spLocks noGrp="1"/>
          </p:cNvSpPr>
          <p:nvPr>
            <p:ph idx="1"/>
          </p:nvPr>
        </p:nvSpPr>
        <p:spPr/>
        <p:txBody>
          <a:bodyPr/>
          <a:lstStyle/>
          <a:p>
            <a:pPr lvl="0" marL="0" indent="0">
              <a:buNone/>
            </a:pPr>
            <a:r>
              <a:rPr/>
              <a:t>According to plagiarism.org</a:t>
            </a:r>
          </a:p>
          <a:p>
            <a:pPr lvl="1"/>
            <a:r>
              <a:rPr/>
              <a:t>“an act of fraud”</a:t>
            </a:r>
          </a:p>
          <a:p>
            <a:pPr lvl="1"/>
            <a:r>
              <a:rPr/>
              <a:t>“both stealing someone else’s work and lying about it afterward”</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do</a:t>
            </a:r>
            <a:r>
              <a:rPr/>
              <a:t> </a:t>
            </a:r>
            <a:r>
              <a:rPr/>
              <a:t>you</a:t>
            </a:r>
            <a:r>
              <a:rPr/>
              <a:t> </a:t>
            </a:r>
            <a:r>
              <a:rPr/>
              <a:t>avoid</a:t>
            </a:r>
            <a:r>
              <a:rPr/>
              <a:t> </a:t>
            </a:r>
            <a:r>
              <a:rPr/>
              <a:t>plagiarism?</a:t>
            </a:r>
          </a:p>
        </p:txBody>
      </p:sp>
      <p:sp>
        <p:nvSpPr>
          <p:cNvPr id="3" name="Content Placeholder 2"/>
          <p:cNvSpPr>
            <a:spLocks noGrp="1"/>
          </p:cNvSpPr>
          <p:nvPr>
            <p:ph idx="1"/>
          </p:nvPr>
        </p:nvSpPr>
        <p:spPr/>
        <p:txBody>
          <a:bodyPr/>
          <a:lstStyle/>
          <a:p>
            <a:pPr lvl="1"/>
            <a:r>
              <a:rPr/>
              <a:t>Acknowledge the source.</a:t>
            </a:r>
          </a:p>
          <a:p>
            <a:pPr lvl="2"/>
            <a:r>
              <a:rPr/>
              <a:t>Strengthens your credibility.</a:t>
            </a:r>
          </a:p>
          <a:p>
            <a:pPr lvl="2"/>
            <a:r>
              <a:rPr/>
              <a:t>Allows your reader to dig deeper.</a:t>
            </a:r>
          </a:p>
          <a:p>
            <a:pPr lvl="1"/>
            <a:r>
              <a:rPr/>
              <a:t>Use direct quotes or a paraphrase.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Copyright</a:t>
            </a:r>
            <a:r>
              <a:rPr/>
              <a:t> </a:t>
            </a:r>
            <a:r>
              <a:rPr/>
              <a:t>infringement</a:t>
            </a:r>
          </a:p>
        </p:txBody>
      </p:sp>
      <p:sp>
        <p:nvSpPr>
          <p:cNvPr id="3" name="Content Placeholder 2"/>
          <p:cNvSpPr>
            <a:spLocks noGrp="1"/>
          </p:cNvSpPr>
          <p:nvPr>
            <p:ph idx="1"/>
          </p:nvPr>
        </p:nvSpPr>
        <p:spPr/>
        <p:txBody>
          <a:bodyPr/>
          <a:lstStyle/>
          <a:p>
            <a:pPr lvl="0" marL="0" indent="0">
              <a:buNone/>
            </a:pPr>
            <a:r>
              <a:rPr/>
              <a:t>“As a general matter, copyright infringement occurs when a copyrighted work is reproduced, distributed, performed, publicly displayed, or made into a derivative work without the permission of the copyright owner.”</a:t>
            </a:r>
          </a:p>
          <a:p>
            <a:pPr lvl="1"/>
            <a:r>
              <a:rPr/>
              <a:t>from the </a:t>
            </a:r>
            <a:r>
              <a:rPr>
                <a:hlinkClick r:id="rId3"/>
              </a:rPr>
              <a:t>FAQ at copyright.gov</a:t>
            </a: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Distinctions</a:t>
            </a:r>
            <a:r>
              <a:rPr/>
              <a:t> </a:t>
            </a:r>
            <a:r>
              <a:rPr/>
              <a:t>between</a:t>
            </a:r>
            <a:r>
              <a:rPr/>
              <a:t> </a:t>
            </a:r>
            <a:r>
              <a:rPr/>
              <a:t>copyright</a:t>
            </a:r>
            <a:r>
              <a:rPr/>
              <a:t> </a:t>
            </a:r>
            <a:r>
              <a:rPr/>
              <a:t>infringement</a:t>
            </a:r>
            <a:r>
              <a:rPr/>
              <a:t> </a:t>
            </a:r>
            <a:r>
              <a:rPr/>
              <a:t>and</a:t>
            </a:r>
            <a:r>
              <a:rPr/>
              <a:t> </a:t>
            </a:r>
            <a:r>
              <a:rPr/>
              <a:t>plagiarism</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plagiarism and why is it a problem</dc:title>
  <dc:creator>Steve Simon</dc:creator>
  <cp:keywords/>
  <dcterms:created xsi:type="dcterms:W3CDTF">2018-12-31T14:58:29Z</dcterms:created>
  <dcterms:modified xsi:type="dcterms:W3CDTF">2018-12-31T14:58:29Z</dcterms:modified>
</cp:coreProperties>
</file>