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notesMaster" Target="notesMasters/notesMaster1.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Welcome</a:t>
            </a:r>
            <a:r>
              <a:rPr/>
              <a:t> </a:t>
            </a:r>
            <a:r>
              <a:rPr/>
              <a:t>back.</a:t>
            </a:r>
            <a:r>
              <a:rPr/>
              <a:t> </a:t>
            </a:r>
            <a:r>
              <a:rPr/>
              <a:t>Here’s</a:t>
            </a:r>
            <a:r>
              <a:rPr/>
              <a:t> </a:t>
            </a:r>
            <a:r>
              <a:rPr/>
              <a:t>what</a:t>
            </a:r>
            <a:r>
              <a:rPr/>
              <a:t> </a:t>
            </a:r>
            <a:r>
              <a:rPr/>
              <a:t>we</a:t>
            </a:r>
            <a:r>
              <a:rPr/>
              <a:t> </a:t>
            </a:r>
            <a:r>
              <a:rPr/>
              <a:t>plan</a:t>
            </a:r>
            <a:r>
              <a:rPr/>
              <a:t> </a:t>
            </a:r>
            <a:r>
              <a:rPr/>
              <a:t>to</a:t>
            </a:r>
            <a:r>
              <a:rPr/>
              <a:t> </a:t>
            </a:r>
            <a:r>
              <a:rPr/>
              <a:t>cover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Collecting</a:t>
            </a:r>
            <a:r>
              <a:rPr/>
              <a:t> </a:t>
            </a:r>
            <a:r>
              <a:rPr/>
              <a:t>your</a:t>
            </a:r>
            <a:r>
              <a:rPr/>
              <a:t> </a:t>
            </a:r>
            <a:r>
              <a:rPr/>
              <a:t>data</a:t>
            </a:r>
            <a:r>
              <a:rPr/>
              <a:t> </a:t>
            </a:r>
            <a:r>
              <a:rPr/>
              <a:t>takes</a:t>
            </a:r>
            <a:r>
              <a:rPr/>
              <a:t> </a:t>
            </a:r>
            <a:r>
              <a:rPr/>
              <a:t>a</a:t>
            </a:r>
            <a:r>
              <a:rPr/>
              <a:t> </a:t>
            </a:r>
            <a:r>
              <a:rPr/>
              <a:t>lot</a:t>
            </a:r>
            <a:r>
              <a:rPr/>
              <a:t> </a:t>
            </a:r>
            <a:r>
              <a:rPr/>
              <a:t>of</a:t>
            </a:r>
            <a:r>
              <a:rPr/>
              <a:t> </a:t>
            </a:r>
            <a:r>
              <a:rPr/>
              <a:t>time</a:t>
            </a:r>
            <a:r>
              <a:rPr/>
              <a:t> </a:t>
            </a:r>
            <a:r>
              <a:rPr/>
              <a:t>and</a:t>
            </a:r>
            <a:r>
              <a:rPr/>
              <a:t> </a:t>
            </a:r>
            <a:r>
              <a:rPr/>
              <a:t>if</a:t>
            </a:r>
            <a:r>
              <a:rPr/>
              <a:t> </a:t>
            </a:r>
            <a:r>
              <a:rPr/>
              <a:t>you</a:t>
            </a:r>
            <a:r>
              <a:rPr/>
              <a:t> </a:t>
            </a:r>
            <a:r>
              <a:rPr/>
              <a:t>don’t</a:t>
            </a:r>
            <a:r>
              <a:rPr/>
              <a:t> </a:t>
            </a:r>
            <a:r>
              <a:rPr/>
              <a:t>plan</a:t>
            </a:r>
            <a:r>
              <a:rPr/>
              <a:t> </a:t>
            </a:r>
            <a:r>
              <a:rPr/>
              <a:t>for</a:t>
            </a:r>
            <a:r>
              <a:rPr/>
              <a:t> </a:t>
            </a:r>
            <a:r>
              <a:rPr/>
              <a:t>this</a:t>
            </a:r>
            <a:r>
              <a:rPr/>
              <a:t> </a:t>
            </a:r>
            <a:r>
              <a:rPr/>
              <a:t>well,</a:t>
            </a:r>
            <a:r>
              <a:rPr/>
              <a:t> </a:t>
            </a:r>
            <a:r>
              <a:rPr/>
              <a:t>a</a:t>
            </a:r>
            <a:r>
              <a:rPr/>
              <a:t> </a:t>
            </a:r>
            <a:r>
              <a:rPr/>
              <a:t>lot</a:t>
            </a:r>
            <a:r>
              <a:rPr/>
              <a:t> </a:t>
            </a:r>
            <a:r>
              <a:rPr/>
              <a:t>of</a:t>
            </a:r>
            <a:r>
              <a:rPr/>
              <a:t> </a:t>
            </a:r>
            <a:r>
              <a:rPr/>
              <a:t>the</a:t>
            </a:r>
            <a:r>
              <a:rPr/>
              <a:t> </a:t>
            </a:r>
            <a:r>
              <a:rPr/>
              <a:t>time</a:t>
            </a:r>
            <a:r>
              <a:rPr/>
              <a:t> </a:t>
            </a:r>
            <a:r>
              <a:rPr/>
              <a:t>will</a:t>
            </a:r>
            <a:r>
              <a:rPr/>
              <a:t> </a:t>
            </a:r>
            <a:r>
              <a:rPr/>
              <a:t>be</a:t>
            </a:r>
            <a:r>
              <a:rPr/>
              <a:t> </a:t>
            </a:r>
            <a:r>
              <a:rPr/>
              <a:t>wasted</a:t>
            </a:r>
            <a:r>
              <a:rPr/>
              <a:t> </a:t>
            </a:r>
            <a:r>
              <a:rPr/>
              <a:t>in</a:t>
            </a:r>
            <a:r>
              <a:rPr/>
              <a:t> </a:t>
            </a:r>
            <a:r>
              <a:rPr/>
              <a:t>rework.</a:t>
            </a:r>
          </a:p>
          <a:p>
            <a:pPr lvl="0" marL="0" indent="0">
              <a:buNone/>
            </a:pPr>
          </a:p>
          <a:p>
            <a:pPr lvl="0" marL="0" indent="0">
              <a:buNone/>
            </a:pPr>
            <a:r>
              <a:rPr/>
              <a:t>How</a:t>
            </a:r>
            <a:r>
              <a:rPr/>
              <a:t> </a:t>
            </a:r>
            <a:r>
              <a:rPr/>
              <a:t>you</a:t>
            </a:r>
            <a:r>
              <a:rPr/>
              <a:t> </a:t>
            </a:r>
            <a:r>
              <a:rPr/>
              <a:t>collect</a:t>
            </a:r>
            <a:r>
              <a:rPr/>
              <a:t> </a:t>
            </a:r>
            <a:r>
              <a:rPr/>
              <a:t>your</a:t>
            </a:r>
            <a:r>
              <a:rPr/>
              <a:t> </a:t>
            </a:r>
            <a:r>
              <a:rPr/>
              <a:t>data</a:t>
            </a:r>
            <a:r>
              <a:rPr/>
              <a:t> </a:t>
            </a:r>
            <a:r>
              <a:rPr/>
              <a:t>will</a:t>
            </a:r>
            <a:r>
              <a:rPr/>
              <a:t> </a:t>
            </a:r>
            <a:r>
              <a:rPr/>
              <a:t>depend</a:t>
            </a:r>
            <a:r>
              <a:rPr/>
              <a:t> </a:t>
            </a:r>
            <a:r>
              <a:rPr/>
              <a:t>in</a:t>
            </a:r>
            <a:r>
              <a:rPr/>
              <a:t> </a:t>
            </a:r>
            <a:r>
              <a:rPr/>
              <a:t>a</a:t>
            </a:r>
            <a:r>
              <a:rPr/>
              <a:t> </a:t>
            </a:r>
            <a:r>
              <a:rPr/>
              <a:t>large</a:t>
            </a:r>
            <a:r>
              <a:rPr/>
              <a:t> </a:t>
            </a:r>
            <a:r>
              <a:rPr/>
              <a:t>part</a:t>
            </a:r>
            <a:r>
              <a:rPr/>
              <a:t> </a:t>
            </a:r>
            <a:r>
              <a:rPr/>
              <a:t>on</a:t>
            </a:r>
            <a:r>
              <a:rPr/>
              <a:t> </a:t>
            </a:r>
            <a:r>
              <a:rPr/>
              <a:t>what</a:t>
            </a:r>
            <a:r>
              <a:rPr/>
              <a:t> </a:t>
            </a:r>
            <a:r>
              <a:rPr/>
              <a:t>type</a:t>
            </a:r>
            <a:r>
              <a:rPr/>
              <a:t> </a:t>
            </a:r>
            <a:r>
              <a:rPr/>
              <a:t>of</a:t>
            </a:r>
            <a:r>
              <a:rPr/>
              <a:t> </a:t>
            </a:r>
            <a:r>
              <a:rPr/>
              <a:t>data</a:t>
            </a:r>
            <a:r>
              <a:rPr/>
              <a:t> </a:t>
            </a:r>
            <a:r>
              <a:rPr/>
              <a:t>you</a:t>
            </a:r>
            <a:r>
              <a:rPr/>
              <a:t> </a:t>
            </a:r>
            <a:r>
              <a:rPr/>
              <a:t>collect.</a:t>
            </a:r>
            <a:r>
              <a:rPr/>
              <a:t> </a:t>
            </a:r>
            <a:r>
              <a:rPr/>
              <a:t>Qualitative</a:t>
            </a:r>
            <a:r>
              <a:rPr/>
              <a:t> </a:t>
            </a:r>
            <a:r>
              <a:rPr/>
              <a:t>data,</a:t>
            </a:r>
            <a:r>
              <a:rPr/>
              <a:t> </a:t>
            </a:r>
            <a:r>
              <a:rPr/>
              <a:t>of</a:t>
            </a:r>
            <a:r>
              <a:rPr/>
              <a:t> </a:t>
            </a:r>
            <a:r>
              <a:rPr/>
              <a:t>course,</a:t>
            </a:r>
            <a:r>
              <a:rPr/>
              <a:t> </a:t>
            </a:r>
            <a:r>
              <a:rPr/>
              <a:t>is</a:t>
            </a:r>
            <a:r>
              <a:rPr/>
              <a:t> </a:t>
            </a:r>
            <a:r>
              <a:rPr/>
              <a:t>in</a:t>
            </a:r>
            <a:r>
              <a:rPr/>
              <a:t> </a:t>
            </a:r>
            <a:r>
              <a:rPr/>
              <a:t>a</a:t>
            </a:r>
            <a:r>
              <a:rPr/>
              <a:t> </a:t>
            </a:r>
            <a:r>
              <a:rPr/>
              <a:t>world</a:t>
            </a:r>
            <a:r>
              <a:rPr/>
              <a:t> </a:t>
            </a:r>
            <a:r>
              <a:rPr/>
              <a:t>all</a:t>
            </a:r>
            <a:r>
              <a:rPr/>
              <a:t> </a:t>
            </a:r>
            <a:r>
              <a:rPr/>
              <a:t>it’s</a:t>
            </a:r>
            <a:r>
              <a:rPr/>
              <a:t> </a:t>
            </a:r>
            <a:r>
              <a:rPr/>
              <a:t>own.</a:t>
            </a:r>
            <a:r>
              <a:rPr/>
              <a:t> </a:t>
            </a:r>
            <a:r>
              <a:rPr/>
              <a:t>Within</a:t>
            </a:r>
            <a:r>
              <a:rPr/>
              <a:t> </a:t>
            </a:r>
            <a:r>
              <a:rPr/>
              <a:t>quantitative</a:t>
            </a:r>
            <a:r>
              <a:rPr/>
              <a:t> </a:t>
            </a:r>
            <a:r>
              <a:rPr/>
              <a:t>data,</a:t>
            </a:r>
            <a:r>
              <a:rPr/>
              <a:t> </a:t>
            </a:r>
            <a:r>
              <a:rPr/>
              <a:t>though,</a:t>
            </a:r>
            <a:r>
              <a:rPr/>
              <a:t> </a:t>
            </a:r>
            <a:r>
              <a:rPr/>
              <a:t>you</a:t>
            </a:r>
            <a:r>
              <a:rPr/>
              <a:t> </a:t>
            </a:r>
            <a:r>
              <a:rPr/>
              <a:t>need</a:t>
            </a:r>
            <a:r>
              <a:rPr/>
              <a:t> </a:t>
            </a:r>
            <a:r>
              <a:rPr/>
              <a:t>to</a:t>
            </a:r>
            <a:r>
              <a:rPr/>
              <a:t> </a:t>
            </a:r>
            <a:r>
              <a:rPr/>
              <a:t>think</a:t>
            </a:r>
            <a:r>
              <a:rPr/>
              <a:t> </a:t>
            </a:r>
            <a:r>
              <a:rPr/>
              <a:t>about</a:t>
            </a:r>
            <a:r>
              <a:rPr/>
              <a:t> </a:t>
            </a:r>
            <a:r>
              <a:rPr/>
              <a:t>collection</a:t>
            </a:r>
            <a:r>
              <a:rPr/>
              <a:t> </a:t>
            </a:r>
            <a:r>
              <a:rPr/>
              <a:t>issues</a:t>
            </a:r>
            <a:r>
              <a:rPr/>
              <a:t> </a:t>
            </a:r>
            <a:r>
              <a:rPr/>
              <a:t>for</a:t>
            </a:r>
            <a:r>
              <a:rPr/>
              <a:t> </a:t>
            </a:r>
            <a:r>
              <a:rPr/>
              <a:t>self-report</a:t>
            </a:r>
            <a:r>
              <a:rPr/>
              <a:t> </a:t>
            </a:r>
            <a:r>
              <a:rPr/>
              <a:t>data</a:t>
            </a:r>
            <a:r>
              <a:rPr/>
              <a:t> </a:t>
            </a:r>
            <a:r>
              <a:rPr/>
              <a:t>versus</a:t>
            </a:r>
            <a:r>
              <a:rPr/>
              <a:t> </a:t>
            </a:r>
            <a:r>
              <a:rPr/>
              <a:t>investigator</a:t>
            </a:r>
            <a:r>
              <a:rPr/>
              <a:t> </a:t>
            </a:r>
            <a:r>
              <a:rPr/>
              <a:t>collected</a:t>
            </a:r>
            <a:r>
              <a:rPr/>
              <a:t> </a:t>
            </a:r>
            <a:r>
              <a:rPr/>
              <a:t>data.</a:t>
            </a:r>
            <a:r>
              <a:rPr/>
              <a:t> </a:t>
            </a:r>
            <a:r>
              <a:rPr/>
              <a:t>A</a:t>
            </a:r>
            <a:r>
              <a:rPr/>
              <a:t> </a:t>
            </a:r>
            <a:r>
              <a:rPr/>
              <a:t>codebook</a:t>
            </a:r>
            <a:r>
              <a:rPr/>
              <a:t> </a:t>
            </a:r>
            <a:r>
              <a:rPr/>
              <a:t>is</a:t>
            </a:r>
            <a:r>
              <a:rPr/>
              <a:t> </a:t>
            </a:r>
            <a:r>
              <a:rPr/>
              <a:t>vital,</a:t>
            </a:r>
            <a:r>
              <a:rPr/>
              <a:t> </a:t>
            </a:r>
            <a:r>
              <a:rPr/>
              <a:t>especially</a:t>
            </a:r>
            <a:r>
              <a:rPr/>
              <a:t> </a:t>
            </a:r>
            <a:r>
              <a:rPr/>
              <a:t>if</a:t>
            </a:r>
            <a:r>
              <a:rPr/>
              <a:t> </a:t>
            </a:r>
            <a:r>
              <a:rPr/>
              <a:t>you</a:t>
            </a:r>
            <a:r>
              <a:rPr/>
              <a:t> </a:t>
            </a:r>
            <a:r>
              <a:rPr/>
              <a:t>are</a:t>
            </a:r>
            <a:r>
              <a:rPr/>
              <a:t> </a:t>
            </a:r>
            <a:r>
              <a:rPr/>
              <a:t>doing</a:t>
            </a:r>
            <a:r>
              <a:rPr/>
              <a:t> </a:t>
            </a:r>
            <a:r>
              <a:rPr/>
              <a:t>the</a:t>
            </a:r>
            <a:r>
              <a:rPr/>
              <a:t> </a:t>
            </a:r>
            <a:r>
              <a:rPr/>
              <a:t>data</a:t>
            </a:r>
            <a:r>
              <a:rPr/>
              <a:t> </a:t>
            </a:r>
            <a:r>
              <a:rPr/>
              <a:t>entry</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class</a:t>
            </a:r>
            <a:r>
              <a:rPr/>
              <a:t> </a:t>
            </a:r>
            <a:r>
              <a:rPr/>
              <a:t>is</a:t>
            </a:r>
            <a:r>
              <a:rPr/>
              <a:t> </a:t>
            </a:r>
            <a:r>
              <a:rPr/>
              <a:t>not</a:t>
            </a:r>
            <a:r>
              <a:rPr/>
              <a:t> </a:t>
            </a:r>
            <a:r>
              <a:rPr/>
              <a:t>a</a:t>
            </a:r>
            <a:r>
              <a:rPr/>
              <a:t> </a:t>
            </a:r>
            <a:r>
              <a:rPr/>
              <a:t>course</a:t>
            </a:r>
            <a:r>
              <a:rPr/>
              <a:t> </a:t>
            </a:r>
            <a:r>
              <a:rPr/>
              <a:t>in</a:t>
            </a:r>
            <a:r>
              <a:rPr/>
              <a:t> </a:t>
            </a:r>
            <a:r>
              <a:rPr/>
              <a:t>data</a:t>
            </a:r>
            <a:r>
              <a:rPr/>
              <a:t> </a:t>
            </a:r>
            <a:r>
              <a:rPr/>
              <a:t>analysis,</a:t>
            </a:r>
            <a:r>
              <a:rPr/>
              <a:t> </a:t>
            </a:r>
            <a:r>
              <a:rPr/>
              <a:t>but</a:t>
            </a:r>
            <a:r>
              <a:rPr/>
              <a:t> </a:t>
            </a:r>
            <a:r>
              <a:rPr/>
              <a:t>I</a:t>
            </a:r>
            <a:r>
              <a:rPr/>
              <a:t> </a:t>
            </a:r>
            <a:r>
              <a:rPr/>
              <a:t>do</a:t>
            </a:r>
            <a:r>
              <a:rPr/>
              <a:t> </a:t>
            </a:r>
            <a:r>
              <a:rPr/>
              <a:t>want</a:t>
            </a:r>
            <a:r>
              <a:rPr/>
              <a:t> </a:t>
            </a:r>
            <a:r>
              <a:rPr/>
              <a:t>to</a:t>
            </a:r>
            <a:r>
              <a:rPr/>
              <a:t> </a:t>
            </a:r>
            <a:r>
              <a:rPr/>
              <a:t>give</a:t>
            </a:r>
            <a:r>
              <a:rPr/>
              <a:t> </a:t>
            </a:r>
            <a:r>
              <a:rPr/>
              <a:t>you</a:t>
            </a:r>
            <a:r>
              <a:rPr/>
              <a:t> </a:t>
            </a:r>
            <a:r>
              <a:rPr/>
              <a:t>enough</a:t>
            </a:r>
            <a:r>
              <a:rPr/>
              <a:t> </a:t>
            </a:r>
            <a:r>
              <a:rPr/>
              <a:t>information</a:t>
            </a:r>
            <a:r>
              <a:rPr/>
              <a:t> </a:t>
            </a:r>
            <a:r>
              <a:rPr/>
              <a:t>so</a:t>
            </a:r>
            <a:r>
              <a:rPr/>
              <a:t> </a:t>
            </a:r>
            <a:r>
              <a:rPr/>
              <a:t>you</a:t>
            </a:r>
            <a:r>
              <a:rPr/>
              <a:t> </a:t>
            </a:r>
            <a:r>
              <a:rPr/>
              <a:t>can</a:t>
            </a:r>
            <a:r>
              <a:rPr/>
              <a:t> </a:t>
            </a:r>
            <a:r>
              <a:rPr/>
              <a:t>write</a:t>
            </a:r>
            <a:r>
              <a:rPr/>
              <a:t> </a:t>
            </a:r>
            <a:r>
              <a:rPr/>
              <a:t>a</a:t>
            </a:r>
            <a:r>
              <a:rPr/>
              <a:t> </a:t>
            </a:r>
            <a:r>
              <a:rPr/>
              <a:t>decent</a:t>
            </a:r>
            <a:r>
              <a:rPr/>
              <a:t> </a:t>
            </a:r>
            <a:r>
              <a:rPr/>
              <a:t>data</a:t>
            </a:r>
            <a:r>
              <a:rPr/>
              <a:t> </a:t>
            </a:r>
            <a:r>
              <a:rPr/>
              <a:t>analysis</a:t>
            </a:r>
            <a:r>
              <a:rPr/>
              <a:t> </a:t>
            </a:r>
            <a:r>
              <a:rPr/>
              <a:t>plan.</a:t>
            </a:r>
            <a:r>
              <a:rPr/>
              <a:t> </a:t>
            </a:r>
            <a:r>
              <a:rPr/>
              <a:t>You’ll</a:t>
            </a:r>
            <a:r>
              <a:rPr/>
              <a:t> </a:t>
            </a:r>
            <a:r>
              <a:rPr/>
              <a:t>learn</a:t>
            </a:r>
            <a:r>
              <a:rPr/>
              <a:t> </a:t>
            </a:r>
            <a:r>
              <a:rPr/>
              <a:t>about</a:t>
            </a:r>
            <a:r>
              <a:rPr/>
              <a:t> </a:t>
            </a:r>
            <a:r>
              <a:rPr/>
              <a:t>the</a:t>
            </a:r>
            <a:r>
              <a:rPr/>
              <a:t> </a:t>
            </a:r>
            <a:r>
              <a:rPr/>
              <a:t>foundations</a:t>
            </a:r>
            <a:r>
              <a:rPr/>
              <a:t> </a:t>
            </a:r>
            <a:r>
              <a:rPr/>
              <a:t>of</a:t>
            </a:r>
            <a:r>
              <a:rPr/>
              <a:t> </a:t>
            </a:r>
            <a:r>
              <a:rPr/>
              <a:t>inferential</a:t>
            </a:r>
            <a:r>
              <a:rPr/>
              <a:t> </a:t>
            </a:r>
            <a:r>
              <a:rPr/>
              <a:t>statistics</a:t>
            </a:r>
            <a:r>
              <a:rPr/>
              <a:t> </a:t>
            </a:r>
            <a:r>
              <a:rPr/>
              <a:t>and</a:t>
            </a:r>
            <a:r>
              <a:rPr/>
              <a:t> </a:t>
            </a:r>
            <a:r>
              <a:rPr/>
              <a:t>five</a:t>
            </a:r>
            <a:r>
              <a:rPr/>
              <a:t> </a:t>
            </a:r>
            <a:r>
              <a:rPr/>
              <a:t>common</a:t>
            </a:r>
            <a:r>
              <a:rPr/>
              <a:t> </a:t>
            </a:r>
            <a:r>
              <a:rPr/>
              <a:t>modeling</a:t>
            </a:r>
            <a:r>
              <a:rPr/>
              <a:t> </a:t>
            </a:r>
            <a:r>
              <a:rPr/>
              <a:t>approaches</a:t>
            </a:r>
            <a:r>
              <a:rPr/>
              <a:t> </a:t>
            </a:r>
            <a:r>
              <a:rPr/>
              <a:t>(linear</a:t>
            </a:r>
            <a:r>
              <a:rPr/>
              <a:t> </a:t>
            </a:r>
            <a:r>
              <a:rPr/>
              <a:t>regression,</a:t>
            </a:r>
            <a:r>
              <a:rPr/>
              <a:t> </a:t>
            </a:r>
            <a:r>
              <a:rPr/>
              <a:t>logistic</a:t>
            </a:r>
            <a:r>
              <a:rPr/>
              <a:t> </a:t>
            </a:r>
            <a:r>
              <a:rPr/>
              <a:t>regresion,</a:t>
            </a:r>
            <a:r>
              <a:rPr/>
              <a:t> </a:t>
            </a:r>
            <a:r>
              <a:rPr/>
              <a:t>analysis</a:t>
            </a:r>
            <a:r>
              <a:rPr/>
              <a:t> </a:t>
            </a:r>
            <a:r>
              <a:rPr/>
              <a:t>of</a:t>
            </a:r>
            <a:r>
              <a:rPr/>
              <a:t> </a:t>
            </a:r>
            <a:r>
              <a:rPr/>
              <a:t>two</a:t>
            </a:r>
            <a:r>
              <a:rPr/>
              <a:t> </a:t>
            </a:r>
            <a:r>
              <a:rPr/>
              <a:t>by</a:t>
            </a:r>
            <a:r>
              <a:rPr/>
              <a:t> </a:t>
            </a:r>
            <a:r>
              <a:rPr/>
              <a:t>two</a:t>
            </a:r>
            <a:r>
              <a:rPr/>
              <a:t> </a:t>
            </a:r>
            <a:r>
              <a:rPr/>
              <a:t>crosstabulations,</a:t>
            </a:r>
            <a:r>
              <a:rPr/>
              <a:t> </a:t>
            </a:r>
            <a:r>
              <a:rPr/>
              <a:t>analysis</a:t>
            </a:r>
            <a:r>
              <a:rPr/>
              <a:t> </a:t>
            </a:r>
            <a:r>
              <a:rPr/>
              <a:t>of</a:t>
            </a:r>
            <a:r>
              <a:rPr/>
              <a:t> </a:t>
            </a:r>
            <a:r>
              <a:rPr/>
              <a:t>variance,</a:t>
            </a:r>
            <a:r>
              <a:rPr/>
              <a:t> </a:t>
            </a:r>
            <a:r>
              <a:rPr/>
              <a:t>and</a:t>
            </a:r>
            <a:r>
              <a:rPr/>
              <a:t> </a:t>
            </a:r>
            <a:r>
              <a:rPr/>
              <a:t>survival</a:t>
            </a:r>
            <a:r>
              <a:rPr/>
              <a:t> </a:t>
            </a:r>
            <a:r>
              <a:rPr/>
              <a:t>models)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You’ll</a:t>
            </a:r>
            <a:r>
              <a:rPr/>
              <a:t> </a:t>
            </a:r>
            <a:r>
              <a:rPr/>
              <a:t>get</a:t>
            </a:r>
            <a:r>
              <a:rPr/>
              <a:t> </a:t>
            </a:r>
            <a:r>
              <a:rPr/>
              <a:t>an</a:t>
            </a:r>
            <a:r>
              <a:rPr/>
              <a:t> </a:t>
            </a:r>
            <a:r>
              <a:rPr/>
              <a:t>overview</a:t>
            </a:r>
            <a:r>
              <a:rPr/>
              <a:t> </a:t>
            </a:r>
            <a:r>
              <a:rPr/>
              <a:t>of</a:t>
            </a:r>
            <a:r>
              <a:rPr/>
              <a:t> </a:t>
            </a:r>
            <a:r>
              <a:rPr/>
              <a:t>how</a:t>
            </a:r>
            <a:r>
              <a:rPr/>
              <a:t> </a:t>
            </a:r>
            <a:r>
              <a:rPr/>
              <a:t>to</a:t>
            </a:r>
            <a:r>
              <a:rPr/>
              <a:t> </a:t>
            </a:r>
            <a:r>
              <a:rPr/>
              <a:t>interpret</a:t>
            </a:r>
            <a:r>
              <a:rPr/>
              <a:t> </a:t>
            </a:r>
            <a:r>
              <a:rPr/>
              <a:t>your</a:t>
            </a:r>
            <a:r>
              <a:rPr/>
              <a:t> </a:t>
            </a:r>
            <a:r>
              <a:rPr/>
              <a:t>data</a:t>
            </a:r>
            <a:r>
              <a:rPr/>
              <a:t> </a:t>
            </a:r>
            <a:r>
              <a:rPr/>
              <a:t>analyses</a:t>
            </a:r>
            <a:r>
              <a:rPr/>
              <a:t> </a:t>
            </a:r>
            <a:r>
              <a:rPr/>
              <a:t>and</a:t>
            </a:r>
            <a:r>
              <a:rPr/>
              <a:t> </a:t>
            </a:r>
            <a:r>
              <a:rPr/>
              <a:t>evaluate</a:t>
            </a:r>
            <a:r>
              <a:rPr/>
              <a:t> </a:t>
            </a:r>
            <a:r>
              <a:rPr/>
              <a:t>the</a:t>
            </a:r>
            <a:r>
              <a:rPr/>
              <a:t> </a:t>
            </a:r>
            <a:r>
              <a:rPr/>
              <a:t>validity</a:t>
            </a:r>
            <a:r>
              <a:rPr/>
              <a:t> </a:t>
            </a:r>
            <a:r>
              <a:rPr/>
              <a:t>of</a:t>
            </a:r>
            <a:r>
              <a:rPr/>
              <a:t> </a:t>
            </a:r>
            <a:r>
              <a:rPr/>
              <a:t>your</a:t>
            </a:r>
            <a:r>
              <a:rPr/>
              <a:t> </a:t>
            </a:r>
            <a:r>
              <a:rPr/>
              <a:t>research.</a:t>
            </a:r>
            <a:r>
              <a:rPr/>
              <a:t> </a:t>
            </a:r>
            <a:r>
              <a:rPr/>
              <a:t>This</a:t>
            </a:r>
            <a:r>
              <a:rPr/>
              <a:t> </a:t>
            </a:r>
            <a:r>
              <a:rPr/>
              <a:t>includes</a:t>
            </a:r>
            <a:r>
              <a:rPr/>
              <a:t> </a:t>
            </a:r>
            <a:r>
              <a:rPr/>
              <a:t>how</a:t>
            </a:r>
            <a:r>
              <a:rPr/>
              <a:t> </a:t>
            </a:r>
            <a:r>
              <a:rPr/>
              <a:t>to</a:t>
            </a:r>
            <a:r>
              <a:rPr/>
              <a:t> </a:t>
            </a:r>
            <a:r>
              <a:rPr/>
              <a:t>write</a:t>
            </a:r>
            <a:r>
              <a:rPr/>
              <a:t> </a:t>
            </a:r>
            <a:r>
              <a:rPr/>
              <a:t>a</a:t>
            </a:r>
            <a:r>
              <a:rPr/>
              <a:t> </a:t>
            </a:r>
            <a:r>
              <a:rPr/>
              <a:t>good</a:t>
            </a:r>
            <a:r>
              <a:rPr/>
              <a:t> </a:t>
            </a:r>
            <a:r>
              <a:rPr/>
              <a:t>discussion</a:t>
            </a:r>
            <a:r>
              <a:rPr/>
              <a:t> </a:t>
            </a:r>
            <a:r>
              <a:rPr/>
              <a:t>secton</a:t>
            </a:r>
            <a:r>
              <a:rPr/>
              <a:t> </a:t>
            </a:r>
            <a:r>
              <a:rPr/>
              <a:t>about</a:t>
            </a:r>
            <a:r>
              <a:rPr/>
              <a:t> </a:t>
            </a:r>
            <a:r>
              <a:rPr/>
              <a:t>the</a:t>
            </a:r>
            <a:r>
              <a:rPr/>
              <a:t> </a:t>
            </a:r>
            <a:r>
              <a:rPr/>
              <a:t>strengths</a:t>
            </a:r>
            <a:r>
              <a:rPr/>
              <a:t> </a:t>
            </a:r>
            <a:r>
              <a:rPr/>
              <a:t>and</a:t>
            </a:r>
            <a:r>
              <a:rPr/>
              <a:t> </a:t>
            </a:r>
            <a:r>
              <a:rPr/>
              <a:t>weaknesses</a:t>
            </a:r>
            <a:r>
              <a:rPr/>
              <a:t> </a:t>
            </a:r>
            <a:r>
              <a:rPr/>
              <a:t>of</a:t>
            </a:r>
            <a:r>
              <a:rPr/>
              <a:t> </a:t>
            </a:r>
            <a:r>
              <a:rPr/>
              <a:t>your</a:t>
            </a:r>
            <a:r>
              <a:rPr/>
              <a:t> </a:t>
            </a:r>
            <a:r>
              <a:rPr/>
              <a:t>study</a:t>
            </a:r>
            <a:r>
              <a:rPr/>
              <a:t> </a:t>
            </a:r>
            <a:r>
              <a:rPr/>
              <a:t>as</a:t>
            </a:r>
            <a:r>
              <a:rPr/>
              <a:t> </a:t>
            </a:r>
            <a:r>
              <a:rPr/>
              <a:t>well</a:t>
            </a:r>
            <a:r>
              <a:rPr/>
              <a:t> </a:t>
            </a:r>
            <a:r>
              <a:rPr/>
              <a:t>as</a:t>
            </a:r>
            <a:r>
              <a:rPr/>
              <a:t> </a:t>
            </a:r>
            <a:r>
              <a:rPr/>
              <a:t>directions</a:t>
            </a:r>
            <a:r>
              <a:rPr/>
              <a:t> </a:t>
            </a:r>
            <a:r>
              <a:rPr/>
              <a:t>for</a:t>
            </a:r>
            <a:r>
              <a:rPr/>
              <a:t> </a:t>
            </a:r>
            <a:r>
              <a:rPr/>
              <a:t>future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Research</a:t>
            </a:r>
            <a:r>
              <a:rPr/>
              <a:t> </a:t>
            </a:r>
            <a:r>
              <a:rPr/>
              <a:t>is</a:t>
            </a:r>
            <a:r>
              <a:rPr/>
              <a:t> </a:t>
            </a:r>
            <a:r>
              <a:rPr/>
              <a:t>not</a:t>
            </a:r>
            <a:r>
              <a:rPr/>
              <a:t> </a:t>
            </a:r>
            <a:r>
              <a:rPr/>
              <a:t>complete</a:t>
            </a:r>
            <a:r>
              <a:rPr/>
              <a:t> </a:t>
            </a:r>
            <a:r>
              <a:rPr/>
              <a:t>until</a:t>
            </a:r>
            <a:r>
              <a:rPr/>
              <a:t> </a:t>
            </a:r>
            <a:r>
              <a:rPr/>
              <a:t>you</a:t>
            </a:r>
            <a:r>
              <a:rPr/>
              <a:t> </a:t>
            </a:r>
            <a:r>
              <a:rPr/>
              <a:t>disseminate</a:t>
            </a:r>
            <a:r>
              <a:rPr/>
              <a:t> </a:t>
            </a:r>
            <a:r>
              <a:rPr/>
              <a:t>your</a:t>
            </a:r>
            <a:r>
              <a:rPr/>
              <a:t> </a:t>
            </a:r>
            <a:r>
              <a:rPr/>
              <a:t>findings.</a:t>
            </a:r>
            <a:r>
              <a:rPr/>
              <a:t> </a:t>
            </a:r>
            <a:r>
              <a:rPr/>
              <a:t>The</a:t>
            </a:r>
            <a:r>
              <a:rPr/>
              <a:t> </a:t>
            </a:r>
            <a:r>
              <a:rPr/>
              <a:t>different</a:t>
            </a:r>
            <a:r>
              <a:rPr/>
              <a:t> </a:t>
            </a:r>
            <a:r>
              <a:rPr/>
              <a:t>formats</a:t>
            </a:r>
            <a:r>
              <a:rPr/>
              <a:t> </a:t>
            </a:r>
            <a:r>
              <a:rPr/>
              <a:t>(written</a:t>
            </a:r>
            <a:r>
              <a:rPr/>
              <a:t> </a:t>
            </a:r>
            <a:r>
              <a:rPr/>
              <a:t>paper,</a:t>
            </a:r>
            <a:r>
              <a:rPr/>
              <a:t> </a:t>
            </a:r>
            <a:r>
              <a:rPr/>
              <a:t>oral</a:t>
            </a:r>
            <a:r>
              <a:rPr/>
              <a:t> </a:t>
            </a:r>
            <a:r>
              <a:rPr/>
              <a:t>presentation,</a:t>
            </a:r>
            <a:r>
              <a:rPr/>
              <a:t> </a:t>
            </a:r>
            <a:r>
              <a:rPr/>
              <a:t>and</a:t>
            </a:r>
            <a:r>
              <a:rPr/>
              <a:t> </a:t>
            </a:r>
            <a:r>
              <a:rPr/>
              <a:t>poster</a:t>
            </a:r>
            <a:r>
              <a:rPr/>
              <a:t> </a:t>
            </a:r>
            <a:r>
              <a:rPr/>
              <a:t>presentation)</a:t>
            </a:r>
            <a:r>
              <a:rPr/>
              <a:t> </a:t>
            </a:r>
            <a:r>
              <a:rPr/>
              <a:t>have</a:t>
            </a:r>
            <a:r>
              <a:rPr/>
              <a:t> </a:t>
            </a:r>
            <a:r>
              <a:rPr/>
              <a:t>fairly</a:t>
            </a:r>
            <a:r>
              <a:rPr/>
              <a:t> </a:t>
            </a:r>
            <a:r>
              <a:rPr/>
              <a:t>standardized</a:t>
            </a:r>
            <a:r>
              <a:rPr/>
              <a:t> </a:t>
            </a:r>
            <a:r>
              <a:rPr/>
              <a:t>formats.</a:t>
            </a:r>
            <a:r>
              <a:rPr/>
              <a:t> </a:t>
            </a:r>
            <a:r>
              <a:rPr/>
              <a:t>You’ll</a:t>
            </a:r>
            <a:r>
              <a:rPr/>
              <a:t> </a:t>
            </a:r>
            <a:r>
              <a:rPr/>
              <a:t>also</a:t>
            </a:r>
            <a:r>
              <a:rPr/>
              <a:t> </a:t>
            </a:r>
            <a:r>
              <a:rPr/>
              <a:t>get</a:t>
            </a:r>
            <a:r>
              <a:rPr/>
              <a:t> </a:t>
            </a:r>
            <a:r>
              <a:rPr/>
              <a:t>an</a:t>
            </a:r>
            <a:r>
              <a:rPr/>
              <a:t> </a:t>
            </a:r>
            <a:r>
              <a:rPr/>
              <a:t>overview</a:t>
            </a:r>
            <a:r>
              <a:rPr/>
              <a:t> </a:t>
            </a:r>
            <a:r>
              <a:rPr/>
              <a:t>of</a:t>
            </a:r>
            <a:r>
              <a:rPr/>
              <a:t> </a:t>
            </a:r>
            <a:r>
              <a:rPr/>
              <a:t>how</a:t>
            </a:r>
            <a:r>
              <a:rPr/>
              <a:t> </a:t>
            </a:r>
            <a:r>
              <a:rPr/>
              <a:t>to</a:t>
            </a:r>
            <a:r>
              <a:rPr/>
              <a:t> </a:t>
            </a:r>
            <a:r>
              <a:rPr/>
              <a:t>write</a:t>
            </a:r>
            <a:r>
              <a:rPr/>
              <a:t> </a:t>
            </a:r>
            <a:r>
              <a:rPr/>
              <a:t>a</a:t>
            </a:r>
            <a:r>
              <a:rPr/>
              <a:t> </a:t>
            </a:r>
            <a:r>
              <a:rPr/>
              <a:t>research</a:t>
            </a:r>
            <a:r>
              <a:rPr/>
              <a:t> </a:t>
            </a:r>
            <a:r>
              <a:rPr/>
              <a:t>grant.</a:t>
            </a:r>
          </a:p>
          <a:p>
            <a:pPr lvl="0" marL="0" indent="0">
              <a:buNone/>
            </a:pPr>
          </a:p>
          <a:p>
            <a:pPr lvl="0" marL="0" indent="0">
              <a:buNone/>
            </a:pPr>
            <a:r>
              <a:rPr/>
              <a:t>As</a:t>
            </a:r>
            <a:r>
              <a:rPr/>
              <a:t> </a:t>
            </a:r>
            <a:r>
              <a:rPr/>
              <a:t>the</a:t>
            </a:r>
            <a:r>
              <a:rPr/>
              <a:t> </a:t>
            </a:r>
            <a:r>
              <a:rPr/>
              <a:t>class</a:t>
            </a:r>
            <a:r>
              <a:rPr/>
              <a:t> </a:t>
            </a:r>
            <a:r>
              <a:rPr/>
              <a:t>goes</a:t>
            </a:r>
            <a:r>
              <a:rPr/>
              <a:t> </a:t>
            </a:r>
            <a:r>
              <a:rPr/>
              <a:t>along,</a:t>
            </a:r>
            <a:r>
              <a:rPr/>
              <a:t> </a:t>
            </a:r>
            <a:r>
              <a:rPr/>
              <a:t>if</a:t>
            </a:r>
            <a:r>
              <a:rPr/>
              <a:t> </a:t>
            </a:r>
            <a:r>
              <a:rPr/>
              <a:t>there</a:t>
            </a:r>
            <a:r>
              <a:rPr/>
              <a:t> </a:t>
            </a:r>
            <a:r>
              <a:rPr/>
              <a:t>is</a:t>
            </a:r>
            <a:r>
              <a:rPr/>
              <a:t> </a:t>
            </a:r>
            <a:r>
              <a:rPr/>
              <a:t>a</a:t>
            </a:r>
            <a:r>
              <a:rPr/>
              <a:t> </a:t>
            </a:r>
            <a:r>
              <a:rPr/>
              <a:t>particular</a:t>
            </a:r>
            <a:r>
              <a:rPr/>
              <a:t> </a:t>
            </a:r>
            <a:r>
              <a:rPr/>
              <a:t>topic</a:t>
            </a:r>
            <a:r>
              <a:rPr/>
              <a:t> </a:t>
            </a:r>
            <a:r>
              <a:rPr/>
              <a:t>that</a:t>
            </a:r>
            <a:r>
              <a:rPr/>
              <a:t> </a:t>
            </a:r>
            <a:r>
              <a:rPr/>
              <a:t>you</a:t>
            </a:r>
            <a:r>
              <a:rPr/>
              <a:t> </a:t>
            </a:r>
            <a:r>
              <a:rPr/>
              <a:t>want</a:t>
            </a:r>
            <a:r>
              <a:rPr/>
              <a:t> </a:t>
            </a:r>
            <a:r>
              <a:rPr/>
              <a:t>me</a:t>
            </a:r>
            <a:r>
              <a:rPr/>
              <a:t> </a:t>
            </a:r>
            <a:r>
              <a:rPr/>
              <a:t>to</a:t>
            </a:r>
            <a:r>
              <a:rPr/>
              <a:t> </a:t>
            </a:r>
            <a:r>
              <a:rPr/>
              <a:t>spend</a:t>
            </a:r>
            <a:r>
              <a:rPr/>
              <a:t> </a:t>
            </a:r>
            <a:r>
              <a:rPr/>
              <a:t>more</a:t>
            </a:r>
            <a:r>
              <a:rPr/>
              <a:t> </a:t>
            </a:r>
            <a:r>
              <a:rPr/>
              <a:t>time</a:t>
            </a:r>
            <a:r>
              <a:rPr/>
              <a:t> </a:t>
            </a:r>
            <a:r>
              <a:rPr/>
              <a:t>on,</a:t>
            </a:r>
            <a:r>
              <a:rPr/>
              <a:t> </a:t>
            </a:r>
            <a:r>
              <a:rPr/>
              <a:t>I’m</a:t>
            </a:r>
            <a:r>
              <a:rPr/>
              <a:t> </a:t>
            </a:r>
            <a:r>
              <a:rPr/>
              <a:t>happy</a:t>
            </a:r>
            <a:r>
              <a:rPr/>
              <a:t> </a:t>
            </a:r>
            <a:r>
              <a:rPr/>
              <a:t>to</a:t>
            </a:r>
            <a:r>
              <a:rPr/>
              <a:t> </a:t>
            </a:r>
            <a:r>
              <a:rPr/>
              <a:t>do</a:t>
            </a:r>
            <a:r>
              <a:rPr/>
              <a:t> </a:t>
            </a:r>
            <a:r>
              <a:rPr/>
              <a:t>it.</a:t>
            </a:r>
          </a:p>
          <a:p>
            <a:pPr lvl="0" marL="0" indent="0">
              <a:buNone/>
            </a:pPr>
          </a:p>
          <a:p>
            <a:pPr lvl="0" marL="0" indent="0">
              <a:buNone/>
            </a:pPr>
            <a:r>
              <a:rPr/>
              <a:t>If</a:t>
            </a:r>
            <a:r>
              <a:rPr/>
              <a:t> </a:t>
            </a:r>
            <a:r>
              <a:rPr/>
              <a:t>I</a:t>
            </a:r>
            <a:r>
              <a:rPr/>
              <a:t> </a:t>
            </a:r>
            <a:r>
              <a:rPr/>
              <a:t>can</a:t>
            </a:r>
            <a:r>
              <a:rPr/>
              <a:t> </a:t>
            </a:r>
            <a:r>
              <a:rPr/>
              <a:t>brag</a:t>
            </a:r>
            <a:r>
              <a:rPr/>
              <a:t> </a:t>
            </a:r>
            <a:r>
              <a:rPr/>
              <a:t>here</a:t>
            </a:r>
            <a:r>
              <a:rPr/>
              <a:t> </a:t>
            </a:r>
            <a:r>
              <a:rPr/>
              <a:t>a</a:t>
            </a:r>
            <a:r>
              <a:rPr/>
              <a:t> </a:t>
            </a:r>
            <a:r>
              <a:rPr/>
              <a:t>bit,</a:t>
            </a:r>
            <a:r>
              <a:rPr/>
              <a:t> </a:t>
            </a:r>
            <a:r>
              <a:rPr/>
              <a:t>there</a:t>
            </a:r>
            <a:r>
              <a:rPr/>
              <a:t> </a:t>
            </a:r>
            <a:r>
              <a:rPr/>
              <a:t>is</a:t>
            </a:r>
            <a:r>
              <a:rPr/>
              <a:t> </a:t>
            </a:r>
            <a:r>
              <a:rPr/>
              <a:t>no</a:t>
            </a:r>
            <a:r>
              <a:rPr/>
              <a:t> </a:t>
            </a:r>
            <a:r>
              <a:rPr/>
              <a:t>one</a:t>
            </a:r>
            <a:r>
              <a:rPr/>
              <a:t> </a:t>
            </a:r>
            <a:r>
              <a:rPr/>
              <a:t>in</a:t>
            </a:r>
            <a:r>
              <a:rPr/>
              <a:t> </a:t>
            </a:r>
            <a:r>
              <a:rPr/>
              <a:t>the</a:t>
            </a:r>
            <a:r>
              <a:rPr/>
              <a:t> </a:t>
            </a:r>
            <a:r>
              <a:rPr/>
              <a:t>Kansas</a:t>
            </a:r>
            <a:r>
              <a:rPr/>
              <a:t> </a:t>
            </a:r>
            <a:r>
              <a:rPr/>
              <a:t>City</a:t>
            </a:r>
            <a:r>
              <a:rPr/>
              <a:t> </a:t>
            </a:r>
            <a:r>
              <a:rPr/>
              <a:t>area</a:t>
            </a:r>
            <a:r>
              <a:rPr/>
              <a:t> </a:t>
            </a:r>
            <a:r>
              <a:rPr/>
              <a:t>who</a:t>
            </a:r>
            <a:r>
              <a:rPr/>
              <a:t> </a:t>
            </a:r>
            <a:r>
              <a:rPr/>
              <a:t>understands</a:t>
            </a:r>
            <a:r>
              <a:rPr/>
              <a:t> </a:t>
            </a:r>
            <a:r>
              <a:rPr/>
              <a:t>the</a:t>
            </a:r>
            <a:r>
              <a:rPr/>
              <a:t> </a:t>
            </a:r>
            <a:r>
              <a:rPr/>
              <a:t>research</a:t>
            </a:r>
            <a:r>
              <a:rPr/>
              <a:t> </a:t>
            </a:r>
            <a:r>
              <a:rPr/>
              <a:t>process</a:t>
            </a:r>
            <a:r>
              <a:rPr/>
              <a:t> </a:t>
            </a:r>
            <a:r>
              <a:rPr/>
              <a:t>as</a:t>
            </a:r>
            <a:r>
              <a:rPr/>
              <a:t> </a:t>
            </a:r>
            <a:r>
              <a:rPr/>
              <a:t>well</a:t>
            </a:r>
            <a:r>
              <a:rPr/>
              <a:t> </a:t>
            </a:r>
            <a:r>
              <a:rPr/>
              <a:t>as</a:t>
            </a:r>
            <a:r>
              <a:rPr/>
              <a:t> </a:t>
            </a:r>
            <a:r>
              <a:rPr/>
              <a:t>I</a:t>
            </a:r>
            <a:r>
              <a:rPr/>
              <a:t> </a:t>
            </a:r>
            <a:r>
              <a:rPr/>
              <a:t>do.</a:t>
            </a:r>
            <a:r>
              <a:rPr/>
              <a:t> </a:t>
            </a:r>
            <a:r>
              <a:rPr/>
              <a:t>There</a:t>
            </a:r>
            <a:r>
              <a:rPr/>
              <a:t> </a:t>
            </a:r>
            <a:r>
              <a:rPr/>
              <a:t>are</a:t>
            </a:r>
            <a:r>
              <a:rPr/>
              <a:t> </a:t>
            </a:r>
            <a:r>
              <a:rPr/>
              <a:t>some</a:t>
            </a:r>
            <a:r>
              <a:rPr/>
              <a:t> </a:t>
            </a:r>
            <a:r>
              <a:rPr/>
              <a:t>very</a:t>
            </a:r>
            <a:r>
              <a:rPr/>
              <a:t> </a:t>
            </a:r>
            <a:r>
              <a:rPr/>
              <a:t>good</a:t>
            </a:r>
            <a:r>
              <a:rPr/>
              <a:t> </a:t>
            </a:r>
            <a:r>
              <a:rPr/>
              <a:t>people,</a:t>
            </a:r>
            <a:r>
              <a:rPr/>
              <a:t> </a:t>
            </a:r>
            <a:r>
              <a:rPr/>
              <a:t>including</a:t>
            </a:r>
            <a:r>
              <a:rPr/>
              <a:t> </a:t>
            </a:r>
            <a:r>
              <a:rPr/>
              <a:t>Mary</a:t>
            </a:r>
            <a:r>
              <a:rPr/>
              <a:t> </a:t>
            </a:r>
            <a:r>
              <a:rPr/>
              <a:t>Gerkovich,</a:t>
            </a:r>
            <a:r>
              <a:rPr/>
              <a:t> </a:t>
            </a:r>
            <a:r>
              <a:rPr/>
              <a:t>who</a:t>
            </a:r>
            <a:r>
              <a:rPr/>
              <a:t> </a:t>
            </a:r>
            <a:r>
              <a:rPr/>
              <a:t>I</a:t>
            </a:r>
            <a:r>
              <a:rPr/>
              <a:t> </a:t>
            </a:r>
            <a:r>
              <a:rPr/>
              <a:t>have</a:t>
            </a:r>
            <a:r>
              <a:rPr/>
              <a:t> </a:t>
            </a:r>
            <a:r>
              <a:rPr/>
              <a:t>leaned</a:t>
            </a:r>
            <a:r>
              <a:rPr/>
              <a:t> </a:t>
            </a:r>
            <a:r>
              <a:rPr/>
              <a:t>on</a:t>
            </a:r>
            <a:r>
              <a:rPr/>
              <a:t> </a:t>
            </a:r>
            <a:r>
              <a:rPr/>
              <a:t>to</a:t>
            </a:r>
            <a:r>
              <a:rPr/>
              <a:t> </a:t>
            </a:r>
            <a:r>
              <a:rPr/>
              <a:t>produce</a:t>
            </a:r>
            <a:r>
              <a:rPr/>
              <a:t> </a:t>
            </a:r>
            <a:r>
              <a:rPr/>
              <a:t>this</a:t>
            </a:r>
            <a:r>
              <a:rPr/>
              <a:t> </a:t>
            </a:r>
            <a:r>
              <a:rPr/>
              <a:t>class.</a:t>
            </a:r>
            <a:r>
              <a:rPr/>
              <a:t> </a:t>
            </a:r>
            <a:r>
              <a:rPr/>
              <a:t>There</a:t>
            </a:r>
            <a:r>
              <a:rPr/>
              <a:t> </a:t>
            </a:r>
            <a:r>
              <a:rPr/>
              <a:t>are</a:t>
            </a:r>
            <a:r>
              <a:rPr/>
              <a:t> </a:t>
            </a:r>
            <a:r>
              <a:rPr/>
              <a:t>people</a:t>
            </a:r>
            <a:r>
              <a:rPr/>
              <a:t> </a:t>
            </a:r>
            <a:r>
              <a:rPr/>
              <a:t>who</a:t>
            </a:r>
            <a:r>
              <a:rPr/>
              <a:t> </a:t>
            </a:r>
            <a:r>
              <a:rPr/>
              <a:t>have</a:t>
            </a:r>
            <a:r>
              <a:rPr/>
              <a:t> </a:t>
            </a:r>
            <a:r>
              <a:rPr/>
              <a:t>greater</a:t>
            </a:r>
            <a:r>
              <a:rPr/>
              <a:t> </a:t>
            </a:r>
            <a:r>
              <a:rPr/>
              <a:t>depth–they</a:t>
            </a:r>
            <a:r>
              <a:rPr/>
              <a:t> </a:t>
            </a:r>
            <a:r>
              <a:rPr/>
              <a:t>know</a:t>
            </a:r>
            <a:r>
              <a:rPr/>
              <a:t> </a:t>
            </a:r>
            <a:r>
              <a:rPr/>
              <a:t>more</a:t>
            </a:r>
            <a:r>
              <a:rPr/>
              <a:t> </a:t>
            </a:r>
            <a:r>
              <a:rPr/>
              <a:t>about</a:t>
            </a:r>
            <a:r>
              <a:rPr/>
              <a:t> </a:t>
            </a:r>
            <a:r>
              <a:rPr/>
              <a:t>one</a:t>
            </a:r>
            <a:r>
              <a:rPr/>
              <a:t> </a:t>
            </a:r>
            <a:r>
              <a:rPr/>
              <a:t>or</a:t>
            </a:r>
            <a:r>
              <a:rPr/>
              <a:t> </a:t>
            </a:r>
            <a:r>
              <a:rPr/>
              <a:t>two</a:t>
            </a:r>
            <a:r>
              <a:rPr/>
              <a:t> </a:t>
            </a:r>
            <a:r>
              <a:rPr/>
              <a:t>areas</a:t>
            </a:r>
            <a:r>
              <a:rPr/>
              <a:t> </a:t>
            </a:r>
            <a:r>
              <a:rPr/>
              <a:t>than</a:t>
            </a:r>
            <a:r>
              <a:rPr/>
              <a:t> </a:t>
            </a:r>
            <a:r>
              <a:rPr/>
              <a:t>I</a:t>
            </a:r>
            <a:r>
              <a:rPr/>
              <a:t> </a:t>
            </a:r>
            <a:r>
              <a:rPr/>
              <a:t>do.</a:t>
            </a:r>
            <a:r>
              <a:rPr/>
              <a:t> </a:t>
            </a:r>
            <a:r>
              <a:rPr/>
              <a:t>But</a:t>
            </a:r>
            <a:r>
              <a:rPr/>
              <a:t> </a:t>
            </a:r>
            <a:r>
              <a:rPr/>
              <a:t>no</a:t>
            </a:r>
            <a:r>
              <a:rPr/>
              <a:t> </a:t>
            </a:r>
            <a:r>
              <a:rPr/>
              <a:t>one</a:t>
            </a:r>
            <a:r>
              <a:rPr/>
              <a:t> </a:t>
            </a:r>
            <a:r>
              <a:rPr/>
              <a:t>else</a:t>
            </a:r>
            <a:r>
              <a:rPr/>
              <a:t> </a:t>
            </a:r>
            <a:r>
              <a:rPr/>
              <a:t>has</a:t>
            </a:r>
            <a:r>
              <a:rPr/>
              <a:t> </a:t>
            </a:r>
            <a:r>
              <a:rPr/>
              <a:t>the</a:t>
            </a:r>
            <a:r>
              <a:rPr/>
              <a:t> </a:t>
            </a:r>
            <a:r>
              <a:rPr/>
              <a:t>breadth</a:t>
            </a:r>
            <a:r>
              <a:rPr/>
              <a:t> </a:t>
            </a:r>
            <a:r>
              <a:rPr/>
              <a:t>of</a:t>
            </a:r>
            <a:r>
              <a:rPr/>
              <a:t> </a:t>
            </a:r>
            <a:r>
              <a:rPr/>
              <a:t>knowledge</a:t>
            </a:r>
            <a:r>
              <a:rPr/>
              <a:t> </a:t>
            </a:r>
            <a:r>
              <a:rPr/>
              <a:t>that</a:t>
            </a:r>
            <a:r>
              <a:rPr/>
              <a:t> </a:t>
            </a:r>
            <a:r>
              <a:rPr/>
              <a:t>I</a:t>
            </a:r>
            <a:r>
              <a:rPr/>
              <a:t> </a:t>
            </a:r>
            <a:r>
              <a:rPr/>
              <a:t>do.</a:t>
            </a:r>
            <a:r>
              <a:rPr/>
              <a:t> </a:t>
            </a:r>
            <a:r>
              <a:rPr/>
              <a:t>It</a:t>
            </a:r>
            <a:r>
              <a:rPr/>
              <a:t> </a:t>
            </a:r>
            <a:r>
              <a:rPr/>
              <a:t>comes</a:t>
            </a:r>
            <a:r>
              <a:rPr/>
              <a:t> </a:t>
            </a:r>
            <a:r>
              <a:rPr/>
              <a:t>in</a:t>
            </a:r>
            <a:r>
              <a:rPr/>
              <a:t> </a:t>
            </a:r>
            <a:r>
              <a:rPr/>
              <a:t>part</a:t>
            </a:r>
            <a:r>
              <a:rPr/>
              <a:t> </a:t>
            </a:r>
            <a:r>
              <a:rPr/>
              <a:t>with</a:t>
            </a:r>
            <a:r>
              <a:rPr/>
              <a:t> </a:t>
            </a:r>
            <a:r>
              <a:rPr/>
              <a:t>being</a:t>
            </a:r>
            <a:r>
              <a:rPr/>
              <a:t> </a:t>
            </a:r>
            <a:r>
              <a:rPr/>
              <a:t>old.</a:t>
            </a:r>
            <a:r>
              <a:rPr/>
              <a:t> </a:t>
            </a:r>
            <a:r>
              <a:rPr/>
              <a:t>There’s</a:t>
            </a:r>
            <a:r>
              <a:rPr/>
              <a:t> </a:t>
            </a:r>
            <a:r>
              <a:rPr/>
              <a:t>nothing</a:t>
            </a:r>
            <a:r>
              <a:rPr/>
              <a:t> </a:t>
            </a:r>
            <a:r>
              <a:rPr/>
              <a:t>that</a:t>
            </a:r>
            <a:r>
              <a:rPr/>
              <a:t> </a:t>
            </a:r>
            <a:r>
              <a:rPr/>
              <a:t>I</a:t>
            </a:r>
            <a:r>
              <a:rPr/>
              <a:t> </a:t>
            </a:r>
            <a:r>
              <a:rPr/>
              <a:t>haven’t</a:t>
            </a:r>
            <a:r>
              <a:rPr/>
              <a:t> </a:t>
            </a:r>
            <a:r>
              <a:rPr/>
              <a:t>seen</a:t>
            </a:r>
            <a:r>
              <a:rPr/>
              <a:t> </a:t>
            </a:r>
            <a:r>
              <a:rPr/>
              <a:t>before.</a:t>
            </a:r>
            <a:r>
              <a:rPr/>
              <a:t> </a:t>
            </a:r>
            <a:r>
              <a:rPr/>
              <a:t>Also</a:t>
            </a:r>
            <a:r>
              <a:rPr/>
              <a:t> </a:t>
            </a:r>
            <a:r>
              <a:rPr/>
              <a:t>a</a:t>
            </a:r>
            <a:r>
              <a:rPr/>
              <a:t> </a:t>
            </a:r>
            <a:r>
              <a:rPr/>
              <a:t>big</a:t>
            </a:r>
            <a:r>
              <a:rPr/>
              <a:t> </a:t>
            </a:r>
            <a:r>
              <a:rPr/>
              <a:t>part</a:t>
            </a:r>
            <a:r>
              <a:rPr/>
              <a:t> </a:t>
            </a:r>
            <a:r>
              <a:rPr/>
              <a:t>of</a:t>
            </a:r>
            <a:r>
              <a:rPr/>
              <a:t> </a:t>
            </a:r>
            <a:r>
              <a:rPr/>
              <a:t>it</a:t>
            </a:r>
            <a:r>
              <a:rPr/>
              <a:t> </a:t>
            </a:r>
            <a:r>
              <a:rPr/>
              <a:t>is</a:t>
            </a:r>
            <a:r>
              <a:rPr/>
              <a:t> </a:t>
            </a:r>
            <a:r>
              <a:rPr/>
              <a:t>that</a:t>
            </a:r>
            <a:r>
              <a:rPr/>
              <a:t> </a:t>
            </a:r>
            <a:r>
              <a:rPr/>
              <a:t>I</a:t>
            </a:r>
            <a:r>
              <a:rPr/>
              <a:t> </a:t>
            </a:r>
            <a:r>
              <a:rPr/>
              <a:t>understand</a:t>
            </a:r>
            <a:r>
              <a:rPr/>
              <a:t> </a:t>
            </a:r>
            <a:r>
              <a:rPr/>
              <a:t>the</a:t>
            </a:r>
            <a:r>
              <a:rPr/>
              <a:t> </a:t>
            </a:r>
            <a:r>
              <a:rPr/>
              <a:t>research</a:t>
            </a:r>
            <a:r>
              <a:rPr/>
              <a:t> </a:t>
            </a:r>
            <a:r>
              <a:rPr/>
              <a:t>process</a:t>
            </a:r>
            <a:r>
              <a:rPr/>
              <a:t> </a:t>
            </a:r>
            <a:r>
              <a:rPr/>
              <a:t>from</a:t>
            </a:r>
            <a:r>
              <a:rPr/>
              <a:t> </a:t>
            </a:r>
            <a:r>
              <a:rPr/>
              <a:t>a</a:t>
            </a:r>
            <a:r>
              <a:rPr/>
              <a:t> </a:t>
            </a:r>
            <a:r>
              <a:rPr/>
              <a:t>very</a:t>
            </a:r>
            <a:r>
              <a:rPr/>
              <a:t> </a:t>
            </a:r>
            <a:r>
              <a:rPr/>
              <a:t>fundamental</a:t>
            </a:r>
            <a:r>
              <a:rPr/>
              <a:t> </a:t>
            </a:r>
            <a:r>
              <a:rPr/>
              <a:t>and</a:t>
            </a:r>
            <a:r>
              <a:rPr/>
              <a:t> </a:t>
            </a:r>
            <a:r>
              <a:rPr/>
              <a:t>foundational</a:t>
            </a:r>
            <a:r>
              <a:rPr/>
              <a:t> </a:t>
            </a:r>
            <a:r>
              <a:rPr/>
              <a:t>level.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terms:</a:t>
            </a:r>
            <a:r>
              <a:rPr/>
              <a:t> </a:t>
            </a:r>
            <a:r>
              <a:rPr/>
              <a:t>research</a:t>
            </a:r>
            <a:r>
              <a:rPr/>
              <a:t> </a:t>
            </a:r>
            <a:r>
              <a:rPr/>
              <a:t>problem,</a:t>
            </a:r>
            <a:r>
              <a:rPr/>
              <a:t> </a:t>
            </a:r>
            <a:r>
              <a:rPr/>
              <a:t>research</a:t>
            </a:r>
            <a:r>
              <a:rPr/>
              <a:t> </a:t>
            </a:r>
            <a:r>
              <a:rPr/>
              <a:t>question,</a:t>
            </a:r>
            <a:r>
              <a:rPr/>
              <a:t> </a:t>
            </a:r>
            <a:r>
              <a:rPr/>
              <a:t>research</a:t>
            </a:r>
            <a:r>
              <a:rPr/>
              <a:t> </a:t>
            </a:r>
            <a:r>
              <a:rPr/>
              <a:t>aim,</a:t>
            </a:r>
            <a:r>
              <a:rPr/>
              <a:t> </a:t>
            </a:r>
            <a:r>
              <a:rPr/>
              <a:t>research</a:t>
            </a:r>
            <a:r>
              <a:rPr/>
              <a:t> </a:t>
            </a:r>
            <a:r>
              <a:rPr/>
              <a:t>goal,</a:t>
            </a:r>
            <a:r>
              <a:rPr/>
              <a:t> </a:t>
            </a:r>
            <a:r>
              <a:rPr/>
              <a:t>that</a:t>
            </a:r>
            <a:r>
              <a:rPr/>
              <a:t> </a:t>
            </a:r>
            <a:r>
              <a:rPr/>
              <a:t>all</a:t>
            </a:r>
            <a:r>
              <a:rPr/>
              <a:t> </a:t>
            </a:r>
            <a:r>
              <a:rPr/>
              <a:t>involve</a:t>
            </a:r>
            <a:r>
              <a:rPr/>
              <a:t> </a:t>
            </a:r>
            <a:r>
              <a:rPr/>
              <a:t>stating</a:t>
            </a:r>
            <a:r>
              <a:rPr/>
              <a:t> </a:t>
            </a:r>
            <a:r>
              <a:rPr/>
              <a:t>in</a:t>
            </a:r>
            <a:r>
              <a:rPr/>
              <a:t> </a:t>
            </a:r>
            <a:r>
              <a:rPr/>
              <a:t>very</a:t>
            </a:r>
            <a:r>
              <a:rPr/>
              <a:t> </a:t>
            </a:r>
            <a:r>
              <a:rPr/>
              <a:t>general</a:t>
            </a:r>
            <a:r>
              <a:rPr/>
              <a:t> </a:t>
            </a:r>
            <a:r>
              <a:rPr/>
              <a:t>terms</a:t>
            </a:r>
            <a:r>
              <a:rPr/>
              <a:t> </a:t>
            </a:r>
            <a:r>
              <a:rPr/>
              <a:t>what</a:t>
            </a:r>
            <a:r>
              <a:rPr/>
              <a:t> </a:t>
            </a:r>
            <a:r>
              <a:rPr/>
              <a:t>you</a:t>
            </a:r>
            <a:r>
              <a:rPr/>
              <a:t> </a:t>
            </a:r>
            <a:r>
              <a:rPr/>
              <a:t>can</a:t>
            </a:r>
            <a:r>
              <a:rPr/>
              <a:t> </a:t>
            </a:r>
            <a:r>
              <a:rPr/>
              <a:t>do.</a:t>
            </a:r>
          </a:p>
          <a:p>
            <a:pPr lvl="0" marL="0" indent="0">
              <a:buNone/>
            </a:pPr>
          </a:p>
          <a:p>
            <a:pPr lvl="0" marL="0" indent="0">
              <a:buNone/>
            </a:pPr>
            <a:r>
              <a:rPr/>
              <a:t>These</a:t>
            </a:r>
            <a:r>
              <a:rPr/>
              <a:t> </a:t>
            </a:r>
            <a:r>
              <a:rPr/>
              <a:t>represent</a:t>
            </a:r>
            <a:r>
              <a:rPr/>
              <a:t> </a:t>
            </a:r>
            <a:r>
              <a:rPr/>
              <a:t>statements</a:t>
            </a:r>
            <a:r>
              <a:rPr/>
              <a:t> </a:t>
            </a:r>
            <a:r>
              <a:rPr/>
              <a:t>about</a:t>
            </a:r>
            <a:r>
              <a:rPr/>
              <a:t> </a:t>
            </a:r>
            <a:r>
              <a:rPr/>
              <a:t>issue</a:t>
            </a:r>
            <a:r>
              <a:rPr/>
              <a:t> </a:t>
            </a:r>
            <a:r>
              <a:rPr/>
              <a:t>the</a:t>
            </a:r>
            <a:r>
              <a:rPr/>
              <a:t> </a:t>
            </a:r>
            <a:r>
              <a:rPr/>
              <a:t>you</a:t>
            </a:r>
            <a:r>
              <a:rPr/>
              <a:t> </a:t>
            </a:r>
            <a:r>
              <a:rPr/>
              <a:t>are</a:t>
            </a:r>
            <a:r>
              <a:rPr/>
              <a:t> </a:t>
            </a:r>
            <a:r>
              <a:rPr/>
              <a:t>trying</a:t>
            </a:r>
            <a:r>
              <a:rPr/>
              <a:t> </a:t>
            </a:r>
            <a:r>
              <a:rPr/>
              <a:t>to</a:t>
            </a:r>
            <a:r>
              <a:rPr/>
              <a:t> </a:t>
            </a:r>
            <a:r>
              <a:rPr/>
              <a:t>address,</a:t>
            </a:r>
            <a:r>
              <a:rPr/>
              <a:t> </a:t>
            </a:r>
            <a:r>
              <a:rPr/>
              <a:t>or</a:t>
            </a:r>
            <a:r>
              <a:rPr/>
              <a:t> </a:t>
            </a:r>
            <a:r>
              <a:rPr/>
              <a:t>what</a:t>
            </a:r>
            <a:r>
              <a:rPr/>
              <a:t> </a:t>
            </a:r>
            <a:r>
              <a:rPr/>
              <a:t>are</a:t>
            </a:r>
            <a:r>
              <a:rPr/>
              <a:t> </a:t>
            </a:r>
            <a:r>
              <a:rPr/>
              <a:t>you</a:t>
            </a:r>
            <a:r>
              <a:rPr/>
              <a:t> </a:t>
            </a:r>
            <a:r>
              <a:rPr/>
              <a:t>trying</a:t>
            </a:r>
            <a:r>
              <a:rPr/>
              <a:t> </a:t>
            </a:r>
            <a:r>
              <a:rPr/>
              <a:t>to</a:t>
            </a:r>
            <a:r>
              <a:rPr/>
              <a:t> </a:t>
            </a:r>
            <a:r>
              <a:rPr/>
              <a:t>discover.</a:t>
            </a:r>
          </a:p>
          <a:p>
            <a:pPr lvl="0" marL="0" indent="0">
              <a:buNone/>
            </a:pPr>
          </a:p>
          <a:p>
            <a:pPr lvl="0" marL="0" indent="0">
              <a:buNone/>
            </a:pPr>
            <a:r>
              <a:rPr/>
              <a:t>I</a:t>
            </a:r>
            <a:r>
              <a:rPr/>
              <a:t> </a:t>
            </a:r>
            <a:r>
              <a:rPr/>
              <a:t>find</a:t>
            </a:r>
            <a:r>
              <a:rPr/>
              <a:t> </a:t>
            </a:r>
            <a:r>
              <a:rPr/>
              <a:t>these</a:t>
            </a:r>
            <a:r>
              <a:rPr/>
              <a:t> </a:t>
            </a:r>
            <a:r>
              <a:rPr/>
              <a:t>distinctions</a:t>
            </a:r>
            <a:r>
              <a:rPr/>
              <a:t> </a:t>
            </a:r>
            <a:r>
              <a:rPr/>
              <a:t>annoying,</a:t>
            </a:r>
            <a:r>
              <a:rPr/>
              <a:t> </a:t>
            </a:r>
            <a:r>
              <a:rPr/>
              <a:t>and</a:t>
            </a:r>
            <a:r>
              <a:rPr/>
              <a:t> </a:t>
            </a:r>
            <a:r>
              <a:rPr/>
              <a:t>prefer</a:t>
            </a:r>
            <a:r>
              <a:rPr/>
              <a:t> </a:t>
            </a:r>
            <a:r>
              <a:rPr/>
              <a:t>to</a:t>
            </a:r>
            <a:r>
              <a:rPr/>
              <a:t> </a:t>
            </a:r>
            <a:r>
              <a:rPr/>
              <a:t>talk</a:t>
            </a:r>
            <a:r>
              <a:rPr/>
              <a:t> </a:t>
            </a:r>
            <a:r>
              <a:rPr/>
              <a:t>only</a:t>
            </a:r>
            <a:r>
              <a:rPr/>
              <a:t> </a:t>
            </a:r>
            <a:r>
              <a:rPr/>
              <a:t>about</a:t>
            </a:r>
            <a:r>
              <a:rPr/>
              <a:t> </a:t>
            </a:r>
            <a:r>
              <a:rPr/>
              <a:t>a</a:t>
            </a:r>
            <a:r>
              <a:rPr/>
              <a:t> </a:t>
            </a:r>
            <a:r>
              <a:rPr/>
              <a:t>research</a:t>
            </a:r>
            <a:r>
              <a:rPr/>
              <a:t> </a:t>
            </a:r>
            <a:r>
              <a:rPr/>
              <a:t>hypothesis.</a:t>
            </a:r>
            <a:r>
              <a:rPr/>
              <a:t> </a:t>
            </a:r>
            <a:r>
              <a:rPr/>
              <a:t>We’ll</a:t>
            </a:r>
            <a:r>
              <a:rPr/>
              <a:t> </a:t>
            </a:r>
            <a:r>
              <a:rPr/>
              <a:t>get</a:t>
            </a:r>
            <a:r>
              <a:rPr/>
              <a:t> </a:t>
            </a:r>
            <a:r>
              <a:rPr/>
              <a:t>to</a:t>
            </a:r>
            <a:r>
              <a:rPr/>
              <a:t> </a:t>
            </a:r>
            <a:r>
              <a:rPr/>
              <a:t>that</a:t>
            </a:r>
            <a:r>
              <a:rPr/>
              <a:t> </a:t>
            </a:r>
            <a:r>
              <a:rPr/>
              <a:t>in</a:t>
            </a:r>
            <a:r>
              <a:rPr/>
              <a:t> </a:t>
            </a:r>
            <a:r>
              <a:rPr/>
              <a:t>a</a:t>
            </a:r>
            <a:r>
              <a:rPr/>
              <a:t> </a:t>
            </a:r>
            <a:r>
              <a:rPr/>
              <a:t>bit.</a:t>
            </a:r>
          </a:p>
          <a:p>
            <a:pPr lvl="0" marL="0" indent="0">
              <a:buNone/>
            </a:pPr>
          </a:p>
          <a:p>
            <a:pPr lvl="0" marL="0" indent="0">
              <a:buNone/>
            </a:pPr>
            <a:r>
              <a:rPr/>
              <a:t>You</a:t>
            </a:r>
            <a:r>
              <a:rPr/>
              <a:t> </a:t>
            </a:r>
            <a:r>
              <a:rPr/>
              <a:t>can</a:t>
            </a:r>
            <a:r>
              <a:rPr/>
              <a:t> </a:t>
            </a:r>
            <a:r>
              <a:rPr/>
              <a:t>find</a:t>
            </a:r>
            <a:r>
              <a:rPr/>
              <a:t> </a:t>
            </a:r>
            <a:r>
              <a:rPr/>
              <a:t>your</a:t>
            </a:r>
            <a:r>
              <a:rPr/>
              <a:t> </a:t>
            </a:r>
            <a:r>
              <a:rPr/>
              <a:t>research</a:t>
            </a:r>
            <a:r>
              <a:rPr/>
              <a:t> </a:t>
            </a:r>
            <a:r>
              <a:rPr/>
              <a:t>problem</a:t>
            </a:r>
            <a:r>
              <a:rPr/>
              <a:t> </a:t>
            </a:r>
            <a:r>
              <a:rPr/>
              <a:t>during</a:t>
            </a:r>
            <a:r>
              <a:rPr/>
              <a:t> </a:t>
            </a:r>
            <a:r>
              <a:rPr/>
              <a:t>your</a:t>
            </a:r>
            <a:r>
              <a:rPr/>
              <a:t> </a:t>
            </a:r>
            <a:r>
              <a:rPr/>
              <a:t>literature</a:t>
            </a:r>
            <a:r>
              <a:rPr/>
              <a:t> </a:t>
            </a:r>
            <a:r>
              <a:rPr/>
              <a:t>review.</a:t>
            </a:r>
            <a:r>
              <a:rPr/>
              <a:t> </a:t>
            </a:r>
            <a:r>
              <a:rPr/>
              <a:t>You</a:t>
            </a:r>
            <a:r>
              <a:rPr/>
              <a:t> </a:t>
            </a:r>
            <a:r>
              <a:rPr/>
              <a:t>can</a:t>
            </a:r>
            <a:r>
              <a:rPr/>
              <a:t> </a:t>
            </a:r>
            <a:r>
              <a:rPr/>
              <a:t>look</a:t>
            </a:r>
            <a:r>
              <a:rPr/>
              <a:t> </a:t>
            </a:r>
            <a:r>
              <a:rPr/>
              <a:t>at</a:t>
            </a:r>
            <a:r>
              <a:rPr/>
              <a:t> </a:t>
            </a:r>
            <a:r>
              <a:rPr/>
              <a:t>replicating</a:t>
            </a:r>
            <a:r>
              <a:rPr/>
              <a:t> </a:t>
            </a:r>
            <a:r>
              <a:rPr/>
              <a:t>someone</a:t>
            </a:r>
            <a:r>
              <a:rPr/>
              <a:t> </a:t>
            </a:r>
            <a:r>
              <a:rPr/>
              <a:t>else’s</a:t>
            </a:r>
            <a:r>
              <a:rPr/>
              <a:t> </a:t>
            </a:r>
            <a:r>
              <a:rPr/>
              <a:t>work</a:t>
            </a:r>
            <a:r>
              <a:rPr/>
              <a:t> </a:t>
            </a:r>
            <a:r>
              <a:rPr/>
              <a:t>or</a:t>
            </a:r>
            <a:r>
              <a:rPr/>
              <a:t> </a:t>
            </a:r>
            <a:r>
              <a:rPr/>
              <a:t>extending</a:t>
            </a:r>
            <a:r>
              <a:rPr/>
              <a:t> </a:t>
            </a:r>
            <a:r>
              <a:rPr/>
              <a:t>it</a:t>
            </a:r>
            <a:r>
              <a:rPr/>
              <a:t> </a:t>
            </a:r>
            <a:r>
              <a:rPr/>
              <a:t>into</a:t>
            </a:r>
            <a:r>
              <a:rPr/>
              <a:t> </a:t>
            </a:r>
            <a:r>
              <a:rPr/>
              <a:t>a</a:t>
            </a:r>
            <a:r>
              <a:rPr/>
              <a:t> </a:t>
            </a:r>
            <a:r>
              <a:rPr/>
              <a:t>new</a:t>
            </a:r>
            <a:r>
              <a:rPr/>
              <a:t> </a:t>
            </a:r>
            <a:r>
              <a:rPr/>
              <a:t>area.</a:t>
            </a:r>
          </a:p>
          <a:p>
            <a:pPr lvl="0" marL="0" indent="0">
              <a:buNone/>
            </a:pPr>
          </a:p>
          <a:p>
            <a:pPr lvl="0" marL="0" indent="0">
              <a:buNone/>
            </a:pPr>
            <a:r>
              <a:rPr/>
              <a:t>Pure</a:t>
            </a:r>
            <a:r>
              <a:rPr/>
              <a:t> </a:t>
            </a:r>
            <a:r>
              <a:rPr/>
              <a:t>replications</a:t>
            </a:r>
            <a:r>
              <a:rPr/>
              <a:t> </a:t>
            </a:r>
            <a:r>
              <a:rPr/>
              <a:t>are</a:t>
            </a:r>
            <a:r>
              <a:rPr/>
              <a:t> </a:t>
            </a:r>
            <a:r>
              <a:rPr/>
              <a:t>rare</a:t>
            </a:r>
            <a:r>
              <a:rPr/>
              <a:t> </a:t>
            </a:r>
            <a:r>
              <a:rPr/>
              <a:t>because</a:t>
            </a:r>
            <a:r>
              <a:rPr/>
              <a:t> </a:t>
            </a:r>
            <a:r>
              <a:rPr/>
              <a:t>of</a:t>
            </a:r>
            <a:r>
              <a:rPr/>
              <a:t> </a:t>
            </a:r>
            <a:r>
              <a:rPr/>
              <a:t>resource</a:t>
            </a:r>
            <a:r>
              <a:rPr/>
              <a:t> </a:t>
            </a:r>
            <a:r>
              <a:rPr/>
              <a:t>limitations,</a:t>
            </a:r>
            <a:r>
              <a:rPr/>
              <a:t> </a:t>
            </a:r>
            <a:r>
              <a:rPr/>
              <a:t>but</a:t>
            </a:r>
            <a:r>
              <a:rPr/>
              <a:t> </a:t>
            </a:r>
            <a:r>
              <a:rPr/>
              <a:t>there</a:t>
            </a:r>
            <a:r>
              <a:rPr/>
              <a:t> </a:t>
            </a:r>
            <a:r>
              <a:rPr/>
              <a:t>is</a:t>
            </a:r>
            <a:r>
              <a:rPr/>
              <a:t> </a:t>
            </a:r>
            <a:r>
              <a:rPr/>
              <a:t>a</a:t>
            </a:r>
            <a:r>
              <a:rPr/>
              <a:t> </a:t>
            </a:r>
            <a:r>
              <a:rPr/>
              <a:t>lot</a:t>
            </a:r>
            <a:r>
              <a:rPr/>
              <a:t> </a:t>
            </a:r>
            <a:r>
              <a:rPr/>
              <a:t>of</a:t>
            </a:r>
            <a:r>
              <a:rPr/>
              <a:t> </a:t>
            </a:r>
            <a:r>
              <a:rPr/>
              <a:t>research</a:t>
            </a:r>
            <a:r>
              <a:rPr/>
              <a:t> </a:t>
            </a:r>
            <a:r>
              <a:rPr/>
              <a:t>showing</a:t>
            </a:r>
            <a:r>
              <a:rPr/>
              <a:t> </a:t>
            </a:r>
            <a:r>
              <a:rPr/>
              <a:t>that</a:t>
            </a:r>
            <a:r>
              <a:rPr/>
              <a:t> </a:t>
            </a:r>
            <a:r>
              <a:rPr/>
              <a:t>many</a:t>
            </a:r>
            <a:r>
              <a:rPr/>
              <a:t> </a:t>
            </a:r>
            <a:r>
              <a:rPr/>
              <a:t>important</a:t>
            </a:r>
            <a:r>
              <a:rPr/>
              <a:t> </a:t>
            </a:r>
            <a:r>
              <a:rPr/>
              <a:t>research</a:t>
            </a:r>
            <a:r>
              <a:rPr/>
              <a:t> </a:t>
            </a:r>
            <a:r>
              <a:rPr/>
              <a:t>findings</a:t>
            </a:r>
            <a:r>
              <a:rPr/>
              <a:t> </a:t>
            </a:r>
            <a:r>
              <a:rPr/>
              <a:t>are</a:t>
            </a:r>
            <a:r>
              <a:rPr/>
              <a:t> </a:t>
            </a:r>
            <a:r>
              <a:rPr/>
              <a:t>not</a:t>
            </a:r>
            <a:r>
              <a:rPr/>
              <a:t> </a:t>
            </a:r>
            <a:r>
              <a:rPr/>
              <a:t>replicable.</a:t>
            </a:r>
          </a:p>
          <a:p>
            <a:pPr lvl="0" marL="0" indent="0">
              <a:buNone/>
            </a:pPr>
          </a:p>
          <a:p>
            <a:pPr lvl="0" marL="0" indent="0">
              <a:buNone/>
            </a:pPr>
            <a:r>
              <a:rPr/>
              <a:t>You</a:t>
            </a:r>
            <a:r>
              <a:rPr/>
              <a:t> </a:t>
            </a:r>
            <a:r>
              <a:rPr/>
              <a:t>may</a:t>
            </a:r>
            <a:r>
              <a:rPr/>
              <a:t> </a:t>
            </a:r>
            <a:r>
              <a:rPr/>
              <a:t>also</a:t>
            </a:r>
            <a:r>
              <a:rPr/>
              <a:t> </a:t>
            </a:r>
            <a:r>
              <a:rPr/>
              <a:t>get</a:t>
            </a:r>
            <a:r>
              <a:rPr/>
              <a:t> </a:t>
            </a:r>
            <a:r>
              <a:rPr/>
              <a:t>good</a:t>
            </a:r>
            <a:r>
              <a:rPr/>
              <a:t> </a:t>
            </a:r>
            <a:r>
              <a:rPr/>
              <a:t>research</a:t>
            </a:r>
            <a:r>
              <a:rPr/>
              <a:t> </a:t>
            </a:r>
            <a:r>
              <a:rPr/>
              <a:t>ideas</a:t>
            </a:r>
            <a:r>
              <a:rPr/>
              <a:t> </a:t>
            </a:r>
            <a:r>
              <a:rPr/>
              <a:t>from</a:t>
            </a:r>
            <a:r>
              <a:rPr/>
              <a:t> </a:t>
            </a:r>
            <a:r>
              <a:rPr/>
              <a:t>attending</a:t>
            </a:r>
            <a:r>
              <a:rPr/>
              <a:t> </a:t>
            </a:r>
            <a:r>
              <a:rPr/>
              <a:t>other</a:t>
            </a:r>
            <a:r>
              <a:rPr/>
              <a:t> </a:t>
            </a:r>
            <a:r>
              <a:rPr/>
              <a:t>research</a:t>
            </a:r>
            <a:r>
              <a:rPr/>
              <a:t> </a:t>
            </a:r>
            <a:r>
              <a:rPr/>
              <a:t>presentations,</a:t>
            </a:r>
            <a:r>
              <a:rPr/>
              <a:t> </a:t>
            </a:r>
            <a:r>
              <a:rPr/>
              <a:t>such</a:t>
            </a:r>
            <a:r>
              <a:rPr/>
              <a:t> </a:t>
            </a:r>
            <a:r>
              <a:rPr/>
              <a:t>as</a:t>
            </a:r>
            <a:r>
              <a:rPr/>
              <a:t> </a:t>
            </a:r>
            <a:r>
              <a:rPr/>
              <a:t>thesis</a:t>
            </a:r>
            <a:r>
              <a:rPr/>
              <a:t> </a:t>
            </a:r>
            <a:r>
              <a:rPr/>
              <a:t>defenses</a:t>
            </a:r>
            <a:r>
              <a:rPr/>
              <a:t> </a:t>
            </a:r>
            <a:r>
              <a:rPr/>
              <a:t>of</a:t>
            </a:r>
            <a:r>
              <a:rPr/>
              <a:t> </a:t>
            </a:r>
            <a:r>
              <a:rPr/>
              <a:t>your</a:t>
            </a:r>
            <a:r>
              <a:rPr/>
              <a:t> </a:t>
            </a:r>
            <a:r>
              <a:rPr/>
              <a:t>fellow</a:t>
            </a:r>
            <a:r>
              <a:rPr/>
              <a:t> </a:t>
            </a:r>
            <a:r>
              <a:rPr/>
              <a:t>students</a:t>
            </a:r>
            <a:r>
              <a:rPr/>
              <a:t> </a:t>
            </a:r>
            <a:r>
              <a:rPr/>
              <a:t>or</a:t>
            </a:r>
            <a:r>
              <a:rPr/>
              <a:t> </a:t>
            </a:r>
            <a:r>
              <a:rPr/>
              <a:t>at</a:t>
            </a:r>
            <a:r>
              <a:rPr/>
              <a:t> </a:t>
            </a:r>
            <a:r>
              <a:rPr/>
              <a:t>regional/national</a:t>
            </a:r>
            <a:r>
              <a:rPr/>
              <a:t> </a:t>
            </a:r>
            <a:r>
              <a:rPr/>
              <a:t>conference.</a:t>
            </a:r>
          </a:p>
          <a:p>
            <a:pPr lvl="0" marL="0" indent="0">
              <a:buNone/>
            </a:pPr>
          </a:p>
          <a:p>
            <a:pPr lvl="0" marL="0" indent="0">
              <a:buNone/>
            </a:pPr>
            <a:r>
              <a:rPr/>
              <a:t>You</a:t>
            </a:r>
            <a:r>
              <a:rPr/>
              <a:t> </a:t>
            </a:r>
            <a:r>
              <a:rPr/>
              <a:t>may</a:t>
            </a:r>
            <a:r>
              <a:rPr/>
              <a:t> </a:t>
            </a:r>
            <a:r>
              <a:rPr/>
              <a:t>hear</a:t>
            </a:r>
            <a:r>
              <a:rPr/>
              <a:t> </a:t>
            </a:r>
            <a:r>
              <a:rPr/>
              <a:t>about</a:t>
            </a:r>
            <a:r>
              <a:rPr/>
              <a:t> </a:t>
            </a:r>
            <a:r>
              <a:rPr/>
              <a:t>topics</a:t>
            </a:r>
            <a:r>
              <a:rPr/>
              <a:t> </a:t>
            </a:r>
            <a:r>
              <a:rPr/>
              <a:t>in</a:t>
            </a:r>
            <a:r>
              <a:rPr/>
              <a:t> </a:t>
            </a:r>
            <a:r>
              <a:rPr/>
              <a:t>the</a:t>
            </a:r>
            <a:r>
              <a:rPr/>
              <a:t> </a:t>
            </a:r>
            <a:r>
              <a:rPr/>
              <a:t>classes</a:t>
            </a:r>
            <a:r>
              <a:rPr/>
              <a:t> </a:t>
            </a:r>
            <a:r>
              <a:rPr/>
              <a:t>that</a:t>
            </a:r>
            <a:r>
              <a:rPr/>
              <a:t> </a:t>
            </a:r>
            <a:r>
              <a:rPr/>
              <a:t>you</a:t>
            </a:r>
            <a:r>
              <a:rPr/>
              <a:t> </a:t>
            </a:r>
            <a:r>
              <a:rPr/>
              <a:t>take.</a:t>
            </a:r>
            <a:r>
              <a:rPr/>
              <a:t> </a:t>
            </a:r>
            <a:r>
              <a:rPr/>
              <a:t>I,</a:t>
            </a:r>
            <a:r>
              <a:rPr/>
              <a:t> </a:t>
            </a:r>
            <a:r>
              <a:rPr/>
              <a:t>for</a:t>
            </a:r>
            <a:r>
              <a:rPr/>
              <a:t> </a:t>
            </a:r>
            <a:r>
              <a:rPr/>
              <a:t>example,</a:t>
            </a:r>
            <a:r>
              <a:rPr/>
              <a:t> </a:t>
            </a:r>
            <a:r>
              <a:rPr/>
              <a:t>am</a:t>
            </a:r>
            <a:r>
              <a:rPr/>
              <a:t> </a:t>
            </a:r>
            <a:r>
              <a:rPr/>
              <a:t>doing</a:t>
            </a:r>
            <a:r>
              <a:rPr/>
              <a:t> </a:t>
            </a:r>
            <a:r>
              <a:rPr/>
              <a:t>some</a:t>
            </a:r>
            <a:r>
              <a:rPr/>
              <a:t> </a:t>
            </a:r>
            <a:r>
              <a:rPr/>
              <a:t>interesting</a:t>
            </a:r>
            <a:r>
              <a:rPr/>
              <a:t> </a:t>
            </a:r>
            <a:r>
              <a:rPr/>
              <a:t>work</a:t>
            </a:r>
            <a:r>
              <a:rPr/>
              <a:t> </a:t>
            </a:r>
            <a:r>
              <a:rPr/>
              <a:t>on</a:t>
            </a:r>
            <a:r>
              <a:rPr/>
              <a:t> </a:t>
            </a:r>
            <a:r>
              <a:rPr/>
              <a:t>patient</a:t>
            </a:r>
            <a:r>
              <a:rPr/>
              <a:t> </a:t>
            </a:r>
            <a:r>
              <a:rPr/>
              <a:t>accrual</a:t>
            </a:r>
            <a:r>
              <a:rPr/>
              <a:t> </a:t>
            </a:r>
            <a:r>
              <a:rPr/>
              <a:t>models</a:t>
            </a:r>
            <a:r>
              <a:rPr/>
              <a:t> </a:t>
            </a:r>
            <a:r>
              <a:rPr/>
              <a:t>using</a:t>
            </a:r>
            <a:r>
              <a:rPr/>
              <a:t> </a:t>
            </a:r>
            <a:r>
              <a:rPr/>
              <a:t>a</a:t>
            </a:r>
            <a:r>
              <a:rPr/>
              <a:t> </a:t>
            </a:r>
            <a:r>
              <a:rPr/>
              <a:t>Bayesian</a:t>
            </a:r>
            <a:r>
              <a:rPr/>
              <a:t> </a:t>
            </a:r>
            <a:r>
              <a:rPr/>
              <a:t>approach.</a:t>
            </a:r>
            <a:r>
              <a:rPr/>
              <a:t> </a:t>
            </a:r>
            <a:r>
              <a:rPr/>
              <a:t>Ask</a:t>
            </a:r>
            <a:r>
              <a:rPr/>
              <a:t> </a:t>
            </a:r>
            <a:r>
              <a:rPr/>
              <a:t>me</a:t>
            </a:r>
            <a:r>
              <a:rPr/>
              <a:t> </a:t>
            </a:r>
            <a:r>
              <a:rPr/>
              <a:t>anytime,</a:t>
            </a:r>
            <a:r>
              <a:rPr/>
              <a:t> </a:t>
            </a:r>
            <a:r>
              <a:rPr/>
              <a:t>and</a:t>
            </a:r>
            <a:r>
              <a:rPr/>
              <a:t> </a:t>
            </a:r>
            <a:r>
              <a:rPr/>
              <a:t>I’ll</a:t>
            </a:r>
            <a:r>
              <a:rPr/>
              <a:t> </a:t>
            </a:r>
            <a:r>
              <a:rPr/>
              <a:t>tell</a:t>
            </a:r>
            <a:r>
              <a:rPr/>
              <a:t> </a:t>
            </a:r>
            <a:r>
              <a:rPr/>
              <a:t>you</a:t>
            </a:r>
            <a:r>
              <a:rPr/>
              <a:t> </a:t>
            </a:r>
            <a:r>
              <a:rPr/>
              <a:t>all</a:t>
            </a:r>
            <a:r>
              <a:rPr/>
              <a:t> </a:t>
            </a:r>
            <a:r>
              <a:rPr/>
              <a:t>about</a:t>
            </a:r>
            <a:r>
              <a:rPr/>
              <a:t> </a:t>
            </a:r>
            <a:r>
              <a:rPr/>
              <a:t>it.</a:t>
            </a:r>
          </a:p>
          <a:p>
            <a:pPr lvl="0" marL="0" indent="0">
              <a:buNone/>
            </a:pPr>
          </a:p>
          <a:p>
            <a:pPr lvl="0" marL="0" indent="0">
              <a:buNone/>
            </a:pPr>
            <a:r>
              <a:rPr/>
              <a:t>If</a:t>
            </a:r>
            <a:r>
              <a:rPr/>
              <a:t> </a:t>
            </a:r>
            <a:r>
              <a:rPr/>
              <a:t>you</a:t>
            </a:r>
            <a:r>
              <a:rPr/>
              <a:t> </a:t>
            </a:r>
            <a:r>
              <a:rPr/>
              <a:t>are</a:t>
            </a:r>
            <a:r>
              <a:rPr/>
              <a:t> </a:t>
            </a:r>
            <a:r>
              <a:rPr/>
              <a:t>already</a:t>
            </a:r>
            <a:r>
              <a:rPr/>
              <a:t> </a:t>
            </a:r>
            <a:r>
              <a:rPr/>
              <a:t>working,</a:t>
            </a:r>
            <a:r>
              <a:rPr/>
              <a:t> </a:t>
            </a:r>
            <a:r>
              <a:rPr/>
              <a:t>what</a:t>
            </a:r>
            <a:r>
              <a:rPr/>
              <a:t> </a:t>
            </a:r>
            <a:r>
              <a:rPr/>
              <a:t>comes</a:t>
            </a:r>
            <a:r>
              <a:rPr/>
              <a:t> </a:t>
            </a:r>
            <a:r>
              <a:rPr/>
              <a:t>up</a:t>
            </a:r>
            <a:r>
              <a:rPr/>
              <a:t> </a:t>
            </a:r>
            <a:r>
              <a:rPr/>
              <a:t>in</a:t>
            </a:r>
            <a:r>
              <a:rPr/>
              <a:t> </a:t>
            </a:r>
            <a:r>
              <a:rPr/>
              <a:t>that</a:t>
            </a:r>
            <a:r>
              <a:rPr/>
              <a:t> </a:t>
            </a:r>
            <a:r>
              <a:rPr/>
              <a:t>environment?</a:t>
            </a:r>
            <a:r>
              <a:rPr/>
              <a:t> </a:t>
            </a:r>
            <a:r>
              <a:rPr/>
              <a:t>Watch</a:t>
            </a:r>
            <a:r>
              <a:rPr/>
              <a:t> </a:t>
            </a:r>
            <a:r>
              <a:rPr/>
              <a:t>what</a:t>
            </a:r>
            <a:r>
              <a:rPr/>
              <a:t> </a:t>
            </a:r>
            <a:r>
              <a:rPr/>
              <a:t>is</a:t>
            </a:r>
            <a:r>
              <a:rPr/>
              <a:t> </a:t>
            </a:r>
            <a:r>
              <a:rPr/>
              <a:t>going</a:t>
            </a:r>
            <a:r>
              <a:rPr/>
              <a:t> </a:t>
            </a:r>
            <a:r>
              <a:rPr/>
              <a:t>on</a:t>
            </a:r>
            <a:r>
              <a:rPr/>
              <a:t> </a:t>
            </a:r>
            <a:r>
              <a:rPr/>
              <a:t>and</a:t>
            </a:r>
            <a:r>
              <a:rPr/>
              <a:t> </a:t>
            </a:r>
            <a:r>
              <a:rPr/>
              <a:t>think</a:t>
            </a:r>
            <a:r>
              <a:rPr/>
              <a:t> </a:t>
            </a:r>
            <a:r>
              <a:rPr/>
              <a:t>about</a:t>
            </a:r>
            <a:r>
              <a:rPr/>
              <a:t> </a:t>
            </a:r>
            <a:r>
              <a:rPr/>
              <a:t>ways</a:t>
            </a:r>
            <a:r>
              <a:rPr/>
              <a:t> </a:t>
            </a:r>
            <a:r>
              <a:rPr/>
              <a:t>that</a:t>
            </a:r>
            <a:r>
              <a:rPr/>
              <a:t> </a:t>
            </a:r>
            <a:r>
              <a:rPr/>
              <a:t>you</a:t>
            </a:r>
            <a:r>
              <a:rPr/>
              <a:t> </a:t>
            </a:r>
            <a:r>
              <a:rPr/>
              <a:t>might</a:t>
            </a:r>
            <a:r>
              <a:rPr/>
              <a:t> </a:t>
            </a:r>
            <a:r>
              <a:rPr/>
              <a:t>improve</a:t>
            </a:r>
            <a:r>
              <a:rPr/>
              <a:t> </a:t>
            </a:r>
            <a:r>
              <a:rPr/>
              <a:t>things.</a:t>
            </a:r>
          </a:p>
          <a:p>
            <a:pPr lvl="0" marL="0" indent="0">
              <a:buNone/>
            </a:pPr>
          </a:p>
          <a:p>
            <a:pPr lvl="0" marL="0" indent="0">
              <a:buNone/>
            </a:pPr>
            <a:r>
              <a:rPr/>
              <a:t>Community</a:t>
            </a:r>
            <a:r>
              <a:rPr/>
              <a:t> </a:t>
            </a:r>
            <a:r>
              <a:rPr/>
              <a:t>or</a:t>
            </a:r>
            <a:r>
              <a:rPr/>
              <a:t> </a:t>
            </a:r>
            <a:r>
              <a:rPr/>
              <a:t>participatory</a:t>
            </a:r>
            <a:r>
              <a:rPr/>
              <a:t> </a:t>
            </a:r>
            <a:r>
              <a:rPr/>
              <a:t>research</a:t>
            </a:r>
            <a:r>
              <a:rPr/>
              <a:t> </a:t>
            </a:r>
            <a:r>
              <a:rPr/>
              <a:t>is</a:t>
            </a:r>
            <a:r>
              <a:rPr/>
              <a:t> </a:t>
            </a:r>
            <a:r>
              <a:rPr/>
              <a:t>another</a:t>
            </a:r>
            <a:r>
              <a:rPr/>
              <a:t> </a:t>
            </a:r>
            <a:r>
              <a:rPr/>
              <a:t>way</a:t>
            </a:r>
            <a:r>
              <a:rPr/>
              <a:t> </a:t>
            </a:r>
            <a:r>
              <a:rPr/>
              <a:t>to</a:t>
            </a:r>
            <a:r>
              <a:rPr/>
              <a:t> </a:t>
            </a:r>
            <a:r>
              <a:rPr/>
              <a:t>develop</a:t>
            </a:r>
            <a:r>
              <a:rPr/>
              <a:t> </a:t>
            </a:r>
            <a:r>
              <a:rPr/>
              <a:t>research</a:t>
            </a:r>
            <a:r>
              <a:rPr/>
              <a:t> </a:t>
            </a:r>
            <a:r>
              <a:rPr/>
              <a:t>ideas.</a:t>
            </a:r>
            <a:r>
              <a:rPr/>
              <a:t> </a:t>
            </a:r>
            <a:r>
              <a:rPr/>
              <a:t>You</a:t>
            </a:r>
            <a:r>
              <a:rPr/>
              <a:t> </a:t>
            </a:r>
            <a:r>
              <a:rPr/>
              <a:t>ask</a:t>
            </a:r>
            <a:r>
              <a:rPr/>
              <a:t> </a:t>
            </a:r>
            <a:r>
              <a:rPr/>
              <a:t>people</a:t>
            </a:r>
            <a:r>
              <a:rPr/>
              <a:t> </a:t>
            </a:r>
            <a:r>
              <a:rPr/>
              <a:t>who</a:t>
            </a:r>
            <a:r>
              <a:rPr/>
              <a:t> </a:t>
            </a:r>
            <a:r>
              <a:rPr/>
              <a:t>are</a:t>
            </a:r>
            <a:r>
              <a:rPr/>
              <a:t> </a:t>
            </a:r>
            <a:r>
              <a:rPr/>
              <a:t>affected</a:t>
            </a:r>
            <a:r>
              <a:rPr/>
              <a:t> </a:t>
            </a:r>
            <a:r>
              <a:rPr/>
              <a:t>by</a:t>
            </a:r>
            <a:r>
              <a:rPr/>
              <a:t> </a:t>
            </a:r>
            <a:r>
              <a:rPr/>
              <a:t>the</a:t>
            </a:r>
            <a:r>
              <a:rPr/>
              <a:t> </a:t>
            </a:r>
            <a:r>
              <a:rPr/>
              <a:t>research</a:t>
            </a:r>
            <a:r>
              <a:rPr/>
              <a:t> </a:t>
            </a:r>
            <a:r>
              <a:rPr/>
              <a:t>you</a:t>
            </a:r>
            <a:r>
              <a:rPr/>
              <a:t> </a:t>
            </a:r>
            <a:r>
              <a:rPr/>
              <a:t>are</a:t>
            </a:r>
            <a:r>
              <a:rPr/>
              <a:t> </a:t>
            </a:r>
            <a:r>
              <a:rPr/>
              <a:t>thinking</a:t>
            </a:r>
            <a:r>
              <a:rPr/>
              <a:t> </a:t>
            </a:r>
            <a:r>
              <a:rPr/>
              <a:t>about</a:t>
            </a:r>
            <a:r>
              <a:rPr/>
              <a:t> </a:t>
            </a:r>
            <a:r>
              <a:rPr/>
              <a:t>doing</a:t>
            </a:r>
            <a:r>
              <a:rPr/>
              <a:t> </a:t>
            </a:r>
            <a:r>
              <a:rPr/>
              <a:t>what</a:t>
            </a:r>
            <a:r>
              <a:rPr/>
              <a:t> </a:t>
            </a:r>
            <a:r>
              <a:rPr/>
              <a:t>they</a:t>
            </a:r>
            <a:r>
              <a:rPr/>
              <a:t> </a:t>
            </a:r>
            <a:r>
              <a:rPr/>
              <a:t>think</a:t>
            </a:r>
            <a:r>
              <a:rPr/>
              <a:t> </a:t>
            </a:r>
            <a:r>
              <a:rPr/>
              <a:t>would</a:t>
            </a:r>
            <a:r>
              <a:rPr/>
              <a:t> </a:t>
            </a:r>
            <a:r>
              <a:rPr/>
              <a:t>work.</a:t>
            </a:r>
            <a:r>
              <a:rPr/>
              <a:t> </a:t>
            </a:r>
            <a:r>
              <a:rPr/>
              <a:t>It</a:t>
            </a:r>
            <a:r>
              <a:rPr/>
              <a:t> </a:t>
            </a:r>
            <a:r>
              <a:rPr/>
              <a:t>forces</a:t>
            </a:r>
            <a:r>
              <a:rPr/>
              <a:t> </a:t>
            </a:r>
            <a:r>
              <a:rPr/>
              <a:t>you</a:t>
            </a:r>
            <a:r>
              <a:rPr/>
              <a:t> </a:t>
            </a:r>
            <a:r>
              <a:rPr/>
              <a:t>to</a:t>
            </a:r>
            <a:r>
              <a:rPr/>
              <a:t> </a:t>
            </a:r>
            <a:r>
              <a:rPr/>
              <a:t>distill</a:t>
            </a:r>
            <a:r>
              <a:rPr/>
              <a:t> </a:t>
            </a:r>
            <a:r>
              <a:rPr/>
              <a:t>your</a:t>
            </a:r>
            <a:r>
              <a:rPr/>
              <a:t> </a:t>
            </a:r>
            <a:r>
              <a:rPr/>
              <a:t>ideas</a:t>
            </a:r>
            <a:r>
              <a:rPr/>
              <a:t> </a:t>
            </a:r>
            <a:r>
              <a:rPr/>
              <a:t>and</a:t>
            </a:r>
            <a:r>
              <a:rPr/>
              <a:t> </a:t>
            </a:r>
            <a:r>
              <a:rPr/>
              <a:t>explain</a:t>
            </a:r>
            <a:r>
              <a:rPr/>
              <a:t> </a:t>
            </a:r>
            <a:r>
              <a:rPr/>
              <a:t>them</a:t>
            </a:r>
            <a:r>
              <a:rPr/>
              <a:t> </a:t>
            </a:r>
            <a:r>
              <a:rPr/>
              <a:t>at</a:t>
            </a:r>
            <a:r>
              <a:rPr/>
              <a:t> </a:t>
            </a:r>
            <a:r>
              <a:rPr/>
              <a:t>a</a:t>
            </a:r>
            <a:r>
              <a:rPr/>
              <a:t> </a:t>
            </a:r>
            <a:r>
              <a:rPr/>
              <a:t>lay</a:t>
            </a:r>
            <a:r>
              <a:rPr/>
              <a:t> </a:t>
            </a:r>
            <a:r>
              <a:rPr/>
              <a:t>person’s</a:t>
            </a:r>
            <a:r>
              <a:rPr/>
              <a:t> </a:t>
            </a:r>
            <a:r>
              <a:rPr/>
              <a:t>level.</a:t>
            </a:r>
            <a:r>
              <a:rPr/>
              <a:t> </a:t>
            </a:r>
            <a:r>
              <a:rPr/>
              <a:t>It</a:t>
            </a:r>
            <a:r>
              <a:rPr/>
              <a:t> </a:t>
            </a:r>
            <a:r>
              <a:rPr/>
              <a:t>also</a:t>
            </a:r>
            <a:r>
              <a:rPr/>
              <a:t> </a:t>
            </a:r>
            <a:r>
              <a:rPr/>
              <a:t>requires</a:t>
            </a:r>
            <a:r>
              <a:rPr/>
              <a:t> </a:t>
            </a:r>
            <a:r>
              <a:rPr/>
              <a:t>great</a:t>
            </a:r>
            <a:r>
              <a:rPr/>
              <a:t> </a:t>
            </a:r>
            <a:r>
              <a:rPr/>
              <a:t>listening</a:t>
            </a:r>
            <a:r>
              <a:rPr/>
              <a:t> </a:t>
            </a:r>
            <a:r>
              <a:rPr/>
              <a:t>skills</a:t>
            </a:r>
            <a:r>
              <a:rPr/>
              <a:t> </a:t>
            </a:r>
            <a:r>
              <a:rPr/>
              <a:t>and</a:t>
            </a:r>
            <a:r>
              <a:rPr/>
              <a:t> </a:t>
            </a:r>
            <a:r>
              <a:rPr/>
              <a:t>an</a:t>
            </a:r>
            <a:r>
              <a:rPr/>
              <a:t> </a:t>
            </a:r>
            <a:r>
              <a:rPr/>
              <a:t>open</a:t>
            </a:r>
            <a:r>
              <a:rPr/>
              <a:t> </a:t>
            </a:r>
            <a:r>
              <a:rPr/>
              <a:t>mind.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good</a:t>
            </a:r>
            <a:r>
              <a:rPr/>
              <a:t> </a:t>
            </a:r>
            <a:r>
              <a:rPr/>
              <a:t>research</a:t>
            </a:r>
            <a:r>
              <a:rPr/>
              <a:t> </a:t>
            </a:r>
            <a:r>
              <a:rPr/>
              <a:t>problem.</a:t>
            </a:r>
            <a:r>
              <a:rPr/>
              <a:t> </a:t>
            </a:r>
            <a:r>
              <a:rPr/>
              <a:t>How</a:t>
            </a:r>
            <a:r>
              <a:rPr/>
              <a:t> </a:t>
            </a:r>
            <a:r>
              <a:rPr/>
              <a:t>broad</a:t>
            </a:r>
            <a:r>
              <a:rPr/>
              <a:t> </a:t>
            </a:r>
            <a:r>
              <a:rPr/>
              <a:t>versus</a:t>
            </a:r>
            <a:r>
              <a:rPr/>
              <a:t> </a:t>
            </a:r>
            <a:r>
              <a:rPr/>
              <a:t>narrow?</a:t>
            </a:r>
            <a:r>
              <a:rPr/>
              <a:t> </a:t>
            </a:r>
            <a:r>
              <a:rPr/>
              <a:t>Narrow</a:t>
            </a:r>
            <a:r>
              <a:rPr/>
              <a:t> </a:t>
            </a:r>
            <a:r>
              <a:rPr/>
              <a:t>enough</a:t>
            </a:r>
            <a:r>
              <a:rPr/>
              <a:t> </a:t>
            </a:r>
            <a:r>
              <a:rPr/>
              <a:t>to</a:t>
            </a:r>
            <a:r>
              <a:rPr/>
              <a:t> </a:t>
            </a:r>
            <a:r>
              <a:rPr/>
              <a:t>be</a:t>
            </a:r>
            <a:r>
              <a:rPr/>
              <a:t> </a:t>
            </a:r>
            <a:r>
              <a:rPr/>
              <a:t>feasible,</a:t>
            </a:r>
            <a:r>
              <a:rPr/>
              <a:t> </a:t>
            </a:r>
            <a:r>
              <a:rPr/>
              <a:t>but</a:t>
            </a:r>
            <a:r>
              <a:rPr/>
              <a:t> </a:t>
            </a:r>
            <a:r>
              <a:rPr/>
              <a:t>broad</a:t>
            </a:r>
            <a:r>
              <a:rPr/>
              <a:t> </a:t>
            </a:r>
            <a:r>
              <a:rPr/>
              <a:t>enough</a:t>
            </a:r>
            <a:r>
              <a:rPr/>
              <a:t> </a:t>
            </a:r>
            <a:r>
              <a:rPr/>
              <a:t>to</a:t>
            </a:r>
            <a:r>
              <a:rPr/>
              <a:t> </a:t>
            </a:r>
            <a:r>
              <a:rPr/>
              <a:t>be</a:t>
            </a:r>
            <a:r>
              <a:rPr/>
              <a:t> </a:t>
            </a:r>
            <a:r>
              <a:rPr/>
              <a:t>of</a:t>
            </a:r>
            <a:r>
              <a:rPr/>
              <a:t> </a:t>
            </a:r>
            <a:r>
              <a:rPr/>
              <a:t>interest</a:t>
            </a:r>
            <a:r>
              <a:rPr/>
              <a:t> </a:t>
            </a:r>
            <a:r>
              <a:rPr/>
              <a:t>to</a:t>
            </a:r>
            <a:r>
              <a:rPr/>
              <a:t> </a:t>
            </a:r>
            <a:r>
              <a:rPr/>
              <a:t>a</a:t>
            </a:r>
            <a:r>
              <a:rPr/>
              <a:t> </a:t>
            </a:r>
            <a:r>
              <a:rPr/>
              <a:t>large</a:t>
            </a:r>
            <a:r>
              <a:rPr/>
              <a:t> </a:t>
            </a:r>
            <a:r>
              <a:rPr/>
              <a:t>audience.</a:t>
            </a:r>
            <a:r>
              <a:rPr/>
              <a:t> </a:t>
            </a:r>
            <a:r>
              <a:rPr/>
              <a:t>I</a:t>
            </a:r>
            <a:r>
              <a:rPr/>
              <a:t> </a:t>
            </a:r>
            <a:r>
              <a:rPr/>
              <a:t>have</a:t>
            </a:r>
            <a:r>
              <a:rPr/>
              <a:t> </a:t>
            </a:r>
            <a:r>
              <a:rPr/>
              <a:t>helped</a:t>
            </a:r>
            <a:r>
              <a:rPr/>
              <a:t> </a:t>
            </a:r>
            <a:r>
              <a:rPr/>
              <a:t>a</a:t>
            </a:r>
            <a:r>
              <a:rPr/>
              <a:t> </a:t>
            </a:r>
            <a:r>
              <a:rPr/>
              <a:t>lot</a:t>
            </a:r>
            <a:r>
              <a:rPr/>
              <a:t> </a:t>
            </a:r>
            <a:r>
              <a:rPr/>
              <a:t>of</a:t>
            </a:r>
            <a:r>
              <a:rPr/>
              <a:t> </a:t>
            </a:r>
            <a:r>
              <a:rPr/>
              <a:t>students</a:t>
            </a:r>
            <a:r>
              <a:rPr/>
              <a:t> </a:t>
            </a:r>
            <a:r>
              <a:rPr/>
              <a:t>over</a:t>
            </a:r>
            <a:r>
              <a:rPr/>
              <a:t> </a:t>
            </a:r>
            <a:r>
              <a:rPr/>
              <a:t>the</a:t>
            </a:r>
            <a:r>
              <a:rPr/>
              <a:t> </a:t>
            </a:r>
            <a:r>
              <a:rPr/>
              <a:t>years</a:t>
            </a:r>
            <a:r>
              <a:rPr/>
              <a:t> </a:t>
            </a:r>
            <a:r>
              <a:rPr/>
              <a:t>with</a:t>
            </a:r>
            <a:r>
              <a:rPr/>
              <a:t> </a:t>
            </a:r>
            <a:r>
              <a:rPr/>
              <a:t>their</a:t>
            </a:r>
            <a:r>
              <a:rPr/>
              <a:t> </a:t>
            </a:r>
            <a:r>
              <a:rPr/>
              <a:t>thesis</a:t>
            </a:r>
            <a:r>
              <a:rPr/>
              <a:t> </a:t>
            </a:r>
            <a:r>
              <a:rPr/>
              <a:t>or</a:t>
            </a:r>
            <a:r>
              <a:rPr/>
              <a:t> </a:t>
            </a:r>
            <a:r>
              <a:rPr/>
              <a:t>dissertation</a:t>
            </a:r>
            <a:r>
              <a:rPr/>
              <a:t> </a:t>
            </a:r>
            <a:r>
              <a:rPr/>
              <a:t>work,</a:t>
            </a:r>
            <a:r>
              <a:rPr/>
              <a:t> </a:t>
            </a:r>
            <a:r>
              <a:rPr/>
              <a:t>and</a:t>
            </a:r>
            <a:r>
              <a:rPr/>
              <a:t> </a:t>
            </a:r>
            <a:r>
              <a:rPr/>
              <a:t>when</a:t>
            </a:r>
            <a:r>
              <a:rPr/>
              <a:t> </a:t>
            </a:r>
            <a:r>
              <a:rPr/>
              <a:t>I</a:t>
            </a:r>
            <a:r>
              <a:rPr/>
              <a:t> </a:t>
            </a:r>
            <a:r>
              <a:rPr/>
              <a:t>ask</a:t>
            </a:r>
            <a:r>
              <a:rPr/>
              <a:t> </a:t>
            </a:r>
            <a:r>
              <a:rPr/>
              <a:t>them</a:t>
            </a:r>
            <a:r>
              <a:rPr/>
              <a:t> </a:t>
            </a:r>
            <a:r>
              <a:rPr/>
              <a:t>afterwards</a:t>
            </a:r>
            <a:r>
              <a:rPr/>
              <a:t> </a:t>
            </a:r>
            <a:r>
              <a:rPr/>
              <a:t>what</a:t>
            </a:r>
            <a:r>
              <a:rPr/>
              <a:t> </a:t>
            </a:r>
            <a:r>
              <a:rPr/>
              <a:t>they</a:t>
            </a:r>
            <a:r>
              <a:rPr/>
              <a:t> </a:t>
            </a:r>
            <a:r>
              <a:rPr/>
              <a:t>would</a:t>
            </a:r>
            <a:r>
              <a:rPr/>
              <a:t> </a:t>
            </a:r>
            <a:r>
              <a:rPr/>
              <a:t>have</a:t>
            </a:r>
            <a:r>
              <a:rPr/>
              <a:t> </a:t>
            </a:r>
            <a:r>
              <a:rPr/>
              <a:t>changed,</a:t>
            </a:r>
            <a:r>
              <a:rPr/>
              <a:t> </a:t>
            </a:r>
            <a:r>
              <a:rPr/>
              <a:t>the</a:t>
            </a:r>
            <a:r>
              <a:rPr/>
              <a:t> </a:t>
            </a:r>
            <a:r>
              <a:rPr/>
              <a:t>most</a:t>
            </a:r>
            <a:r>
              <a:rPr/>
              <a:t> </a:t>
            </a:r>
            <a:r>
              <a:rPr/>
              <a:t>frequent</a:t>
            </a:r>
            <a:r>
              <a:rPr/>
              <a:t> </a:t>
            </a:r>
            <a:r>
              <a:rPr/>
              <a:t>comment</a:t>
            </a:r>
            <a:r>
              <a:rPr/>
              <a:t> </a:t>
            </a:r>
            <a:r>
              <a:rPr/>
              <a:t>was</a:t>
            </a:r>
            <a:r>
              <a:rPr/>
              <a:t> </a:t>
            </a:r>
            <a:r>
              <a:rPr/>
              <a:t>“</a:t>
            </a:r>
            <a:r>
              <a:rPr/>
              <a:t>I</a:t>
            </a:r>
            <a:r>
              <a:rPr/>
              <a:t> </a:t>
            </a:r>
            <a:r>
              <a:rPr/>
              <a:t>wish</a:t>
            </a:r>
            <a:r>
              <a:rPr/>
              <a:t> </a:t>
            </a:r>
            <a:r>
              <a:rPr/>
              <a:t>I</a:t>
            </a:r>
            <a:r>
              <a:rPr/>
              <a:t> </a:t>
            </a:r>
            <a:r>
              <a:rPr/>
              <a:t>had</a:t>
            </a:r>
            <a:r>
              <a:rPr/>
              <a:t> </a:t>
            </a:r>
            <a:r>
              <a:rPr/>
              <a:t>collected</a:t>
            </a:r>
            <a:r>
              <a:rPr/>
              <a:t> </a:t>
            </a:r>
            <a:r>
              <a:rPr/>
              <a:t>less</a:t>
            </a:r>
            <a:r>
              <a:rPr/>
              <a:t> </a:t>
            </a:r>
            <a:r>
              <a:rPr/>
              <a:t>data.</a:t>
            </a:r>
            <a:r>
              <a:rPr/>
              <a:t>”</a:t>
            </a:r>
          </a:p>
          <a:p>
            <a:pPr lvl="0" marL="0" indent="0">
              <a:buNone/>
            </a:pPr>
          </a:p>
          <a:p>
            <a:pPr lvl="0" marL="0" indent="0">
              <a:buNone/>
            </a:pPr>
            <a:r>
              <a:rPr/>
              <a:t>You</a:t>
            </a:r>
            <a:r>
              <a:rPr/>
              <a:t> </a:t>
            </a:r>
            <a:r>
              <a:rPr/>
              <a:t>should</a:t>
            </a:r>
            <a:r>
              <a:rPr/>
              <a:t> </a:t>
            </a:r>
            <a:r>
              <a:rPr/>
              <a:t>think</a:t>
            </a:r>
            <a:r>
              <a:rPr/>
              <a:t> </a:t>
            </a:r>
            <a:r>
              <a:rPr/>
              <a:t>of</a:t>
            </a:r>
            <a:r>
              <a:rPr/>
              <a:t> </a:t>
            </a:r>
            <a:r>
              <a:rPr/>
              <a:t>your</a:t>
            </a:r>
            <a:r>
              <a:rPr/>
              <a:t> </a:t>
            </a:r>
            <a:r>
              <a:rPr/>
              <a:t>thesis</a:t>
            </a:r>
            <a:r>
              <a:rPr/>
              <a:t> </a:t>
            </a:r>
            <a:r>
              <a:rPr/>
              <a:t>or</a:t>
            </a:r>
            <a:r>
              <a:rPr/>
              <a:t> </a:t>
            </a:r>
            <a:r>
              <a:rPr/>
              <a:t>disseration</a:t>
            </a:r>
            <a:r>
              <a:rPr/>
              <a:t> </a:t>
            </a:r>
            <a:r>
              <a:rPr/>
              <a:t>not</a:t>
            </a:r>
            <a:r>
              <a:rPr/>
              <a:t> </a:t>
            </a:r>
            <a:r>
              <a:rPr/>
              <a:t>as</a:t>
            </a:r>
            <a:r>
              <a:rPr/>
              <a:t> </a:t>
            </a:r>
            <a:r>
              <a:rPr/>
              <a:t>a</a:t>
            </a:r>
            <a:r>
              <a:rPr/>
              <a:t> </a:t>
            </a:r>
            <a:r>
              <a:rPr/>
              <a:t>single</a:t>
            </a:r>
            <a:r>
              <a:rPr/>
              <a:t> </a:t>
            </a:r>
            <a:r>
              <a:rPr/>
              <a:t>shot,</a:t>
            </a:r>
            <a:r>
              <a:rPr/>
              <a:t> </a:t>
            </a:r>
            <a:r>
              <a:rPr/>
              <a:t>but</a:t>
            </a:r>
            <a:r>
              <a:rPr/>
              <a:t> </a:t>
            </a:r>
            <a:r>
              <a:rPr/>
              <a:t>the</a:t>
            </a:r>
            <a:r>
              <a:rPr/>
              <a:t> </a:t>
            </a:r>
            <a:r>
              <a:rPr/>
              <a:t>first</a:t>
            </a:r>
            <a:r>
              <a:rPr/>
              <a:t> </a:t>
            </a:r>
            <a:r>
              <a:rPr/>
              <a:t>shot</a:t>
            </a:r>
            <a:r>
              <a:rPr/>
              <a:t> </a:t>
            </a:r>
            <a:r>
              <a:rPr/>
              <a:t>in</a:t>
            </a:r>
            <a:r>
              <a:rPr/>
              <a:t> </a:t>
            </a:r>
            <a:r>
              <a:rPr/>
              <a:t>a</a:t>
            </a:r>
            <a:r>
              <a:rPr/>
              <a:t> </a:t>
            </a:r>
            <a:r>
              <a:rPr/>
              <a:t>series</a:t>
            </a:r>
            <a:r>
              <a:rPr/>
              <a:t> </a:t>
            </a:r>
            <a:r>
              <a:rPr/>
              <a:t>of</a:t>
            </a:r>
            <a:r>
              <a:rPr/>
              <a:t> </a:t>
            </a:r>
            <a:r>
              <a:rPr/>
              <a:t>volleys.</a:t>
            </a:r>
            <a:r>
              <a:rPr/>
              <a:t> </a:t>
            </a:r>
            <a:r>
              <a:rPr/>
              <a:t>If</a:t>
            </a:r>
            <a:r>
              <a:rPr/>
              <a:t> </a:t>
            </a:r>
            <a:r>
              <a:rPr/>
              <a:t>your</a:t>
            </a:r>
            <a:r>
              <a:rPr/>
              <a:t> </a:t>
            </a:r>
            <a:r>
              <a:rPr/>
              <a:t>research</a:t>
            </a:r>
            <a:r>
              <a:rPr/>
              <a:t> </a:t>
            </a:r>
            <a:r>
              <a:rPr/>
              <a:t>yields</a:t>
            </a:r>
            <a:r>
              <a:rPr/>
              <a:t> </a:t>
            </a:r>
            <a:r>
              <a:rPr/>
              <a:t>more</a:t>
            </a:r>
            <a:r>
              <a:rPr/>
              <a:t> </a:t>
            </a:r>
            <a:r>
              <a:rPr/>
              <a:t>questions</a:t>
            </a:r>
            <a:r>
              <a:rPr/>
              <a:t> </a:t>
            </a:r>
            <a:r>
              <a:rPr/>
              <a:t>to</a:t>
            </a:r>
            <a:r>
              <a:rPr/>
              <a:t> </a:t>
            </a:r>
            <a:r>
              <a:rPr/>
              <a:t>be</a:t>
            </a:r>
            <a:r>
              <a:rPr/>
              <a:t> </a:t>
            </a:r>
            <a:r>
              <a:rPr/>
              <a:t>answered,</a:t>
            </a:r>
            <a:r>
              <a:rPr/>
              <a:t> </a:t>
            </a:r>
            <a:r>
              <a:rPr/>
              <a:t>that’s</a:t>
            </a:r>
            <a:r>
              <a:rPr/>
              <a:t> </a:t>
            </a:r>
            <a:r>
              <a:rPr/>
              <a:t>actually</a:t>
            </a:r>
            <a:r>
              <a:rPr/>
              <a:t> </a:t>
            </a:r>
            <a:r>
              <a:rPr/>
              <a:t>a</a:t>
            </a:r>
            <a:r>
              <a:rPr/>
              <a:t> </a:t>
            </a:r>
            <a:r>
              <a:rPr/>
              <a:t>good</a:t>
            </a:r>
            <a:r>
              <a:rPr/>
              <a:t> </a:t>
            </a:r>
            <a:r>
              <a:rPr/>
              <a:t>thing.</a:t>
            </a:r>
            <a:r>
              <a:rPr/>
              <a:t> </a:t>
            </a:r>
            <a:r>
              <a:rPr/>
              <a:t>You’re</a:t>
            </a:r>
            <a:r>
              <a:rPr/>
              <a:t> </a:t>
            </a:r>
            <a:r>
              <a:rPr/>
              <a:t>not</a:t>
            </a:r>
            <a:r>
              <a:rPr/>
              <a:t> </a:t>
            </a:r>
            <a:r>
              <a:rPr/>
              <a:t>going</a:t>
            </a:r>
            <a:r>
              <a:rPr/>
              <a:t> </a:t>
            </a:r>
            <a:r>
              <a:rPr/>
              <a:t>to</a:t>
            </a:r>
            <a:r>
              <a:rPr/>
              <a:t> </a:t>
            </a:r>
            <a:r>
              <a:rPr/>
              <a:t>answer</a:t>
            </a:r>
            <a:r>
              <a:rPr/>
              <a:t> </a:t>
            </a:r>
            <a:r>
              <a:rPr/>
              <a:t>every</a:t>
            </a:r>
            <a:r>
              <a:rPr/>
              <a:t> </a:t>
            </a:r>
            <a:r>
              <a:rPr/>
              <a:t>question</a:t>
            </a:r>
            <a:r>
              <a:rPr/>
              <a:t> </a:t>
            </a:r>
            <a:r>
              <a:rPr/>
              <a:t>or</a:t>
            </a:r>
            <a:r>
              <a:rPr/>
              <a:t> </a:t>
            </a:r>
            <a:r>
              <a:rPr/>
              <a:t>solve</a:t>
            </a:r>
            <a:r>
              <a:rPr/>
              <a:t> </a:t>
            </a:r>
            <a:r>
              <a:rPr/>
              <a:t>every</a:t>
            </a:r>
            <a:r>
              <a:rPr/>
              <a:t> </a:t>
            </a:r>
            <a:r>
              <a:rPr/>
              <a:t>problem</a:t>
            </a:r>
            <a:r>
              <a:rPr/>
              <a:t> </a:t>
            </a:r>
            <a:r>
              <a:rPr/>
              <a:t>with</a:t>
            </a:r>
            <a:r>
              <a:rPr/>
              <a:t> </a:t>
            </a:r>
            <a:r>
              <a:rPr/>
              <a:t>just</a:t>
            </a:r>
            <a:r>
              <a:rPr/>
              <a:t> </a:t>
            </a:r>
            <a:r>
              <a:rPr/>
              <a:t>one</a:t>
            </a:r>
            <a:r>
              <a:rPr/>
              <a:t> </a:t>
            </a:r>
            <a:r>
              <a:rPr/>
              <a:t>study.</a:t>
            </a:r>
          </a:p>
          <a:p>
            <a:pPr lvl="0" marL="0" indent="0">
              <a:buNone/>
            </a:pPr>
          </a:p>
          <a:p>
            <a:pPr lvl="0" marL="0" indent="0">
              <a:buNone/>
            </a:pPr>
            <a:r>
              <a:rPr/>
              <a:t>Should</a:t>
            </a:r>
            <a:r>
              <a:rPr/>
              <a:t> </a:t>
            </a:r>
            <a:r>
              <a:rPr/>
              <a:t>you</a:t>
            </a:r>
            <a:r>
              <a:rPr/>
              <a:t> </a:t>
            </a:r>
            <a:r>
              <a:rPr/>
              <a:t>work</a:t>
            </a:r>
            <a:r>
              <a:rPr/>
              <a:t> </a:t>
            </a:r>
            <a:r>
              <a:rPr/>
              <a:t>in</a:t>
            </a:r>
            <a:r>
              <a:rPr/>
              <a:t> </a:t>
            </a:r>
            <a:r>
              <a:rPr/>
              <a:t>an</a:t>
            </a:r>
            <a:r>
              <a:rPr/>
              <a:t> </a:t>
            </a:r>
            <a:r>
              <a:rPr/>
              <a:t>area</a:t>
            </a:r>
            <a:r>
              <a:rPr/>
              <a:t> </a:t>
            </a:r>
            <a:r>
              <a:rPr/>
              <a:t>where</a:t>
            </a:r>
            <a:r>
              <a:rPr/>
              <a:t> </a:t>
            </a:r>
            <a:r>
              <a:rPr/>
              <a:t>there</a:t>
            </a:r>
            <a:r>
              <a:rPr/>
              <a:t> </a:t>
            </a:r>
            <a:r>
              <a:rPr/>
              <a:t>is</a:t>
            </a:r>
            <a:r>
              <a:rPr/>
              <a:t> </a:t>
            </a:r>
            <a:r>
              <a:rPr/>
              <a:t>wide-spread</a:t>
            </a:r>
            <a:r>
              <a:rPr/>
              <a:t> </a:t>
            </a:r>
            <a:r>
              <a:rPr/>
              <a:t>interest.</a:t>
            </a:r>
            <a:r>
              <a:rPr/>
              <a:t> </a:t>
            </a:r>
            <a:r>
              <a:rPr/>
              <a:t>That’s</a:t>
            </a:r>
            <a:r>
              <a:rPr/>
              <a:t> </a:t>
            </a:r>
            <a:r>
              <a:rPr/>
              <a:t>good</a:t>
            </a:r>
            <a:r>
              <a:rPr/>
              <a:t> </a:t>
            </a:r>
            <a:r>
              <a:rPr/>
              <a:t>in</a:t>
            </a:r>
            <a:r>
              <a:rPr/>
              <a:t> </a:t>
            </a:r>
            <a:r>
              <a:rPr/>
              <a:t>some</a:t>
            </a:r>
            <a:r>
              <a:rPr/>
              <a:t> </a:t>
            </a:r>
            <a:r>
              <a:rPr/>
              <a:t>ways,</a:t>
            </a:r>
            <a:r>
              <a:rPr/>
              <a:t> </a:t>
            </a:r>
            <a:r>
              <a:rPr/>
              <a:t>but</a:t>
            </a:r>
            <a:r>
              <a:rPr/>
              <a:t> </a:t>
            </a:r>
            <a:r>
              <a:rPr/>
              <a:t>you</a:t>
            </a:r>
            <a:r>
              <a:rPr/>
              <a:t> </a:t>
            </a:r>
            <a:r>
              <a:rPr/>
              <a:t>need</a:t>
            </a:r>
            <a:r>
              <a:rPr/>
              <a:t> </a:t>
            </a:r>
            <a:r>
              <a:rPr/>
              <a:t>to</a:t>
            </a:r>
            <a:r>
              <a:rPr/>
              <a:t> </a:t>
            </a:r>
            <a:r>
              <a:rPr/>
              <a:t>make</a:t>
            </a:r>
            <a:r>
              <a:rPr/>
              <a:t> </a:t>
            </a:r>
            <a:r>
              <a:rPr/>
              <a:t>sure</a:t>
            </a:r>
            <a:r>
              <a:rPr/>
              <a:t> </a:t>
            </a:r>
            <a:r>
              <a:rPr/>
              <a:t>that</a:t>
            </a:r>
            <a:r>
              <a:rPr/>
              <a:t> </a:t>
            </a:r>
            <a:r>
              <a:rPr/>
              <a:t>you</a:t>
            </a:r>
            <a:r>
              <a:rPr/>
              <a:t> </a:t>
            </a:r>
            <a:r>
              <a:rPr/>
              <a:t>are</a:t>
            </a:r>
            <a:r>
              <a:rPr/>
              <a:t> </a:t>
            </a:r>
            <a:r>
              <a:rPr/>
              <a:t>very</a:t>
            </a:r>
            <a:r>
              <a:rPr/>
              <a:t> </a:t>
            </a:r>
            <a:r>
              <a:rPr/>
              <a:t>current</a:t>
            </a:r>
            <a:r>
              <a:rPr/>
              <a:t> </a:t>
            </a:r>
            <a:r>
              <a:rPr/>
              <a:t>with</a:t>
            </a:r>
            <a:r>
              <a:rPr/>
              <a:t> </a:t>
            </a:r>
            <a:r>
              <a:rPr/>
              <a:t>what</a:t>
            </a:r>
            <a:r>
              <a:rPr/>
              <a:t> </a:t>
            </a:r>
            <a:r>
              <a:rPr/>
              <a:t>is</a:t>
            </a:r>
            <a:r>
              <a:rPr/>
              <a:t> </a:t>
            </a:r>
            <a:r>
              <a:rPr/>
              <a:t>being</a:t>
            </a:r>
            <a:r>
              <a:rPr/>
              <a:t> </a:t>
            </a:r>
            <a:r>
              <a:rPr/>
              <a:t>done</a:t>
            </a:r>
            <a:r>
              <a:rPr/>
              <a:t> </a:t>
            </a:r>
            <a:r>
              <a:rPr/>
              <a:t>(or</a:t>
            </a:r>
            <a:r>
              <a:rPr/>
              <a:t> </a:t>
            </a:r>
            <a:r>
              <a:rPr/>
              <a:t>that</a:t>
            </a:r>
            <a:r>
              <a:rPr/>
              <a:t> </a:t>
            </a:r>
            <a:r>
              <a:rPr/>
              <a:t>you</a:t>
            </a:r>
            <a:r>
              <a:rPr/>
              <a:t> </a:t>
            </a:r>
            <a:r>
              <a:rPr/>
              <a:t>are</a:t>
            </a:r>
            <a:r>
              <a:rPr/>
              <a:t> </a:t>
            </a:r>
            <a:r>
              <a:rPr/>
              <a:t>being</a:t>
            </a:r>
            <a:r>
              <a:rPr/>
              <a:t> </a:t>
            </a:r>
            <a:r>
              <a:rPr/>
              <a:t>advised</a:t>
            </a:r>
            <a:r>
              <a:rPr/>
              <a:t> </a:t>
            </a:r>
            <a:r>
              <a:rPr/>
              <a:t>by</a:t>
            </a:r>
            <a:r>
              <a:rPr/>
              <a:t> </a:t>
            </a:r>
            <a:r>
              <a:rPr/>
              <a:t>someone</a:t>
            </a:r>
            <a:r>
              <a:rPr/>
              <a:t> </a:t>
            </a:r>
            <a:r>
              <a:rPr/>
              <a:t>who</a:t>
            </a:r>
            <a:r>
              <a:rPr/>
              <a:t> </a:t>
            </a:r>
            <a:r>
              <a:rPr/>
              <a:t>knows</a:t>
            </a:r>
            <a:r>
              <a:rPr/>
              <a:t> </a:t>
            </a:r>
            <a:r>
              <a:rPr/>
              <a:t>what</a:t>
            </a:r>
            <a:r>
              <a:rPr/>
              <a:t> </a:t>
            </a:r>
            <a:r>
              <a:rPr/>
              <a:t>is</a:t>
            </a:r>
            <a:r>
              <a:rPr/>
              <a:t> </a:t>
            </a:r>
            <a:r>
              <a:rPr/>
              <a:t>currently</a:t>
            </a:r>
            <a:r>
              <a:rPr/>
              <a:t> </a:t>
            </a:r>
            <a:r>
              <a:rPr/>
              <a:t>being</a:t>
            </a:r>
            <a:r>
              <a:rPr/>
              <a:t> </a:t>
            </a:r>
            <a:r>
              <a:rPr/>
              <a:t>done).</a:t>
            </a:r>
            <a:r>
              <a:rPr/>
              <a:t> </a:t>
            </a:r>
            <a:r>
              <a:rPr/>
              <a:t>Otherwise,</a:t>
            </a:r>
            <a:r>
              <a:rPr/>
              <a:t> </a:t>
            </a:r>
            <a:r>
              <a:rPr/>
              <a:t>you</a:t>
            </a:r>
            <a:r>
              <a:rPr/>
              <a:t> </a:t>
            </a:r>
            <a:r>
              <a:rPr/>
              <a:t>run</a:t>
            </a:r>
            <a:r>
              <a:rPr/>
              <a:t> </a:t>
            </a:r>
            <a:r>
              <a:rPr/>
              <a:t>the</a:t>
            </a:r>
            <a:r>
              <a:rPr/>
              <a:t> </a:t>
            </a:r>
            <a:r>
              <a:rPr/>
              <a:t>risk</a:t>
            </a:r>
            <a:r>
              <a:rPr/>
              <a:t> </a:t>
            </a:r>
            <a:r>
              <a:rPr/>
              <a:t>of</a:t>
            </a:r>
            <a:r>
              <a:rPr/>
              <a:t> </a:t>
            </a:r>
            <a:r>
              <a:rPr/>
              <a:t>having</a:t>
            </a:r>
            <a:r>
              <a:rPr/>
              <a:t> </a:t>
            </a:r>
            <a:r>
              <a:rPr/>
              <a:t>new</a:t>
            </a:r>
            <a:r>
              <a:rPr/>
              <a:t> </a:t>
            </a:r>
            <a:r>
              <a:rPr/>
              <a:t>research</a:t>
            </a:r>
            <a:r>
              <a:rPr/>
              <a:t> </a:t>
            </a:r>
            <a:r>
              <a:rPr/>
              <a:t>published</a:t>
            </a:r>
            <a:r>
              <a:rPr/>
              <a:t> </a:t>
            </a:r>
            <a:r>
              <a:rPr/>
              <a:t>that</a:t>
            </a:r>
            <a:r>
              <a:rPr/>
              <a:t> </a:t>
            </a:r>
            <a:r>
              <a:rPr/>
              <a:t>make</a:t>
            </a:r>
            <a:r>
              <a:rPr/>
              <a:t> </a:t>
            </a:r>
            <a:r>
              <a:rPr/>
              <a:t>your</a:t>
            </a:r>
            <a:r>
              <a:rPr/>
              <a:t> </a:t>
            </a:r>
            <a:r>
              <a:rPr/>
              <a:t>proposed</a:t>
            </a:r>
            <a:r>
              <a:rPr/>
              <a:t> </a:t>
            </a:r>
            <a:r>
              <a:rPr/>
              <a:t>study</a:t>
            </a:r>
            <a:r>
              <a:rPr/>
              <a:t> </a:t>
            </a:r>
            <a:r>
              <a:rPr/>
              <a:t>obsolete.</a:t>
            </a:r>
            <a:r>
              <a:rPr/>
              <a:t> </a:t>
            </a:r>
            <a:r>
              <a:rPr/>
              <a:t>Attending</a:t>
            </a:r>
            <a:r>
              <a:rPr/>
              <a:t> </a:t>
            </a:r>
            <a:r>
              <a:rPr/>
              <a:t>research</a:t>
            </a:r>
            <a:r>
              <a:rPr/>
              <a:t> </a:t>
            </a:r>
            <a:r>
              <a:rPr/>
              <a:t>conferences</a:t>
            </a:r>
            <a:r>
              <a:rPr/>
              <a:t> </a:t>
            </a:r>
            <a:r>
              <a:rPr/>
              <a:t>is</a:t>
            </a:r>
            <a:r>
              <a:rPr/>
              <a:t> </a:t>
            </a:r>
            <a:r>
              <a:rPr/>
              <a:t>great</a:t>
            </a:r>
            <a:r>
              <a:rPr/>
              <a:t> </a:t>
            </a:r>
            <a:r>
              <a:rPr/>
              <a:t>if</a:t>
            </a:r>
            <a:r>
              <a:rPr/>
              <a:t> </a:t>
            </a:r>
            <a:r>
              <a:rPr/>
              <a:t>you</a:t>
            </a:r>
            <a:r>
              <a:rPr/>
              <a:t> </a:t>
            </a:r>
            <a:r>
              <a:rPr/>
              <a:t>want</a:t>
            </a:r>
            <a:r>
              <a:rPr/>
              <a:t> </a:t>
            </a:r>
            <a:r>
              <a:rPr/>
              <a:t>to</a:t>
            </a:r>
            <a:r>
              <a:rPr/>
              <a:t> </a:t>
            </a:r>
            <a:r>
              <a:rPr/>
              <a:t>know</a:t>
            </a:r>
            <a:r>
              <a:rPr/>
              <a:t> </a:t>
            </a:r>
            <a:r>
              <a:rPr/>
              <a:t>what</a:t>
            </a:r>
            <a:r>
              <a:rPr/>
              <a:t> </a:t>
            </a:r>
            <a:r>
              <a:rPr/>
              <a:t>the</a:t>
            </a:r>
            <a:r>
              <a:rPr/>
              <a:t> </a:t>
            </a:r>
            <a:r>
              <a:rPr/>
              <a:t>current</a:t>
            </a:r>
            <a:r>
              <a:rPr/>
              <a:t> </a:t>
            </a:r>
            <a:r>
              <a:rPr/>
              <a:t>work</a:t>
            </a:r>
            <a:r>
              <a:rPr/>
              <a:t> </a:t>
            </a:r>
            <a:r>
              <a:rPr/>
              <a:t>is</a:t>
            </a:r>
            <a:r>
              <a:rPr/>
              <a:t> </a:t>
            </a:r>
            <a:r>
              <a:rPr/>
              <a:t>in</a:t>
            </a:r>
            <a:r>
              <a:rPr/>
              <a:t> </a:t>
            </a:r>
            <a:r>
              <a:rPr/>
              <a:t>an</a:t>
            </a:r>
            <a:r>
              <a:rPr/>
              <a:t> </a:t>
            </a:r>
            <a:r>
              <a:rPr/>
              <a:t>area</a:t>
            </a:r>
            <a:r>
              <a:rPr/>
              <a:t> </a:t>
            </a:r>
            <a:r>
              <a:rPr/>
              <a:t>with</a:t>
            </a:r>
            <a:r>
              <a:rPr/>
              <a:t> </a:t>
            </a:r>
            <a:r>
              <a:rPr/>
              <a:t>broad</a:t>
            </a:r>
            <a:r>
              <a:rPr/>
              <a:t> </a:t>
            </a:r>
            <a:r>
              <a:rPr/>
              <a:t>interest.</a:t>
            </a:r>
          </a:p>
          <a:p>
            <a:pPr lvl="0" marL="0" indent="0">
              <a:buNone/>
            </a:pPr>
          </a:p>
          <a:p>
            <a:pPr lvl="0" marL="0" indent="0">
              <a:buNone/>
            </a:pPr>
            <a:r>
              <a:rPr/>
              <a:t>There’s</a:t>
            </a:r>
            <a:r>
              <a:rPr/>
              <a:t> </a:t>
            </a:r>
            <a:r>
              <a:rPr/>
              <a:t>less</a:t>
            </a:r>
            <a:r>
              <a:rPr/>
              <a:t> </a:t>
            </a:r>
            <a:r>
              <a:rPr/>
              <a:t>risk</a:t>
            </a:r>
            <a:r>
              <a:rPr/>
              <a:t> </a:t>
            </a:r>
            <a:r>
              <a:rPr/>
              <a:t>if</a:t>
            </a:r>
            <a:r>
              <a:rPr/>
              <a:t> </a:t>
            </a:r>
            <a:r>
              <a:rPr/>
              <a:t>you’re</a:t>
            </a:r>
            <a:r>
              <a:rPr/>
              <a:t> </a:t>
            </a:r>
            <a:r>
              <a:rPr/>
              <a:t>working</a:t>
            </a:r>
            <a:r>
              <a:rPr/>
              <a:t> </a:t>
            </a:r>
            <a:r>
              <a:rPr/>
              <a:t>in</a:t>
            </a:r>
            <a:r>
              <a:rPr/>
              <a:t> </a:t>
            </a:r>
            <a:r>
              <a:rPr/>
              <a:t>an</a:t>
            </a:r>
            <a:r>
              <a:rPr/>
              <a:t> </a:t>
            </a:r>
            <a:r>
              <a:rPr/>
              <a:t>area</a:t>
            </a:r>
            <a:r>
              <a:rPr/>
              <a:t> </a:t>
            </a:r>
            <a:r>
              <a:rPr/>
              <a:t>that</a:t>
            </a:r>
            <a:r>
              <a:rPr/>
              <a:t> </a:t>
            </a:r>
            <a:r>
              <a:rPr/>
              <a:t>is</a:t>
            </a:r>
            <a:r>
              <a:rPr/>
              <a:t> </a:t>
            </a:r>
            <a:r>
              <a:rPr/>
              <a:t>not</a:t>
            </a:r>
            <a:r>
              <a:rPr/>
              <a:t> </a:t>
            </a:r>
            <a:r>
              <a:rPr/>
              <a:t>“</a:t>
            </a:r>
            <a:r>
              <a:rPr/>
              <a:t>hot.</a:t>
            </a:r>
            <a:r>
              <a:rPr/>
              <a:t>”</a:t>
            </a:r>
            <a:r>
              <a:rPr/>
              <a:t> </a:t>
            </a:r>
            <a:r>
              <a:rPr/>
              <a:t>I</a:t>
            </a:r>
            <a:r>
              <a:rPr/>
              <a:t> </a:t>
            </a:r>
            <a:r>
              <a:rPr/>
              <a:t>also</a:t>
            </a:r>
            <a:r>
              <a:rPr/>
              <a:t> </a:t>
            </a:r>
            <a:r>
              <a:rPr/>
              <a:t>think</a:t>
            </a:r>
            <a:r>
              <a:rPr/>
              <a:t> </a:t>
            </a:r>
            <a:r>
              <a:rPr/>
              <a:t>it</a:t>
            </a:r>
            <a:r>
              <a:rPr/>
              <a:t> </a:t>
            </a:r>
            <a:r>
              <a:rPr/>
              <a:t>is</a:t>
            </a:r>
            <a:r>
              <a:rPr/>
              <a:t> </a:t>
            </a:r>
            <a:r>
              <a:rPr/>
              <a:t>advisable</a:t>
            </a:r>
            <a:r>
              <a:rPr/>
              <a:t> </a:t>
            </a:r>
            <a:r>
              <a:rPr/>
              <a:t>to</a:t>
            </a:r>
            <a:r>
              <a:rPr/>
              <a:t> </a:t>
            </a:r>
            <a:r>
              <a:rPr/>
              <a:t>do</a:t>
            </a:r>
            <a:r>
              <a:rPr/>
              <a:t> </a:t>
            </a:r>
            <a:r>
              <a:rPr/>
              <a:t>things</a:t>
            </a:r>
            <a:r>
              <a:rPr/>
              <a:t> </a:t>
            </a:r>
            <a:r>
              <a:rPr/>
              <a:t>that</a:t>
            </a:r>
            <a:r>
              <a:rPr/>
              <a:t> </a:t>
            </a:r>
            <a:r>
              <a:rPr/>
              <a:t>other</a:t>
            </a:r>
            <a:r>
              <a:rPr/>
              <a:t> </a:t>
            </a:r>
            <a:r>
              <a:rPr/>
              <a:t>people</a:t>
            </a:r>
            <a:r>
              <a:rPr/>
              <a:t> </a:t>
            </a:r>
            <a:r>
              <a:rPr/>
              <a:t>are</a:t>
            </a:r>
            <a:r>
              <a:rPr/>
              <a:t> </a:t>
            </a:r>
            <a:r>
              <a:rPr/>
              <a:t>not</a:t>
            </a:r>
            <a:r>
              <a:rPr/>
              <a:t> </a:t>
            </a:r>
            <a:r>
              <a:rPr/>
              <a:t>doing,</a:t>
            </a:r>
            <a:r>
              <a:rPr/>
              <a:t> </a:t>
            </a:r>
            <a:r>
              <a:rPr/>
              <a:t>rather</a:t>
            </a:r>
            <a:r>
              <a:rPr/>
              <a:t> </a:t>
            </a:r>
            <a:r>
              <a:rPr/>
              <a:t>than</a:t>
            </a:r>
            <a:r>
              <a:rPr/>
              <a:t> </a:t>
            </a:r>
            <a:r>
              <a:rPr/>
              <a:t>doing</a:t>
            </a:r>
            <a:r>
              <a:rPr/>
              <a:t> </a:t>
            </a:r>
            <a:r>
              <a:rPr/>
              <a:t>something</a:t>
            </a:r>
            <a:r>
              <a:rPr/>
              <a:t> </a:t>
            </a:r>
            <a:r>
              <a:rPr/>
              <a:t>that</a:t>
            </a:r>
            <a:r>
              <a:rPr/>
              <a:t> </a:t>
            </a:r>
            <a:r>
              <a:rPr/>
              <a:t>someone</a:t>
            </a:r>
            <a:r>
              <a:rPr/>
              <a:t> </a:t>
            </a:r>
            <a:r>
              <a:rPr/>
              <a:t>else</a:t>
            </a:r>
            <a:r>
              <a:rPr/>
              <a:t> </a:t>
            </a:r>
            <a:r>
              <a:rPr/>
              <a:t>could</a:t>
            </a:r>
            <a:r>
              <a:rPr/>
              <a:t> </a:t>
            </a:r>
            <a:r>
              <a:rPr/>
              <a:t>easily</a:t>
            </a:r>
            <a:r>
              <a:rPr/>
              <a:t> </a:t>
            </a:r>
            <a:r>
              <a:rPr/>
              <a:t>do</a:t>
            </a:r>
            <a:r>
              <a:rPr/>
              <a:t> </a:t>
            </a:r>
            <a:r>
              <a:rPr/>
              <a:t>as</a:t>
            </a:r>
            <a:r>
              <a:rPr/>
              <a:t> </a:t>
            </a:r>
            <a:r>
              <a:rPr/>
              <a:t>well</a:t>
            </a:r>
            <a:r>
              <a:rPr/>
              <a:t> </a:t>
            </a:r>
            <a:r>
              <a:rPr/>
              <a:t>as</a:t>
            </a:r>
            <a:r>
              <a:rPr/>
              <a:t> </a:t>
            </a:r>
            <a:r>
              <a:rPr/>
              <a:t>you</a:t>
            </a:r>
            <a:r>
              <a:rPr/>
              <a:t> </a:t>
            </a:r>
            <a:r>
              <a:rPr/>
              <a:t>could.</a:t>
            </a:r>
            <a:r>
              <a:rPr/>
              <a:t> </a:t>
            </a:r>
            <a:r>
              <a:rPr/>
              <a:t>Work</a:t>
            </a:r>
            <a:r>
              <a:rPr/>
              <a:t> </a:t>
            </a:r>
            <a:r>
              <a:rPr/>
              <a:t>in</a:t>
            </a:r>
            <a:r>
              <a:rPr/>
              <a:t> </a:t>
            </a:r>
            <a:r>
              <a:rPr/>
              <a:t>a</a:t>
            </a:r>
            <a:r>
              <a:rPr/>
              <a:t> </a:t>
            </a:r>
            <a:r>
              <a:rPr/>
              <a:t>neglected</a:t>
            </a:r>
            <a:r>
              <a:rPr/>
              <a:t> </a:t>
            </a:r>
            <a:r>
              <a:rPr/>
              <a:t>area</a:t>
            </a:r>
            <a:r>
              <a:rPr/>
              <a:t> </a:t>
            </a:r>
            <a:r>
              <a:rPr/>
              <a:t>has</a:t>
            </a:r>
            <a:r>
              <a:rPr/>
              <a:t> </a:t>
            </a:r>
            <a:r>
              <a:rPr/>
              <a:t>a</a:t>
            </a:r>
            <a:r>
              <a:rPr/>
              <a:t> </a:t>
            </a:r>
            <a:r>
              <a:rPr/>
              <a:t>lot</a:t>
            </a:r>
            <a:r>
              <a:rPr/>
              <a:t> </a:t>
            </a:r>
            <a:r>
              <a:rPr/>
              <a:t>of</a:t>
            </a:r>
            <a:r>
              <a:rPr/>
              <a:t> </a:t>
            </a:r>
            <a:r>
              <a:rPr/>
              <a:t>value,</a:t>
            </a:r>
            <a:r>
              <a:rPr/>
              <a:t> </a:t>
            </a:r>
            <a:r>
              <a:rPr/>
              <a:t>but</a:t>
            </a:r>
            <a:r>
              <a:rPr/>
              <a:t> </a:t>
            </a:r>
            <a:r>
              <a:rPr/>
              <a:t>always</a:t>
            </a:r>
            <a:r>
              <a:rPr/>
              <a:t> </a:t>
            </a:r>
            <a:r>
              <a:rPr/>
              <a:t>beware.</a:t>
            </a:r>
            <a:r>
              <a:rPr/>
              <a:t> </a:t>
            </a:r>
            <a:r>
              <a:rPr/>
              <a:t>Is</a:t>
            </a:r>
            <a:r>
              <a:rPr/>
              <a:t> </a:t>
            </a:r>
            <a:r>
              <a:rPr/>
              <a:t>a</a:t>
            </a:r>
            <a:r>
              <a:rPr/>
              <a:t> </a:t>
            </a:r>
            <a:r>
              <a:rPr/>
              <a:t>neglected</a:t>
            </a:r>
            <a:r>
              <a:rPr/>
              <a:t> </a:t>
            </a:r>
            <a:r>
              <a:rPr/>
              <a:t>field</a:t>
            </a:r>
            <a:r>
              <a:rPr/>
              <a:t> </a:t>
            </a:r>
            <a:r>
              <a:rPr/>
              <a:t>being</a:t>
            </a:r>
            <a:r>
              <a:rPr/>
              <a:t> </a:t>
            </a:r>
            <a:r>
              <a:rPr/>
              <a:t>neglected</a:t>
            </a:r>
            <a:r>
              <a:rPr/>
              <a:t> </a:t>
            </a:r>
            <a:r>
              <a:rPr/>
              <a:t>because</a:t>
            </a:r>
            <a:r>
              <a:rPr/>
              <a:t> </a:t>
            </a:r>
            <a:r>
              <a:rPr/>
              <a:t>it</a:t>
            </a:r>
            <a:r>
              <a:rPr/>
              <a:t> </a:t>
            </a:r>
            <a:r>
              <a:rPr/>
              <a:t>is</a:t>
            </a:r>
            <a:r>
              <a:rPr/>
              <a:t> </a:t>
            </a:r>
            <a:r>
              <a:rPr/>
              <a:t>an</a:t>
            </a:r>
            <a:r>
              <a:rPr/>
              <a:t> </a:t>
            </a:r>
            <a:r>
              <a:rPr/>
              <a:t>area</a:t>
            </a:r>
            <a:r>
              <a:rPr/>
              <a:t> </a:t>
            </a:r>
            <a:r>
              <a:rPr/>
              <a:t>that</a:t>
            </a:r>
            <a:r>
              <a:rPr/>
              <a:t> </a:t>
            </a:r>
            <a:r>
              <a:rPr/>
              <a:t>is</a:t>
            </a:r>
            <a:r>
              <a:rPr/>
              <a:t> </a:t>
            </a:r>
            <a:r>
              <a:rPr/>
              <a:t>unlikely</a:t>
            </a:r>
            <a:r>
              <a:rPr/>
              <a:t> </a:t>
            </a:r>
            <a:r>
              <a:rPr/>
              <a:t>to</a:t>
            </a:r>
            <a:r>
              <a:rPr/>
              <a:t> </a:t>
            </a:r>
            <a:r>
              <a:rPr/>
              <a:t>bear</a:t>
            </a:r>
            <a:r>
              <a:rPr/>
              <a:t> </a:t>
            </a:r>
            <a:r>
              <a:rPr/>
              <a:t>any</a:t>
            </a:r>
            <a:r>
              <a:rPr/>
              <a:t> </a:t>
            </a:r>
            <a:r>
              <a:rPr/>
              <a:t>fruit?</a:t>
            </a:r>
          </a:p>
          <a:p>
            <a:pPr lvl="0" marL="0" indent="0">
              <a:buNone/>
            </a:pPr>
          </a:p>
          <a:p>
            <a:pPr lvl="0" marL="0" indent="0">
              <a:buNone/>
            </a:pPr>
            <a:r>
              <a:rPr/>
              <a:t>It</a:t>
            </a:r>
            <a:r>
              <a:rPr/>
              <a:t> </a:t>
            </a:r>
            <a:r>
              <a:rPr/>
              <a:t>all</a:t>
            </a:r>
            <a:r>
              <a:rPr/>
              <a:t> </a:t>
            </a:r>
            <a:r>
              <a:rPr/>
              <a:t>comes</a:t>
            </a:r>
            <a:r>
              <a:rPr/>
              <a:t> </a:t>
            </a:r>
            <a:r>
              <a:rPr/>
              <a:t>down</a:t>
            </a:r>
            <a:r>
              <a:rPr/>
              <a:t> </a:t>
            </a:r>
            <a:r>
              <a:rPr/>
              <a:t>to</a:t>
            </a:r>
            <a:r>
              <a:rPr/>
              <a:t> </a:t>
            </a:r>
            <a:r>
              <a:rPr/>
              <a:t>the</a:t>
            </a:r>
            <a:r>
              <a:rPr/>
              <a:t> </a:t>
            </a:r>
            <a:r>
              <a:rPr/>
              <a:t>question:</a:t>
            </a:r>
            <a:r>
              <a:rPr/>
              <a:t> </a:t>
            </a:r>
            <a:r>
              <a:rPr/>
              <a:t>do</a:t>
            </a:r>
            <a:r>
              <a:rPr/>
              <a:t> </a:t>
            </a:r>
            <a:r>
              <a:rPr/>
              <a:t>you</a:t>
            </a:r>
            <a:r>
              <a:rPr/>
              <a:t> </a:t>
            </a:r>
            <a:r>
              <a:rPr/>
              <a:t>want</a:t>
            </a:r>
            <a:r>
              <a:rPr/>
              <a:t> </a:t>
            </a:r>
            <a:r>
              <a:rPr/>
              <a:t>to</a:t>
            </a:r>
            <a:r>
              <a:rPr/>
              <a:t> </a:t>
            </a:r>
            <a:r>
              <a:rPr/>
              <a:t>be</a:t>
            </a:r>
            <a:r>
              <a:rPr/>
              <a:t> </a:t>
            </a:r>
            <a:r>
              <a:rPr/>
              <a:t>a</a:t>
            </a:r>
            <a:r>
              <a:rPr/>
              <a:t> </a:t>
            </a:r>
            <a:r>
              <a:rPr/>
              <a:t>big</a:t>
            </a:r>
            <a:r>
              <a:rPr/>
              <a:t> </a:t>
            </a:r>
            <a:r>
              <a:rPr/>
              <a:t>fish</a:t>
            </a:r>
            <a:r>
              <a:rPr/>
              <a:t> </a:t>
            </a:r>
            <a:r>
              <a:rPr/>
              <a:t>in</a:t>
            </a:r>
            <a:r>
              <a:rPr/>
              <a:t> </a:t>
            </a:r>
            <a:r>
              <a:rPr/>
              <a:t>a</a:t>
            </a:r>
            <a:r>
              <a:rPr/>
              <a:t> </a:t>
            </a:r>
            <a:r>
              <a:rPr/>
              <a:t>small</a:t>
            </a:r>
            <a:r>
              <a:rPr/>
              <a:t> </a:t>
            </a:r>
            <a:r>
              <a:rPr/>
              <a:t>pond</a:t>
            </a:r>
            <a:r>
              <a:rPr/>
              <a:t> </a:t>
            </a:r>
            <a:r>
              <a:rPr/>
              <a:t>or</a:t>
            </a:r>
            <a:r>
              <a:rPr/>
              <a:t> </a:t>
            </a:r>
            <a:r>
              <a:rPr/>
              <a:t>a</a:t>
            </a:r>
            <a:r>
              <a:rPr/>
              <a:t> </a:t>
            </a:r>
            <a:r>
              <a:rPr/>
              <a:t>small</a:t>
            </a:r>
            <a:r>
              <a:rPr/>
              <a:t> </a:t>
            </a:r>
            <a:r>
              <a:rPr/>
              <a:t>fish</a:t>
            </a:r>
            <a:r>
              <a:rPr/>
              <a:t> </a:t>
            </a:r>
            <a:r>
              <a:rPr/>
              <a:t>in</a:t>
            </a:r>
            <a:r>
              <a:rPr/>
              <a:t> </a:t>
            </a:r>
            <a:r>
              <a:rPr/>
              <a:t>a</a:t>
            </a:r>
            <a:r>
              <a:rPr/>
              <a:t> </a:t>
            </a:r>
            <a:r>
              <a:rPr/>
              <a:t>big</a:t>
            </a:r>
            <a:r>
              <a:rPr/>
              <a:t> </a:t>
            </a:r>
            <a:r>
              <a:rPr/>
              <a:t>pond?</a:t>
            </a:r>
          </a:p>
          <a:p>
            <a:pPr lvl="0" marL="0" indent="0">
              <a:buNone/>
            </a:pPr>
          </a:p>
          <a:p>
            <a:pPr lvl="0" marL="0" indent="0">
              <a:buNone/>
            </a:pPr>
            <a:r>
              <a:rPr/>
              <a:t>Closely</a:t>
            </a:r>
            <a:r>
              <a:rPr/>
              <a:t> </a:t>
            </a:r>
            <a:r>
              <a:rPr/>
              <a:t>related</a:t>
            </a:r>
            <a:r>
              <a:rPr/>
              <a:t> </a:t>
            </a:r>
            <a:r>
              <a:rPr/>
              <a:t>is</a:t>
            </a:r>
            <a:r>
              <a:rPr/>
              <a:t> </a:t>
            </a:r>
            <a:r>
              <a:rPr/>
              <a:t>whether</a:t>
            </a:r>
            <a:r>
              <a:rPr/>
              <a:t> </a:t>
            </a:r>
            <a:r>
              <a:rPr/>
              <a:t>you</a:t>
            </a:r>
            <a:r>
              <a:rPr/>
              <a:t> </a:t>
            </a:r>
            <a:r>
              <a:rPr/>
              <a:t>want</a:t>
            </a:r>
            <a:r>
              <a:rPr/>
              <a:t> </a:t>
            </a:r>
            <a:r>
              <a:rPr/>
              <a:t>to</a:t>
            </a:r>
            <a:r>
              <a:rPr/>
              <a:t> </a:t>
            </a:r>
            <a:r>
              <a:rPr/>
              <a:t>be</a:t>
            </a:r>
            <a:r>
              <a:rPr/>
              <a:t> </a:t>
            </a:r>
            <a:r>
              <a:rPr/>
              <a:t>a</a:t>
            </a:r>
            <a:r>
              <a:rPr/>
              <a:t> </a:t>
            </a:r>
            <a:r>
              <a:rPr/>
              <a:t>pioneer</a:t>
            </a:r>
            <a:r>
              <a:rPr/>
              <a:t> </a:t>
            </a:r>
            <a:r>
              <a:rPr/>
              <a:t>and</a:t>
            </a:r>
            <a:r>
              <a:rPr/>
              <a:t> </a:t>
            </a:r>
            <a:r>
              <a:rPr/>
              <a:t>the</a:t>
            </a:r>
            <a:r>
              <a:rPr/>
              <a:t> </a:t>
            </a:r>
            <a:r>
              <a:rPr/>
              <a:t>first</a:t>
            </a:r>
            <a:r>
              <a:rPr/>
              <a:t> </a:t>
            </a:r>
            <a:r>
              <a:rPr/>
              <a:t>to</a:t>
            </a:r>
            <a:r>
              <a:rPr/>
              <a:t> </a:t>
            </a:r>
            <a:r>
              <a:rPr/>
              <a:t>embark</a:t>
            </a:r>
            <a:r>
              <a:rPr/>
              <a:t> </a:t>
            </a:r>
            <a:r>
              <a:rPr/>
              <a:t>in</a:t>
            </a:r>
            <a:r>
              <a:rPr/>
              <a:t> </a:t>
            </a:r>
            <a:r>
              <a:rPr/>
              <a:t>a</a:t>
            </a:r>
            <a:r>
              <a:rPr/>
              <a:t> </a:t>
            </a:r>
            <a:r>
              <a:rPr/>
              <a:t>new</a:t>
            </a:r>
            <a:r>
              <a:rPr/>
              <a:t> </a:t>
            </a:r>
            <a:r>
              <a:rPr/>
              <a:t>area,</a:t>
            </a:r>
            <a:r>
              <a:rPr/>
              <a:t> </a:t>
            </a:r>
            <a:r>
              <a:rPr/>
              <a:t>or</a:t>
            </a:r>
            <a:r>
              <a:rPr/>
              <a:t> </a:t>
            </a:r>
            <a:r>
              <a:rPr/>
              <a:t>do</a:t>
            </a:r>
            <a:r>
              <a:rPr/>
              <a:t> </a:t>
            </a:r>
            <a:r>
              <a:rPr/>
              <a:t>you</a:t>
            </a:r>
            <a:r>
              <a:rPr/>
              <a:t> </a:t>
            </a:r>
            <a:r>
              <a:rPr/>
              <a:t>want</a:t>
            </a:r>
            <a:r>
              <a:rPr/>
              <a:t> </a:t>
            </a:r>
            <a:r>
              <a:rPr/>
              <a:t>to</a:t>
            </a:r>
            <a:r>
              <a:rPr/>
              <a:t> </a:t>
            </a:r>
            <a:r>
              <a:rPr/>
              <a:t>add</a:t>
            </a:r>
            <a:r>
              <a:rPr/>
              <a:t> </a:t>
            </a:r>
            <a:r>
              <a:rPr/>
              <a:t>to</a:t>
            </a:r>
            <a:r>
              <a:rPr/>
              <a:t> </a:t>
            </a:r>
            <a:r>
              <a:rPr/>
              <a:t>a</a:t>
            </a:r>
            <a:r>
              <a:rPr/>
              <a:t> </a:t>
            </a:r>
            <a:r>
              <a:rPr/>
              <a:t>problem</a:t>
            </a:r>
            <a:r>
              <a:rPr/>
              <a:t> </a:t>
            </a:r>
            <a:r>
              <a:rPr/>
              <a:t>that</a:t>
            </a:r>
            <a:r>
              <a:rPr/>
              <a:t> </a:t>
            </a:r>
            <a:r>
              <a:rPr/>
              <a:t>has</a:t>
            </a:r>
            <a:r>
              <a:rPr/>
              <a:t> </a:t>
            </a:r>
            <a:r>
              <a:rPr/>
              <a:t>already</a:t>
            </a:r>
            <a:r>
              <a:rPr/>
              <a:t> </a:t>
            </a:r>
            <a:r>
              <a:rPr/>
              <a:t>been</a:t>
            </a:r>
            <a:r>
              <a:rPr/>
              <a:t> </a:t>
            </a:r>
            <a:r>
              <a:rPr/>
              <a:t>researched.</a:t>
            </a:r>
          </a:p>
          <a:p>
            <a:pPr lvl="0" marL="0" indent="0">
              <a:buNone/>
            </a:pPr>
          </a:p>
          <a:p>
            <a:pPr lvl="0" marL="0" indent="0">
              <a:buNone/>
            </a:pPr>
            <a:r>
              <a:rPr/>
              <a:t>Both</a:t>
            </a:r>
            <a:r>
              <a:rPr/>
              <a:t> </a:t>
            </a:r>
            <a:r>
              <a:rPr/>
              <a:t>are</a:t>
            </a:r>
            <a:r>
              <a:rPr/>
              <a:t> </a:t>
            </a:r>
            <a:r>
              <a:rPr/>
              <a:t>important.</a:t>
            </a:r>
            <a:r>
              <a:rPr/>
              <a:t> </a:t>
            </a:r>
            <a:r>
              <a:rPr/>
              <a:t>If</a:t>
            </a:r>
            <a:r>
              <a:rPr/>
              <a:t> </a:t>
            </a:r>
            <a:r>
              <a:rPr/>
              <a:t>you</a:t>
            </a:r>
            <a:r>
              <a:rPr/>
              <a:t> </a:t>
            </a:r>
            <a:r>
              <a:rPr/>
              <a:t>want</a:t>
            </a:r>
            <a:r>
              <a:rPr/>
              <a:t> </a:t>
            </a:r>
            <a:r>
              <a:rPr/>
              <a:t>to</a:t>
            </a:r>
            <a:r>
              <a:rPr/>
              <a:t> </a:t>
            </a:r>
            <a:r>
              <a:rPr/>
              <a:t>be</a:t>
            </a:r>
            <a:r>
              <a:rPr/>
              <a:t> </a:t>
            </a:r>
            <a:r>
              <a:rPr/>
              <a:t>a</a:t>
            </a:r>
            <a:r>
              <a:rPr/>
              <a:t> </a:t>
            </a:r>
            <a:r>
              <a:rPr/>
              <a:t>pioneer,</a:t>
            </a:r>
            <a:r>
              <a:rPr/>
              <a:t> </a:t>
            </a:r>
            <a:r>
              <a:rPr/>
              <a:t>think</a:t>
            </a:r>
            <a:r>
              <a:rPr/>
              <a:t> </a:t>
            </a:r>
            <a:r>
              <a:rPr/>
              <a:t>about</a:t>
            </a:r>
            <a:r>
              <a:rPr/>
              <a:t> </a:t>
            </a:r>
            <a:r>
              <a:rPr/>
              <a:t>small</a:t>
            </a:r>
            <a:r>
              <a:rPr/>
              <a:t> </a:t>
            </a:r>
            <a:r>
              <a:rPr/>
              <a:t>scale</a:t>
            </a:r>
            <a:r>
              <a:rPr/>
              <a:t> </a:t>
            </a:r>
            <a:r>
              <a:rPr/>
              <a:t>“</a:t>
            </a:r>
            <a:r>
              <a:rPr/>
              <a:t>proof</a:t>
            </a:r>
            <a:r>
              <a:rPr/>
              <a:t> </a:t>
            </a:r>
            <a:r>
              <a:rPr/>
              <a:t>of</a:t>
            </a:r>
            <a:r>
              <a:rPr/>
              <a:t> </a:t>
            </a:r>
            <a:r>
              <a:rPr/>
              <a:t>concept</a:t>
            </a:r>
            <a:r>
              <a:rPr/>
              <a:t>”</a:t>
            </a:r>
            <a:r>
              <a:rPr/>
              <a:t> </a:t>
            </a:r>
            <a:r>
              <a:rPr/>
              <a:t>studies.</a:t>
            </a:r>
            <a:r>
              <a:rPr/>
              <a:t> </a:t>
            </a:r>
            <a:r>
              <a:rPr/>
              <a:t>These</a:t>
            </a:r>
            <a:r>
              <a:rPr/>
              <a:t> </a:t>
            </a:r>
            <a:r>
              <a:rPr/>
              <a:t>study</a:t>
            </a:r>
            <a:r>
              <a:rPr/>
              <a:t> </a:t>
            </a:r>
            <a:r>
              <a:rPr/>
              <a:t>a</a:t>
            </a:r>
            <a:r>
              <a:rPr/>
              <a:t> </a:t>
            </a:r>
            <a:r>
              <a:rPr/>
              <a:t>narrowly</a:t>
            </a:r>
            <a:r>
              <a:rPr/>
              <a:t> </a:t>
            </a:r>
            <a:r>
              <a:rPr/>
              <a:t>defined</a:t>
            </a:r>
            <a:r>
              <a:rPr/>
              <a:t> </a:t>
            </a:r>
            <a:r>
              <a:rPr/>
              <a:t>population</a:t>
            </a:r>
            <a:r>
              <a:rPr/>
              <a:t> </a:t>
            </a:r>
            <a:r>
              <a:rPr/>
              <a:t>and</a:t>
            </a:r>
            <a:r>
              <a:rPr/>
              <a:t> </a:t>
            </a:r>
            <a:r>
              <a:rPr/>
              <a:t>may</a:t>
            </a:r>
            <a:r>
              <a:rPr/>
              <a:t> </a:t>
            </a:r>
            <a:r>
              <a:rPr/>
              <a:t>not</a:t>
            </a:r>
            <a:r>
              <a:rPr/>
              <a:t> </a:t>
            </a:r>
            <a:r>
              <a:rPr/>
              <a:t>be</a:t>
            </a:r>
            <a:r>
              <a:rPr/>
              <a:t> </a:t>
            </a:r>
            <a:r>
              <a:rPr/>
              <a:t>set</a:t>
            </a:r>
            <a:r>
              <a:rPr/>
              <a:t> </a:t>
            </a:r>
            <a:r>
              <a:rPr/>
              <a:t>in</a:t>
            </a:r>
            <a:r>
              <a:rPr/>
              <a:t> </a:t>
            </a:r>
            <a:r>
              <a:rPr/>
              <a:t>a</a:t>
            </a:r>
            <a:r>
              <a:rPr/>
              <a:t> </a:t>
            </a:r>
            <a:r>
              <a:rPr/>
              <a:t>very</a:t>
            </a:r>
            <a:r>
              <a:rPr/>
              <a:t> </a:t>
            </a:r>
            <a:r>
              <a:rPr/>
              <a:t>realistic</a:t>
            </a:r>
            <a:r>
              <a:rPr/>
              <a:t> </a:t>
            </a:r>
            <a:r>
              <a:rPr/>
              <a:t>field</a:t>
            </a:r>
            <a:r>
              <a:rPr/>
              <a:t> </a:t>
            </a:r>
            <a:r>
              <a:rPr/>
              <a:t>setting.</a:t>
            </a:r>
            <a:r>
              <a:rPr/>
              <a:t> </a:t>
            </a:r>
            <a:r>
              <a:rPr/>
              <a:t>If</a:t>
            </a:r>
            <a:r>
              <a:rPr/>
              <a:t> </a:t>
            </a:r>
            <a:r>
              <a:rPr/>
              <a:t>you</a:t>
            </a:r>
            <a:r>
              <a:rPr/>
              <a:t> </a:t>
            </a:r>
            <a:r>
              <a:rPr/>
              <a:t>want</a:t>
            </a:r>
            <a:r>
              <a:rPr/>
              <a:t> </a:t>
            </a:r>
            <a:r>
              <a:rPr/>
              <a:t>to</a:t>
            </a:r>
            <a:r>
              <a:rPr/>
              <a:t> </a:t>
            </a:r>
            <a:r>
              <a:rPr/>
              <a:t>work</a:t>
            </a:r>
            <a:r>
              <a:rPr/>
              <a:t> </a:t>
            </a:r>
            <a:r>
              <a:rPr/>
              <a:t>in</a:t>
            </a:r>
            <a:r>
              <a:rPr/>
              <a:t> </a:t>
            </a:r>
            <a:r>
              <a:rPr/>
              <a:t>a</a:t>
            </a:r>
            <a:r>
              <a:rPr/>
              <a:t> </a:t>
            </a:r>
            <a:r>
              <a:rPr/>
              <a:t>well-researched</a:t>
            </a:r>
            <a:r>
              <a:rPr/>
              <a:t> </a:t>
            </a:r>
            <a:r>
              <a:rPr/>
              <a:t>area,</a:t>
            </a:r>
            <a:r>
              <a:rPr/>
              <a:t> </a:t>
            </a:r>
            <a:r>
              <a:rPr/>
              <a:t>consider</a:t>
            </a:r>
            <a:r>
              <a:rPr/>
              <a:t> </a:t>
            </a:r>
            <a:r>
              <a:rPr/>
              <a:t>a</a:t>
            </a:r>
            <a:r>
              <a:rPr/>
              <a:t> </a:t>
            </a:r>
            <a:r>
              <a:rPr/>
              <a:t>pragmatic</a:t>
            </a:r>
            <a:r>
              <a:rPr/>
              <a:t> </a:t>
            </a:r>
            <a:r>
              <a:rPr/>
              <a:t>study,</a:t>
            </a:r>
            <a:r>
              <a:rPr/>
              <a:t> </a:t>
            </a:r>
            <a:r>
              <a:rPr/>
              <a:t>one</a:t>
            </a:r>
            <a:r>
              <a:rPr/>
              <a:t> </a:t>
            </a:r>
            <a:r>
              <a:rPr/>
              <a:t>that</a:t>
            </a:r>
            <a:r>
              <a:rPr/>
              <a:t> </a:t>
            </a:r>
            <a:r>
              <a:rPr/>
              <a:t>studies</a:t>
            </a:r>
            <a:r>
              <a:rPr/>
              <a:t> </a:t>
            </a:r>
            <a:r>
              <a:rPr/>
              <a:t>and</a:t>
            </a:r>
            <a:r>
              <a:rPr/>
              <a:t> </a:t>
            </a:r>
            <a:r>
              <a:rPr/>
              <a:t>broad</a:t>
            </a:r>
            <a:r>
              <a:rPr/>
              <a:t> </a:t>
            </a:r>
            <a:r>
              <a:rPr/>
              <a:t>base</a:t>
            </a:r>
            <a:r>
              <a:rPr/>
              <a:t> </a:t>
            </a:r>
            <a:r>
              <a:rPr/>
              <a:t>of</a:t>
            </a:r>
            <a:r>
              <a:rPr/>
              <a:t> </a:t>
            </a:r>
            <a:r>
              <a:rPr/>
              <a:t>patients</a:t>
            </a:r>
            <a:r>
              <a:rPr/>
              <a:t> </a:t>
            </a:r>
            <a:r>
              <a:rPr/>
              <a:t>with</a:t>
            </a:r>
            <a:r>
              <a:rPr/>
              <a:t> </a:t>
            </a:r>
            <a:r>
              <a:rPr/>
              <a:t>few</a:t>
            </a:r>
            <a:r>
              <a:rPr/>
              <a:t> </a:t>
            </a:r>
            <a:r>
              <a:rPr/>
              <a:t>artificial</a:t>
            </a:r>
            <a:r>
              <a:rPr/>
              <a:t> </a:t>
            </a:r>
            <a:r>
              <a:rPr/>
              <a:t>restrictions.</a:t>
            </a:r>
            <a:r>
              <a:rPr/>
              <a:t> </a:t>
            </a:r>
            <a:r>
              <a:rPr/>
              <a:t>It</a:t>
            </a:r>
            <a:r>
              <a:rPr/>
              <a:t> </a:t>
            </a:r>
            <a:r>
              <a:rPr/>
              <a:t>uses</a:t>
            </a:r>
            <a:r>
              <a:rPr/>
              <a:t> </a:t>
            </a:r>
            <a:r>
              <a:rPr/>
              <a:t>a</a:t>
            </a:r>
            <a:r>
              <a:rPr/>
              <a:t> </a:t>
            </a:r>
            <a:r>
              <a:rPr/>
              <a:t>setting</a:t>
            </a:r>
            <a:r>
              <a:rPr/>
              <a:t> </a:t>
            </a:r>
            <a:r>
              <a:rPr/>
              <a:t>that</a:t>
            </a:r>
            <a:r>
              <a:rPr/>
              <a:t> </a:t>
            </a:r>
            <a:r>
              <a:rPr/>
              <a:t>very</a:t>
            </a:r>
            <a:r>
              <a:rPr/>
              <a:t> </a:t>
            </a:r>
            <a:r>
              <a:rPr/>
              <a:t>closely</a:t>
            </a:r>
            <a:r>
              <a:rPr/>
              <a:t> </a:t>
            </a:r>
            <a:r>
              <a:rPr/>
              <a:t>approximates</a:t>
            </a:r>
            <a:r>
              <a:rPr/>
              <a:t> </a:t>
            </a:r>
            <a:r>
              <a:rPr/>
              <a:t>how</a:t>
            </a:r>
            <a:r>
              <a:rPr/>
              <a:t> </a:t>
            </a:r>
            <a:r>
              <a:rPr/>
              <a:t>health</a:t>
            </a:r>
            <a:r>
              <a:rPr/>
              <a:t> </a:t>
            </a:r>
            <a:r>
              <a:rPr/>
              <a:t>care</a:t>
            </a:r>
            <a:r>
              <a:rPr/>
              <a:t> </a:t>
            </a:r>
            <a:r>
              <a:rPr/>
              <a:t>is</a:t>
            </a:r>
            <a:r>
              <a:rPr/>
              <a:t> </a:t>
            </a:r>
            <a:r>
              <a:rPr/>
              <a:t>actually</a:t>
            </a:r>
            <a:r>
              <a:rPr/>
              <a:t> </a:t>
            </a:r>
            <a:r>
              <a:rPr/>
              <a:t>delivered</a:t>
            </a:r>
            <a:r>
              <a:rPr/>
              <a:t> </a:t>
            </a:r>
            <a:r>
              <a:rPr/>
              <a:t>in</a:t>
            </a:r>
            <a:r>
              <a:rPr/>
              <a:t> </a:t>
            </a:r>
            <a:r>
              <a:rPr/>
              <a:t>the</a:t>
            </a:r>
            <a:r>
              <a:rPr/>
              <a:t> </a:t>
            </a:r>
            <a:r>
              <a:rPr/>
              <a:t>real</a:t>
            </a:r>
            <a:r>
              <a:rPr/>
              <a:t> </a:t>
            </a:r>
            <a:r>
              <a:rPr/>
              <a:t>world.</a:t>
            </a:r>
            <a:r>
              <a:rPr/>
              <a:t> </a:t>
            </a:r>
            <a:r>
              <a:rPr/>
              <a:t>Also</a:t>
            </a:r>
            <a:r>
              <a:rPr/>
              <a:t> </a:t>
            </a:r>
            <a:r>
              <a:rPr/>
              <a:t>make</a:t>
            </a:r>
            <a:r>
              <a:rPr/>
              <a:t> </a:t>
            </a:r>
            <a:r>
              <a:rPr/>
              <a:t>sure,</a:t>
            </a:r>
            <a:r>
              <a:rPr/>
              <a:t> </a:t>
            </a:r>
            <a:r>
              <a:rPr/>
              <a:t>if</a:t>
            </a:r>
            <a:r>
              <a:rPr/>
              <a:t> </a:t>
            </a:r>
            <a:r>
              <a:rPr/>
              <a:t>there</a:t>
            </a:r>
            <a:r>
              <a:rPr/>
              <a:t> </a:t>
            </a:r>
            <a:r>
              <a:rPr/>
              <a:t>is</a:t>
            </a:r>
            <a:r>
              <a:rPr/>
              <a:t> </a:t>
            </a:r>
            <a:r>
              <a:rPr/>
              <a:t>still</a:t>
            </a:r>
            <a:r>
              <a:rPr/>
              <a:t> </a:t>
            </a:r>
            <a:r>
              <a:rPr/>
              <a:t>a</a:t>
            </a:r>
            <a:r>
              <a:rPr/>
              <a:t> </a:t>
            </a:r>
            <a:r>
              <a:rPr/>
              <a:t>gap</a:t>
            </a:r>
            <a:r>
              <a:rPr/>
              <a:t> </a:t>
            </a:r>
            <a:r>
              <a:rPr/>
              <a:t>that</a:t>
            </a:r>
            <a:r>
              <a:rPr/>
              <a:t> </a:t>
            </a:r>
            <a:r>
              <a:rPr/>
              <a:t>needs</a:t>
            </a:r>
            <a:r>
              <a:rPr/>
              <a:t> </a:t>
            </a:r>
            <a:r>
              <a:rPr/>
              <a:t>to</a:t>
            </a:r>
            <a:r>
              <a:rPr/>
              <a:t> </a:t>
            </a:r>
            <a:r>
              <a:rPr/>
              <a:t>be</a:t>
            </a:r>
            <a:r>
              <a:rPr/>
              <a:t> </a:t>
            </a:r>
            <a:r>
              <a:rPr/>
              <a:t>filled.</a:t>
            </a:r>
            <a:r>
              <a:rPr/>
              <a:t> </a:t>
            </a:r>
            <a:r>
              <a:rPr/>
              <a:t>Stay</a:t>
            </a:r>
            <a:r>
              <a:rPr/>
              <a:t> </a:t>
            </a:r>
            <a:r>
              <a:rPr/>
              <a:t>away</a:t>
            </a:r>
            <a:r>
              <a:rPr/>
              <a:t> </a:t>
            </a:r>
            <a:r>
              <a:rPr/>
              <a:t>from</a:t>
            </a:r>
            <a:r>
              <a:rPr/>
              <a:t> </a:t>
            </a:r>
            <a:r>
              <a:rPr/>
              <a:t>a</a:t>
            </a:r>
            <a:r>
              <a:rPr/>
              <a:t> </a:t>
            </a:r>
            <a:r>
              <a:rPr/>
              <a:t>research</a:t>
            </a:r>
            <a:r>
              <a:rPr/>
              <a:t> </a:t>
            </a:r>
            <a:r>
              <a:rPr/>
              <a:t>area</a:t>
            </a:r>
            <a:r>
              <a:rPr/>
              <a:t> </a:t>
            </a:r>
            <a:r>
              <a:rPr/>
              <a:t>that</a:t>
            </a:r>
            <a:r>
              <a:rPr/>
              <a:t> </a:t>
            </a:r>
            <a:r>
              <a:rPr/>
              <a:t>is</a:t>
            </a:r>
            <a:r>
              <a:rPr/>
              <a:t> </a:t>
            </a:r>
            <a:r>
              <a:rPr/>
              <a:t>so</a:t>
            </a:r>
            <a:r>
              <a:rPr/>
              <a:t> </a:t>
            </a:r>
            <a:r>
              <a:rPr/>
              <a:t>well</a:t>
            </a:r>
            <a:r>
              <a:rPr/>
              <a:t> </a:t>
            </a:r>
            <a:r>
              <a:rPr/>
              <a:t>researched</a:t>
            </a:r>
            <a:r>
              <a:rPr/>
              <a:t> </a:t>
            </a:r>
            <a:r>
              <a:rPr/>
              <a:t>that</a:t>
            </a:r>
            <a:r>
              <a:rPr/>
              <a:t> </a:t>
            </a:r>
            <a:r>
              <a:rPr/>
              <a:t>there</a:t>
            </a:r>
            <a:r>
              <a:rPr/>
              <a:t> </a:t>
            </a:r>
            <a:r>
              <a:rPr/>
              <a:t>are</a:t>
            </a:r>
            <a:r>
              <a:rPr/>
              <a:t> </a:t>
            </a:r>
            <a:r>
              <a:rPr/>
              <a:t>no</a:t>
            </a:r>
            <a:r>
              <a:rPr/>
              <a:t> </a:t>
            </a:r>
            <a:r>
              <a:rPr/>
              <a:t>important</a:t>
            </a:r>
            <a:r>
              <a:rPr/>
              <a:t> </a:t>
            </a:r>
            <a:r>
              <a:rPr/>
              <a:t>problems</a:t>
            </a:r>
            <a:r>
              <a:rPr/>
              <a:t> </a:t>
            </a:r>
            <a:r>
              <a:rPr/>
              <a:t>left</a:t>
            </a:r>
            <a:r>
              <a:rPr/>
              <a:t> </a:t>
            </a:r>
            <a:r>
              <a:rPr/>
              <a:t>to</a:t>
            </a:r>
            <a:r>
              <a:rPr/>
              <a:t> </a:t>
            </a:r>
            <a:r>
              <a:rPr/>
              <a:t>solve.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Whatever</a:t>
            </a:r>
            <a:r>
              <a:rPr/>
              <a:t> </a:t>
            </a:r>
            <a:r>
              <a:rPr/>
              <a:t>type</a:t>
            </a:r>
            <a:r>
              <a:rPr/>
              <a:t> </a:t>
            </a:r>
            <a:r>
              <a:rPr/>
              <a:t>of</a:t>
            </a:r>
            <a:r>
              <a:rPr/>
              <a:t> </a:t>
            </a:r>
            <a:r>
              <a:rPr/>
              <a:t>research</a:t>
            </a:r>
            <a:r>
              <a:rPr/>
              <a:t> </a:t>
            </a:r>
            <a:r>
              <a:rPr/>
              <a:t>problem</a:t>
            </a:r>
            <a:r>
              <a:rPr/>
              <a:t> </a:t>
            </a:r>
            <a:r>
              <a:rPr/>
              <a:t>you</a:t>
            </a:r>
            <a:r>
              <a:rPr/>
              <a:t> </a:t>
            </a:r>
            <a:r>
              <a:rPr/>
              <a:t>tackle,</a:t>
            </a:r>
            <a:r>
              <a:rPr/>
              <a:t> </a:t>
            </a:r>
            <a:r>
              <a:rPr/>
              <a:t>the</a:t>
            </a:r>
            <a:r>
              <a:rPr/>
              <a:t> </a:t>
            </a:r>
            <a:r>
              <a:rPr/>
              <a:t>most</a:t>
            </a:r>
            <a:r>
              <a:rPr/>
              <a:t> </a:t>
            </a:r>
            <a:r>
              <a:rPr/>
              <a:t>important</a:t>
            </a:r>
            <a:r>
              <a:rPr/>
              <a:t> </a:t>
            </a:r>
            <a:r>
              <a:rPr/>
              <a:t>thing</a:t>
            </a:r>
            <a:r>
              <a:rPr/>
              <a:t> </a:t>
            </a:r>
            <a:r>
              <a:rPr/>
              <a:t>is</a:t>
            </a:r>
            <a:r>
              <a:rPr/>
              <a:t> </a:t>
            </a:r>
            <a:r>
              <a:rPr/>
              <a:t>that</a:t>
            </a:r>
            <a:r>
              <a:rPr/>
              <a:t> </a:t>
            </a:r>
            <a:r>
              <a:rPr/>
              <a:t>it</a:t>
            </a:r>
            <a:r>
              <a:rPr/>
              <a:t> </a:t>
            </a:r>
            <a:r>
              <a:rPr/>
              <a:t>has</a:t>
            </a:r>
            <a:r>
              <a:rPr/>
              <a:t> </a:t>
            </a:r>
            <a:r>
              <a:rPr/>
              <a:t>to</a:t>
            </a:r>
            <a:r>
              <a:rPr/>
              <a:t> </a:t>
            </a:r>
            <a:r>
              <a:rPr/>
              <a:t>be</a:t>
            </a:r>
            <a:r>
              <a:rPr/>
              <a:t> </a:t>
            </a:r>
            <a:r>
              <a:rPr/>
              <a:t>interesting</a:t>
            </a:r>
            <a:r>
              <a:rPr/>
              <a:t> </a:t>
            </a:r>
            <a:r>
              <a:rPr/>
              <a:t>to</a:t>
            </a:r>
            <a:r>
              <a:rPr/>
              <a:t> </a:t>
            </a:r>
            <a:r>
              <a:rPr/>
              <a:t>you.</a:t>
            </a:r>
            <a:r>
              <a:rPr/>
              <a:t> </a:t>
            </a:r>
            <a:r>
              <a:rPr/>
              <a:t>Don’t</a:t>
            </a:r>
            <a:r>
              <a:rPr/>
              <a:t> </a:t>
            </a:r>
            <a:r>
              <a:rPr/>
              <a:t>let</a:t>
            </a:r>
            <a:r>
              <a:rPr/>
              <a:t> </a:t>
            </a:r>
            <a:r>
              <a:rPr/>
              <a:t>your</a:t>
            </a:r>
            <a:r>
              <a:rPr/>
              <a:t> </a:t>
            </a:r>
            <a:r>
              <a:rPr/>
              <a:t>enthusiasm</a:t>
            </a:r>
            <a:r>
              <a:rPr/>
              <a:t> </a:t>
            </a:r>
            <a:r>
              <a:rPr/>
              <a:t>blind</a:t>
            </a:r>
            <a:r>
              <a:rPr/>
              <a:t> </a:t>
            </a:r>
            <a:r>
              <a:rPr/>
              <a:t>you,</a:t>
            </a:r>
            <a:r>
              <a:rPr/>
              <a:t> </a:t>
            </a:r>
            <a:r>
              <a:rPr/>
              <a:t>however.</a:t>
            </a:r>
            <a:r>
              <a:rPr/>
              <a:t> </a:t>
            </a:r>
            <a:r>
              <a:rPr/>
              <a:t>Get</a:t>
            </a:r>
            <a:r>
              <a:rPr/>
              <a:t> </a:t>
            </a:r>
            <a:r>
              <a:rPr/>
              <a:t>feedack</a:t>
            </a:r>
            <a:r>
              <a:rPr/>
              <a:t> </a:t>
            </a:r>
            <a:r>
              <a:rPr/>
              <a:t>from</a:t>
            </a:r>
            <a:r>
              <a:rPr/>
              <a:t> </a:t>
            </a:r>
            <a:r>
              <a:rPr/>
              <a:t>others.</a:t>
            </a:r>
          </a:p>
          <a:p>
            <a:pPr lvl="0" marL="0" indent="0">
              <a:buNone/>
            </a:pPr>
          </a:p>
          <a:p>
            <a:pPr lvl="0" marL="0" indent="0">
              <a:buNone/>
            </a:pPr>
            <a:r>
              <a:rPr/>
              <a:t>Timing</a:t>
            </a:r>
            <a:r>
              <a:rPr/>
              <a:t> </a:t>
            </a:r>
            <a:r>
              <a:rPr/>
              <a:t>is</a:t>
            </a:r>
            <a:r>
              <a:rPr/>
              <a:t> </a:t>
            </a:r>
            <a:r>
              <a:rPr/>
              <a:t>especially</a:t>
            </a:r>
            <a:r>
              <a:rPr/>
              <a:t> </a:t>
            </a:r>
            <a:r>
              <a:rPr/>
              <a:t>important</a:t>
            </a:r>
            <a:r>
              <a:rPr/>
              <a:t> </a:t>
            </a:r>
            <a:r>
              <a:rPr/>
              <a:t>in</a:t>
            </a:r>
            <a:r>
              <a:rPr/>
              <a:t> </a:t>
            </a:r>
            <a:r>
              <a:rPr/>
              <a:t>this</a:t>
            </a:r>
            <a:r>
              <a:rPr/>
              <a:t> </a:t>
            </a:r>
            <a:r>
              <a:rPr/>
              <a:t>program.</a:t>
            </a:r>
            <a:r>
              <a:rPr/>
              <a:t> </a:t>
            </a:r>
            <a:r>
              <a:rPr/>
              <a:t>Prospective</a:t>
            </a:r>
            <a:r>
              <a:rPr/>
              <a:t> </a:t>
            </a:r>
            <a:r>
              <a:rPr/>
              <a:t>studies</a:t>
            </a:r>
            <a:r>
              <a:rPr/>
              <a:t> </a:t>
            </a:r>
            <a:r>
              <a:rPr/>
              <a:t>and</a:t>
            </a:r>
            <a:r>
              <a:rPr/>
              <a:t> </a:t>
            </a:r>
            <a:r>
              <a:rPr/>
              <a:t>especially</a:t>
            </a:r>
            <a:r>
              <a:rPr/>
              <a:t> </a:t>
            </a:r>
            <a:r>
              <a:rPr/>
              <a:t>prospective</a:t>
            </a:r>
            <a:r>
              <a:rPr/>
              <a:t> </a:t>
            </a:r>
            <a:r>
              <a:rPr/>
              <a:t>longitudinal</a:t>
            </a:r>
            <a:r>
              <a:rPr/>
              <a:t> </a:t>
            </a:r>
            <a:r>
              <a:rPr/>
              <a:t>studies</a:t>
            </a:r>
            <a:r>
              <a:rPr/>
              <a:t> </a:t>
            </a:r>
            <a:r>
              <a:rPr/>
              <a:t>take</a:t>
            </a:r>
            <a:r>
              <a:rPr/>
              <a:t> </a:t>
            </a:r>
            <a:r>
              <a:rPr/>
              <a:t>more</a:t>
            </a:r>
            <a:r>
              <a:rPr/>
              <a:t> </a:t>
            </a:r>
            <a:r>
              <a:rPr/>
              <a:t>time</a:t>
            </a:r>
            <a:r>
              <a:rPr/>
              <a:t> </a:t>
            </a:r>
            <a:r>
              <a:rPr/>
              <a:t>than</a:t>
            </a:r>
            <a:r>
              <a:rPr/>
              <a:t> </a:t>
            </a:r>
            <a:r>
              <a:rPr/>
              <a:t>you</a:t>
            </a:r>
            <a:r>
              <a:rPr/>
              <a:t> </a:t>
            </a:r>
            <a:r>
              <a:rPr/>
              <a:t>may</a:t>
            </a:r>
            <a:r>
              <a:rPr/>
              <a:t> </a:t>
            </a:r>
            <a:r>
              <a:rPr/>
              <a:t>have</a:t>
            </a:r>
            <a:r>
              <a:rPr/>
              <a:t> </a:t>
            </a:r>
            <a:r>
              <a:rPr/>
              <a:t>available.</a:t>
            </a:r>
          </a:p>
          <a:p>
            <a:pPr lvl="0" marL="0" indent="0">
              <a:buNone/>
            </a:pPr>
          </a:p>
          <a:p>
            <a:pPr lvl="0" marL="0" indent="0">
              <a:buNone/>
            </a:pPr>
            <a:r>
              <a:rPr/>
              <a:t>Randomized</a:t>
            </a:r>
            <a:r>
              <a:rPr/>
              <a:t> </a:t>
            </a:r>
            <a:r>
              <a:rPr/>
              <a:t>studies,</a:t>
            </a:r>
            <a:r>
              <a:rPr/>
              <a:t> </a:t>
            </a:r>
            <a:r>
              <a:rPr/>
              <a:t>because</a:t>
            </a:r>
            <a:r>
              <a:rPr/>
              <a:t> </a:t>
            </a:r>
            <a:r>
              <a:rPr/>
              <a:t>they</a:t>
            </a:r>
            <a:r>
              <a:rPr/>
              <a:t> </a:t>
            </a:r>
            <a:r>
              <a:rPr/>
              <a:t>have</a:t>
            </a:r>
            <a:r>
              <a:rPr/>
              <a:t> </a:t>
            </a:r>
            <a:r>
              <a:rPr/>
              <a:t>to</a:t>
            </a:r>
            <a:r>
              <a:rPr/>
              <a:t> </a:t>
            </a:r>
            <a:r>
              <a:rPr/>
              <a:t>put</a:t>
            </a:r>
            <a:r>
              <a:rPr/>
              <a:t> </a:t>
            </a:r>
            <a:r>
              <a:rPr/>
              <a:t>much</a:t>
            </a:r>
            <a:r>
              <a:rPr/>
              <a:t> </a:t>
            </a:r>
            <a:r>
              <a:rPr/>
              <a:t>more</a:t>
            </a:r>
            <a:r>
              <a:rPr/>
              <a:t> </a:t>
            </a:r>
            <a:r>
              <a:rPr/>
              <a:t>machinery</a:t>
            </a:r>
            <a:r>
              <a:rPr/>
              <a:t> </a:t>
            </a:r>
            <a:r>
              <a:rPr/>
              <a:t>in</a:t>
            </a:r>
            <a:r>
              <a:rPr/>
              <a:t> </a:t>
            </a:r>
            <a:r>
              <a:rPr/>
              <a:t>place</a:t>
            </a:r>
            <a:r>
              <a:rPr/>
              <a:t> </a:t>
            </a:r>
            <a:r>
              <a:rPr/>
              <a:t>than</a:t>
            </a:r>
            <a:r>
              <a:rPr/>
              <a:t> </a:t>
            </a:r>
            <a:r>
              <a:rPr/>
              <a:t>observational</a:t>
            </a:r>
            <a:r>
              <a:rPr/>
              <a:t> </a:t>
            </a:r>
            <a:r>
              <a:rPr/>
              <a:t>studies,</a:t>
            </a:r>
            <a:r>
              <a:rPr/>
              <a:t> </a:t>
            </a:r>
            <a:r>
              <a:rPr/>
              <a:t>are</a:t>
            </a:r>
            <a:r>
              <a:rPr/>
              <a:t> </a:t>
            </a:r>
            <a:r>
              <a:rPr/>
              <a:t>more</a:t>
            </a:r>
            <a:r>
              <a:rPr/>
              <a:t> </a:t>
            </a:r>
            <a:r>
              <a:rPr/>
              <a:t>expensive</a:t>
            </a:r>
            <a:r>
              <a:rPr/>
              <a:t> </a:t>
            </a:r>
            <a:r>
              <a:rPr/>
              <a:t>than</a:t>
            </a:r>
            <a:r>
              <a:rPr/>
              <a:t> </a:t>
            </a:r>
            <a:r>
              <a:rPr/>
              <a:t>obervational</a:t>
            </a:r>
            <a:r>
              <a:rPr/>
              <a:t> </a:t>
            </a:r>
            <a:r>
              <a:rPr/>
              <a:t>studies.</a:t>
            </a:r>
          </a:p>
          <a:p>
            <a:pPr lvl="0" marL="0" indent="0">
              <a:buNone/>
            </a:pPr>
          </a:p>
          <a:p>
            <a:pPr lvl="0" marL="0" indent="0">
              <a:buNone/>
            </a:pPr>
            <a:r>
              <a:rPr/>
              <a:t>Resources</a:t>
            </a:r>
            <a:r>
              <a:rPr/>
              <a:t> </a:t>
            </a:r>
            <a:r>
              <a:rPr/>
              <a:t>go</a:t>
            </a:r>
            <a:r>
              <a:rPr/>
              <a:t> </a:t>
            </a:r>
            <a:r>
              <a:rPr/>
              <a:t>beyond</a:t>
            </a:r>
            <a:r>
              <a:rPr/>
              <a:t> </a:t>
            </a:r>
            <a:r>
              <a:rPr/>
              <a:t>the</a:t>
            </a:r>
            <a:r>
              <a:rPr/>
              <a:t> </a:t>
            </a:r>
            <a:r>
              <a:rPr/>
              <a:t>financial.</a:t>
            </a:r>
            <a:r>
              <a:rPr/>
              <a:t> </a:t>
            </a:r>
            <a:r>
              <a:rPr/>
              <a:t>Do</a:t>
            </a:r>
            <a:r>
              <a:rPr/>
              <a:t> </a:t>
            </a:r>
            <a:r>
              <a:rPr/>
              <a:t>you</a:t>
            </a:r>
            <a:r>
              <a:rPr/>
              <a:t> </a:t>
            </a:r>
            <a:r>
              <a:rPr/>
              <a:t>have</a:t>
            </a:r>
            <a:r>
              <a:rPr/>
              <a:t> </a:t>
            </a:r>
            <a:r>
              <a:rPr/>
              <a:t>the</a:t>
            </a:r>
            <a:r>
              <a:rPr/>
              <a:t> </a:t>
            </a:r>
            <a:r>
              <a:rPr/>
              <a:t>right</a:t>
            </a:r>
            <a:r>
              <a:rPr/>
              <a:t> </a:t>
            </a:r>
            <a:r>
              <a:rPr/>
              <a:t>expertise</a:t>
            </a:r>
            <a:r>
              <a:rPr/>
              <a:t> </a:t>
            </a:r>
            <a:r>
              <a:rPr/>
              <a:t>or</a:t>
            </a:r>
            <a:r>
              <a:rPr/>
              <a:t> </a:t>
            </a:r>
            <a:r>
              <a:rPr/>
              <a:t>do</a:t>
            </a:r>
            <a:r>
              <a:rPr/>
              <a:t> </a:t>
            </a:r>
            <a:r>
              <a:rPr/>
              <a:t>you</a:t>
            </a:r>
            <a:r>
              <a:rPr/>
              <a:t> </a:t>
            </a:r>
            <a:r>
              <a:rPr/>
              <a:t>have</a:t>
            </a:r>
            <a:r>
              <a:rPr/>
              <a:t> </a:t>
            </a:r>
            <a:r>
              <a:rPr/>
              <a:t>access</a:t>
            </a:r>
            <a:r>
              <a:rPr/>
              <a:t> </a:t>
            </a:r>
            <a:r>
              <a:rPr/>
              <a:t>to</a:t>
            </a:r>
            <a:r>
              <a:rPr/>
              <a:t> </a:t>
            </a:r>
            <a:r>
              <a:rPr/>
              <a:t>colleagues</a:t>
            </a:r>
            <a:r>
              <a:rPr/>
              <a:t> </a:t>
            </a:r>
            <a:r>
              <a:rPr/>
              <a:t>who</a:t>
            </a:r>
            <a:r>
              <a:rPr/>
              <a:t> </a:t>
            </a:r>
            <a:r>
              <a:rPr/>
              <a:t>have</a:t>
            </a:r>
            <a:r>
              <a:rPr/>
              <a:t> </a:t>
            </a:r>
            <a:r>
              <a:rPr/>
              <a:t>that</a:t>
            </a:r>
            <a:r>
              <a:rPr/>
              <a:t> </a:t>
            </a:r>
            <a:r>
              <a:rPr/>
              <a:t>expertise.</a:t>
            </a:r>
            <a:r>
              <a:rPr/>
              <a:t> </a:t>
            </a:r>
            <a:r>
              <a:rPr/>
              <a:t>The</a:t>
            </a:r>
            <a:r>
              <a:rPr/>
              <a:t> </a:t>
            </a:r>
            <a:r>
              <a:rPr/>
              <a:t>era</a:t>
            </a:r>
            <a:r>
              <a:rPr/>
              <a:t> </a:t>
            </a:r>
            <a:r>
              <a:rPr/>
              <a:t>of</a:t>
            </a:r>
            <a:r>
              <a:rPr/>
              <a:t> </a:t>
            </a:r>
            <a:r>
              <a:rPr/>
              <a:t>the</a:t>
            </a:r>
            <a:r>
              <a:rPr/>
              <a:t> </a:t>
            </a:r>
            <a:r>
              <a:rPr/>
              <a:t>“</a:t>
            </a:r>
            <a:r>
              <a:rPr/>
              <a:t>Lone</a:t>
            </a:r>
            <a:r>
              <a:rPr/>
              <a:t> </a:t>
            </a:r>
            <a:r>
              <a:rPr/>
              <a:t>Ranger</a:t>
            </a:r>
            <a:r>
              <a:rPr/>
              <a:t>”</a:t>
            </a:r>
            <a:r>
              <a:rPr/>
              <a:t> </a:t>
            </a:r>
            <a:r>
              <a:rPr/>
              <a:t>scientist</a:t>
            </a:r>
            <a:r>
              <a:rPr/>
              <a:t> </a:t>
            </a:r>
            <a:r>
              <a:rPr/>
              <a:t>is</a:t>
            </a:r>
            <a:r>
              <a:rPr/>
              <a:t> </a:t>
            </a:r>
            <a:r>
              <a:rPr/>
              <a:t>long</a:t>
            </a:r>
            <a:r>
              <a:rPr/>
              <a:t> </a:t>
            </a:r>
            <a:r>
              <a:rPr/>
              <a:t>gone.</a:t>
            </a:r>
          </a:p>
          <a:p>
            <a:pPr lvl="0" marL="0" indent="0">
              <a:buNone/>
            </a:pPr>
          </a:p>
          <a:p>
            <a:pPr lvl="0" marL="0" indent="0">
              <a:buNone/>
            </a:pPr>
            <a:r>
              <a:rPr/>
              <a:t>Also</a:t>
            </a:r>
            <a:r>
              <a:rPr/>
              <a:t> </a:t>
            </a:r>
            <a:r>
              <a:rPr/>
              <a:t>make</a:t>
            </a:r>
            <a:r>
              <a:rPr/>
              <a:t> </a:t>
            </a:r>
            <a:r>
              <a:rPr/>
              <a:t>sure</a:t>
            </a:r>
            <a:r>
              <a:rPr/>
              <a:t> </a:t>
            </a:r>
            <a:r>
              <a:rPr/>
              <a:t>you</a:t>
            </a:r>
            <a:r>
              <a:rPr/>
              <a:t> </a:t>
            </a:r>
            <a:r>
              <a:rPr/>
              <a:t>have</a:t>
            </a:r>
            <a:r>
              <a:rPr/>
              <a:t> </a:t>
            </a:r>
            <a:r>
              <a:rPr/>
              <a:t>access</a:t>
            </a:r>
            <a:r>
              <a:rPr/>
              <a:t> </a:t>
            </a:r>
            <a:r>
              <a:rPr/>
              <a:t>to</a:t>
            </a:r>
            <a:r>
              <a:rPr/>
              <a:t> </a:t>
            </a:r>
            <a:r>
              <a:rPr/>
              <a:t>the</a:t>
            </a:r>
            <a:r>
              <a:rPr/>
              <a:t> </a:t>
            </a:r>
            <a:r>
              <a:rPr/>
              <a:t>patients</a:t>
            </a:r>
            <a:r>
              <a:rPr/>
              <a:t> </a:t>
            </a:r>
            <a:r>
              <a:rPr/>
              <a:t>that</a:t>
            </a:r>
            <a:r>
              <a:rPr/>
              <a:t> </a:t>
            </a:r>
            <a:r>
              <a:rPr/>
              <a:t>you</a:t>
            </a:r>
            <a:r>
              <a:rPr/>
              <a:t> </a:t>
            </a:r>
            <a:r>
              <a:rPr/>
              <a:t>need</a:t>
            </a:r>
            <a:r>
              <a:rPr/>
              <a:t> </a:t>
            </a:r>
            <a:r>
              <a:rPr/>
              <a:t>for</a:t>
            </a:r>
            <a:r>
              <a:rPr/>
              <a:t> </a:t>
            </a:r>
            <a:r>
              <a:rPr/>
              <a:t>your</a:t>
            </a:r>
            <a:r>
              <a:rPr/>
              <a:t> </a:t>
            </a:r>
            <a:r>
              <a:rPr/>
              <a:t>research.</a:t>
            </a:r>
            <a:r>
              <a:rPr/>
              <a:t> </a:t>
            </a:r>
            <a:r>
              <a:rPr/>
              <a:t>for</a:t>
            </a:r>
            <a:r>
              <a:rPr/>
              <a:t> </a:t>
            </a:r>
            <a:r>
              <a:rPr/>
              <a:t>most</a:t>
            </a:r>
            <a:r>
              <a:rPr/>
              <a:t> </a:t>
            </a:r>
            <a:r>
              <a:rPr/>
              <a:t>studies,</a:t>
            </a:r>
            <a:r>
              <a:rPr/>
              <a:t> </a:t>
            </a:r>
            <a:r>
              <a:rPr/>
              <a:t>your</a:t>
            </a:r>
            <a:r>
              <a:rPr/>
              <a:t> </a:t>
            </a:r>
            <a:r>
              <a:rPr/>
              <a:t>access</a:t>
            </a:r>
            <a:r>
              <a:rPr/>
              <a:t> </a:t>
            </a:r>
            <a:r>
              <a:rPr/>
              <a:t>to</a:t>
            </a:r>
            <a:r>
              <a:rPr/>
              <a:t> </a:t>
            </a:r>
            <a:r>
              <a:rPr/>
              <a:t>patients</a:t>
            </a:r>
            <a:r>
              <a:rPr/>
              <a:t> </a:t>
            </a:r>
            <a:r>
              <a:rPr/>
              <a:t>depends</a:t>
            </a:r>
            <a:r>
              <a:rPr/>
              <a:t> </a:t>
            </a:r>
            <a:r>
              <a:rPr/>
              <a:t>on</a:t>
            </a:r>
            <a:r>
              <a:rPr/>
              <a:t> </a:t>
            </a:r>
            <a:r>
              <a:rPr/>
              <a:t>other</a:t>
            </a:r>
            <a:r>
              <a:rPr/>
              <a:t> </a:t>
            </a:r>
            <a:r>
              <a:rPr/>
              <a:t>people.</a:t>
            </a:r>
          </a:p>
          <a:p>
            <a:pPr lvl="0" marL="0" indent="0">
              <a:buNone/>
            </a:pPr>
          </a:p>
          <a:p>
            <a:pPr lvl="0" marL="0" indent="0">
              <a:buNone/>
            </a:pPr>
            <a:r>
              <a:rPr/>
              <a:t>Are</a:t>
            </a:r>
            <a:r>
              <a:rPr/>
              <a:t> </a:t>
            </a:r>
            <a:r>
              <a:rPr/>
              <a:t>you</a:t>
            </a:r>
            <a:r>
              <a:rPr/>
              <a:t> </a:t>
            </a:r>
            <a:r>
              <a:rPr/>
              <a:t>in</a:t>
            </a:r>
            <a:r>
              <a:rPr/>
              <a:t> </a:t>
            </a:r>
            <a:r>
              <a:rPr/>
              <a:t>a</a:t>
            </a:r>
            <a:r>
              <a:rPr/>
              <a:t> </a:t>
            </a:r>
            <a:r>
              <a:rPr/>
              <a:t>position</a:t>
            </a:r>
            <a:r>
              <a:rPr/>
              <a:t> </a:t>
            </a:r>
            <a:r>
              <a:rPr/>
              <a:t>of</a:t>
            </a:r>
            <a:r>
              <a:rPr/>
              <a:t> </a:t>
            </a:r>
            <a:r>
              <a:rPr/>
              <a:t>sufficient</a:t>
            </a:r>
            <a:r>
              <a:rPr/>
              <a:t> </a:t>
            </a:r>
            <a:r>
              <a:rPr/>
              <a:t>authority</a:t>
            </a:r>
            <a:r>
              <a:rPr/>
              <a:t> </a:t>
            </a:r>
            <a:r>
              <a:rPr/>
              <a:t>to</a:t>
            </a:r>
            <a:r>
              <a:rPr/>
              <a:t> </a:t>
            </a:r>
            <a:r>
              <a:rPr/>
              <a:t>get</a:t>
            </a:r>
            <a:r>
              <a:rPr/>
              <a:t> </a:t>
            </a:r>
            <a:r>
              <a:rPr/>
              <a:t>the</a:t>
            </a:r>
            <a:r>
              <a:rPr/>
              <a:t> </a:t>
            </a:r>
            <a:r>
              <a:rPr/>
              <a:t>research</a:t>
            </a:r>
            <a:r>
              <a:rPr/>
              <a:t> </a:t>
            </a:r>
            <a:r>
              <a:rPr/>
              <a:t>done,</a:t>
            </a:r>
            <a:r>
              <a:rPr/>
              <a:t> </a:t>
            </a:r>
            <a:r>
              <a:rPr/>
              <a:t>or</a:t>
            </a:r>
            <a:r>
              <a:rPr/>
              <a:t> </a:t>
            </a:r>
            <a:r>
              <a:rPr/>
              <a:t>do</a:t>
            </a:r>
            <a:r>
              <a:rPr/>
              <a:t> </a:t>
            </a:r>
            <a:r>
              <a:rPr/>
              <a:t>you</a:t>
            </a:r>
            <a:r>
              <a:rPr/>
              <a:t> </a:t>
            </a:r>
            <a:r>
              <a:rPr/>
              <a:t>have</a:t>
            </a:r>
            <a:r>
              <a:rPr/>
              <a:t> </a:t>
            </a:r>
            <a:r>
              <a:rPr/>
              <a:t>someone</a:t>
            </a:r>
            <a:r>
              <a:rPr/>
              <a:t> </a:t>
            </a:r>
            <a:r>
              <a:rPr/>
              <a:t>on</a:t>
            </a:r>
            <a:r>
              <a:rPr/>
              <a:t> </a:t>
            </a:r>
            <a:r>
              <a:rPr/>
              <a:t>your</a:t>
            </a:r>
            <a:r>
              <a:rPr/>
              <a:t> </a:t>
            </a:r>
            <a:r>
              <a:rPr/>
              <a:t>team</a:t>
            </a:r>
            <a:r>
              <a:rPr/>
              <a:t> </a:t>
            </a:r>
            <a:r>
              <a:rPr/>
              <a:t>who</a:t>
            </a:r>
            <a:r>
              <a:rPr/>
              <a:t> </a:t>
            </a:r>
            <a:r>
              <a:rPr/>
              <a:t>has</a:t>
            </a:r>
            <a:r>
              <a:rPr/>
              <a:t> </a:t>
            </a:r>
            <a:r>
              <a:rPr/>
              <a:t>that</a:t>
            </a:r>
            <a:r>
              <a:rPr/>
              <a:t> </a:t>
            </a:r>
            <a:r>
              <a:rPr/>
              <a:t>authority?</a:t>
            </a:r>
            <a:r>
              <a:rPr/>
              <a:t> </a:t>
            </a:r>
            <a:r>
              <a:rPr/>
              <a:t>You</a:t>
            </a:r>
            <a:r>
              <a:rPr/>
              <a:t> </a:t>
            </a:r>
            <a:r>
              <a:rPr/>
              <a:t>can’t</a:t>
            </a:r>
            <a:r>
              <a:rPr/>
              <a:t> </a:t>
            </a:r>
            <a:r>
              <a:rPr/>
              <a:t>just</a:t>
            </a:r>
            <a:r>
              <a:rPr/>
              <a:t> </a:t>
            </a:r>
            <a:r>
              <a:rPr/>
              <a:t>walk</a:t>
            </a:r>
            <a:r>
              <a:rPr/>
              <a:t> </a:t>
            </a:r>
            <a:r>
              <a:rPr/>
              <a:t>into</a:t>
            </a:r>
            <a:r>
              <a:rPr/>
              <a:t> </a:t>
            </a:r>
            <a:r>
              <a:rPr/>
              <a:t>a</a:t>
            </a:r>
            <a:r>
              <a:rPr/>
              <a:t> </a:t>
            </a:r>
            <a:r>
              <a:rPr/>
              <a:t>clinic</a:t>
            </a:r>
            <a:r>
              <a:rPr/>
              <a:t> </a:t>
            </a:r>
            <a:r>
              <a:rPr/>
              <a:t>and</a:t>
            </a:r>
            <a:r>
              <a:rPr/>
              <a:t> </a:t>
            </a:r>
            <a:r>
              <a:rPr/>
              <a:t>start</a:t>
            </a:r>
            <a:r>
              <a:rPr/>
              <a:t> </a:t>
            </a:r>
            <a:r>
              <a:rPr/>
              <a:t>ordering</a:t>
            </a:r>
            <a:r>
              <a:rPr/>
              <a:t> </a:t>
            </a:r>
            <a:r>
              <a:rPr/>
              <a:t>people</a:t>
            </a:r>
            <a:r>
              <a:rPr/>
              <a:t> </a:t>
            </a:r>
            <a:r>
              <a:rPr/>
              <a:t>around.</a:t>
            </a:r>
          </a:p>
          <a:p>
            <a:pPr lvl="0" marL="0" indent="0">
              <a:buNone/>
            </a:pPr>
          </a:p>
          <a:p>
            <a:pPr lvl="0" marL="0" indent="0">
              <a:buNone/>
            </a:pPr>
            <a:r>
              <a:rPr/>
              <a:t>What</a:t>
            </a:r>
            <a:r>
              <a:rPr/>
              <a:t> </a:t>
            </a:r>
            <a:r>
              <a:rPr/>
              <a:t>resources</a:t>
            </a:r>
            <a:r>
              <a:rPr/>
              <a:t> </a:t>
            </a:r>
            <a:r>
              <a:rPr/>
              <a:t>you</a:t>
            </a:r>
            <a:r>
              <a:rPr/>
              <a:t> </a:t>
            </a:r>
            <a:r>
              <a:rPr/>
              <a:t>have</a:t>
            </a:r>
            <a:r>
              <a:rPr/>
              <a:t> </a:t>
            </a:r>
            <a:r>
              <a:rPr/>
              <a:t>at</a:t>
            </a:r>
            <a:r>
              <a:rPr/>
              <a:t> </a:t>
            </a:r>
            <a:r>
              <a:rPr/>
              <a:t>your</a:t>
            </a:r>
            <a:r>
              <a:rPr/>
              <a:t> </a:t>
            </a:r>
            <a:r>
              <a:rPr/>
              <a:t>disposal</a:t>
            </a:r>
            <a:r>
              <a:rPr/>
              <a:t> </a:t>
            </a:r>
            <a:r>
              <a:rPr/>
              <a:t>will</a:t>
            </a:r>
            <a:r>
              <a:rPr/>
              <a:t> </a:t>
            </a:r>
            <a:r>
              <a:rPr/>
              <a:t>identify</a:t>
            </a:r>
            <a:r>
              <a:rPr/>
              <a:t> </a:t>
            </a:r>
            <a:r>
              <a:rPr/>
              <a:t>that</a:t>
            </a:r>
            <a:r>
              <a:rPr/>
              <a:t> </a:t>
            </a:r>
            <a:r>
              <a:rPr/>
              <a:t>scope</a:t>
            </a:r>
            <a:r>
              <a:rPr/>
              <a:t> </a:t>
            </a:r>
            <a:r>
              <a:rPr/>
              <a:t>of</a:t>
            </a:r>
            <a:r>
              <a:rPr/>
              <a:t> </a:t>
            </a:r>
            <a:r>
              <a:rPr/>
              <a:t>the</a:t>
            </a:r>
            <a:r>
              <a:rPr/>
              <a:t> </a:t>
            </a:r>
            <a:r>
              <a:rPr/>
              <a:t>problem</a:t>
            </a:r>
            <a:r>
              <a:rPr/>
              <a:t> </a:t>
            </a:r>
            <a:r>
              <a:rPr/>
              <a:t>that</a:t>
            </a:r>
            <a:r>
              <a:rPr/>
              <a:t> </a:t>
            </a:r>
            <a:r>
              <a:rPr/>
              <a:t>you</a:t>
            </a:r>
            <a:r>
              <a:rPr/>
              <a:t> </a:t>
            </a:r>
            <a:r>
              <a:rPr/>
              <a:t>are</a:t>
            </a:r>
            <a:r>
              <a:rPr/>
              <a:t> </a:t>
            </a:r>
            <a:r>
              <a:rPr/>
              <a:t>able</a:t>
            </a:r>
            <a:r>
              <a:rPr/>
              <a:t> </a:t>
            </a:r>
            <a:r>
              <a:rPr/>
              <a:t>to</a:t>
            </a:r>
            <a:r>
              <a:rPr/>
              <a:t> </a:t>
            </a:r>
            <a:r>
              <a:rPr/>
              <a:t>tackle.</a:t>
            </a:r>
            <a:r>
              <a:rPr/>
              <a:t> </a:t>
            </a:r>
            <a:r>
              <a:rPr/>
              <a:t>Don’t</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as</a:t>
            </a:r>
            <a:r>
              <a:rPr/>
              <a:t> </a:t>
            </a:r>
            <a:r>
              <a:rPr/>
              <a:t>the</a:t>
            </a:r>
            <a:r>
              <a:rPr/>
              <a:t> </a:t>
            </a:r>
            <a:r>
              <a:rPr/>
              <a:t>saying</a:t>
            </a:r>
            <a:r>
              <a:rPr/>
              <a:t> </a:t>
            </a:r>
            <a:r>
              <a:rPr/>
              <a:t>goes.</a:t>
            </a:r>
            <a:r>
              <a:rPr/>
              <a:t> </a:t>
            </a:r>
            <a:r>
              <a:rPr/>
              <a:t>Don’t</a:t>
            </a:r>
            <a:r>
              <a:rPr/>
              <a:t> </a:t>
            </a:r>
            <a:r>
              <a:rPr/>
              <a:t>try</a:t>
            </a:r>
            <a:r>
              <a:rPr/>
              <a:t> </a:t>
            </a:r>
            <a:r>
              <a:rPr/>
              <a:t>to</a:t>
            </a:r>
            <a:r>
              <a:rPr/>
              <a:t> </a:t>
            </a:r>
            <a:r>
              <a:rPr/>
              <a:t>solve</a:t>
            </a:r>
            <a:r>
              <a:rPr/>
              <a:t> </a:t>
            </a:r>
            <a:r>
              <a:rPr/>
              <a:t>every</a:t>
            </a:r>
            <a:r>
              <a:rPr/>
              <a:t> </a:t>
            </a:r>
            <a:r>
              <a:rPr/>
              <a:t>problem</a:t>
            </a:r>
            <a:r>
              <a:rPr/>
              <a:t> </a:t>
            </a:r>
            <a:r>
              <a:rPr/>
              <a:t>all</a:t>
            </a:r>
            <a:r>
              <a:rPr/>
              <a:t> </a:t>
            </a:r>
            <a:r>
              <a:rPr/>
              <a:t>at</a:t>
            </a:r>
            <a:r>
              <a:rPr/>
              <a:t> </a:t>
            </a:r>
            <a:r>
              <a:rPr/>
              <a:t>once.</a:t>
            </a:r>
          </a:p>
          <a:p>
            <a:pPr lvl="0" marL="0" indent="0">
              <a:buNone/>
            </a:pPr>
          </a:p>
          <a:p>
            <a:pPr lvl="0" marL="0" indent="0">
              <a:buNone/>
            </a:pPr>
            <a:r>
              <a:rPr/>
              <a:t>Contribution</a:t>
            </a:r>
            <a:r>
              <a:rPr/>
              <a:t> </a:t>
            </a:r>
            <a:r>
              <a:rPr/>
              <a:t>to</a:t>
            </a:r>
            <a:r>
              <a:rPr/>
              <a:t> </a:t>
            </a:r>
            <a:r>
              <a:rPr/>
              <a:t>the</a:t>
            </a:r>
            <a:r>
              <a:rPr/>
              <a:t> </a:t>
            </a:r>
            <a:r>
              <a:rPr/>
              <a:t>profession</a:t>
            </a:r>
            <a:r>
              <a:rPr/>
              <a:t> </a:t>
            </a:r>
            <a:r>
              <a:rPr/>
              <a:t>addresses</a:t>
            </a:r>
            <a:r>
              <a:rPr/>
              <a:t> </a:t>
            </a:r>
            <a:r>
              <a:rPr/>
              <a:t>the</a:t>
            </a:r>
            <a:r>
              <a:rPr/>
              <a:t> </a:t>
            </a:r>
            <a:r>
              <a:rPr/>
              <a:t>“</a:t>
            </a:r>
            <a:r>
              <a:rPr/>
              <a:t>so</a:t>
            </a:r>
            <a:r>
              <a:rPr/>
              <a:t> </a:t>
            </a:r>
            <a:r>
              <a:rPr/>
              <a:t>what</a:t>
            </a:r>
            <a:r>
              <a:rPr/>
              <a:t>”</a:t>
            </a:r>
            <a:r>
              <a:rPr/>
              <a:t> </a:t>
            </a:r>
            <a:r>
              <a:rPr/>
              <a:t>question.</a:t>
            </a:r>
            <a:r>
              <a:rPr/>
              <a:t> </a:t>
            </a:r>
            <a:r>
              <a:rPr/>
              <a:t>Is</a:t>
            </a:r>
            <a:r>
              <a:rPr/>
              <a:t> </a:t>
            </a:r>
            <a:r>
              <a:rPr/>
              <a:t>it</a:t>
            </a:r>
            <a:r>
              <a:rPr/>
              <a:t> </a:t>
            </a:r>
            <a:r>
              <a:rPr/>
              <a:t>going</a:t>
            </a:r>
            <a:r>
              <a:rPr/>
              <a:t> </a:t>
            </a:r>
            <a:r>
              <a:rPr/>
              <a:t>to</a:t>
            </a:r>
            <a:r>
              <a:rPr/>
              <a:t> </a:t>
            </a:r>
            <a:r>
              <a:rPr/>
              <a:t>be</a:t>
            </a:r>
            <a:r>
              <a:rPr/>
              <a:t> </a:t>
            </a:r>
            <a:r>
              <a:rPr/>
              <a:t>publishable.</a:t>
            </a:r>
            <a:r>
              <a:rPr/>
              <a:t> </a:t>
            </a:r>
            <a:r>
              <a:rPr/>
              <a:t>You</a:t>
            </a:r>
            <a:r>
              <a:rPr/>
              <a:t> </a:t>
            </a:r>
            <a:r>
              <a:rPr/>
              <a:t>shouldn’t</a:t>
            </a:r>
            <a:r>
              <a:rPr/>
              <a:t> </a:t>
            </a:r>
            <a:r>
              <a:rPr/>
              <a:t>be</a:t>
            </a:r>
            <a:r>
              <a:rPr/>
              <a:t> </a:t>
            </a:r>
            <a:r>
              <a:rPr/>
              <a:t>obsessed</a:t>
            </a:r>
            <a:r>
              <a:rPr/>
              <a:t> </a:t>
            </a:r>
            <a:r>
              <a:rPr/>
              <a:t>about</a:t>
            </a:r>
            <a:r>
              <a:rPr/>
              <a:t> </a:t>
            </a:r>
            <a:r>
              <a:rPr/>
              <a:t>publication,</a:t>
            </a:r>
            <a:r>
              <a:rPr/>
              <a:t> </a:t>
            </a:r>
            <a:r>
              <a:rPr/>
              <a:t>but</a:t>
            </a:r>
            <a:r>
              <a:rPr/>
              <a:t> </a:t>
            </a:r>
            <a:r>
              <a:rPr/>
              <a:t>it</a:t>
            </a:r>
            <a:r>
              <a:rPr/>
              <a:t> </a:t>
            </a:r>
            <a:r>
              <a:rPr/>
              <a:t>is</a:t>
            </a:r>
            <a:r>
              <a:rPr/>
              <a:t> </a:t>
            </a:r>
            <a:r>
              <a:rPr/>
              <a:t>a</a:t>
            </a:r>
            <a:r>
              <a:rPr/>
              <a:t> </a:t>
            </a:r>
            <a:r>
              <a:rPr/>
              <a:t>marker</a:t>
            </a:r>
            <a:r>
              <a:rPr/>
              <a:t> </a:t>
            </a:r>
            <a:r>
              <a:rPr/>
              <a:t>of</a:t>
            </a:r>
            <a:r>
              <a:rPr/>
              <a:t> </a:t>
            </a:r>
            <a:r>
              <a:rPr/>
              <a:t>whether</a:t>
            </a:r>
            <a:r>
              <a:rPr/>
              <a:t> </a:t>
            </a:r>
            <a:r>
              <a:rPr/>
              <a:t>the</a:t>
            </a:r>
            <a:r>
              <a:rPr/>
              <a:t> </a:t>
            </a:r>
            <a:r>
              <a:rPr/>
              <a:t>problem</a:t>
            </a:r>
            <a:r>
              <a:rPr/>
              <a:t> </a:t>
            </a:r>
            <a:r>
              <a:rPr/>
              <a:t>is</a:t>
            </a:r>
            <a:r>
              <a:rPr/>
              <a:t> </a:t>
            </a:r>
            <a:r>
              <a:rPr/>
              <a:t>considered</a:t>
            </a:r>
            <a:r>
              <a:rPr/>
              <a:t> </a:t>
            </a:r>
            <a:r>
              <a:rPr/>
              <a:t>important</a:t>
            </a:r>
            <a:r>
              <a:rPr/>
              <a:t> </a:t>
            </a:r>
            <a:r>
              <a:rPr/>
              <a:t>to</a:t>
            </a:r>
            <a:r>
              <a:rPr/>
              <a:t> </a:t>
            </a:r>
            <a:r>
              <a:rPr/>
              <a:t>others</a:t>
            </a:r>
            <a:r>
              <a:rPr/>
              <a:t> </a:t>
            </a:r>
            <a:r>
              <a:rPr/>
              <a:t>besides</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Don’t</a:t>
            </a:r>
            <a:r>
              <a:rPr/>
              <a:t> </a:t>
            </a:r>
            <a:r>
              <a:rPr/>
              <a:t>get</a:t>
            </a:r>
            <a:r>
              <a:rPr/>
              <a:t> </a:t>
            </a:r>
            <a:r>
              <a:rPr/>
              <a:t>stuck</a:t>
            </a:r>
            <a:r>
              <a:rPr/>
              <a:t> </a:t>
            </a:r>
            <a:r>
              <a:rPr/>
              <a:t>in</a:t>
            </a:r>
            <a:r>
              <a:rPr/>
              <a:t> </a:t>
            </a:r>
            <a:r>
              <a:rPr/>
              <a:t>a</a:t>
            </a:r>
            <a:r>
              <a:rPr/>
              <a:t> </a:t>
            </a:r>
            <a:r>
              <a:rPr/>
              <a:t>rut</a:t>
            </a:r>
            <a:r>
              <a:rPr/>
              <a:t> </a:t>
            </a:r>
            <a:r>
              <a:rPr/>
              <a:t>with</a:t>
            </a:r>
            <a:r>
              <a:rPr/>
              <a:t> </a:t>
            </a:r>
            <a:r>
              <a:rPr/>
              <a:t>a</a:t>
            </a:r>
            <a:r>
              <a:rPr/>
              <a:t> </a:t>
            </a:r>
            <a:r>
              <a:rPr/>
              <a:t>single</a:t>
            </a:r>
            <a:r>
              <a:rPr/>
              <a:t> </a:t>
            </a:r>
            <a:r>
              <a:rPr/>
              <a:t>research</a:t>
            </a:r>
            <a:r>
              <a:rPr/>
              <a:t> </a:t>
            </a:r>
            <a:r>
              <a:rPr/>
              <a:t>methodology.</a:t>
            </a:r>
            <a:r>
              <a:rPr/>
              <a:t> </a:t>
            </a:r>
            <a:r>
              <a:rPr/>
              <a:t>Pick</a:t>
            </a:r>
            <a:r>
              <a:rPr/>
              <a:t> </a:t>
            </a:r>
            <a:r>
              <a:rPr/>
              <a:t>the</a:t>
            </a:r>
            <a:r>
              <a:rPr/>
              <a:t> </a:t>
            </a:r>
            <a:r>
              <a:rPr/>
              <a:t>methodology</a:t>
            </a:r>
            <a:r>
              <a:rPr/>
              <a:t> </a:t>
            </a:r>
            <a:r>
              <a:rPr/>
              <a:t>that</a:t>
            </a:r>
            <a:r>
              <a:rPr/>
              <a:t> </a:t>
            </a:r>
            <a:r>
              <a:rPr/>
              <a:t>most</a:t>
            </a:r>
            <a:r>
              <a:rPr/>
              <a:t> </a:t>
            </a:r>
            <a:r>
              <a:rPr/>
              <a:t>closely</a:t>
            </a:r>
            <a:r>
              <a:rPr/>
              <a:t> </a:t>
            </a:r>
            <a:r>
              <a:rPr/>
              <a:t>matches</a:t>
            </a:r>
            <a:r>
              <a:rPr/>
              <a:t> </a:t>
            </a:r>
            <a:r>
              <a:rPr/>
              <a:t>the</a:t>
            </a:r>
            <a:r>
              <a:rPr/>
              <a:t> </a:t>
            </a:r>
            <a:r>
              <a:rPr/>
              <a:t>needs</a:t>
            </a:r>
            <a:r>
              <a:rPr/>
              <a:t> </a:t>
            </a:r>
            <a:r>
              <a:rPr/>
              <a:t>of</a:t>
            </a:r>
            <a:r>
              <a:rPr/>
              <a:t> </a:t>
            </a:r>
            <a:r>
              <a:rPr/>
              <a:t>the</a:t>
            </a:r>
            <a:r>
              <a:rPr/>
              <a:t> </a:t>
            </a:r>
            <a:r>
              <a:rPr/>
              <a:t>research.</a:t>
            </a:r>
          </a:p>
          <a:p>
            <a:pPr lvl="0" marL="0" indent="0">
              <a:buNone/>
            </a:pPr>
          </a:p>
          <a:p>
            <a:pPr lvl="0" marL="0" indent="0">
              <a:buNone/>
            </a:pPr>
            <a:r>
              <a:rPr/>
              <a:t>Funding</a:t>
            </a:r>
            <a:r>
              <a:rPr/>
              <a:t> </a:t>
            </a:r>
            <a:r>
              <a:rPr/>
              <a:t>is</a:t>
            </a:r>
            <a:r>
              <a:rPr/>
              <a:t> </a:t>
            </a:r>
            <a:r>
              <a:rPr/>
              <a:t>great,</a:t>
            </a:r>
            <a:r>
              <a:rPr/>
              <a:t> </a:t>
            </a:r>
            <a:r>
              <a:rPr/>
              <a:t>but</a:t>
            </a:r>
            <a:r>
              <a:rPr/>
              <a:t> </a:t>
            </a:r>
            <a:r>
              <a:rPr/>
              <a:t>don’t</a:t>
            </a:r>
            <a:r>
              <a:rPr/>
              <a:t> </a:t>
            </a:r>
            <a:r>
              <a:rPr/>
              <a:t>fit</a:t>
            </a:r>
            <a:r>
              <a:rPr/>
              <a:t> </a:t>
            </a:r>
            <a:r>
              <a:rPr/>
              <a:t>your</a:t>
            </a:r>
            <a:r>
              <a:rPr/>
              <a:t> </a:t>
            </a:r>
            <a:r>
              <a:rPr/>
              <a:t>square</a:t>
            </a:r>
            <a:r>
              <a:rPr/>
              <a:t> </a:t>
            </a:r>
            <a:r>
              <a:rPr/>
              <a:t>research</a:t>
            </a:r>
            <a:r>
              <a:rPr/>
              <a:t> </a:t>
            </a:r>
            <a:r>
              <a:rPr/>
              <a:t>idea</a:t>
            </a:r>
            <a:r>
              <a:rPr/>
              <a:t> </a:t>
            </a:r>
            <a:r>
              <a:rPr/>
              <a:t>into</a:t>
            </a:r>
            <a:r>
              <a:rPr/>
              <a:t> </a:t>
            </a:r>
            <a:r>
              <a:rPr/>
              <a:t>a</a:t>
            </a:r>
            <a:r>
              <a:rPr/>
              <a:t> </a:t>
            </a:r>
            <a:r>
              <a:rPr/>
              <a:t>round</a:t>
            </a:r>
            <a:r>
              <a:rPr/>
              <a:t> </a:t>
            </a:r>
            <a:r>
              <a:rPr/>
              <a:t>funding</a:t>
            </a:r>
            <a:r>
              <a:rPr/>
              <a:t> </a:t>
            </a:r>
            <a:r>
              <a:rPr/>
              <a:t>hole.</a:t>
            </a:r>
          </a:p>
          <a:p>
            <a:pPr lvl="0" marL="0" indent="0">
              <a:buNone/>
            </a:pPr>
          </a:p>
          <a:p>
            <a:pPr lvl="0" marL="0" indent="0">
              <a:buNone/>
            </a:pPr>
            <a:r>
              <a:rPr/>
              <a:t>Publications</a:t>
            </a:r>
            <a:r>
              <a:rPr/>
              <a:t> </a:t>
            </a:r>
            <a:r>
              <a:rPr/>
              <a:t>are</a:t>
            </a:r>
            <a:r>
              <a:rPr/>
              <a:t> </a:t>
            </a:r>
            <a:r>
              <a:rPr/>
              <a:t>important,</a:t>
            </a:r>
            <a:r>
              <a:rPr/>
              <a:t> </a:t>
            </a:r>
            <a:r>
              <a:rPr/>
              <a:t>but</a:t>
            </a:r>
            <a:r>
              <a:rPr/>
              <a:t> </a:t>
            </a:r>
            <a:r>
              <a:rPr/>
              <a:t>the</a:t>
            </a:r>
            <a:r>
              <a:rPr/>
              <a:t> </a:t>
            </a:r>
            <a:r>
              <a:rPr/>
              <a:t>goal</a:t>
            </a:r>
            <a:r>
              <a:rPr/>
              <a:t> </a:t>
            </a:r>
            <a:r>
              <a:rPr/>
              <a:t>is</a:t>
            </a:r>
            <a:r>
              <a:rPr/>
              <a:t> </a:t>
            </a:r>
            <a:r>
              <a:rPr/>
              <a:t>not</a:t>
            </a:r>
            <a:r>
              <a:rPr/>
              <a:t> </a:t>
            </a:r>
            <a:r>
              <a:rPr/>
              <a:t>publication</a:t>
            </a:r>
            <a:r>
              <a:rPr/>
              <a:t> </a:t>
            </a:r>
            <a:r>
              <a:rPr/>
              <a:t>but</a:t>
            </a:r>
            <a:r>
              <a:rPr/>
              <a:t> </a:t>
            </a:r>
            <a:r>
              <a:rPr/>
              <a:t>making</a:t>
            </a:r>
            <a:r>
              <a:rPr/>
              <a:t> </a:t>
            </a:r>
            <a:r>
              <a:rPr/>
              <a:t>a</a:t>
            </a:r>
            <a:r>
              <a:rPr/>
              <a:t> </a:t>
            </a:r>
            <a:r>
              <a:rPr/>
              <a:t>substantive</a:t>
            </a:r>
            <a:r>
              <a:rPr/>
              <a:t> </a:t>
            </a:r>
            <a:r>
              <a:rPr/>
              <a:t>contribution</a:t>
            </a:r>
            <a:r>
              <a:rPr/>
              <a:t> </a:t>
            </a:r>
            <a:r>
              <a:rPr/>
              <a:t>to</a:t>
            </a:r>
            <a:r>
              <a:rPr/>
              <a:t> </a:t>
            </a:r>
            <a:r>
              <a:rPr/>
              <a:t>the</a:t>
            </a:r>
            <a:r>
              <a:rPr/>
              <a:t> </a:t>
            </a:r>
            <a:r>
              <a:rPr/>
              <a:t>field.</a:t>
            </a:r>
          </a:p>
          <a:p>
            <a:pPr lvl="0" marL="0" indent="0">
              <a:buNone/>
            </a:pPr>
          </a:p>
          <a:p>
            <a:pPr lvl="0" marL="0" indent="0">
              <a:buNone/>
            </a:pPr>
            <a:r>
              <a:rPr/>
              <a:t>Think</a:t>
            </a:r>
            <a:r>
              <a:rPr/>
              <a:t> </a:t>
            </a:r>
            <a:r>
              <a:rPr/>
              <a:t>about</a:t>
            </a:r>
            <a:r>
              <a:rPr/>
              <a:t> </a:t>
            </a:r>
            <a:r>
              <a:rPr/>
              <a:t>what</a:t>
            </a:r>
            <a:r>
              <a:rPr/>
              <a:t> </a:t>
            </a:r>
            <a:r>
              <a:rPr/>
              <a:t>happens</a:t>
            </a:r>
            <a:r>
              <a:rPr/>
              <a:t> </a:t>
            </a:r>
            <a:r>
              <a:rPr/>
              <a:t>if</a:t>
            </a:r>
            <a:r>
              <a:rPr/>
              <a:t> </a:t>
            </a:r>
            <a:r>
              <a:rPr/>
              <a:t>the</a:t>
            </a:r>
            <a:r>
              <a:rPr/>
              <a:t> </a:t>
            </a:r>
            <a:r>
              <a:rPr/>
              <a:t>results</a:t>
            </a:r>
            <a:r>
              <a:rPr/>
              <a:t> </a:t>
            </a:r>
            <a:r>
              <a:rPr/>
              <a:t>do</a:t>
            </a:r>
            <a:r>
              <a:rPr/>
              <a:t> </a:t>
            </a:r>
            <a:r>
              <a:rPr/>
              <a:t>not</a:t>
            </a:r>
            <a:r>
              <a:rPr/>
              <a:t> </a:t>
            </a:r>
            <a:r>
              <a:rPr/>
              <a:t>turn</a:t>
            </a:r>
            <a:r>
              <a:rPr/>
              <a:t> </a:t>
            </a:r>
            <a:r>
              <a:rPr/>
              <a:t>out</a:t>
            </a:r>
            <a:r>
              <a:rPr/>
              <a:t> </a:t>
            </a:r>
            <a:r>
              <a:rPr/>
              <a:t>they</a:t>
            </a:r>
            <a:r>
              <a:rPr/>
              <a:t> </a:t>
            </a:r>
            <a:r>
              <a:rPr/>
              <a:t>way</a:t>
            </a:r>
            <a:r>
              <a:rPr/>
              <a:t> </a:t>
            </a:r>
            <a:r>
              <a:rPr/>
              <a:t>you</a:t>
            </a:r>
            <a:r>
              <a:rPr/>
              <a:t> </a:t>
            </a:r>
            <a:r>
              <a:rPr/>
              <a:t>“</a:t>
            </a:r>
            <a:r>
              <a:rPr/>
              <a:t>want</a:t>
            </a:r>
            <a:r>
              <a:rPr/>
              <a:t>”</a:t>
            </a:r>
            <a:r>
              <a:rPr/>
              <a:t> </a:t>
            </a:r>
            <a:r>
              <a:rPr/>
              <a:t>them</a:t>
            </a:r>
            <a:r>
              <a:rPr/>
              <a:t> </a:t>
            </a:r>
            <a:r>
              <a:rPr/>
              <a:t>to.</a:t>
            </a:r>
            <a:r>
              <a:rPr/>
              <a:t> </a:t>
            </a:r>
            <a:r>
              <a:rPr/>
              <a:t>There</a:t>
            </a:r>
            <a:r>
              <a:rPr/>
              <a:t> </a:t>
            </a:r>
            <a:r>
              <a:rPr/>
              <a:t>is</a:t>
            </a:r>
            <a:r>
              <a:rPr/>
              <a:t> </a:t>
            </a:r>
            <a:r>
              <a:rPr/>
              <a:t>a</a:t>
            </a:r>
            <a:r>
              <a:rPr/>
              <a:t> </a:t>
            </a:r>
            <a:r>
              <a:rPr/>
              <a:t>myth</a:t>
            </a:r>
            <a:r>
              <a:rPr/>
              <a:t> </a:t>
            </a:r>
            <a:r>
              <a:rPr/>
              <a:t>that</a:t>
            </a:r>
            <a:r>
              <a:rPr/>
              <a:t> </a:t>
            </a:r>
            <a:r>
              <a:rPr/>
              <a:t>researchers</a:t>
            </a:r>
            <a:r>
              <a:rPr/>
              <a:t> </a:t>
            </a:r>
            <a:r>
              <a:rPr/>
              <a:t>are</a:t>
            </a:r>
            <a:r>
              <a:rPr/>
              <a:t> </a:t>
            </a:r>
            <a:r>
              <a:rPr/>
              <a:t>fully</a:t>
            </a:r>
            <a:r>
              <a:rPr/>
              <a:t> </a:t>
            </a:r>
            <a:r>
              <a:rPr/>
              <a:t>disinterested,</a:t>
            </a:r>
            <a:r>
              <a:rPr/>
              <a:t> </a:t>
            </a:r>
            <a:r>
              <a:rPr/>
              <a:t>but</a:t>
            </a:r>
            <a:r>
              <a:rPr/>
              <a:t> </a:t>
            </a:r>
            <a:r>
              <a:rPr/>
              <a:t>you</a:t>
            </a:r>
            <a:r>
              <a:rPr/>
              <a:t> </a:t>
            </a:r>
            <a:r>
              <a:rPr/>
              <a:t>have</a:t>
            </a:r>
            <a:r>
              <a:rPr/>
              <a:t> </a:t>
            </a:r>
            <a:r>
              <a:rPr/>
              <a:t>to</a:t>
            </a:r>
            <a:r>
              <a:rPr/>
              <a:t> </a:t>
            </a:r>
            <a:r>
              <a:rPr/>
              <a:t>think</a:t>
            </a:r>
            <a:r>
              <a:rPr/>
              <a:t> </a:t>
            </a:r>
            <a:r>
              <a:rPr/>
              <a:t>about</a:t>
            </a:r>
            <a:r>
              <a:rPr/>
              <a:t> </a:t>
            </a:r>
            <a:r>
              <a:rPr/>
              <a:t>your</a:t>
            </a:r>
            <a:r>
              <a:rPr/>
              <a:t> </a:t>
            </a:r>
            <a:r>
              <a:rPr/>
              <a:t>responsibilities</a:t>
            </a:r>
            <a:r>
              <a:rPr/>
              <a:t> </a:t>
            </a:r>
            <a:r>
              <a:rPr/>
              <a:t>of</a:t>
            </a:r>
            <a:r>
              <a:rPr/>
              <a:t> </a:t>
            </a:r>
            <a:r>
              <a:rPr/>
              <a:t>sharing</a:t>
            </a:r>
            <a:r>
              <a:rPr/>
              <a:t> </a:t>
            </a:r>
            <a:r>
              <a:rPr/>
              <a:t>information</a:t>
            </a:r>
            <a:r>
              <a:rPr/>
              <a:t> </a:t>
            </a:r>
            <a:r>
              <a:rPr/>
              <a:t>even</a:t>
            </a:r>
            <a:r>
              <a:rPr/>
              <a:t> </a:t>
            </a:r>
            <a:r>
              <a:rPr/>
              <a:t>if</a:t>
            </a:r>
            <a:r>
              <a:rPr/>
              <a:t> </a:t>
            </a:r>
            <a:r>
              <a:rPr/>
              <a:t>it</a:t>
            </a:r>
            <a:r>
              <a:rPr/>
              <a:t> </a:t>
            </a:r>
            <a:r>
              <a:rPr/>
              <a:t>is</a:t>
            </a:r>
            <a:r>
              <a:rPr/>
              <a:t> </a:t>
            </a:r>
            <a:r>
              <a:rPr/>
              <a:t>not</a:t>
            </a:r>
            <a:r>
              <a:rPr/>
              <a:t> </a:t>
            </a:r>
            <a:r>
              <a:rPr/>
              <a:t>what</a:t>
            </a:r>
            <a:r>
              <a:rPr/>
              <a:t> </a:t>
            </a:r>
            <a:r>
              <a:rPr/>
              <a:t>you</a:t>
            </a:r>
            <a:r>
              <a:rPr/>
              <a:t> </a:t>
            </a:r>
            <a:r>
              <a:rPr/>
              <a:t>wanted.</a:t>
            </a:r>
            <a:r>
              <a:rPr/>
              <a:t> </a:t>
            </a:r>
            <a:r>
              <a:rPr/>
              <a:t>Besides,</a:t>
            </a:r>
            <a:r>
              <a:rPr/>
              <a:t> </a:t>
            </a:r>
            <a:r>
              <a:rPr/>
              <a:t>you</a:t>
            </a:r>
            <a:r>
              <a:rPr/>
              <a:t> </a:t>
            </a:r>
            <a:r>
              <a:rPr/>
              <a:t>have</a:t>
            </a:r>
            <a:r>
              <a:rPr/>
              <a:t> </a:t>
            </a:r>
            <a:r>
              <a:rPr/>
              <a:t>done</a:t>
            </a:r>
            <a:r>
              <a:rPr/>
              <a:t> </a:t>
            </a:r>
            <a:r>
              <a:rPr/>
              <a:t>a</a:t>
            </a:r>
            <a:r>
              <a:rPr/>
              <a:t> </a:t>
            </a:r>
            <a:r>
              <a:rPr/>
              <a:t>disservice</a:t>
            </a:r>
            <a:r>
              <a:rPr/>
              <a:t> </a:t>
            </a:r>
            <a:r>
              <a:rPr/>
              <a:t>to</a:t>
            </a:r>
            <a:r>
              <a:rPr/>
              <a:t> </a:t>
            </a:r>
            <a:r>
              <a:rPr/>
              <a:t>those</a:t>
            </a:r>
            <a:r>
              <a:rPr/>
              <a:t> </a:t>
            </a:r>
            <a:r>
              <a:rPr/>
              <a:t>volunteers</a:t>
            </a:r>
            <a:r>
              <a:rPr/>
              <a:t> </a:t>
            </a:r>
            <a:r>
              <a:rPr/>
              <a:t>who</a:t>
            </a:r>
            <a:r>
              <a:rPr/>
              <a:t> </a:t>
            </a:r>
            <a:r>
              <a:rPr/>
              <a:t>helped</a:t>
            </a:r>
            <a:r>
              <a:rPr/>
              <a:t> </a:t>
            </a:r>
            <a:r>
              <a:rPr/>
              <a:t>you</a:t>
            </a:r>
            <a:r>
              <a:rPr/>
              <a:t> </a:t>
            </a:r>
            <a:r>
              <a:rPr/>
              <a:t>with</a:t>
            </a:r>
            <a:r>
              <a:rPr/>
              <a:t> </a:t>
            </a:r>
            <a:r>
              <a:rPr/>
              <a:t>the</a:t>
            </a:r>
            <a:r>
              <a:rPr/>
              <a:t> </a:t>
            </a:r>
            <a:r>
              <a:rPr/>
              <a:t>study.</a:t>
            </a:r>
            <a:r>
              <a:rPr/>
              <a:t> </a:t>
            </a:r>
            <a:r>
              <a:rPr/>
              <a:t>They</a:t>
            </a:r>
            <a:r>
              <a:rPr/>
              <a:t> </a:t>
            </a:r>
            <a:r>
              <a:rPr/>
              <a:t>gave</a:t>
            </a:r>
            <a:r>
              <a:rPr/>
              <a:t> </a:t>
            </a:r>
            <a:r>
              <a:rPr/>
              <a:t>up</a:t>
            </a:r>
            <a:r>
              <a:rPr/>
              <a:t> </a:t>
            </a:r>
            <a:r>
              <a:rPr/>
              <a:t>their</a:t>
            </a:r>
            <a:r>
              <a:rPr/>
              <a:t> </a:t>
            </a:r>
            <a:r>
              <a:rPr/>
              <a:t>Saturday</a:t>
            </a:r>
            <a:r>
              <a:rPr/>
              <a:t> </a:t>
            </a:r>
            <a:r>
              <a:rPr/>
              <a:t>morning</a:t>
            </a:r>
            <a:r>
              <a:rPr/>
              <a:t> </a:t>
            </a:r>
            <a:r>
              <a:rPr/>
              <a:t>cartoons</a:t>
            </a:r>
            <a:r>
              <a:rPr/>
              <a:t> </a:t>
            </a:r>
            <a:r>
              <a:rPr/>
              <a:t>(what’s</a:t>
            </a:r>
            <a:r>
              <a:rPr/>
              <a:t> </a:t>
            </a:r>
            <a:r>
              <a:rPr/>
              <a:t>that</a:t>
            </a:r>
            <a:r>
              <a:rPr/>
              <a:t> </a:t>
            </a:r>
            <a:r>
              <a:rPr/>
              <a:t>new</a:t>
            </a:r>
            <a:r>
              <a:rPr/>
              <a:t> </a:t>
            </a:r>
            <a:r>
              <a:rPr/>
              <a:t>one:</a:t>
            </a:r>
            <a:r>
              <a:rPr/>
              <a:t> </a:t>
            </a:r>
            <a:r>
              <a:rPr/>
              <a:t>Square</a:t>
            </a:r>
            <a:r>
              <a:rPr/>
              <a:t> </a:t>
            </a:r>
            <a:r>
              <a:rPr/>
              <a:t>Bob</a:t>
            </a:r>
            <a:r>
              <a:rPr/>
              <a:t> </a:t>
            </a:r>
            <a:r>
              <a:rPr/>
              <a:t>Sponge</a:t>
            </a:r>
            <a:r>
              <a:rPr/>
              <a:t> </a:t>
            </a:r>
            <a:r>
              <a:rPr/>
              <a:t>something?)</a:t>
            </a:r>
            <a:r>
              <a:rPr/>
              <a:t> </a:t>
            </a:r>
            <a:r>
              <a:rPr/>
              <a:t>to</a:t>
            </a:r>
            <a:r>
              <a:rPr/>
              <a:t> </a:t>
            </a:r>
            <a:r>
              <a:rPr/>
              <a:t>help</a:t>
            </a:r>
            <a:r>
              <a:rPr/>
              <a:t> </a:t>
            </a:r>
            <a:r>
              <a:rPr/>
              <a:t>you</a:t>
            </a:r>
            <a:r>
              <a:rPr/>
              <a:t> </a:t>
            </a:r>
            <a:r>
              <a:rPr/>
              <a:t>with</a:t>
            </a:r>
            <a:r>
              <a:rPr/>
              <a:t> </a:t>
            </a:r>
            <a:r>
              <a:rPr/>
              <a:t>your</a:t>
            </a:r>
            <a:r>
              <a:rPr/>
              <a:t> </a:t>
            </a:r>
            <a:r>
              <a:rPr/>
              <a:t>research</a:t>
            </a:r>
            <a:r>
              <a:rPr/>
              <a:t> </a:t>
            </a:r>
            <a:r>
              <a:rPr/>
              <a:t>and</a:t>
            </a:r>
            <a:r>
              <a:rPr/>
              <a:t> </a:t>
            </a:r>
            <a:r>
              <a:rPr/>
              <a:t>they</a:t>
            </a:r>
            <a:r>
              <a:rPr/>
              <a:t> </a:t>
            </a:r>
            <a:r>
              <a:rPr/>
              <a:t>didn’t</a:t>
            </a:r>
            <a:r>
              <a:rPr/>
              <a:t> </a:t>
            </a:r>
            <a:r>
              <a:rPr/>
              <a:t>do</a:t>
            </a:r>
            <a:r>
              <a:rPr/>
              <a:t> </a:t>
            </a:r>
            <a:r>
              <a:rPr/>
              <a:t>it</a:t>
            </a:r>
            <a:r>
              <a:rPr/>
              <a:t> </a:t>
            </a:r>
            <a:r>
              <a:rPr/>
              <a:t>for</a:t>
            </a:r>
            <a:r>
              <a:rPr/>
              <a:t> </a:t>
            </a:r>
            <a:r>
              <a:rPr/>
              <a:t>you.</a:t>
            </a:r>
            <a:r>
              <a:rPr/>
              <a:t> </a:t>
            </a:r>
            <a:r>
              <a:rPr/>
              <a:t>They</a:t>
            </a:r>
            <a:r>
              <a:rPr/>
              <a:t> </a:t>
            </a:r>
            <a:r>
              <a:rPr/>
              <a:t>did</a:t>
            </a:r>
            <a:r>
              <a:rPr/>
              <a:t> </a:t>
            </a:r>
            <a:r>
              <a:rPr/>
              <a:t>it</a:t>
            </a:r>
            <a:r>
              <a:rPr/>
              <a:t> </a:t>
            </a:r>
            <a:r>
              <a:rPr/>
              <a:t>for</a:t>
            </a:r>
            <a:r>
              <a:rPr/>
              <a:t> </a:t>
            </a:r>
            <a:r>
              <a:rPr/>
              <a:t>the</a:t>
            </a:r>
            <a:r>
              <a:rPr/>
              <a:t> </a:t>
            </a:r>
            <a:r>
              <a:rPr/>
              <a:t>benefit</a:t>
            </a:r>
            <a:r>
              <a:rPr/>
              <a:t> </a:t>
            </a:r>
            <a:r>
              <a:rPr/>
              <a:t>of</a:t>
            </a:r>
            <a:r>
              <a:rPr/>
              <a:t> </a:t>
            </a:r>
            <a:r>
              <a:rPr/>
              <a:t>patients</a:t>
            </a:r>
            <a:r>
              <a:rPr/>
              <a:t> </a:t>
            </a:r>
            <a:r>
              <a:rPr/>
              <a:t>like</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acronym</a:t>
            </a:r>
            <a:r>
              <a:rPr/>
              <a:t> </a:t>
            </a:r>
            <a:r>
              <a:rPr/>
              <a:t>that</a:t>
            </a:r>
            <a:r>
              <a:rPr/>
              <a:t> </a:t>
            </a:r>
            <a:r>
              <a:rPr/>
              <a:t>gives</a:t>
            </a:r>
            <a:r>
              <a:rPr/>
              <a:t> </a:t>
            </a:r>
            <a:r>
              <a:rPr/>
              <a:t>you</a:t>
            </a:r>
            <a:r>
              <a:rPr/>
              <a:t> </a:t>
            </a:r>
            <a:r>
              <a:rPr/>
              <a:t>one</a:t>
            </a:r>
            <a:r>
              <a:rPr/>
              <a:t> </a:t>
            </a:r>
            <a:r>
              <a:rPr/>
              <a:t>more</a:t>
            </a:r>
            <a:r>
              <a:rPr/>
              <a:t> </a:t>
            </a:r>
            <a:r>
              <a:rPr/>
              <a:t>way</a:t>
            </a:r>
            <a:r>
              <a:rPr/>
              <a:t> </a:t>
            </a:r>
            <a:r>
              <a:rPr/>
              <a:t>to</a:t>
            </a:r>
            <a:r>
              <a:rPr/>
              <a:t> </a:t>
            </a:r>
            <a:r>
              <a:rPr/>
              <a:t>think</a:t>
            </a:r>
            <a:r>
              <a:rPr/>
              <a:t> </a:t>
            </a:r>
            <a:r>
              <a:rPr/>
              <a:t>about</a:t>
            </a:r>
            <a:r>
              <a:rPr/>
              <a:t> </a:t>
            </a:r>
            <a:r>
              <a:rPr/>
              <a:t>things</a:t>
            </a:r>
            <a:r>
              <a:rPr/>
              <a:t> </a:t>
            </a:r>
            <a:r>
              <a:rPr/>
              <a:t>when</a:t>
            </a:r>
            <a:r>
              <a:rPr/>
              <a:t> </a:t>
            </a:r>
            <a:r>
              <a:rPr/>
              <a:t>you</a:t>
            </a:r>
            <a:r>
              <a:rPr/>
              <a:t> </a:t>
            </a:r>
            <a:r>
              <a:rPr/>
              <a:t>are</a:t>
            </a:r>
            <a:r>
              <a:rPr/>
              <a:t> </a:t>
            </a:r>
            <a:r>
              <a:rPr/>
              <a:t>trying</a:t>
            </a:r>
            <a:r>
              <a:rPr/>
              <a:t> </a:t>
            </a:r>
            <a:r>
              <a:rPr/>
              <a:t>to</a:t>
            </a:r>
            <a:r>
              <a:rPr/>
              <a:t> </a:t>
            </a:r>
            <a:r>
              <a:rPr/>
              <a:t>pick</a:t>
            </a:r>
            <a:r>
              <a:rPr/>
              <a:t> </a:t>
            </a:r>
            <a:r>
              <a:rPr/>
              <a:t>a</a:t>
            </a:r>
            <a:r>
              <a:rPr/>
              <a:t> </a:t>
            </a:r>
            <a:r>
              <a:rPr/>
              <a:t>research</a:t>
            </a:r>
            <a:r>
              <a:rPr/>
              <a:t> </a:t>
            </a:r>
            <a:r>
              <a:rPr/>
              <a:t>problem.</a:t>
            </a:r>
            <a:r>
              <a:rPr/>
              <a:t> </a:t>
            </a:r>
            <a:r>
              <a:rPr/>
              <a:t>The</a:t>
            </a:r>
            <a:r>
              <a:rPr/>
              <a:t> </a:t>
            </a:r>
            <a:r>
              <a:rPr/>
              <a:t>acronym</a:t>
            </a:r>
            <a:r>
              <a:rPr/>
              <a:t> </a:t>
            </a:r>
            <a:r>
              <a:rPr/>
              <a:t>is</a:t>
            </a:r>
            <a:r>
              <a:rPr/>
              <a:t> </a:t>
            </a:r>
            <a:r>
              <a:rPr/>
              <a:t>FINER.</a:t>
            </a:r>
          </a:p>
          <a:p>
            <a:pPr lvl="0" marL="0" indent="0">
              <a:buNone/>
            </a:pPr>
          </a:p>
          <a:p>
            <a:pPr lvl="0" marL="0" indent="0">
              <a:buNone/>
            </a:pPr>
            <a:r>
              <a:rPr/>
              <a:t>F.</a:t>
            </a:r>
            <a:r>
              <a:rPr/>
              <a:t> </a:t>
            </a:r>
            <a:r>
              <a:rPr/>
              <a:t>Is</a:t>
            </a:r>
            <a:r>
              <a:rPr/>
              <a:t> </a:t>
            </a:r>
            <a:r>
              <a:rPr/>
              <a:t>your</a:t>
            </a:r>
            <a:r>
              <a:rPr/>
              <a:t> </a:t>
            </a:r>
            <a:r>
              <a:rPr/>
              <a:t>study</a:t>
            </a:r>
            <a:r>
              <a:rPr/>
              <a:t> </a:t>
            </a:r>
            <a:r>
              <a:rPr/>
              <a:t>feasible?</a:t>
            </a:r>
            <a:r>
              <a:rPr/>
              <a:t> </a:t>
            </a:r>
            <a:r>
              <a:rPr/>
              <a:t>Do</a:t>
            </a:r>
            <a:r>
              <a:rPr/>
              <a:t> </a:t>
            </a:r>
            <a:r>
              <a:rPr/>
              <a:t>you</a:t>
            </a:r>
            <a:r>
              <a:rPr/>
              <a:t> </a:t>
            </a:r>
            <a:r>
              <a:rPr/>
              <a:t>have</a:t>
            </a:r>
            <a:r>
              <a:rPr/>
              <a:t> </a:t>
            </a:r>
            <a:r>
              <a:rPr/>
              <a:t>an</a:t>
            </a:r>
            <a:r>
              <a:rPr/>
              <a:t> </a:t>
            </a:r>
            <a:r>
              <a:rPr/>
              <a:t>adequate</a:t>
            </a:r>
            <a:r>
              <a:rPr/>
              <a:t> </a:t>
            </a:r>
            <a:r>
              <a:rPr/>
              <a:t>number</a:t>
            </a:r>
            <a:r>
              <a:rPr/>
              <a:t> </a:t>
            </a:r>
            <a:r>
              <a:rPr/>
              <a:t>of</a:t>
            </a:r>
            <a:r>
              <a:rPr/>
              <a:t> </a:t>
            </a:r>
            <a:r>
              <a:rPr/>
              <a:t>subjects,</a:t>
            </a:r>
            <a:r>
              <a:rPr/>
              <a:t> </a:t>
            </a:r>
            <a:r>
              <a:rPr/>
              <a:t>the</a:t>
            </a:r>
            <a:r>
              <a:rPr/>
              <a:t> </a:t>
            </a:r>
            <a:r>
              <a:rPr/>
              <a:t>appropriate</a:t>
            </a:r>
            <a:r>
              <a:rPr/>
              <a:t> </a:t>
            </a:r>
            <a:r>
              <a:rPr/>
              <a:t>technical</a:t>
            </a:r>
            <a:r>
              <a:rPr/>
              <a:t> </a:t>
            </a:r>
            <a:r>
              <a:rPr/>
              <a:t>expertise,</a:t>
            </a:r>
            <a:r>
              <a:rPr/>
              <a:t> </a:t>
            </a:r>
            <a:r>
              <a:rPr/>
              <a:t>enough</a:t>
            </a:r>
            <a:r>
              <a:rPr/>
              <a:t> </a:t>
            </a:r>
            <a:r>
              <a:rPr/>
              <a:t>money,</a:t>
            </a:r>
            <a:r>
              <a:rPr/>
              <a:t> </a:t>
            </a:r>
            <a:r>
              <a:rPr/>
              <a:t>and</a:t>
            </a:r>
            <a:r>
              <a:rPr/>
              <a:t> </a:t>
            </a:r>
            <a:r>
              <a:rPr/>
              <a:t>a</a:t>
            </a:r>
            <a:r>
              <a:rPr/>
              <a:t> </a:t>
            </a:r>
            <a:r>
              <a:rPr/>
              <a:t>scope</a:t>
            </a:r>
            <a:r>
              <a:rPr/>
              <a:t> </a:t>
            </a:r>
            <a:r>
              <a:rPr/>
              <a:t>that</a:t>
            </a:r>
            <a:r>
              <a:rPr/>
              <a:t> </a:t>
            </a:r>
            <a:r>
              <a:rPr/>
              <a:t>is</a:t>
            </a:r>
            <a:r>
              <a:rPr/>
              <a:t> </a:t>
            </a:r>
            <a:r>
              <a:rPr/>
              <a:t>manageable?</a:t>
            </a:r>
          </a:p>
          <a:p>
            <a:pPr lvl="0" marL="0" indent="0">
              <a:buNone/>
            </a:pPr>
          </a:p>
          <a:p>
            <a:pPr lvl="0" marL="0" indent="0">
              <a:buNone/>
            </a:pPr>
            <a:r>
              <a:rPr/>
              <a:t>I.</a:t>
            </a:r>
            <a:r>
              <a:rPr/>
              <a:t> </a:t>
            </a:r>
            <a:r>
              <a:rPr/>
              <a:t>Is</a:t>
            </a:r>
            <a:r>
              <a:rPr/>
              <a:t> </a:t>
            </a:r>
            <a:r>
              <a:rPr/>
              <a:t>the</a:t>
            </a:r>
            <a:r>
              <a:rPr/>
              <a:t> </a:t>
            </a:r>
            <a:r>
              <a:rPr/>
              <a:t>problem</a:t>
            </a:r>
            <a:r>
              <a:rPr/>
              <a:t> </a:t>
            </a:r>
            <a:r>
              <a:rPr/>
              <a:t>interesting,</a:t>
            </a:r>
            <a:r>
              <a:rPr/>
              <a:t> </a:t>
            </a:r>
            <a:r>
              <a:rPr/>
              <a:t>both</a:t>
            </a:r>
            <a:r>
              <a:rPr/>
              <a:t> </a:t>
            </a:r>
            <a:r>
              <a:rPr/>
              <a:t>to</a:t>
            </a:r>
            <a:r>
              <a:rPr/>
              <a:t> </a:t>
            </a:r>
            <a:r>
              <a:rPr/>
              <a:t>you</a:t>
            </a:r>
            <a:r>
              <a:rPr/>
              <a:t> </a:t>
            </a:r>
            <a:r>
              <a:rPr/>
              <a:t>and</a:t>
            </a:r>
            <a:r>
              <a:rPr/>
              <a:t> </a:t>
            </a:r>
            <a:r>
              <a:rPr/>
              <a:t>to</a:t>
            </a:r>
            <a:r>
              <a:rPr/>
              <a:t> </a:t>
            </a:r>
            <a:r>
              <a:rPr/>
              <a:t>others.</a:t>
            </a:r>
          </a:p>
          <a:p>
            <a:pPr lvl="0" marL="0" indent="0">
              <a:buNone/>
            </a:pPr>
          </a:p>
          <a:p>
            <a:pPr lvl="0" marL="0" indent="0">
              <a:buNone/>
            </a:pPr>
            <a:r>
              <a:rPr/>
              <a:t>N.</a:t>
            </a:r>
            <a:r>
              <a:rPr/>
              <a:t> </a:t>
            </a:r>
            <a:r>
              <a:rPr/>
              <a:t>Novel.</a:t>
            </a:r>
            <a:r>
              <a:rPr/>
              <a:t> </a:t>
            </a:r>
            <a:r>
              <a:rPr/>
              <a:t>Does</a:t>
            </a:r>
            <a:r>
              <a:rPr/>
              <a:t> </a:t>
            </a:r>
            <a:r>
              <a:rPr/>
              <a:t>your</a:t>
            </a:r>
            <a:r>
              <a:rPr/>
              <a:t> </a:t>
            </a:r>
            <a:r>
              <a:rPr/>
              <a:t>research</a:t>
            </a:r>
            <a:r>
              <a:rPr/>
              <a:t> </a:t>
            </a:r>
            <a:r>
              <a:rPr/>
              <a:t>have</a:t>
            </a:r>
            <a:r>
              <a:rPr/>
              <a:t> </a:t>
            </a:r>
            <a:r>
              <a:rPr/>
              <a:t>the</a:t>
            </a:r>
            <a:r>
              <a:rPr/>
              <a:t> </a:t>
            </a:r>
            <a:r>
              <a:rPr/>
              <a:t>potential</a:t>
            </a:r>
            <a:r>
              <a:rPr/>
              <a:t> </a:t>
            </a:r>
            <a:r>
              <a:rPr/>
              <a:t>to</a:t>
            </a:r>
            <a:r>
              <a:rPr/>
              <a:t> </a:t>
            </a:r>
            <a:r>
              <a:rPr/>
              <a:t>support</a:t>
            </a:r>
            <a:r>
              <a:rPr/>
              <a:t> </a:t>
            </a:r>
            <a:r>
              <a:rPr/>
              <a:t>or</a:t>
            </a:r>
            <a:r>
              <a:rPr/>
              <a:t> </a:t>
            </a:r>
            <a:r>
              <a:rPr/>
              <a:t>refute</a:t>
            </a:r>
            <a:r>
              <a:rPr/>
              <a:t> </a:t>
            </a:r>
            <a:r>
              <a:rPr/>
              <a:t>existing</a:t>
            </a:r>
            <a:r>
              <a:rPr/>
              <a:t> </a:t>
            </a:r>
            <a:r>
              <a:rPr/>
              <a:t>findings.</a:t>
            </a:r>
            <a:r>
              <a:rPr/>
              <a:t> </a:t>
            </a:r>
            <a:r>
              <a:rPr/>
              <a:t>Does</a:t>
            </a:r>
            <a:r>
              <a:rPr/>
              <a:t> </a:t>
            </a:r>
            <a:r>
              <a:rPr/>
              <a:t>it</a:t>
            </a:r>
            <a:r>
              <a:rPr/>
              <a:t> </a:t>
            </a:r>
            <a:r>
              <a:rPr/>
              <a:t>allow</a:t>
            </a:r>
            <a:r>
              <a:rPr/>
              <a:t> </a:t>
            </a:r>
            <a:r>
              <a:rPr/>
              <a:t>you</a:t>
            </a:r>
            <a:r>
              <a:rPr/>
              <a:t> </a:t>
            </a:r>
            <a:r>
              <a:rPr/>
              <a:t>to</a:t>
            </a:r>
            <a:r>
              <a:rPr/>
              <a:t> </a:t>
            </a:r>
            <a:r>
              <a:rPr/>
              <a:t>expand</a:t>
            </a:r>
            <a:r>
              <a:rPr/>
              <a:t> </a:t>
            </a:r>
            <a:r>
              <a:rPr/>
              <a:t>upon</a:t>
            </a:r>
            <a:r>
              <a:rPr/>
              <a:t> </a:t>
            </a:r>
            <a:r>
              <a:rPr/>
              <a:t>what</a:t>
            </a:r>
            <a:r>
              <a:rPr/>
              <a:t> </a:t>
            </a:r>
            <a:r>
              <a:rPr/>
              <a:t>is</a:t>
            </a:r>
            <a:r>
              <a:rPr/>
              <a:t> </a:t>
            </a:r>
            <a:r>
              <a:rPr/>
              <a:t>already</a:t>
            </a:r>
            <a:r>
              <a:rPr/>
              <a:t> </a:t>
            </a:r>
            <a:r>
              <a:rPr/>
              <a:t>known</a:t>
            </a:r>
            <a:r>
              <a:rPr/>
              <a:t> </a:t>
            </a:r>
            <a:r>
              <a:rPr/>
              <a:t>or</a:t>
            </a:r>
            <a:r>
              <a:rPr/>
              <a:t> </a:t>
            </a:r>
            <a:r>
              <a:rPr/>
              <a:t>provide</a:t>
            </a:r>
            <a:r>
              <a:rPr/>
              <a:t> </a:t>
            </a:r>
            <a:r>
              <a:rPr/>
              <a:t>totally</a:t>
            </a:r>
            <a:r>
              <a:rPr/>
              <a:t> </a:t>
            </a:r>
            <a:r>
              <a:rPr/>
              <a:t>new</a:t>
            </a:r>
            <a:r>
              <a:rPr/>
              <a:t> </a:t>
            </a:r>
            <a:r>
              <a:rPr/>
              <a:t>knowledge?</a:t>
            </a:r>
          </a:p>
          <a:p>
            <a:pPr lvl="0" marL="0" indent="0">
              <a:buNone/>
            </a:pPr>
          </a:p>
          <a:p>
            <a:pPr lvl="0" marL="0" indent="0">
              <a:buNone/>
            </a:pPr>
            <a:r>
              <a:rPr/>
              <a:t>E.</a:t>
            </a:r>
            <a:r>
              <a:rPr/>
              <a:t> </a:t>
            </a:r>
            <a:r>
              <a:rPr/>
              <a:t>Ethical.</a:t>
            </a:r>
            <a:r>
              <a:rPr/>
              <a:t> </a:t>
            </a:r>
            <a:r>
              <a:rPr/>
              <a:t>Does</a:t>
            </a:r>
            <a:r>
              <a:rPr/>
              <a:t> </a:t>
            </a:r>
            <a:r>
              <a:rPr/>
              <a:t>the</a:t>
            </a:r>
            <a:r>
              <a:rPr/>
              <a:t> </a:t>
            </a:r>
            <a:r>
              <a:rPr/>
              <a:t>research</a:t>
            </a:r>
            <a:r>
              <a:rPr/>
              <a:t> </a:t>
            </a:r>
            <a:r>
              <a:rPr/>
              <a:t>treat</a:t>
            </a:r>
            <a:r>
              <a:rPr/>
              <a:t> </a:t>
            </a:r>
            <a:r>
              <a:rPr/>
              <a:t>your</a:t>
            </a:r>
            <a:r>
              <a:rPr/>
              <a:t> </a:t>
            </a:r>
            <a:r>
              <a:rPr/>
              <a:t>subjects</a:t>
            </a:r>
            <a:r>
              <a:rPr/>
              <a:t> </a:t>
            </a:r>
            <a:r>
              <a:rPr/>
              <a:t>with</a:t>
            </a:r>
            <a:r>
              <a:rPr/>
              <a:t> </a:t>
            </a:r>
            <a:r>
              <a:rPr/>
              <a:t>respect,</a:t>
            </a:r>
            <a:r>
              <a:rPr/>
              <a:t> </a:t>
            </a:r>
            <a:r>
              <a:rPr/>
              <a:t>offers</a:t>
            </a:r>
            <a:r>
              <a:rPr/>
              <a:t> </a:t>
            </a:r>
            <a:r>
              <a:rPr/>
              <a:t>them</a:t>
            </a:r>
            <a:r>
              <a:rPr/>
              <a:t> </a:t>
            </a:r>
            <a:r>
              <a:rPr/>
              <a:t>the</a:t>
            </a:r>
            <a:r>
              <a:rPr/>
              <a:t> </a:t>
            </a:r>
            <a:r>
              <a:rPr/>
              <a:t>autonomy</a:t>
            </a:r>
            <a:r>
              <a:rPr/>
              <a:t> </a:t>
            </a:r>
            <a:r>
              <a:rPr/>
              <a:t>that</a:t>
            </a:r>
            <a:r>
              <a:rPr/>
              <a:t> </a:t>
            </a:r>
            <a:r>
              <a:rPr/>
              <a:t>they</a:t>
            </a:r>
            <a:r>
              <a:rPr/>
              <a:t> </a:t>
            </a:r>
            <a:r>
              <a:rPr/>
              <a:t>deserve,</a:t>
            </a:r>
            <a:r>
              <a:rPr/>
              <a:t> </a:t>
            </a:r>
            <a:r>
              <a:rPr/>
              <a:t>and</a:t>
            </a:r>
            <a:r>
              <a:rPr/>
              <a:t> </a:t>
            </a:r>
            <a:r>
              <a:rPr/>
              <a:t>does</a:t>
            </a:r>
            <a:r>
              <a:rPr/>
              <a:t> </a:t>
            </a:r>
            <a:r>
              <a:rPr/>
              <a:t>it</a:t>
            </a:r>
            <a:r>
              <a:rPr/>
              <a:t> </a:t>
            </a:r>
            <a:r>
              <a:rPr/>
              <a:t>provides</a:t>
            </a:r>
            <a:r>
              <a:rPr/>
              <a:t> </a:t>
            </a:r>
            <a:r>
              <a:rPr/>
              <a:t>beneifts</a:t>
            </a:r>
            <a:r>
              <a:rPr/>
              <a:t> </a:t>
            </a:r>
            <a:r>
              <a:rPr/>
              <a:t>to</a:t>
            </a:r>
            <a:r>
              <a:rPr/>
              <a:t> </a:t>
            </a:r>
            <a:r>
              <a:rPr/>
              <a:t>society?</a:t>
            </a:r>
          </a:p>
          <a:p>
            <a:pPr lvl="0" marL="0" indent="0">
              <a:buNone/>
            </a:pPr>
          </a:p>
          <a:p>
            <a:pPr lvl="0" marL="0" indent="0">
              <a:buNone/>
            </a:pPr>
            <a:r>
              <a:rPr/>
              <a:t>R.</a:t>
            </a:r>
            <a:r>
              <a:rPr/>
              <a:t> </a:t>
            </a:r>
            <a:r>
              <a:rPr/>
              <a:t>Relevant</a:t>
            </a:r>
            <a:r>
              <a:rPr/>
              <a:t> </a:t>
            </a:r>
            <a:r>
              <a:rPr/>
              <a:t>does</a:t>
            </a:r>
            <a:r>
              <a:rPr/>
              <a:t> </a:t>
            </a:r>
            <a:r>
              <a:rPr/>
              <a:t>your</a:t>
            </a:r>
            <a:r>
              <a:rPr/>
              <a:t> </a:t>
            </a:r>
            <a:r>
              <a:rPr/>
              <a:t>research</a:t>
            </a:r>
            <a:r>
              <a:rPr/>
              <a:t> </a:t>
            </a:r>
            <a:r>
              <a:rPr/>
              <a:t>provide</a:t>
            </a:r>
            <a:r>
              <a:rPr/>
              <a:t> </a:t>
            </a:r>
            <a:r>
              <a:rPr/>
              <a:t>information</a:t>
            </a:r>
            <a:r>
              <a:rPr/>
              <a:t> </a:t>
            </a:r>
            <a:r>
              <a:rPr/>
              <a:t>that</a:t>
            </a:r>
            <a:r>
              <a:rPr/>
              <a:t> </a:t>
            </a:r>
            <a:r>
              <a:rPr/>
              <a:t>other</a:t>
            </a:r>
            <a:r>
              <a:rPr/>
              <a:t> </a:t>
            </a:r>
            <a:r>
              <a:rPr/>
              <a:t>care</a:t>
            </a:r>
            <a:r>
              <a:rPr/>
              <a:t> </a:t>
            </a:r>
            <a:r>
              <a:rPr/>
              <a:t>about.</a:t>
            </a:r>
            <a:r>
              <a:rPr/>
              <a:t> </a:t>
            </a:r>
            <a:r>
              <a:rPr/>
              <a:t>This</a:t>
            </a:r>
            <a:r>
              <a:rPr/>
              <a:t> </a:t>
            </a:r>
            <a:r>
              <a:rPr/>
              <a:t>could</a:t>
            </a:r>
            <a:r>
              <a:rPr/>
              <a:t> </a:t>
            </a:r>
            <a:r>
              <a:rPr/>
              <a:t>be</a:t>
            </a:r>
            <a:r>
              <a:rPr/>
              <a:t> </a:t>
            </a:r>
            <a:r>
              <a:rPr/>
              <a:t>other</a:t>
            </a:r>
            <a:r>
              <a:rPr/>
              <a:t> </a:t>
            </a:r>
            <a:r>
              <a:rPr/>
              <a:t>scientists,</a:t>
            </a:r>
            <a:r>
              <a:rPr/>
              <a:t> </a:t>
            </a:r>
            <a:r>
              <a:rPr/>
              <a:t>if</a:t>
            </a:r>
            <a:r>
              <a:rPr/>
              <a:t> </a:t>
            </a:r>
            <a:r>
              <a:rPr/>
              <a:t>you</a:t>
            </a:r>
            <a:r>
              <a:rPr/>
              <a:t> </a:t>
            </a:r>
            <a:r>
              <a:rPr/>
              <a:t>are</a:t>
            </a:r>
            <a:r>
              <a:rPr/>
              <a:t> </a:t>
            </a:r>
            <a:r>
              <a:rPr/>
              <a:t>developing</a:t>
            </a:r>
            <a:r>
              <a:rPr/>
              <a:t> </a:t>
            </a:r>
            <a:r>
              <a:rPr/>
              <a:t>new</a:t>
            </a:r>
            <a:r>
              <a:rPr/>
              <a:t> </a:t>
            </a:r>
            <a:r>
              <a:rPr/>
              <a:t>theories</a:t>
            </a:r>
            <a:r>
              <a:rPr/>
              <a:t> </a:t>
            </a:r>
            <a:r>
              <a:rPr/>
              <a:t>or</a:t>
            </a:r>
            <a:r>
              <a:rPr/>
              <a:t> </a:t>
            </a:r>
            <a:r>
              <a:rPr/>
              <a:t>it</a:t>
            </a:r>
            <a:r>
              <a:rPr/>
              <a:t> </a:t>
            </a:r>
            <a:r>
              <a:rPr/>
              <a:t>could</a:t>
            </a:r>
            <a:r>
              <a:rPr/>
              <a:t> </a:t>
            </a:r>
            <a:r>
              <a:rPr/>
              <a:t>be</a:t>
            </a:r>
            <a:r>
              <a:rPr/>
              <a:t> </a:t>
            </a:r>
            <a:r>
              <a:rPr/>
              <a:t>your</a:t>
            </a:r>
            <a:r>
              <a:rPr/>
              <a:t> </a:t>
            </a:r>
            <a:r>
              <a:rPr/>
              <a:t>patients</a:t>
            </a:r>
            <a:r>
              <a:rPr/>
              <a:t> </a:t>
            </a:r>
            <a:r>
              <a:rPr/>
              <a:t>if</a:t>
            </a:r>
            <a:r>
              <a:rPr/>
              <a:t> </a:t>
            </a:r>
            <a:r>
              <a:rPr/>
              <a:t>the</a:t>
            </a:r>
            <a:r>
              <a:rPr/>
              <a:t> </a:t>
            </a:r>
            <a:r>
              <a:rPr/>
              <a:t>work</a:t>
            </a:r>
            <a:r>
              <a:rPr/>
              <a:t> </a:t>
            </a:r>
            <a:r>
              <a:rPr/>
              <a:t>is</a:t>
            </a:r>
            <a:r>
              <a:rPr/>
              <a:t> </a:t>
            </a:r>
            <a:r>
              <a:rPr/>
              <a:t>more</a:t>
            </a:r>
            <a:r>
              <a:rPr/>
              <a:t> </a:t>
            </a:r>
            <a:r>
              <a:rPr/>
              <a:t>applied.</a:t>
            </a:r>
            <a:r>
              <a:rPr/>
              <a:t> </a:t>
            </a:r>
            <a:r>
              <a:rPr/>
              <a:t>But</a:t>
            </a:r>
            <a:r>
              <a:rPr/>
              <a:t> </a:t>
            </a:r>
            <a:r>
              <a:rPr/>
              <a:t>somebody</a:t>
            </a:r>
            <a:r>
              <a:rPr/>
              <a:t> </a:t>
            </a:r>
            <a:r>
              <a:rPr/>
              <a:t>has</a:t>
            </a:r>
            <a:r>
              <a:rPr/>
              <a:t> </a:t>
            </a:r>
            <a:r>
              <a:rPr/>
              <a:t>to</a:t>
            </a:r>
            <a:r>
              <a:rPr/>
              <a:t> </a:t>
            </a:r>
            <a:r>
              <a:rPr/>
              <a:t>be</a:t>
            </a:r>
            <a:r>
              <a:rPr/>
              <a:t> </a:t>
            </a:r>
            <a:r>
              <a:rPr/>
              <a:t>interested</a:t>
            </a:r>
            <a:r>
              <a:rPr/>
              <a:t> </a:t>
            </a:r>
            <a:r>
              <a:rPr/>
              <a:t>in</a:t>
            </a:r>
            <a:r>
              <a:rPr/>
              <a:t> </a:t>
            </a:r>
            <a:r>
              <a:rPr/>
              <a:t>what</a:t>
            </a:r>
            <a:r>
              <a:rPr/>
              <a:t> </a:t>
            </a:r>
            <a:r>
              <a:rPr/>
              <a:t>you</a:t>
            </a:r>
            <a:r>
              <a:rPr/>
              <a:t> </a:t>
            </a:r>
            <a:r>
              <a:rPr/>
              <a:t>have</a:t>
            </a:r>
            <a:r>
              <a:rPr/>
              <a:t> </a:t>
            </a:r>
            <a:r>
              <a:rPr/>
              <a:t>found.</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I</a:t>
            </a:r>
            <a:r>
              <a:rPr/>
              <a:t> </a:t>
            </a:r>
            <a:r>
              <a:rPr/>
              <a:t>mentioned</a:t>
            </a:r>
            <a:r>
              <a:rPr/>
              <a:t> </a:t>
            </a:r>
            <a:r>
              <a:rPr/>
              <a:t>earlier,</a:t>
            </a:r>
            <a:r>
              <a:rPr/>
              <a:t> </a:t>
            </a:r>
            <a:r>
              <a:rPr/>
              <a:t>there</a:t>
            </a:r>
            <a:r>
              <a:rPr/>
              <a:t> </a:t>
            </a:r>
            <a:r>
              <a:rPr/>
              <a:t>are</a:t>
            </a:r>
            <a:r>
              <a:rPr/>
              <a:t> </a:t>
            </a:r>
            <a:r>
              <a:rPr/>
              <a:t>varying</a:t>
            </a:r>
            <a:r>
              <a:rPr/>
              <a:t> </a:t>
            </a:r>
            <a:r>
              <a:rPr/>
              <a:t>terms</a:t>
            </a:r>
            <a:r>
              <a:rPr/>
              <a:t> </a:t>
            </a:r>
            <a:r>
              <a:rPr/>
              <a:t>(research</a:t>
            </a:r>
            <a:r>
              <a:rPr/>
              <a:t> </a:t>
            </a:r>
            <a:r>
              <a:rPr/>
              <a:t>problem,</a:t>
            </a:r>
            <a:r>
              <a:rPr/>
              <a:t> </a:t>
            </a:r>
            <a:r>
              <a:rPr/>
              <a:t>research</a:t>
            </a:r>
            <a:r>
              <a:rPr/>
              <a:t> </a:t>
            </a:r>
            <a:r>
              <a:rPr/>
              <a:t>question,</a:t>
            </a:r>
            <a:r>
              <a:rPr/>
              <a:t> </a:t>
            </a:r>
            <a:r>
              <a:rPr/>
              <a:t>research</a:t>
            </a:r>
            <a:r>
              <a:rPr/>
              <a:t> </a:t>
            </a:r>
            <a:r>
              <a:rPr/>
              <a:t>aim,</a:t>
            </a:r>
            <a:r>
              <a:rPr/>
              <a:t> </a:t>
            </a:r>
            <a:r>
              <a:rPr/>
              <a:t>research</a:t>
            </a:r>
            <a:r>
              <a:rPr/>
              <a:t> </a:t>
            </a:r>
            <a:r>
              <a:rPr/>
              <a:t>goal)</a:t>
            </a:r>
            <a:r>
              <a:rPr/>
              <a:t> </a:t>
            </a:r>
            <a:r>
              <a:rPr/>
              <a:t>that</a:t>
            </a:r>
            <a:r>
              <a:rPr/>
              <a:t> </a:t>
            </a:r>
            <a:r>
              <a:rPr/>
              <a:t>all</a:t>
            </a:r>
            <a:r>
              <a:rPr/>
              <a:t> </a:t>
            </a:r>
            <a:r>
              <a:rPr/>
              <a:t>involve</a:t>
            </a:r>
            <a:r>
              <a:rPr/>
              <a:t> </a:t>
            </a:r>
            <a:r>
              <a:rPr/>
              <a:t>stating</a:t>
            </a:r>
            <a:r>
              <a:rPr/>
              <a:t> </a:t>
            </a:r>
            <a:r>
              <a:rPr/>
              <a:t>in</a:t>
            </a:r>
            <a:r>
              <a:rPr/>
              <a:t> </a:t>
            </a:r>
            <a:r>
              <a:rPr/>
              <a:t>very</a:t>
            </a:r>
            <a:r>
              <a:rPr/>
              <a:t> </a:t>
            </a:r>
            <a:r>
              <a:rPr/>
              <a:t>general</a:t>
            </a:r>
            <a:r>
              <a:rPr/>
              <a:t> </a:t>
            </a:r>
            <a:r>
              <a:rPr/>
              <a:t>terms</a:t>
            </a:r>
            <a:r>
              <a:rPr/>
              <a:t> </a:t>
            </a:r>
            <a:r>
              <a:rPr/>
              <a:t>what</a:t>
            </a:r>
            <a:r>
              <a:rPr/>
              <a:t> </a:t>
            </a:r>
            <a:r>
              <a:rPr/>
              <a:t>you</a:t>
            </a:r>
            <a:r>
              <a:rPr/>
              <a:t> </a:t>
            </a:r>
            <a:r>
              <a:rPr/>
              <a:t>can</a:t>
            </a:r>
            <a:r>
              <a:rPr/>
              <a:t> </a:t>
            </a:r>
            <a:r>
              <a:rPr/>
              <a:t>do.</a:t>
            </a:r>
          </a:p>
          <a:p>
            <a:pPr lvl="0" marL="0" indent="0">
              <a:buNone/>
            </a:pPr>
          </a:p>
          <a:p>
            <a:pPr lvl="0" marL="0" indent="0">
              <a:buNone/>
            </a:pPr>
            <a:r>
              <a:rPr/>
              <a:t>I</a:t>
            </a:r>
            <a:r>
              <a:rPr/>
              <a:t> </a:t>
            </a:r>
            <a:r>
              <a:rPr/>
              <a:t>find</a:t>
            </a:r>
            <a:r>
              <a:rPr/>
              <a:t> </a:t>
            </a:r>
            <a:r>
              <a:rPr/>
              <a:t>these</a:t>
            </a:r>
            <a:r>
              <a:rPr/>
              <a:t> </a:t>
            </a:r>
            <a:r>
              <a:rPr/>
              <a:t>distinctions</a:t>
            </a:r>
            <a:r>
              <a:rPr/>
              <a:t> </a:t>
            </a:r>
            <a:r>
              <a:rPr/>
              <a:t>annoying,</a:t>
            </a:r>
            <a:r>
              <a:rPr/>
              <a:t> </a:t>
            </a:r>
            <a:r>
              <a:rPr/>
              <a:t>and</a:t>
            </a:r>
            <a:r>
              <a:rPr/>
              <a:t> </a:t>
            </a:r>
            <a:r>
              <a:rPr/>
              <a:t>prefer</a:t>
            </a:r>
            <a:r>
              <a:rPr/>
              <a:t> </a:t>
            </a:r>
            <a:r>
              <a:rPr/>
              <a:t>to</a:t>
            </a:r>
            <a:r>
              <a:rPr/>
              <a:t> </a:t>
            </a:r>
            <a:r>
              <a:rPr/>
              <a:t>talk</a:t>
            </a:r>
            <a:r>
              <a:rPr/>
              <a:t> </a:t>
            </a:r>
            <a:r>
              <a:rPr/>
              <a:t>only</a:t>
            </a:r>
            <a:r>
              <a:rPr/>
              <a:t> </a:t>
            </a:r>
            <a:r>
              <a:rPr/>
              <a:t>about</a:t>
            </a:r>
            <a:r>
              <a:rPr/>
              <a:t> </a:t>
            </a:r>
            <a:r>
              <a:rPr/>
              <a:t>a</a:t>
            </a:r>
            <a:r>
              <a:rPr/>
              <a:t> </a:t>
            </a:r>
            <a:r>
              <a:rPr/>
              <a:t>research</a:t>
            </a:r>
            <a:r>
              <a:rPr/>
              <a:t> </a:t>
            </a:r>
            <a:r>
              <a:rPr/>
              <a:t>hypothesis.</a:t>
            </a:r>
            <a:r>
              <a:rPr/>
              <a:t> </a:t>
            </a:r>
            <a:r>
              <a:rPr/>
              <a:t>A</a:t>
            </a:r>
            <a:r>
              <a:rPr/>
              <a:t> </a:t>
            </a:r>
            <a:r>
              <a:rPr/>
              <a:t>research</a:t>
            </a:r>
            <a:r>
              <a:rPr/>
              <a:t> </a:t>
            </a:r>
            <a:r>
              <a:rPr/>
              <a:t>hypothesis</a:t>
            </a:r>
            <a:r>
              <a:rPr/>
              <a:t> </a:t>
            </a:r>
            <a:r>
              <a:rPr/>
              <a:t>has</a:t>
            </a:r>
            <a:r>
              <a:rPr/>
              <a:t> </a:t>
            </a:r>
            <a:r>
              <a:rPr/>
              <a:t>up</a:t>
            </a:r>
            <a:r>
              <a:rPr/>
              <a:t> </a:t>
            </a:r>
            <a:r>
              <a:rPr/>
              <a:t>to</a:t>
            </a:r>
            <a:r>
              <a:rPr/>
              <a:t> </a:t>
            </a:r>
            <a:r>
              <a:rPr/>
              <a:t>six</a:t>
            </a:r>
            <a:r>
              <a:rPr/>
              <a:t> </a:t>
            </a:r>
            <a:r>
              <a:rPr/>
              <a:t>components,</a:t>
            </a:r>
            <a:r>
              <a:rPr/>
              <a:t> </a:t>
            </a:r>
            <a:r>
              <a:rPr/>
              <a:t>represented</a:t>
            </a:r>
            <a:r>
              <a:rPr/>
              <a:t> </a:t>
            </a:r>
            <a:r>
              <a:rPr/>
              <a:t>by</a:t>
            </a:r>
            <a:r>
              <a:rPr/>
              <a:t> </a:t>
            </a:r>
            <a:r>
              <a:rPr/>
              <a:t>the</a:t>
            </a:r>
            <a:r>
              <a:rPr/>
              <a:t> </a:t>
            </a:r>
            <a:r>
              <a:rPr/>
              <a:t>acronym</a:t>
            </a:r>
            <a:r>
              <a:rPr/>
              <a:t> </a:t>
            </a:r>
            <a:r>
              <a:rPr/>
              <a:t>PICOTS.</a:t>
            </a:r>
            <a:r>
              <a:rPr/>
              <a:t> </a:t>
            </a:r>
            <a:r>
              <a:rPr/>
              <a:t>The</a:t>
            </a:r>
            <a:r>
              <a:rPr/>
              <a:t> </a:t>
            </a:r>
            <a:r>
              <a:rPr/>
              <a:t>first</a:t>
            </a:r>
            <a:r>
              <a:rPr/>
              <a:t> </a:t>
            </a:r>
            <a:r>
              <a:rPr/>
              <a:t>four</a:t>
            </a:r>
            <a:r>
              <a:rPr/>
              <a:t> </a:t>
            </a:r>
            <a:r>
              <a:rPr/>
              <a:t>are</a:t>
            </a:r>
            <a:r>
              <a:rPr/>
              <a:t> </a:t>
            </a:r>
            <a:r>
              <a:rPr/>
              <a:t>the</a:t>
            </a:r>
            <a:r>
              <a:rPr/>
              <a:t> </a:t>
            </a:r>
            <a:r>
              <a:rPr/>
              <a:t>most</a:t>
            </a:r>
            <a:r>
              <a:rPr/>
              <a:t> </a:t>
            </a:r>
            <a:r>
              <a:rPr/>
              <a:t>important,</a:t>
            </a:r>
            <a:r>
              <a:rPr/>
              <a:t> </a:t>
            </a:r>
            <a:r>
              <a:rPr/>
              <a:t>and</a:t>
            </a:r>
            <a:r>
              <a:rPr/>
              <a:t> </a:t>
            </a:r>
            <a:r>
              <a:rPr/>
              <a:t>you</a:t>
            </a:r>
            <a:r>
              <a:rPr/>
              <a:t> </a:t>
            </a:r>
            <a:r>
              <a:rPr/>
              <a:t>may</a:t>
            </a:r>
            <a:r>
              <a:rPr/>
              <a:t> </a:t>
            </a:r>
            <a:r>
              <a:rPr/>
              <a:t>have</a:t>
            </a:r>
            <a:r>
              <a:rPr/>
              <a:t> </a:t>
            </a:r>
            <a:r>
              <a:rPr/>
              <a:t>seen</a:t>
            </a:r>
            <a:r>
              <a:rPr/>
              <a:t> </a:t>
            </a:r>
            <a:r>
              <a:rPr/>
              <a:t>the</a:t>
            </a:r>
            <a:r>
              <a:rPr/>
              <a:t> </a:t>
            </a:r>
            <a:r>
              <a:rPr/>
              <a:t>acronym</a:t>
            </a:r>
            <a:r>
              <a:rPr/>
              <a:t> </a:t>
            </a:r>
            <a:r>
              <a:rPr/>
              <a:t>PICO.</a:t>
            </a:r>
            <a:r>
              <a:rPr/>
              <a:t> </a:t>
            </a:r>
            <a:r>
              <a:rPr/>
              <a:t>It</a:t>
            </a:r>
            <a:r>
              <a:rPr/>
              <a:t> </a:t>
            </a:r>
            <a:r>
              <a:rPr/>
              <a:t>is</a:t>
            </a:r>
            <a:r>
              <a:rPr/>
              <a:t> </a:t>
            </a:r>
            <a:r>
              <a:rPr/>
              <a:t>a</a:t>
            </a:r>
            <a:r>
              <a:rPr/>
              <a:t> </a:t>
            </a:r>
            <a:r>
              <a:rPr/>
              <a:t>criteria</a:t>
            </a:r>
            <a:r>
              <a:rPr/>
              <a:t> </a:t>
            </a:r>
            <a:r>
              <a:rPr/>
              <a:t>used</a:t>
            </a:r>
            <a:r>
              <a:rPr/>
              <a:t> </a:t>
            </a:r>
            <a:r>
              <a:rPr/>
              <a:t>in</a:t>
            </a:r>
            <a:r>
              <a:rPr/>
              <a:t> </a:t>
            </a:r>
            <a:r>
              <a:rPr/>
              <a:t>Evidence</a:t>
            </a:r>
            <a:r>
              <a:rPr/>
              <a:t> </a:t>
            </a:r>
            <a:r>
              <a:rPr/>
              <a:t>Based</a:t>
            </a:r>
            <a:r>
              <a:rPr/>
              <a:t> </a:t>
            </a:r>
            <a:r>
              <a:rPr/>
              <a:t>health</a:t>
            </a:r>
            <a:r>
              <a:rPr/>
              <a:t> </a:t>
            </a:r>
            <a:r>
              <a:rPr/>
              <a:t>Care</a:t>
            </a:r>
            <a:r>
              <a:rPr/>
              <a:t> </a:t>
            </a:r>
            <a:r>
              <a:rPr/>
              <a:t>to</a:t>
            </a:r>
            <a:r>
              <a:rPr/>
              <a:t> </a:t>
            </a:r>
            <a:r>
              <a:rPr/>
              <a:t>ask</a:t>
            </a:r>
            <a:r>
              <a:rPr/>
              <a:t> </a:t>
            </a:r>
            <a:r>
              <a:rPr/>
              <a:t>an</a:t>
            </a:r>
            <a:r>
              <a:rPr/>
              <a:t> </a:t>
            </a:r>
            <a:r>
              <a:rPr/>
              <a:t>answerable</a:t>
            </a:r>
            <a:r>
              <a:rPr/>
              <a:t> </a:t>
            </a:r>
            <a:r>
              <a:rPr/>
              <a:t>question.</a:t>
            </a:r>
            <a:r>
              <a:rPr/>
              <a:t> </a:t>
            </a:r>
            <a:r>
              <a:rPr/>
              <a:t>I</a:t>
            </a:r>
            <a:r>
              <a:rPr/>
              <a:t> </a:t>
            </a:r>
            <a:r>
              <a:rPr/>
              <a:t>have</a:t>
            </a:r>
            <a:r>
              <a:rPr/>
              <a:t> </a:t>
            </a:r>
            <a:r>
              <a:rPr/>
              <a:t>hijecked</a:t>
            </a:r>
            <a:r>
              <a:rPr/>
              <a:t> </a:t>
            </a:r>
            <a:r>
              <a:rPr/>
              <a:t>this</a:t>
            </a:r>
            <a:r>
              <a:rPr/>
              <a:t> </a:t>
            </a:r>
            <a:r>
              <a:rPr/>
              <a:t>acronym</a:t>
            </a:r>
            <a:r>
              <a:rPr/>
              <a:t> </a:t>
            </a:r>
            <a:r>
              <a:rPr/>
              <a:t>because</a:t>
            </a:r>
            <a:r>
              <a:rPr/>
              <a:t> </a:t>
            </a:r>
            <a:r>
              <a:rPr/>
              <a:t>I</a:t>
            </a:r>
            <a:r>
              <a:rPr/>
              <a:t> </a:t>
            </a:r>
            <a:r>
              <a:rPr/>
              <a:t>find</a:t>
            </a:r>
            <a:r>
              <a:rPr/>
              <a:t> </a:t>
            </a:r>
            <a:r>
              <a:rPr/>
              <a:t>it</a:t>
            </a:r>
            <a:r>
              <a:rPr/>
              <a:t> </a:t>
            </a:r>
            <a:r>
              <a:rPr/>
              <a:t>useful</a:t>
            </a:r>
            <a:r>
              <a:rPr/>
              <a:t> </a:t>
            </a:r>
            <a:r>
              <a:rPr/>
              <a:t>in</a:t>
            </a:r>
            <a:r>
              <a:rPr/>
              <a:t> </a:t>
            </a:r>
            <a:r>
              <a:rPr/>
              <a:t>getting</a:t>
            </a:r>
            <a:r>
              <a:rPr/>
              <a:t> </a:t>
            </a:r>
            <a:r>
              <a:rPr/>
              <a:t>beginning</a:t>
            </a:r>
            <a:r>
              <a:rPr/>
              <a:t> </a:t>
            </a:r>
            <a:r>
              <a:rPr/>
              <a:t>researchers</a:t>
            </a:r>
            <a:r>
              <a:rPr/>
              <a:t> </a:t>
            </a:r>
            <a:r>
              <a:rPr/>
              <a:t>to</a:t>
            </a:r>
            <a:r>
              <a:rPr/>
              <a:t> </a:t>
            </a:r>
            <a:r>
              <a:rPr/>
              <a:t>flesh</a:t>
            </a:r>
            <a:r>
              <a:rPr/>
              <a:t> </a:t>
            </a:r>
            <a:r>
              <a:rPr/>
              <a:t>out</a:t>
            </a:r>
            <a:r>
              <a:rPr/>
              <a:t> </a:t>
            </a:r>
            <a:r>
              <a:rPr/>
              <a:t>a</a:t>
            </a:r>
            <a:r>
              <a:rPr/>
              <a:t> </a:t>
            </a:r>
            <a:r>
              <a:rPr/>
              <a:t>research</a:t>
            </a:r>
            <a:r>
              <a:rPr/>
              <a:t> </a:t>
            </a:r>
            <a:r>
              <a:rPr/>
              <a:t>hypothesis.</a:t>
            </a:r>
            <a:r>
              <a:rPr/>
              <a:t> </a:t>
            </a:r>
            <a:r>
              <a:rPr/>
              <a:t>It</a:t>
            </a:r>
            <a:r>
              <a:rPr/>
              <a:t> </a:t>
            </a:r>
            <a:r>
              <a:rPr/>
              <a:t>helps</a:t>
            </a:r>
            <a:r>
              <a:rPr/>
              <a:t> </a:t>
            </a:r>
            <a:r>
              <a:rPr/>
              <a:t>insure</a:t>
            </a:r>
            <a:r>
              <a:rPr/>
              <a:t> </a:t>
            </a:r>
            <a:r>
              <a:rPr/>
              <a:t>that</a:t>
            </a:r>
            <a:r>
              <a:rPr/>
              <a:t> </a:t>
            </a:r>
            <a:r>
              <a:rPr/>
              <a:t>you</a:t>
            </a:r>
            <a:r>
              <a:rPr/>
              <a:t> </a:t>
            </a:r>
            <a:r>
              <a:rPr/>
              <a:t>won’t</a:t>
            </a:r>
            <a:r>
              <a:rPr/>
              <a:t> </a:t>
            </a:r>
            <a:r>
              <a:rPr/>
              <a:t>leave</a:t>
            </a:r>
            <a:r>
              <a:rPr/>
              <a:t> </a:t>
            </a:r>
            <a:r>
              <a:rPr/>
              <a:t>an</a:t>
            </a:r>
            <a:r>
              <a:rPr/>
              <a:t> </a:t>
            </a:r>
            <a:r>
              <a:rPr/>
              <a:t>important</a:t>
            </a:r>
            <a:r>
              <a:rPr/>
              <a:t> </a:t>
            </a:r>
            <a:r>
              <a:rPr/>
              <a:t>piece</a:t>
            </a:r>
            <a:r>
              <a:rPr/>
              <a:t> </a:t>
            </a:r>
            <a:r>
              <a:rPr/>
              <a:t>out</a:t>
            </a:r>
            <a:r>
              <a:rPr/>
              <a:t> </a:t>
            </a:r>
            <a:r>
              <a:rPr/>
              <a:t>of</a:t>
            </a:r>
            <a:r>
              <a:rPr/>
              <a:t> </a:t>
            </a:r>
            <a:r>
              <a:rPr/>
              <a:t>your</a:t>
            </a:r>
            <a:r>
              <a:rPr/>
              <a:t> </a:t>
            </a:r>
            <a:r>
              <a:rPr/>
              <a:t>research,</a:t>
            </a:r>
            <a:r>
              <a:rPr/>
              <a:t> </a:t>
            </a:r>
            <a:r>
              <a:rPr/>
              <a:t>such</a:t>
            </a:r>
            <a:r>
              <a:rPr/>
              <a:t> </a:t>
            </a:r>
            <a:r>
              <a:rPr/>
              <a:t>as</a:t>
            </a:r>
            <a:r>
              <a:rPr/>
              <a:t> </a:t>
            </a:r>
            <a:r>
              <a:rPr/>
              <a:t>forgetting</a:t>
            </a:r>
            <a:r>
              <a:rPr/>
              <a:t> </a:t>
            </a:r>
            <a:r>
              <a:rPr/>
              <a:t>to</a:t>
            </a:r>
            <a:r>
              <a:rPr/>
              <a:t> </a:t>
            </a:r>
            <a:r>
              <a:rPr/>
              <a:t>specify</a:t>
            </a:r>
            <a:r>
              <a:rPr/>
              <a:t> </a:t>
            </a:r>
            <a:r>
              <a:rPr/>
              <a:t>a</a:t>
            </a:r>
            <a:r>
              <a:rPr/>
              <a:t> </a:t>
            </a:r>
            <a:r>
              <a:rPr/>
              <a:t>control</a:t>
            </a:r>
            <a:r>
              <a:rPr/>
              <a:t> </a:t>
            </a:r>
            <a:r>
              <a:rPr/>
              <a:t>group</a:t>
            </a:r>
            <a:r>
              <a:rPr/>
              <a:t> </a:t>
            </a:r>
            <a:r>
              <a:rPr/>
              <a:t>or</a:t>
            </a:r>
            <a:r>
              <a:rPr/>
              <a:t> </a:t>
            </a:r>
            <a:r>
              <a:rPr/>
              <a:t>failing</a:t>
            </a:r>
            <a:r>
              <a:rPr/>
              <a:t> </a:t>
            </a:r>
            <a:r>
              <a:rPr/>
              <a:t>to</a:t>
            </a:r>
            <a:r>
              <a:rPr/>
              <a:t> </a:t>
            </a:r>
            <a:r>
              <a:rPr/>
              <a:t>identify</a:t>
            </a:r>
            <a:r>
              <a:rPr/>
              <a:t> </a:t>
            </a:r>
            <a:r>
              <a:rPr/>
              <a:t>the</a:t>
            </a:r>
            <a:r>
              <a:rPr/>
              <a:t> </a:t>
            </a:r>
            <a:r>
              <a:rPr/>
              <a:t>proper</a:t>
            </a:r>
            <a:r>
              <a:rPr/>
              <a:t> </a:t>
            </a:r>
            <a:r>
              <a:rPr/>
              <a:t>outcome</a:t>
            </a:r>
            <a:r>
              <a:rPr/>
              <a:t> </a:t>
            </a:r>
            <a:r>
              <a:rPr/>
              <a:t>measure.</a:t>
            </a:r>
          </a:p>
          <a:p>
            <a:pPr lvl="0" marL="0" indent="0">
              <a:buNone/>
            </a:pPr>
          </a:p>
          <a:p>
            <a:pPr lvl="0" marL="0" indent="0">
              <a:buNone/>
            </a:pPr>
            <a:r>
              <a:rPr/>
              <a:t>P</a:t>
            </a:r>
            <a:r>
              <a:rPr/>
              <a:t> </a:t>
            </a:r>
            <a:r>
              <a:rPr/>
              <a:t>stand</a:t>
            </a:r>
            <a:r>
              <a:rPr/>
              <a:t> </a:t>
            </a:r>
            <a:r>
              <a:rPr/>
              <a:t>for</a:t>
            </a:r>
            <a:r>
              <a:rPr/>
              <a:t> </a:t>
            </a:r>
            <a:r>
              <a:rPr/>
              <a:t>your</a:t>
            </a:r>
            <a:r>
              <a:rPr/>
              <a:t> </a:t>
            </a:r>
            <a:r>
              <a:rPr/>
              <a:t>patient</a:t>
            </a:r>
            <a:r>
              <a:rPr/>
              <a:t> </a:t>
            </a:r>
            <a:r>
              <a:rPr/>
              <a:t>group.</a:t>
            </a:r>
            <a:r>
              <a:rPr/>
              <a:t> </a:t>
            </a:r>
            <a:r>
              <a:rPr/>
              <a:t>This</a:t>
            </a:r>
            <a:r>
              <a:rPr/>
              <a:t> </a:t>
            </a:r>
            <a:r>
              <a:rPr/>
              <a:t>is</a:t>
            </a:r>
            <a:r>
              <a:rPr/>
              <a:t> </a:t>
            </a:r>
            <a:r>
              <a:rPr/>
              <a:t>mostly</a:t>
            </a:r>
            <a:r>
              <a:rPr/>
              <a:t> </a:t>
            </a:r>
            <a:r>
              <a:rPr/>
              <a:t>for</a:t>
            </a:r>
            <a:r>
              <a:rPr/>
              <a:t> </a:t>
            </a:r>
            <a:r>
              <a:rPr/>
              <a:t>clinical</a:t>
            </a:r>
            <a:r>
              <a:rPr/>
              <a:t> </a:t>
            </a:r>
            <a:r>
              <a:rPr/>
              <a:t>research,</a:t>
            </a:r>
            <a:r>
              <a:rPr/>
              <a:t> </a:t>
            </a:r>
            <a:r>
              <a:rPr/>
              <a:t>so</a:t>
            </a:r>
            <a:r>
              <a:rPr/>
              <a:t> </a:t>
            </a:r>
            <a:r>
              <a:rPr/>
              <a:t>my</a:t>
            </a:r>
            <a:r>
              <a:rPr/>
              <a:t> </a:t>
            </a:r>
            <a:r>
              <a:rPr/>
              <a:t>apologies</a:t>
            </a:r>
            <a:r>
              <a:rPr/>
              <a:t> </a:t>
            </a:r>
            <a:r>
              <a:rPr/>
              <a:t>if</a:t>
            </a:r>
            <a:r>
              <a:rPr/>
              <a:t> </a:t>
            </a:r>
            <a:r>
              <a:rPr/>
              <a:t>you</a:t>
            </a:r>
            <a:r>
              <a:rPr/>
              <a:t> </a:t>
            </a:r>
            <a:r>
              <a:rPr/>
              <a:t>work</a:t>
            </a:r>
            <a:r>
              <a:rPr/>
              <a:t> </a:t>
            </a:r>
            <a:r>
              <a:rPr/>
              <a:t>mostly</a:t>
            </a:r>
            <a:r>
              <a:rPr/>
              <a:t> </a:t>
            </a:r>
            <a:r>
              <a:rPr/>
              <a:t>with</a:t>
            </a:r>
            <a:r>
              <a:rPr/>
              <a:t> </a:t>
            </a:r>
            <a:r>
              <a:rPr/>
              <a:t>animals.</a:t>
            </a:r>
          </a:p>
          <a:p>
            <a:pPr lvl="0" marL="0" indent="0">
              <a:buNone/>
            </a:pPr>
          </a:p>
          <a:p>
            <a:pPr lvl="0" marL="0" indent="0">
              <a:buNone/>
            </a:pPr>
            <a:r>
              <a:rPr/>
              <a:t>I</a:t>
            </a:r>
            <a:r>
              <a:rPr/>
              <a:t> </a:t>
            </a:r>
            <a:r>
              <a:rPr/>
              <a:t>stands</a:t>
            </a:r>
            <a:r>
              <a:rPr/>
              <a:t> </a:t>
            </a:r>
            <a:r>
              <a:rPr/>
              <a:t>for</a:t>
            </a:r>
            <a:r>
              <a:rPr/>
              <a:t> </a:t>
            </a:r>
            <a:r>
              <a:rPr/>
              <a:t>your</a:t>
            </a:r>
            <a:r>
              <a:rPr/>
              <a:t> </a:t>
            </a:r>
            <a:r>
              <a:rPr/>
              <a:t>intervetion,</a:t>
            </a:r>
            <a:r>
              <a:rPr/>
              <a:t> </a:t>
            </a:r>
            <a:r>
              <a:rPr/>
              <a:t>though</a:t>
            </a:r>
            <a:r>
              <a:rPr/>
              <a:t> </a:t>
            </a:r>
            <a:r>
              <a:rPr/>
              <a:t>sometimes</a:t>
            </a:r>
            <a:r>
              <a:rPr/>
              <a:t> </a:t>
            </a:r>
            <a:r>
              <a:rPr/>
              <a:t>there</a:t>
            </a:r>
            <a:r>
              <a:rPr/>
              <a:t> </a:t>
            </a:r>
            <a:r>
              <a:rPr/>
              <a:t>is</a:t>
            </a:r>
            <a:r>
              <a:rPr/>
              <a:t> </a:t>
            </a:r>
            <a:r>
              <a:rPr/>
              <a:t>an</a:t>
            </a:r>
            <a:r>
              <a:rPr/>
              <a:t> </a:t>
            </a:r>
            <a:r>
              <a:rPr/>
              <a:t>“</a:t>
            </a:r>
            <a:r>
              <a:rPr/>
              <a:t>E</a:t>
            </a:r>
            <a:r>
              <a:rPr/>
              <a:t>”</a:t>
            </a:r>
            <a:r>
              <a:rPr/>
              <a:t> </a:t>
            </a:r>
            <a:r>
              <a:rPr/>
              <a:t>instead</a:t>
            </a:r>
            <a:r>
              <a:rPr/>
              <a:t> </a:t>
            </a:r>
            <a:r>
              <a:rPr/>
              <a:t>for</a:t>
            </a:r>
            <a:r>
              <a:rPr/>
              <a:t> </a:t>
            </a:r>
            <a:r>
              <a:rPr/>
              <a:t>exposure.</a:t>
            </a:r>
            <a:r>
              <a:rPr/>
              <a:t> </a:t>
            </a:r>
            <a:r>
              <a:rPr/>
              <a:t>An</a:t>
            </a:r>
            <a:r>
              <a:rPr/>
              <a:t> </a:t>
            </a:r>
            <a:r>
              <a:rPr/>
              <a:t>intervention</a:t>
            </a:r>
            <a:r>
              <a:rPr/>
              <a:t> </a:t>
            </a:r>
            <a:r>
              <a:rPr/>
              <a:t>is</a:t>
            </a:r>
            <a:r>
              <a:rPr/>
              <a:t> </a:t>
            </a:r>
            <a:r>
              <a:rPr/>
              <a:t>something</a:t>
            </a:r>
            <a:r>
              <a:rPr/>
              <a:t> </a:t>
            </a:r>
            <a:r>
              <a:rPr/>
              <a:t>that</a:t>
            </a:r>
            <a:r>
              <a:rPr/>
              <a:t> </a:t>
            </a:r>
            <a:r>
              <a:rPr/>
              <a:t>you</a:t>
            </a:r>
            <a:r>
              <a:rPr/>
              <a:t> </a:t>
            </a:r>
            <a:r>
              <a:rPr/>
              <a:t>do</a:t>
            </a:r>
            <a:r>
              <a:rPr/>
              <a:t> </a:t>
            </a:r>
            <a:r>
              <a:rPr/>
              <a:t>to</a:t>
            </a:r>
            <a:r>
              <a:rPr/>
              <a:t> </a:t>
            </a:r>
            <a:r>
              <a:rPr/>
              <a:t>try</a:t>
            </a:r>
            <a:r>
              <a:rPr/>
              <a:t> </a:t>
            </a:r>
            <a:r>
              <a:rPr/>
              <a:t>to</a:t>
            </a:r>
            <a:r>
              <a:rPr/>
              <a:t> </a:t>
            </a:r>
            <a:r>
              <a:rPr/>
              <a:t>improve</a:t>
            </a:r>
            <a:r>
              <a:rPr/>
              <a:t> </a:t>
            </a:r>
            <a:r>
              <a:rPr/>
              <a:t>things</a:t>
            </a:r>
            <a:r>
              <a:rPr/>
              <a:t> </a:t>
            </a:r>
            <a:r>
              <a:rPr/>
              <a:t>for</a:t>
            </a:r>
            <a:r>
              <a:rPr/>
              <a:t> </a:t>
            </a:r>
            <a:r>
              <a:rPr/>
              <a:t>your</a:t>
            </a:r>
            <a:r>
              <a:rPr/>
              <a:t> </a:t>
            </a:r>
            <a:r>
              <a:rPr/>
              <a:t>patient</a:t>
            </a:r>
            <a:r>
              <a:rPr/>
              <a:t> </a:t>
            </a:r>
            <a:r>
              <a:rPr/>
              <a:t>population.</a:t>
            </a:r>
            <a:r>
              <a:rPr/>
              <a:t> </a:t>
            </a:r>
            <a:r>
              <a:rPr/>
              <a:t>It</a:t>
            </a:r>
            <a:r>
              <a:rPr/>
              <a:t> </a:t>
            </a:r>
            <a:r>
              <a:rPr/>
              <a:t>may</a:t>
            </a:r>
            <a:r>
              <a:rPr/>
              <a:t> </a:t>
            </a:r>
            <a:r>
              <a:rPr/>
              <a:t>not</a:t>
            </a:r>
            <a:r>
              <a:rPr/>
              <a:t> </a:t>
            </a:r>
            <a:r>
              <a:rPr/>
              <a:t>actually</a:t>
            </a:r>
            <a:r>
              <a:rPr/>
              <a:t> </a:t>
            </a:r>
            <a:r>
              <a:rPr/>
              <a:t>improve</a:t>
            </a:r>
            <a:r>
              <a:rPr/>
              <a:t> </a:t>
            </a:r>
            <a:r>
              <a:rPr/>
              <a:t>things,</a:t>
            </a:r>
            <a:r>
              <a:rPr/>
              <a:t> </a:t>
            </a:r>
            <a:r>
              <a:rPr/>
              <a:t>and</a:t>
            </a:r>
            <a:r>
              <a:rPr/>
              <a:t> </a:t>
            </a:r>
            <a:r>
              <a:rPr/>
              <a:t>at</a:t>
            </a:r>
            <a:r>
              <a:rPr/>
              <a:t> </a:t>
            </a:r>
            <a:r>
              <a:rPr/>
              <a:t>times</a:t>
            </a:r>
            <a:r>
              <a:rPr/>
              <a:t> </a:t>
            </a:r>
            <a:r>
              <a:rPr/>
              <a:t>an</a:t>
            </a:r>
            <a:r>
              <a:rPr/>
              <a:t> </a:t>
            </a:r>
            <a:r>
              <a:rPr/>
              <a:t>intervention</a:t>
            </a:r>
            <a:r>
              <a:rPr/>
              <a:t> </a:t>
            </a:r>
            <a:r>
              <a:rPr/>
              <a:t>might</a:t>
            </a:r>
            <a:r>
              <a:rPr/>
              <a:t> </a:t>
            </a:r>
            <a:r>
              <a:rPr/>
              <a:t>make</a:t>
            </a:r>
            <a:r>
              <a:rPr/>
              <a:t> </a:t>
            </a:r>
            <a:r>
              <a:rPr/>
              <a:t>things</a:t>
            </a:r>
            <a:r>
              <a:rPr/>
              <a:t> </a:t>
            </a:r>
            <a:r>
              <a:rPr/>
              <a:t>worse</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But</a:t>
            </a:r>
            <a:r>
              <a:rPr/>
              <a:t> </a:t>
            </a:r>
            <a:r>
              <a:rPr/>
              <a:t>an</a:t>
            </a:r>
            <a:r>
              <a:rPr/>
              <a:t> </a:t>
            </a:r>
            <a:r>
              <a:rPr/>
              <a:t>intervention</a:t>
            </a:r>
            <a:r>
              <a:rPr/>
              <a:t> </a:t>
            </a:r>
            <a:r>
              <a:rPr/>
              <a:t>has</a:t>
            </a:r>
            <a:r>
              <a:rPr/>
              <a:t> </a:t>
            </a:r>
            <a:r>
              <a:rPr/>
              <a:t>a</a:t>
            </a:r>
            <a:r>
              <a:rPr/>
              <a:t> </a:t>
            </a:r>
            <a:r>
              <a:rPr/>
              <a:t>good</a:t>
            </a:r>
            <a:r>
              <a:rPr/>
              <a:t> </a:t>
            </a:r>
            <a:r>
              <a:rPr/>
              <a:t>intention</a:t>
            </a:r>
            <a:r>
              <a:rPr/>
              <a:t> </a:t>
            </a:r>
            <a:r>
              <a:rPr/>
              <a:t>at</a:t>
            </a:r>
            <a:r>
              <a:rPr/>
              <a:t> </a:t>
            </a:r>
            <a:r>
              <a:rPr/>
              <a:t>its</a:t>
            </a:r>
            <a:r>
              <a:rPr/>
              <a:t> </a:t>
            </a:r>
            <a:r>
              <a:rPr/>
              <a:t>heart.</a:t>
            </a:r>
            <a:r>
              <a:rPr/>
              <a:t> </a:t>
            </a:r>
            <a:r>
              <a:rPr/>
              <a:t>An</a:t>
            </a:r>
            <a:r>
              <a:rPr/>
              <a:t> </a:t>
            </a:r>
            <a:r>
              <a:rPr/>
              <a:t>exposure</a:t>
            </a:r>
            <a:r>
              <a:rPr/>
              <a:t> </a:t>
            </a:r>
            <a:r>
              <a:rPr/>
              <a:t>is</a:t>
            </a:r>
            <a:r>
              <a:rPr/>
              <a:t> </a:t>
            </a:r>
            <a:r>
              <a:rPr/>
              <a:t>something</a:t>
            </a:r>
            <a:r>
              <a:rPr/>
              <a:t> </a:t>
            </a:r>
            <a:r>
              <a:rPr/>
              <a:t>that</a:t>
            </a:r>
            <a:r>
              <a:rPr/>
              <a:t> </a:t>
            </a:r>
            <a:r>
              <a:rPr/>
              <a:t>patients</a:t>
            </a:r>
            <a:r>
              <a:rPr/>
              <a:t> </a:t>
            </a:r>
            <a:r>
              <a:rPr/>
              <a:t>endure.</a:t>
            </a:r>
            <a:r>
              <a:rPr/>
              <a:t> </a:t>
            </a:r>
            <a:r>
              <a:rPr/>
              <a:t>It</a:t>
            </a:r>
            <a:r>
              <a:rPr/>
              <a:t> </a:t>
            </a:r>
            <a:r>
              <a:rPr/>
              <a:t>is</a:t>
            </a:r>
            <a:r>
              <a:rPr/>
              <a:t> </a:t>
            </a:r>
            <a:r>
              <a:rPr/>
              <a:t>usually</a:t>
            </a:r>
            <a:r>
              <a:rPr/>
              <a:t> </a:t>
            </a:r>
            <a:r>
              <a:rPr/>
              <a:t>difficult</a:t>
            </a:r>
            <a:r>
              <a:rPr/>
              <a:t> </a:t>
            </a:r>
            <a:r>
              <a:rPr/>
              <a:t>or</a:t>
            </a:r>
            <a:r>
              <a:rPr/>
              <a:t> </a:t>
            </a:r>
            <a:r>
              <a:rPr/>
              <a:t>impossible</a:t>
            </a:r>
            <a:r>
              <a:rPr/>
              <a:t> </a:t>
            </a:r>
            <a:r>
              <a:rPr/>
              <a:t>to</a:t>
            </a:r>
            <a:r>
              <a:rPr/>
              <a:t> </a:t>
            </a:r>
            <a:r>
              <a:rPr/>
              <a:t>control,</a:t>
            </a:r>
            <a:r>
              <a:rPr/>
              <a:t> </a:t>
            </a:r>
            <a:r>
              <a:rPr/>
              <a:t>and</a:t>
            </a:r>
            <a:r>
              <a:rPr/>
              <a:t> </a:t>
            </a:r>
            <a:r>
              <a:rPr/>
              <a:t>it</a:t>
            </a:r>
            <a:r>
              <a:rPr/>
              <a:t> </a:t>
            </a:r>
            <a:r>
              <a:rPr/>
              <a:t>generally</a:t>
            </a:r>
            <a:r>
              <a:rPr/>
              <a:t> </a:t>
            </a:r>
            <a:r>
              <a:rPr/>
              <a:t>(but</a:t>
            </a:r>
            <a:r>
              <a:rPr/>
              <a:t> </a:t>
            </a:r>
            <a:r>
              <a:rPr/>
              <a:t>not</a:t>
            </a:r>
            <a:r>
              <a:rPr/>
              <a:t> </a:t>
            </a:r>
            <a:r>
              <a:rPr/>
              <a:t>always)</a:t>
            </a:r>
            <a:r>
              <a:rPr/>
              <a:t> </a:t>
            </a:r>
            <a:r>
              <a:rPr/>
              <a:t>is</a:t>
            </a:r>
            <a:r>
              <a:rPr/>
              <a:t> </a:t>
            </a:r>
            <a:r>
              <a:rPr/>
              <a:t>something</a:t>
            </a:r>
            <a:r>
              <a:rPr/>
              <a:t> </a:t>
            </a:r>
            <a:r>
              <a:rPr/>
              <a:t>that</a:t>
            </a:r>
            <a:r>
              <a:rPr/>
              <a:t> </a:t>
            </a:r>
            <a:r>
              <a:rPr/>
              <a:t>is</a:t>
            </a:r>
            <a:r>
              <a:rPr/>
              <a:t> </a:t>
            </a:r>
            <a:r>
              <a:rPr/>
              <a:t>suspected</a:t>
            </a:r>
            <a:r>
              <a:rPr/>
              <a:t> </a:t>
            </a:r>
            <a:r>
              <a:rPr/>
              <a:t>to</a:t>
            </a:r>
            <a:r>
              <a:rPr/>
              <a:t> </a:t>
            </a:r>
            <a:r>
              <a:rPr/>
              <a:t>cause</a:t>
            </a:r>
            <a:r>
              <a:rPr/>
              <a:t> </a:t>
            </a:r>
            <a:r>
              <a:rPr/>
              <a:t>harm.</a:t>
            </a:r>
          </a:p>
          <a:p>
            <a:pPr lvl="0" marL="0" indent="0">
              <a:buNone/>
            </a:pPr>
          </a:p>
          <a:p>
            <a:pPr lvl="0" marL="0" indent="0">
              <a:buNone/>
            </a:pPr>
            <a:r>
              <a:rPr/>
              <a:t>C</a:t>
            </a:r>
            <a:r>
              <a:rPr/>
              <a:t> </a:t>
            </a:r>
            <a:r>
              <a:rPr/>
              <a:t>stands</a:t>
            </a:r>
            <a:r>
              <a:rPr/>
              <a:t> </a:t>
            </a:r>
            <a:r>
              <a:rPr/>
              <a:t>for</a:t>
            </a:r>
            <a:r>
              <a:rPr/>
              <a:t> </a:t>
            </a:r>
            <a:r>
              <a:rPr/>
              <a:t>your</a:t>
            </a:r>
            <a:r>
              <a:rPr/>
              <a:t> </a:t>
            </a:r>
            <a:r>
              <a:rPr/>
              <a:t>comparison</a:t>
            </a:r>
            <a:r>
              <a:rPr/>
              <a:t> </a:t>
            </a:r>
            <a:r>
              <a:rPr/>
              <a:t>or</a:t>
            </a:r>
            <a:r>
              <a:rPr/>
              <a:t> </a:t>
            </a:r>
            <a:r>
              <a:rPr/>
              <a:t>control</a:t>
            </a:r>
            <a:r>
              <a:rPr/>
              <a:t> </a:t>
            </a:r>
            <a:r>
              <a:rPr/>
              <a:t>group.</a:t>
            </a:r>
            <a:r>
              <a:rPr/>
              <a:t> </a:t>
            </a:r>
            <a:r>
              <a:rPr/>
              <a:t>Not</a:t>
            </a:r>
            <a:r>
              <a:rPr/>
              <a:t> </a:t>
            </a:r>
            <a:r>
              <a:rPr/>
              <a:t>all</a:t>
            </a:r>
            <a:r>
              <a:rPr/>
              <a:t> </a:t>
            </a:r>
            <a:r>
              <a:rPr/>
              <a:t>studies</a:t>
            </a:r>
            <a:r>
              <a:rPr/>
              <a:t> </a:t>
            </a:r>
            <a:r>
              <a:rPr/>
              <a:t>have</a:t>
            </a:r>
            <a:r>
              <a:rPr/>
              <a:t> </a:t>
            </a:r>
            <a:r>
              <a:rPr/>
              <a:t>a</a:t>
            </a:r>
            <a:r>
              <a:rPr/>
              <a:t> </a:t>
            </a:r>
            <a:r>
              <a:rPr/>
              <a:t>direct</a:t>
            </a:r>
            <a:r>
              <a:rPr/>
              <a:t> </a:t>
            </a:r>
            <a:r>
              <a:rPr/>
              <a:t>control</a:t>
            </a:r>
            <a:r>
              <a:rPr/>
              <a:t> </a:t>
            </a:r>
            <a:r>
              <a:rPr/>
              <a:t>group</a:t>
            </a:r>
            <a:r>
              <a:rPr/>
              <a:t> </a:t>
            </a:r>
            <a:r>
              <a:rPr/>
              <a:t>(sometimes</a:t>
            </a:r>
            <a:r>
              <a:rPr/>
              <a:t> </a:t>
            </a:r>
            <a:r>
              <a:rPr/>
              <a:t>you</a:t>
            </a:r>
            <a:r>
              <a:rPr/>
              <a:t> </a:t>
            </a:r>
            <a:r>
              <a:rPr/>
              <a:t>are</a:t>
            </a:r>
            <a:r>
              <a:rPr/>
              <a:t> </a:t>
            </a:r>
            <a:r>
              <a:rPr/>
              <a:t>comparing</a:t>
            </a:r>
            <a:r>
              <a:rPr/>
              <a:t> </a:t>
            </a:r>
            <a:r>
              <a:rPr/>
              <a:t>to</a:t>
            </a:r>
            <a:r>
              <a:rPr/>
              <a:t> </a:t>
            </a:r>
            <a:r>
              <a:rPr/>
              <a:t>historical</a:t>
            </a:r>
            <a:r>
              <a:rPr/>
              <a:t> </a:t>
            </a:r>
            <a:r>
              <a:rPr/>
              <a:t>norms)</a:t>
            </a:r>
            <a:r>
              <a:rPr/>
              <a:t> </a:t>
            </a:r>
            <a:r>
              <a:rPr/>
              <a:t>and</a:t>
            </a:r>
            <a:r>
              <a:rPr/>
              <a:t> </a:t>
            </a:r>
            <a:r>
              <a:rPr/>
              <a:t>some</a:t>
            </a:r>
            <a:r>
              <a:rPr/>
              <a:t> </a:t>
            </a:r>
            <a:r>
              <a:rPr/>
              <a:t>studies</a:t>
            </a:r>
            <a:r>
              <a:rPr/>
              <a:t> </a:t>
            </a:r>
            <a:r>
              <a:rPr/>
              <a:t>fail</a:t>
            </a:r>
            <a:r>
              <a:rPr/>
              <a:t> </a:t>
            </a:r>
            <a:r>
              <a:rPr/>
              <a:t>to</a:t>
            </a:r>
            <a:r>
              <a:rPr/>
              <a:t> </a:t>
            </a:r>
            <a:r>
              <a:rPr/>
              <a:t>have</a:t>
            </a:r>
            <a:r>
              <a:rPr/>
              <a:t> </a:t>
            </a:r>
            <a:r>
              <a:rPr/>
              <a:t>any</a:t>
            </a:r>
            <a:r>
              <a:rPr/>
              <a:t> </a:t>
            </a:r>
            <a:r>
              <a:rPr/>
              <a:t>control</a:t>
            </a:r>
            <a:r>
              <a:rPr/>
              <a:t> </a:t>
            </a:r>
            <a:r>
              <a:rPr/>
              <a:t>group.</a:t>
            </a:r>
            <a:r>
              <a:rPr/>
              <a:t> </a:t>
            </a:r>
            <a:r>
              <a:rPr/>
              <a:t>There</a:t>
            </a:r>
            <a:r>
              <a:rPr/>
              <a:t> </a:t>
            </a:r>
            <a:r>
              <a:rPr/>
              <a:t>was</a:t>
            </a:r>
            <a:r>
              <a:rPr/>
              <a:t> </a:t>
            </a:r>
            <a:r>
              <a:rPr/>
              <a:t>a</a:t>
            </a:r>
            <a:r>
              <a:rPr/>
              <a:t> </a:t>
            </a:r>
            <a:r>
              <a:rPr/>
              <a:t>study</a:t>
            </a:r>
            <a:r>
              <a:rPr/>
              <a:t> </a:t>
            </a:r>
            <a:r>
              <a:rPr/>
              <a:t>that</a:t>
            </a:r>
            <a:r>
              <a:rPr/>
              <a:t> </a:t>
            </a:r>
            <a:r>
              <a:rPr/>
              <a:t>looked</a:t>
            </a:r>
            <a:r>
              <a:rPr/>
              <a:t> </a:t>
            </a:r>
            <a:r>
              <a:rPr/>
              <a:t>at</a:t>
            </a:r>
            <a:r>
              <a:rPr/>
              <a:t> </a:t>
            </a:r>
            <a:r>
              <a:rPr/>
              <a:t>patients</a:t>
            </a:r>
            <a:r>
              <a:rPr/>
              <a:t> </a:t>
            </a:r>
            <a:r>
              <a:rPr/>
              <a:t>who</a:t>
            </a:r>
            <a:r>
              <a:rPr/>
              <a:t> </a:t>
            </a:r>
            <a:r>
              <a:rPr/>
              <a:t>present</a:t>
            </a:r>
            <a:r>
              <a:rPr/>
              <a:t> </a:t>
            </a:r>
            <a:r>
              <a:rPr/>
              <a:t>to</a:t>
            </a:r>
            <a:r>
              <a:rPr/>
              <a:t> </a:t>
            </a:r>
            <a:r>
              <a:rPr/>
              <a:t>a</a:t>
            </a:r>
            <a:r>
              <a:rPr/>
              <a:t> </a:t>
            </a:r>
            <a:r>
              <a:rPr/>
              <a:t>doctor</a:t>
            </a:r>
            <a:r>
              <a:rPr/>
              <a:t> </a:t>
            </a:r>
            <a:r>
              <a:rPr/>
              <a:t>with</a:t>
            </a:r>
            <a:r>
              <a:rPr/>
              <a:t> </a:t>
            </a:r>
            <a:r>
              <a:rPr/>
              <a:t>rectal</a:t>
            </a:r>
            <a:r>
              <a:rPr/>
              <a:t> </a:t>
            </a:r>
            <a:r>
              <a:rPr/>
              <a:t>bleeding.</a:t>
            </a:r>
            <a:r>
              <a:rPr/>
              <a:t> </a:t>
            </a:r>
            <a:r>
              <a:rPr/>
              <a:t>These</a:t>
            </a:r>
            <a:r>
              <a:rPr/>
              <a:t> </a:t>
            </a:r>
            <a:r>
              <a:rPr/>
              <a:t>patients</a:t>
            </a:r>
            <a:r>
              <a:rPr/>
              <a:t> </a:t>
            </a:r>
            <a:r>
              <a:rPr/>
              <a:t>were</a:t>
            </a:r>
            <a:r>
              <a:rPr/>
              <a:t> </a:t>
            </a:r>
            <a:r>
              <a:rPr/>
              <a:t>followed</a:t>
            </a:r>
            <a:r>
              <a:rPr/>
              <a:t> </a:t>
            </a:r>
            <a:r>
              <a:rPr/>
              <a:t>for</a:t>
            </a:r>
            <a:r>
              <a:rPr/>
              <a:t> </a:t>
            </a:r>
            <a:r>
              <a:rPr/>
              <a:t>three</a:t>
            </a:r>
            <a:r>
              <a:rPr/>
              <a:t> </a:t>
            </a:r>
            <a:r>
              <a:rPr/>
              <a:t>years</a:t>
            </a:r>
            <a:r>
              <a:rPr/>
              <a:t> </a:t>
            </a:r>
            <a:r>
              <a:rPr/>
              <a:t>to</a:t>
            </a:r>
            <a:r>
              <a:rPr/>
              <a:t> </a:t>
            </a:r>
            <a:r>
              <a:rPr/>
              <a:t>see</a:t>
            </a:r>
            <a:r>
              <a:rPr/>
              <a:t> </a:t>
            </a:r>
            <a:r>
              <a:rPr/>
              <a:t>how</a:t>
            </a:r>
            <a:r>
              <a:rPr/>
              <a:t> </a:t>
            </a:r>
            <a:r>
              <a:rPr/>
              <a:t>many</a:t>
            </a:r>
            <a:r>
              <a:rPr/>
              <a:t> </a:t>
            </a:r>
            <a:r>
              <a:rPr/>
              <a:t>of</a:t>
            </a:r>
            <a:r>
              <a:rPr/>
              <a:t> </a:t>
            </a:r>
            <a:r>
              <a:rPr/>
              <a:t>them</a:t>
            </a:r>
            <a:r>
              <a:rPr/>
              <a:t> </a:t>
            </a:r>
            <a:r>
              <a:rPr/>
              <a:t>developed</a:t>
            </a:r>
            <a:r>
              <a:rPr/>
              <a:t> </a:t>
            </a:r>
            <a:r>
              <a:rPr/>
              <a:t>colon</a:t>
            </a:r>
            <a:r>
              <a:rPr/>
              <a:t> </a:t>
            </a:r>
            <a:r>
              <a:rPr/>
              <a:t>cancer.</a:t>
            </a:r>
            <a:r>
              <a:rPr/>
              <a:t> </a:t>
            </a:r>
            <a:r>
              <a:rPr/>
              <a:t>It</a:t>
            </a:r>
            <a:r>
              <a:rPr/>
              <a:t> </a:t>
            </a:r>
            <a:r>
              <a:rPr/>
              <a:t>was</a:t>
            </a:r>
            <a:r>
              <a:rPr/>
              <a:t> </a:t>
            </a:r>
            <a:r>
              <a:rPr/>
              <a:t>a</a:t>
            </a:r>
            <a:r>
              <a:rPr/>
              <a:t> </a:t>
            </a:r>
            <a:r>
              <a:rPr/>
              <a:t>great</a:t>
            </a:r>
            <a:r>
              <a:rPr/>
              <a:t> </a:t>
            </a:r>
            <a:r>
              <a:rPr/>
              <a:t>study,</a:t>
            </a:r>
            <a:r>
              <a:rPr/>
              <a:t> </a:t>
            </a:r>
            <a:r>
              <a:rPr/>
              <a:t>but</a:t>
            </a:r>
            <a:r>
              <a:rPr/>
              <a:t> </a:t>
            </a:r>
            <a:r>
              <a:rPr/>
              <a:t>notice</a:t>
            </a:r>
            <a:r>
              <a:rPr/>
              <a:t> </a:t>
            </a:r>
            <a:r>
              <a:rPr/>
              <a:t>that</a:t>
            </a:r>
            <a:r>
              <a:rPr/>
              <a:t> </a:t>
            </a:r>
            <a:r>
              <a:rPr/>
              <a:t>they</a:t>
            </a:r>
            <a:r>
              <a:rPr/>
              <a:t> </a:t>
            </a:r>
            <a:r>
              <a:rPr/>
              <a:t>could</a:t>
            </a:r>
            <a:r>
              <a:rPr/>
              <a:t> </a:t>
            </a:r>
            <a:r>
              <a:rPr/>
              <a:t>not</a:t>
            </a:r>
            <a:r>
              <a:rPr/>
              <a:t> </a:t>
            </a:r>
            <a:r>
              <a:rPr/>
              <a:t>get</a:t>
            </a:r>
            <a:r>
              <a:rPr/>
              <a:t> </a:t>
            </a:r>
            <a:r>
              <a:rPr/>
              <a:t>a</a:t>
            </a:r>
            <a:r>
              <a:rPr/>
              <a:t> </a:t>
            </a:r>
            <a:r>
              <a:rPr/>
              <a:t>control</a:t>
            </a:r>
            <a:r>
              <a:rPr/>
              <a:t> </a:t>
            </a:r>
            <a:r>
              <a:rPr/>
              <a:t>group.</a:t>
            </a:r>
            <a:r>
              <a:rPr/>
              <a:t> </a:t>
            </a:r>
            <a:r>
              <a:rPr/>
              <a:t>Because</a:t>
            </a:r>
            <a:r>
              <a:rPr/>
              <a:t> </a:t>
            </a:r>
            <a:r>
              <a:rPr/>
              <a:t>patients</a:t>
            </a:r>
            <a:r>
              <a:rPr/>
              <a:t> </a:t>
            </a:r>
            <a:r>
              <a:rPr/>
              <a:t>don’t</a:t>
            </a:r>
            <a:r>
              <a:rPr/>
              <a:t> </a:t>
            </a:r>
            <a:r>
              <a:rPr/>
              <a:t>rush</a:t>
            </a:r>
            <a:r>
              <a:rPr/>
              <a:t> </a:t>
            </a:r>
            <a:r>
              <a:rPr/>
              <a:t>to</a:t>
            </a:r>
            <a:r>
              <a:rPr/>
              <a:t> </a:t>
            </a:r>
            <a:r>
              <a:rPr/>
              <a:t>their</a:t>
            </a:r>
            <a:r>
              <a:rPr/>
              <a:t> </a:t>
            </a:r>
            <a:r>
              <a:rPr/>
              <a:t>doctors</a:t>
            </a:r>
            <a:r>
              <a:rPr/>
              <a:t> </a:t>
            </a:r>
            <a:r>
              <a:rPr/>
              <a:t>and</a:t>
            </a:r>
            <a:r>
              <a:rPr/>
              <a:t> </a:t>
            </a:r>
            <a:r>
              <a:rPr/>
              <a:t>say</a:t>
            </a:r>
            <a:r>
              <a:rPr/>
              <a:t> </a:t>
            </a:r>
            <a:r>
              <a:rPr/>
              <a:t>"Doctor,</a:t>
            </a:r>
            <a:r>
              <a:rPr/>
              <a:t> </a:t>
            </a:r>
            <a:r>
              <a:rPr/>
              <a:t>doctor,</a:t>
            </a:r>
            <a:r>
              <a:rPr/>
              <a:t> </a:t>
            </a:r>
            <a:r>
              <a:rPr/>
              <a:t>I</a:t>
            </a:r>
            <a:r>
              <a:rPr/>
              <a:t> </a:t>
            </a:r>
            <a:r>
              <a:rPr/>
              <a:t>need</a:t>
            </a:r>
            <a:r>
              <a:rPr/>
              <a:t> </a:t>
            </a:r>
            <a:r>
              <a:rPr/>
              <a:t>help.</a:t>
            </a:r>
            <a:r>
              <a:rPr/>
              <a:t> </a:t>
            </a:r>
            <a:r>
              <a:rPr/>
              <a:t>Give</a:t>
            </a:r>
            <a:r>
              <a:rPr/>
              <a:t> </a:t>
            </a:r>
            <a:r>
              <a:rPr/>
              <a:t>me</a:t>
            </a:r>
            <a:r>
              <a:rPr/>
              <a:t> </a:t>
            </a:r>
            <a:r>
              <a:rPr/>
              <a:t>the</a:t>
            </a:r>
            <a:r>
              <a:rPr/>
              <a:t> </a:t>
            </a:r>
            <a:r>
              <a:rPr/>
              <a:t>scope,</a:t>
            </a:r>
            <a:r>
              <a:rPr/>
              <a:t> </a:t>
            </a:r>
            <a:r>
              <a:rPr/>
              <a:t>run</a:t>
            </a:r>
            <a:r>
              <a:rPr/>
              <a:t> </a:t>
            </a:r>
            <a:r>
              <a:rPr/>
              <a:t>me</a:t>
            </a:r>
            <a:r>
              <a:rPr/>
              <a:t> </a:t>
            </a:r>
            <a:r>
              <a:rPr/>
              <a:t>through</a:t>
            </a:r>
            <a:r>
              <a:rPr/>
              <a:t> </a:t>
            </a:r>
            <a:r>
              <a:rPr/>
              <a:t>the</a:t>
            </a:r>
            <a:r>
              <a:rPr/>
              <a:t> </a:t>
            </a:r>
            <a:r>
              <a:rPr/>
              <a:t>imaging</a:t>
            </a:r>
            <a:r>
              <a:rPr/>
              <a:t> </a:t>
            </a:r>
            <a:r>
              <a:rPr/>
              <a:t>machine.</a:t>
            </a:r>
            <a:r>
              <a:rPr/>
              <a:t> </a:t>
            </a:r>
            <a:r>
              <a:rPr/>
              <a:t>Because</a:t>
            </a:r>
            <a:r>
              <a:rPr/>
              <a:t> </a:t>
            </a:r>
            <a:r>
              <a:rPr/>
              <a:t>I</a:t>
            </a:r>
            <a:r>
              <a:rPr/>
              <a:t> </a:t>
            </a:r>
            <a:r>
              <a:rPr/>
              <a:t>don’t</a:t>
            </a:r>
            <a:r>
              <a:rPr/>
              <a:t> </a:t>
            </a:r>
            <a:r>
              <a:rPr/>
              <a:t>have</a:t>
            </a:r>
            <a:r>
              <a:rPr/>
              <a:t> </a:t>
            </a:r>
            <a:r>
              <a:rPr/>
              <a:t>any</a:t>
            </a:r>
            <a:r>
              <a:rPr/>
              <a:t> </a:t>
            </a:r>
            <a:r>
              <a:rPr/>
              <a:t>blood</a:t>
            </a:r>
            <a:r>
              <a:rPr/>
              <a:t> </a:t>
            </a:r>
            <a:r>
              <a:rPr/>
              <a:t>in</a:t>
            </a:r>
            <a:r>
              <a:rPr/>
              <a:t> </a:t>
            </a:r>
            <a:r>
              <a:rPr/>
              <a:t>my</a:t>
            </a:r>
            <a:r>
              <a:rPr/>
              <a:t> </a:t>
            </a:r>
            <a:r>
              <a:rPr/>
              <a:t>stool.</a:t>
            </a:r>
            <a:r>
              <a:rPr/>
              <a:t> </a:t>
            </a:r>
            <a:r>
              <a:rPr/>
              <a:t>The</a:t>
            </a:r>
            <a:r>
              <a:rPr/>
              <a:t> </a:t>
            </a:r>
            <a:r>
              <a:rPr/>
              <a:t>study</a:t>
            </a:r>
            <a:r>
              <a:rPr/>
              <a:t> </a:t>
            </a:r>
            <a:r>
              <a:rPr/>
              <a:t>could</a:t>
            </a:r>
            <a:r>
              <a:rPr/>
              <a:t> </a:t>
            </a:r>
            <a:r>
              <a:rPr/>
              <a:t>not</a:t>
            </a:r>
            <a:r>
              <a:rPr/>
              <a:t> </a:t>
            </a:r>
            <a:r>
              <a:rPr/>
              <a:t>estimate</a:t>
            </a:r>
            <a:r>
              <a:rPr/>
              <a:t> </a:t>
            </a:r>
            <a:r>
              <a:rPr/>
              <a:t>things</a:t>
            </a:r>
            <a:r>
              <a:rPr/>
              <a:t> </a:t>
            </a:r>
            <a:r>
              <a:rPr/>
              <a:t>like</a:t>
            </a:r>
            <a:r>
              <a:rPr/>
              <a:t> </a:t>
            </a:r>
            <a:r>
              <a:rPr/>
              <a:t>sensitivity</a:t>
            </a:r>
            <a:r>
              <a:rPr/>
              <a:t> </a:t>
            </a:r>
            <a:r>
              <a:rPr/>
              <a:t>or</a:t>
            </a:r>
            <a:r>
              <a:rPr/>
              <a:t> </a:t>
            </a:r>
            <a:r>
              <a:rPr/>
              <a:t>specificity,</a:t>
            </a:r>
            <a:r>
              <a:rPr/>
              <a:t> </a:t>
            </a:r>
            <a:r>
              <a:rPr/>
              <a:t>of</a:t>
            </a:r>
            <a:r>
              <a:rPr/>
              <a:t> </a:t>
            </a:r>
            <a:r>
              <a:rPr/>
              <a:t>course,</a:t>
            </a:r>
            <a:r>
              <a:rPr/>
              <a:t> </a:t>
            </a:r>
            <a:r>
              <a:rPr/>
              <a:t>but</a:t>
            </a:r>
            <a:r>
              <a:rPr/>
              <a:t> </a:t>
            </a:r>
            <a:r>
              <a:rPr/>
              <a:t>it</a:t>
            </a:r>
            <a:r>
              <a:rPr/>
              <a:t> </a:t>
            </a:r>
            <a:r>
              <a:rPr/>
              <a:t>still</a:t>
            </a:r>
            <a:r>
              <a:rPr/>
              <a:t> </a:t>
            </a:r>
            <a:r>
              <a:rPr/>
              <a:t>could</a:t>
            </a:r>
            <a:r>
              <a:rPr/>
              <a:t> </a:t>
            </a:r>
            <a:r>
              <a:rPr/>
              <a:t>estimate</a:t>
            </a:r>
            <a:r>
              <a:rPr/>
              <a:t> </a:t>
            </a:r>
            <a:r>
              <a:rPr/>
              <a:t>a</a:t>
            </a:r>
            <a:r>
              <a:rPr/>
              <a:t> </a:t>
            </a:r>
            <a:r>
              <a:rPr/>
              <a:t>positive</a:t>
            </a:r>
            <a:r>
              <a:rPr/>
              <a:t> </a:t>
            </a:r>
            <a:r>
              <a:rPr/>
              <a:t>predicted</a:t>
            </a:r>
            <a:r>
              <a:rPr/>
              <a:t> </a:t>
            </a:r>
            <a:r>
              <a:rPr/>
              <a:t>value,</a:t>
            </a:r>
            <a:r>
              <a:rPr/>
              <a:t> </a:t>
            </a:r>
            <a:r>
              <a:rPr/>
              <a:t>which</a:t>
            </a:r>
            <a:r>
              <a:rPr/>
              <a:t> </a:t>
            </a:r>
            <a:r>
              <a:rPr/>
              <a:t>is</a:t>
            </a:r>
            <a:r>
              <a:rPr/>
              <a:t> </a:t>
            </a:r>
            <a:r>
              <a:rPr/>
              <a:t>the</a:t>
            </a:r>
            <a:r>
              <a:rPr/>
              <a:t> </a:t>
            </a:r>
            <a:r>
              <a:rPr/>
              <a:t>proportion</a:t>
            </a:r>
            <a:r>
              <a:rPr/>
              <a:t> </a:t>
            </a:r>
            <a:r>
              <a:rPr/>
              <a:t>of</a:t>
            </a:r>
            <a:r>
              <a:rPr/>
              <a:t> </a:t>
            </a:r>
            <a:r>
              <a:rPr/>
              <a:t>patients</a:t>
            </a:r>
            <a:r>
              <a:rPr/>
              <a:t> </a:t>
            </a:r>
            <a:r>
              <a:rPr/>
              <a:t>who</a:t>
            </a:r>
            <a:r>
              <a:rPr/>
              <a:t> </a:t>
            </a:r>
            <a:r>
              <a:rPr/>
              <a:t>have</a:t>
            </a:r>
            <a:r>
              <a:rPr/>
              <a:t> </a:t>
            </a:r>
            <a:r>
              <a:rPr/>
              <a:t>a</a:t>
            </a:r>
            <a:r>
              <a:rPr/>
              <a:t> </a:t>
            </a:r>
            <a:r>
              <a:rPr/>
              <a:t>particular</a:t>
            </a:r>
            <a:r>
              <a:rPr/>
              <a:t> </a:t>
            </a:r>
            <a:r>
              <a:rPr/>
              <a:t>sign</a:t>
            </a:r>
            <a:r>
              <a:rPr/>
              <a:t> </a:t>
            </a:r>
            <a:r>
              <a:rPr/>
              <a:t>and</a:t>
            </a:r>
            <a:r>
              <a:rPr/>
              <a:t> </a:t>
            </a:r>
            <a:r>
              <a:rPr/>
              <a:t>end</a:t>
            </a:r>
            <a:r>
              <a:rPr/>
              <a:t> </a:t>
            </a:r>
            <a:r>
              <a:rPr/>
              <a:t>up</a:t>
            </a:r>
            <a:r>
              <a:rPr/>
              <a:t> </a:t>
            </a:r>
            <a:r>
              <a:rPr/>
              <a:t>developing</a:t>
            </a:r>
            <a:r>
              <a:rPr/>
              <a:t> </a:t>
            </a:r>
            <a:r>
              <a:rPr/>
              <a:t>disease.</a:t>
            </a:r>
          </a:p>
          <a:p>
            <a:pPr lvl="0" marL="0" indent="0">
              <a:buNone/>
            </a:pPr>
          </a:p>
          <a:p>
            <a:pPr lvl="0" marL="0" indent="0">
              <a:buNone/>
            </a:pPr>
            <a:r>
              <a:rPr/>
              <a:t>O</a:t>
            </a:r>
            <a:r>
              <a:rPr/>
              <a:t> </a:t>
            </a:r>
            <a:r>
              <a:rPr/>
              <a:t>stands</a:t>
            </a:r>
            <a:r>
              <a:rPr/>
              <a:t> </a:t>
            </a:r>
            <a:r>
              <a:rPr/>
              <a:t>for</a:t>
            </a:r>
            <a:r>
              <a:rPr/>
              <a:t> </a:t>
            </a:r>
            <a:r>
              <a:rPr/>
              <a:t>your</a:t>
            </a:r>
            <a:r>
              <a:rPr/>
              <a:t> </a:t>
            </a:r>
            <a:r>
              <a:rPr/>
              <a:t>outcome.</a:t>
            </a:r>
            <a:r>
              <a:rPr/>
              <a:t> </a:t>
            </a:r>
            <a:r>
              <a:rPr/>
              <a:t>This</a:t>
            </a:r>
            <a:r>
              <a:rPr/>
              <a:t> </a:t>
            </a:r>
            <a:r>
              <a:rPr/>
              <a:t>is</a:t>
            </a:r>
            <a:r>
              <a:rPr/>
              <a:t> </a:t>
            </a:r>
            <a:r>
              <a:rPr/>
              <a:t>a</a:t>
            </a:r>
            <a:r>
              <a:rPr/>
              <a:t> </a:t>
            </a:r>
            <a:r>
              <a:rPr/>
              <a:t>common</a:t>
            </a:r>
            <a:r>
              <a:rPr/>
              <a:t> </a:t>
            </a:r>
            <a:r>
              <a:rPr/>
              <a:t>omission.</a:t>
            </a:r>
            <a:r>
              <a:rPr/>
              <a:t> </a:t>
            </a:r>
            <a:r>
              <a:rPr/>
              <a:t>You</a:t>
            </a:r>
            <a:r>
              <a:rPr/>
              <a:t> </a:t>
            </a:r>
            <a:r>
              <a:rPr/>
              <a:t>might</a:t>
            </a:r>
            <a:r>
              <a:rPr/>
              <a:t> </a:t>
            </a:r>
            <a:r>
              <a:rPr/>
              <a:t>believe</a:t>
            </a:r>
            <a:r>
              <a:rPr/>
              <a:t> </a:t>
            </a:r>
            <a:r>
              <a:rPr/>
              <a:t>that</a:t>
            </a:r>
            <a:r>
              <a:rPr/>
              <a:t> </a:t>
            </a:r>
            <a:r>
              <a:rPr/>
              <a:t>people</a:t>
            </a:r>
            <a:r>
              <a:rPr/>
              <a:t> </a:t>
            </a:r>
            <a:r>
              <a:rPr/>
              <a:t>who</a:t>
            </a:r>
            <a:r>
              <a:rPr/>
              <a:t> </a:t>
            </a:r>
            <a:r>
              <a:rPr/>
              <a:t>get</a:t>
            </a:r>
            <a:r>
              <a:rPr/>
              <a:t> </a:t>
            </a:r>
            <a:r>
              <a:rPr/>
              <a:t>your</a:t>
            </a:r>
            <a:r>
              <a:rPr/>
              <a:t> </a:t>
            </a:r>
            <a:r>
              <a:rPr/>
              <a:t>intervention</a:t>
            </a:r>
            <a:r>
              <a:rPr/>
              <a:t> </a:t>
            </a:r>
            <a:r>
              <a:rPr/>
              <a:t>do</a:t>
            </a:r>
            <a:r>
              <a:rPr/>
              <a:t> </a:t>
            </a:r>
            <a:r>
              <a:rPr/>
              <a:t>better</a:t>
            </a:r>
            <a:r>
              <a:rPr/>
              <a:t> </a:t>
            </a:r>
            <a:r>
              <a:rPr/>
              <a:t>than</a:t>
            </a:r>
            <a:r>
              <a:rPr/>
              <a:t> </a:t>
            </a:r>
            <a:r>
              <a:rPr/>
              <a:t>people</a:t>
            </a:r>
            <a:r>
              <a:rPr/>
              <a:t> </a:t>
            </a:r>
            <a:r>
              <a:rPr/>
              <a:t>who</a:t>
            </a:r>
            <a:r>
              <a:rPr/>
              <a:t> </a:t>
            </a:r>
            <a:r>
              <a:rPr/>
              <a:t>do</a:t>
            </a:r>
            <a:r>
              <a:rPr/>
              <a:t> </a:t>
            </a:r>
            <a:r>
              <a:rPr/>
              <a:t>not,</a:t>
            </a:r>
            <a:r>
              <a:rPr/>
              <a:t> </a:t>
            </a:r>
            <a:r>
              <a:rPr/>
              <a:t>but</a:t>
            </a:r>
            <a:r>
              <a:rPr/>
              <a:t> </a:t>
            </a:r>
            <a:r>
              <a:rPr/>
              <a:t>if</a:t>
            </a:r>
            <a:r>
              <a:rPr/>
              <a:t> </a:t>
            </a:r>
            <a:r>
              <a:rPr/>
              <a:t>you</a:t>
            </a:r>
            <a:r>
              <a:rPr/>
              <a:t> </a:t>
            </a:r>
            <a:r>
              <a:rPr/>
              <a:t>don’t</a:t>
            </a:r>
            <a:r>
              <a:rPr/>
              <a:t> </a:t>
            </a:r>
            <a:r>
              <a:rPr/>
              <a:t>have</a:t>
            </a:r>
            <a:r>
              <a:rPr/>
              <a:t> </a:t>
            </a:r>
            <a:r>
              <a:rPr/>
              <a:t>a</a:t>
            </a:r>
            <a:r>
              <a:rPr/>
              <a:t> </a:t>
            </a:r>
            <a:r>
              <a:rPr/>
              <a:t>way</a:t>
            </a:r>
            <a:r>
              <a:rPr/>
              <a:t> </a:t>
            </a:r>
            <a:r>
              <a:rPr/>
              <a:t>to</a:t>
            </a:r>
            <a:r>
              <a:rPr/>
              <a:t> </a:t>
            </a:r>
            <a:r>
              <a:rPr/>
              <a:t>measure</a:t>
            </a:r>
            <a:r>
              <a:rPr/>
              <a:t> </a:t>
            </a:r>
            <a:r>
              <a:rPr/>
              <a:t>what</a:t>
            </a:r>
            <a:r>
              <a:rPr/>
              <a:t> </a:t>
            </a:r>
            <a:r>
              <a:rPr/>
              <a:t>“</a:t>
            </a:r>
            <a:r>
              <a:rPr/>
              <a:t>better</a:t>
            </a:r>
            <a:r>
              <a:rPr/>
              <a:t>”</a:t>
            </a:r>
            <a:r>
              <a:rPr/>
              <a:t> </a:t>
            </a:r>
            <a:r>
              <a:rPr/>
              <a:t>means,</a:t>
            </a:r>
            <a:r>
              <a:rPr/>
              <a:t> </a:t>
            </a:r>
            <a:r>
              <a:rPr/>
              <a:t>then</a:t>
            </a:r>
            <a:r>
              <a:rPr/>
              <a:t> </a:t>
            </a:r>
            <a:r>
              <a:rPr/>
              <a:t>you</a:t>
            </a:r>
            <a:r>
              <a:rPr/>
              <a:t> </a:t>
            </a:r>
            <a:r>
              <a:rPr/>
              <a:t>have</a:t>
            </a:r>
            <a:r>
              <a:rPr/>
              <a:t> </a:t>
            </a:r>
            <a:r>
              <a:rPr/>
              <a:t>an</a:t>
            </a:r>
            <a:r>
              <a:rPr/>
              <a:t> </a:t>
            </a:r>
            <a:r>
              <a:rPr/>
              <a:t>incomplete</a:t>
            </a:r>
            <a:r>
              <a:rPr/>
              <a:t> </a:t>
            </a:r>
            <a:r>
              <a:rPr/>
              <a:t>research</a:t>
            </a:r>
            <a:r>
              <a:rPr/>
              <a:t> </a:t>
            </a:r>
            <a:r>
              <a:rPr/>
              <a:t>hypothesis.</a:t>
            </a:r>
          </a:p>
          <a:p>
            <a:pPr lvl="0" marL="0" indent="0">
              <a:buNone/>
            </a:pPr>
          </a:p>
          <a:p>
            <a:pPr lvl="0" marL="0" indent="0">
              <a:buNone/>
            </a:pPr>
            <a:r>
              <a:rPr/>
              <a:t>T</a:t>
            </a:r>
            <a:r>
              <a:rPr/>
              <a:t> </a:t>
            </a:r>
            <a:r>
              <a:rPr/>
              <a:t>stands</a:t>
            </a:r>
            <a:r>
              <a:rPr/>
              <a:t> </a:t>
            </a:r>
            <a:r>
              <a:rPr/>
              <a:t>for</a:t>
            </a:r>
            <a:r>
              <a:rPr/>
              <a:t> </a:t>
            </a:r>
            <a:r>
              <a:rPr/>
              <a:t>time</a:t>
            </a:r>
            <a:r>
              <a:rPr/>
              <a:t> </a:t>
            </a:r>
            <a:r>
              <a:rPr/>
              <a:t>frame.</a:t>
            </a:r>
            <a:r>
              <a:rPr/>
              <a:t> </a:t>
            </a:r>
            <a:r>
              <a:rPr/>
              <a:t>In</a:t>
            </a:r>
            <a:r>
              <a:rPr/>
              <a:t> </a:t>
            </a:r>
            <a:r>
              <a:rPr/>
              <a:t>a</a:t>
            </a:r>
            <a:r>
              <a:rPr/>
              <a:t> </a:t>
            </a:r>
            <a:r>
              <a:rPr/>
              <a:t>retrospective</a:t>
            </a:r>
            <a:r>
              <a:rPr/>
              <a:t> </a:t>
            </a:r>
            <a:r>
              <a:rPr/>
              <a:t>study,</a:t>
            </a:r>
            <a:r>
              <a:rPr/>
              <a:t> </a:t>
            </a:r>
            <a:r>
              <a:rPr/>
              <a:t>it</a:t>
            </a:r>
            <a:r>
              <a:rPr/>
              <a:t> </a:t>
            </a:r>
            <a:r>
              <a:rPr/>
              <a:t>might</a:t>
            </a:r>
            <a:r>
              <a:rPr/>
              <a:t> </a:t>
            </a:r>
            <a:r>
              <a:rPr/>
              <a:t>represent</a:t>
            </a:r>
            <a:r>
              <a:rPr/>
              <a:t> </a:t>
            </a:r>
            <a:r>
              <a:rPr/>
              <a:t>the</a:t>
            </a:r>
            <a:r>
              <a:rPr/>
              <a:t> </a:t>
            </a:r>
            <a:r>
              <a:rPr/>
              <a:t>years</a:t>
            </a:r>
            <a:r>
              <a:rPr/>
              <a:t> </a:t>
            </a:r>
            <a:r>
              <a:rPr/>
              <a:t>that</a:t>
            </a:r>
            <a:r>
              <a:rPr/>
              <a:t> </a:t>
            </a:r>
            <a:r>
              <a:rPr/>
              <a:t>you</a:t>
            </a:r>
            <a:r>
              <a:rPr/>
              <a:t> </a:t>
            </a:r>
            <a:r>
              <a:rPr/>
              <a:t>drew</a:t>
            </a:r>
            <a:r>
              <a:rPr/>
              <a:t> </a:t>
            </a:r>
            <a:r>
              <a:rPr/>
              <a:t>retrospective</a:t>
            </a:r>
            <a:r>
              <a:rPr/>
              <a:t> </a:t>
            </a:r>
            <a:r>
              <a:rPr/>
              <a:t>records</a:t>
            </a:r>
            <a:r>
              <a:rPr/>
              <a:t> </a:t>
            </a:r>
            <a:r>
              <a:rPr/>
              <a:t>from.</a:t>
            </a:r>
            <a:r>
              <a:rPr/>
              <a:t> </a:t>
            </a:r>
            <a:r>
              <a:rPr/>
              <a:t>In</a:t>
            </a:r>
            <a:r>
              <a:rPr/>
              <a:t> </a:t>
            </a:r>
            <a:r>
              <a:rPr/>
              <a:t>a</a:t>
            </a:r>
            <a:r>
              <a:rPr/>
              <a:t> </a:t>
            </a:r>
            <a:r>
              <a:rPr/>
              <a:t>prospective</a:t>
            </a:r>
            <a:r>
              <a:rPr/>
              <a:t> </a:t>
            </a:r>
            <a:r>
              <a:rPr/>
              <a:t>study,</a:t>
            </a:r>
            <a:r>
              <a:rPr/>
              <a:t> </a:t>
            </a:r>
            <a:r>
              <a:rPr/>
              <a:t>it</a:t>
            </a:r>
            <a:r>
              <a:rPr/>
              <a:t> </a:t>
            </a:r>
            <a:r>
              <a:rPr/>
              <a:t>might</a:t>
            </a:r>
            <a:r>
              <a:rPr/>
              <a:t> </a:t>
            </a:r>
            <a:r>
              <a:rPr/>
              <a:t>represent</a:t>
            </a:r>
            <a:r>
              <a:rPr/>
              <a:t> </a:t>
            </a:r>
            <a:r>
              <a:rPr/>
              <a:t>the</a:t>
            </a:r>
            <a:r>
              <a:rPr/>
              <a:t> </a:t>
            </a:r>
            <a:r>
              <a:rPr/>
              <a:t>time</a:t>
            </a:r>
            <a:r>
              <a:rPr/>
              <a:t> </a:t>
            </a:r>
            <a:r>
              <a:rPr/>
              <a:t>frame</a:t>
            </a:r>
            <a:r>
              <a:rPr/>
              <a:t> </a:t>
            </a:r>
            <a:r>
              <a:rPr/>
              <a:t>for</a:t>
            </a:r>
            <a:r>
              <a:rPr/>
              <a:t> </a:t>
            </a:r>
            <a:r>
              <a:rPr/>
              <a:t>your</a:t>
            </a:r>
            <a:r>
              <a:rPr/>
              <a:t> </a:t>
            </a:r>
            <a:r>
              <a:rPr/>
              <a:t>outcome</a:t>
            </a:r>
            <a:r>
              <a:rPr/>
              <a:t> </a:t>
            </a:r>
            <a:r>
              <a:rPr/>
              <a:t>measure.</a:t>
            </a:r>
            <a:r>
              <a:rPr/>
              <a:t> </a:t>
            </a:r>
            <a:r>
              <a:rPr/>
              <a:t>Note</a:t>
            </a:r>
            <a:r>
              <a:rPr/>
              <a:t> </a:t>
            </a:r>
            <a:r>
              <a:rPr/>
              <a:t>that</a:t>
            </a:r>
            <a:r>
              <a:rPr/>
              <a:t> </a:t>
            </a:r>
            <a:r>
              <a:rPr/>
              <a:t>short</a:t>
            </a:r>
            <a:r>
              <a:rPr/>
              <a:t> </a:t>
            </a:r>
            <a:r>
              <a:rPr/>
              <a:t>term</a:t>
            </a:r>
            <a:r>
              <a:rPr/>
              <a:t> </a:t>
            </a:r>
            <a:r>
              <a:rPr/>
              <a:t>outcomes</a:t>
            </a:r>
            <a:r>
              <a:rPr/>
              <a:t> </a:t>
            </a:r>
            <a:r>
              <a:rPr/>
              <a:t>in</a:t>
            </a:r>
            <a:r>
              <a:rPr/>
              <a:t> </a:t>
            </a:r>
            <a:r>
              <a:rPr/>
              <a:t>a</a:t>
            </a:r>
            <a:r>
              <a:rPr/>
              <a:t> </a:t>
            </a:r>
            <a:r>
              <a:rPr/>
              <a:t>prospective</a:t>
            </a:r>
            <a:r>
              <a:rPr/>
              <a:t> </a:t>
            </a:r>
            <a:r>
              <a:rPr/>
              <a:t>research</a:t>
            </a:r>
            <a:r>
              <a:rPr/>
              <a:t> </a:t>
            </a:r>
            <a:r>
              <a:rPr/>
              <a:t>study</a:t>
            </a:r>
            <a:r>
              <a:rPr/>
              <a:t> </a:t>
            </a:r>
            <a:r>
              <a:rPr/>
              <a:t>are</a:t>
            </a:r>
            <a:r>
              <a:rPr/>
              <a:t> </a:t>
            </a:r>
            <a:r>
              <a:rPr/>
              <a:t>easy</a:t>
            </a:r>
            <a:r>
              <a:rPr/>
              <a:t> </a:t>
            </a:r>
            <a:r>
              <a:rPr/>
              <a:t>to</a:t>
            </a:r>
            <a:r>
              <a:rPr/>
              <a:t> </a:t>
            </a:r>
            <a:r>
              <a:rPr/>
              <a:t>get</a:t>
            </a:r>
            <a:r>
              <a:rPr/>
              <a:t> </a:t>
            </a:r>
            <a:r>
              <a:rPr/>
              <a:t>but</a:t>
            </a:r>
            <a:r>
              <a:rPr/>
              <a:t> </a:t>
            </a:r>
            <a:r>
              <a:rPr/>
              <a:t>they</a:t>
            </a:r>
            <a:r>
              <a:rPr/>
              <a:t> </a:t>
            </a:r>
            <a:r>
              <a:rPr/>
              <a:t>may</a:t>
            </a:r>
            <a:r>
              <a:rPr/>
              <a:t> </a:t>
            </a:r>
            <a:r>
              <a:rPr/>
              <a:t>not</a:t>
            </a:r>
            <a:r>
              <a:rPr/>
              <a:t> </a:t>
            </a:r>
            <a:r>
              <a:rPr/>
              <a:t>be</a:t>
            </a:r>
            <a:r>
              <a:rPr/>
              <a:t> </a:t>
            </a:r>
            <a:r>
              <a:rPr/>
              <a:t>indicative</a:t>
            </a:r>
            <a:r>
              <a:rPr/>
              <a:t> </a:t>
            </a:r>
            <a:r>
              <a:rPr/>
              <a:t>of</a:t>
            </a:r>
            <a:r>
              <a:rPr/>
              <a:t> </a:t>
            </a:r>
            <a:r>
              <a:rPr/>
              <a:t>long</a:t>
            </a:r>
            <a:r>
              <a:rPr/>
              <a:t> </a:t>
            </a:r>
            <a:r>
              <a:rPr/>
              <a:t>term</a:t>
            </a:r>
            <a:r>
              <a:rPr/>
              <a:t> </a:t>
            </a:r>
            <a:r>
              <a:rPr/>
              <a:t>outcomes.</a:t>
            </a:r>
            <a:r>
              <a:rPr/>
              <a:t> </a:t>
            </a:r>
            <a:r>
              <a:rPr/>
              <a:t>Weight</a:t>
            </a:r>
            <a:r>
              <a:rPr/>
              <a:t> </a:t>
            </a:r>
            <a:r>
              <a:rPr/>
              <a:t>loss</a:t>
            </a:r>
            <a:r>
              <a:rPr/>
              <a:t> </a:t>
            </a:r>
            <a:r>
              <a:rPr/>
              <a:t>and</a:t>
            </a:r>
            <a:r>
              <a:rPr/>
              <a:t> </a:t>
            </a:r>
            <a:r>
              <a:rPr/>
              <a:t>smoking</a:t>
            </a:r>
            <a:r>
              <a:rPr/>
              <a:t> </a:t>
            </a:r>
            <a:r>
              <a:rPr/>
              <a:t>cessation</a:t>
            </a:r>
            <a:r>
              <a:rPr/>
              <a:t> </a:t>
            </a:r>
            <a:r>
              <a:rPr/>
              <a:t>are</a:t>
            </a:r>
            <a:r>
              <a:rPr/>
              <a:t> </a:t>
            </a:r>
            <a:r>
              <a:rPr/>
              <a:t>two</a:t>
            </a:r>
            <a:r>
              <a:rPr/>
              <a:t> </a:t>
            </a:r>
            <a:r>
              <a:rPr/>
              <a:t>good</a:t>
            </a:r>
            <a:r>
              <a:rPr/>
              <a:t> </a:t>
            </a:r>
            <a:r>
              <a:rPr/>
              <a:t>examples</a:t>
            </a:r>
            <a:r>
              <a:rPr/>
              <a:t> </a:t>
            </a:r>
            <a:r>
              <a:rPr/>
              <a:t>of</a:t>
            </a:r>
            <a:r>
              <a:rPr/>
              <a:t> </a:t>
            </a:r>
            <a:r>
              <a:rPr/>
              <a:t>this.</a:t>
            </a:r>
            <a:r>
              <a:rPr/>
              <a:t> </a:t>
            </a:r>
            <a:r>
              <a:rPr/>
              <a:t>It’s</a:t>
            </a:r>
            <a:r>
              <a:rPr/>
              <a:t> </a:t>
            </a:r>
            <a:r>
              <a:rPr/>
              <a:t>easy</a:t>
            </a:r>
            <a:r>
              <a:rPr/>
              <a:t> </a:t>
            </a:r>
            <a:r>
              <a:rPr/>
              <a:t>to</a:t>
            </a:r>
            <a:r>
              <a:rPr/>
              <a:t> </a:t>
            </a:r>
            <a:r>
              <a:rPr/>
              <a:t>drop</a:t>
            </a:r>
            <a:r>
              <a:rPr/>
              <a:t> </a:t>
            </a:r>
            <a:r>
              <a:rPr/>
              <a:t>a</a:t>
            </a:r>
            <a:r>
              <a:rPr/>
              <a:t> </a:t>
            </a:r>
            <a:r>
              <a:rPr/>
              <a:t>few</a:t>
            </a:r>
            <a:r>
              <a:rPr/>
              <a:t> </a:t>
            </a:r>
            <a:r>
              <a:rPr/>
              <a:t>pounds</a:t>
            </a:r>
            <a:r>
              <a:rPr/>
              <a:t> </a:t>
            </a:r>
            <a:r>
              <a:rPr/>
              <a:t>after</a:t>
            </a:r>
            <a:r>
              <a:rPr/>
              <a:t> </a:t>
            </a:r>
            <a:r>
              <a:rPr/>
              <a:t>a</a:t>
            </a:r>
            <a:r>
              <a:rPr/>
              <a:t> </a:t>
            </a:r>
            <a:r>
              <a:rPr/>
              <a:t>few</a:t>
            </a:r>
            <a:r>
              <a:rPr/>
              <a:t> </a:t>
            </a:r>
            <a:r>
              <a:rPr/>
              <a:t>weeks</a:t>
            </a:r>
            <a:r>
              <a:rPr/>
              <a:t> </a:t>
            </a:r>
            <a:r>
              <a:rPr/>
              <a:t>on</a:t>
            </a:r>
            <a:r>
              <a:rPr/>
              <a:t> </a:t>
            </a:r>
            <a:r>
              <a:rPr/>
              <a:t>a</a:t>
            </a:r>
            <a:r>
              <a:rPr/>
              <a:t> </a:t>
            </a:r>
            <a:r>
              <a:rPr/>
              <a:t>diet,</a:t>
            </a:r>
            <a:r>
              <a:rPr/>
              <a:t> </a:t>
            </a:r>
            <a:r>
              <a:rPr/>
              <a:t>but</a:t>
            </a:r>
            <a:r>
              <a:rPr/>
              <a:t> </a:t>
            </a:r>
            <a:r>
              <a:rPr/>
              <a:t>to</a:t>
            </a:r>
            <a:r>
              <a:rPr/>
              <a:t> </a:t>
            </a:r>
            <a:r>
              <a:rPr/>
              <a:t>continue</a:t>
            </a:r>
            <a:r>
              <a:rPr/>
              <a:t> </a:t>
            </a:r>
            <a:r>
              <a:rPr/>
              <a:t>that</a:t>
            </a:r>
            <a:r>
              <a:rPr/>
              <a:t> </a:t>
            </a:r>
            <a:r>
              <a:rPr/>
              <a:t>loss,</a:t>
            </a:r>
            <a:r>
              <a:rPr/>
              <a:t> </a:t>
            </a:r>
            <a:r>
              <a:rPr/>
              <a:t>or</a:t>
            </a:r>
            <a:r>
              <a:rPr/>
              <a:t> </a:t>
            </a:r>
            <a:r>
              <a:rPr/>
              <a:t>even</a:t>
            </a:r>
            <a:r>
              <a:rPr/>
              <a:t> </a:t>
            </a:r>
            <a:r>
              <a:rPr/>
              <a:t>to</a:t>
            </a:r>
            <a:r>
              <a:rPr/>
              <a:t> </a:t>
            </a:r>
            <a:r>
              <a:rPr/>
              <a:t>avoid</a:t>
            </a:r>
            <a:r>
              <a:rPr/>
              <a:t> </a:t>
            </a:r>
            <a:r>
              <a:rPr/>
              <a:t>regaining</a:t>
            </a:r>
            <a:r>
              <a:rPr/>
              <a:t> </a:t>
            </a:r>
            <a:r>
              <a:rPr/>
              <a:t>the</a:t>
            </a:r>
            <a:r>
              <a:rPr/>
              <a:t> </a:t>
            </a:r>
            <a:r>
              <a:rPr/>
              <a:t>lost</a:t>
            </a:r>
            <a:r>
              <a:rPr/>
              <a:t> </a:t>
            </a:r>
            <a:r>
              <a:rPr/>
              <a:t>weight</a:t>
            </a:r>
            <a:r>
              <a:rPr/>
              <a:t> </a:t>
            </a:r>
            <a:r>
              <a:rPr/>
              <a:t>over</a:t>
            </a:r>
            <a:r>
              <a:rPr/>
              <a:t> </a:t>
            </a:r>
            <a:r>
              <a:rPr/>
              <a:t>many</a:t>
            </a:r>
            <a:r>
              <a:rPr/>
              <a:t> </a:t>
            </a:r>
            <a:r>
              <a:rPr/>
              <a:t>months</a:t>
            </a:r>
            <a:r>
              <a:rPr/>
              <a:t> </a:t>
            </a:r>
            <a:r>
              <a:rPr/>
              <a:t>or</a:t>
            </a:r>
            <a:r>
              <a:rPr/>
              <a:t> </a:t>
            </a:r>
            <a:r>
              <a:rPr/>
              <a:t>years</a:t>
            </a:r>
            <a:r>
              <a:rPr/>
              <a:t> </a:t>
            </a:r>
            <a:r>
              <a:rPr/>
              <a:t>is</a:t>
            </a:r>
            <a:r>
              <a:rPr/>
              <a:t> </a:t>
            </a:r>
            <a:r>
              <a:rPr/>
              <a:t>not</a:t>
            </a:r>
            <a:r>
              <a:rPr/>
              <a:t> </a:t>
            </a:r>
            <a:r>
              <a:rPr/>
              <a:t>so</a:t>
            </a:r>
            <a:r>
              <a:rPr/>
              <a:t> </a:t>
            </a:r>
            <a:r>
              <a:rPr/>
              <a:t>easy.</a:t>
            </a:r>
            <a:r>
              <a:rPr/>
              <a:t> </a:t>
            </a:r>
            <a:r>
              <a:rPr/>
              <a:t>Smoking</a:t>
            </a:r>
            <a:r>
              <a:rPr/>
              <a:t> </a:t>
            </a:r>
            <a:r>
              <a:rPr/>
              <a:t>cessation</a:t>
            </a:r>
            <a:r>
              <a:rPr/>
              <a:t> </a:t>
            </a:r>
            <a:r>
              <a:rPr/>
              <a:t>has</a:t>
            </a:r>
            <a:r>
              <a:rPr/>
              <a:t> </a:t>
            </a:r>
            <a:r>
              <a:rPr/>
              <a:t>the</a:t>
            </a:r>
            <a:r>
              <a:rPr/>
              <a:t> </a:t>
            </a:r>
            <a:r>
              <a:rPr/>
              <a:t>same</a:t>
            </a:r>
            <a:r>
              <a:rPr/>
              <a:t> </a:t>
            </a:r>
            <a:r>
              <a:rPr/>
              <a:t>issue.</a:t>
            </a:r>
            <a:r>
              <a:rPr/>
              <a:t> </a:t>
            </a:r>
            <a:r>
              <a:rPr/>
              <a:t>It’s</a:t>
            </a:r>
            <a:r>
              <a:rPr/>
              <a:t> </a:t>
            </a:r>
            <a:r>
              <a:rPr/>
              <a:t>easy</a:t>
            </a:r>
            <a:r>
              <a:rPr/>
              <a:t> </a:t>
            </a:r>
            <a:r>
              <a:rPr/>
              <a:t>to</a:t>
            </a:r>
            <a:r>
              <a:rPr/>
              <a:t> </a:t>
            </a:r>
            <a:r>
              <a:rPr/>
              <a:t>stop</a:t>
            </a:r>
            <a:r>
              <a:rPr/>
              <a:t> </a:t>
            </a:r>
            <a:r>
              <a:rPr/>
              <a:t>smoking</a:t>
            </a:r>
            <a:r>
              <a:rPr/>
              <a:t> </a:t>
            </a:r>
            <a:r>
              <a:rPr/>
              <a:t>for</a:t>
            </a:r>
            <a:r>
              <a:rPr/>
              <a:t> </a:t>
            </a:r>
            <a:r>
              <a:rPr/>
              <a:t>a</a:t>
            </a:r>
            <a:r>
              <a:rPr/>
              <a:t> </a:t>
            </a:r>
            <a:r>
              <a:rPr/>
              <a:t>week</a:t>
            </a:r>
            <a:r>
              <a:rPr/>
              <a:t> </a:t>
            </a:r>
            <a:r>
              <a:rPr/>
              <a:t>or</a:t>
            </a:r>
            <a:r>
              <a:rPr/>
              <a:t> </a:t>
            </a:r>
            <a:r>
              <a:rPr/>
              <a:t>a</a:t>
            </a:r>
            <a:r>
              <a:rPr/>
              <a:t> </a:t>
            </a:r>
            <a:r>
              <a:rPr/>
              <a:t>month,</a:t>
            </a:r>
            <a:r>
              <a:rPr/>
              <a:t> </a:t>
            </a:r>
            <a:r>
              <a:rPr/>
              <a:t>but</a:t>
            </a:r>
            <a:r>
              <a:rPr/>
              <a:t> </a:t>
            </a:r>
            <a:r>
              <a:rPr/>
              <a:t>to</a:t>
            </a:r>
            <a:r>
              <a:rPr/>
              <a:t> </a:t>
            </a:r>
            <a:r>
              <a:rPr/>
              <a:t>kick</a:t>
            </a:r>
            <a:r>
              <a:rPr/>
              <a:t> </a:t>
            </a:r>
            <a:r>
              <a:rPr/>
              <a:t>the</a:t>
            </a:r>
            <a:r>
              <a:rPr/>
              <a:t> </a:t>
            </a:r>
            <a:r>
              <a:rPr/>
              <a:t>habit</a:t>
            </a:r>
            <a:r>
              <a:rPr/>
              <a:t> </a:t>
            </a:r>
            <a:r>
              <a:rPr/>
              <a:t>for</a:t>
            </a:r>
            <a:r>
              <a:rPr/>
              <a:t> </a:t>
            </a:r>
            <a:r>
              <a:rPr/>
              <a:t>a</a:t>
            </a:r>
            <a:r>
              <a:rPr/>
              <a:t> </a:t>
            </a:r>
            <a:r>
              <a:rPr/>
              <a:t>full</a:t>
            </a:r>
            <a:r>
              <a:rPr/>
              <a:t> </a:t>
            </a:r>
            <a:r>
              <a:rPr/>
              <a:t>year</a:t>
            </a:r>
            <a:r>
              <a:rPr/>
              <a:t> </a:t>
            </a:r>
            <a:r>
              <a:rPr/>
              <a:t>is</a:t>
            </a:r>
            <a:r>
              <a:rPr/>
              <a:t> </a:t>
            </a:r>
            <a:r>
              <a:rPr/>
              <a:t>really</a:t>
            </a:r>
            <a:r>
              <a:rPr/>
              <a:t> </a:t>
            </a:r>
            <a:r>
              <a:rPr/>
              <a:t>hard.</a:t>
            </a:r>
          </a:p>
          <a:p>
            <a:pPr lvl="0" marL="0" indent="0">
              <a:buNone/>
            </a:pPr>
          </a:p>
          <a:p>
            <a:pPr lvl="0" marL="0" indent="0">
              <a:buNone/>
            </a:pPr>
            <a:r>
              <a:rPr/>
              <a:t>S</a:t>
            </a:r>
            <a:r>
              <a:rPr/>
              <a:t> </a:t>
            </a:r>
            <a:r>
              <a:rPr/>
              <a:t>stands</a:t>
            </a:r>
            <a:r>
              <a:rPr/>
              <a:t> </a:t>
            </a:r>
            <a:r>
              <a:rPr/>
              <a:t>for</a:t>
            </a:r>
            <a:r>
              <a:rPr/>
              <a:t> </a:t>
            </a:r>
            <a:r>
              <a:rPr/>
              <a:t>setting.</a:t>
            </a:r>
            <a:r>
              <a:rPr/>
              <a:t> </a:t>
            </a:r>
            <a:r>
              <a:rPr/>
              <a:t>Research</a:t>
            </a:r>
            <a:r>
              <a:rPr/>
              <a:t> </a:t>
            </a:r>
            <a:r>
              <a:rPr/>
              <a:t>in</a:t>
            </a:r>
            <a:r>
              <a:rPr/>
              <a:t> </a:t>
            </a:r>
            <a:r>
              <a:rPr/>
              <a:t>an</a:t>
            </a:r>
            <a:r>
              <a:rPr/>
              <a:t> </a:t>
            </a:r>
            <a:r>
              <a:rPr/>
              <a:t>inpatient</a:t>
            </a:r>
            <a:r>
              <a:rPr/>
              <a:t> </a:t>
            </a:r>
            <a:r>
              <a:rPr/>
              <a:t>setting</a:t>
            </a:r>
            <a:r>
              <a:rPr/>
              <a:t> </a:t>
            </a:r>
            <a:r>
              <a:rPr/>
              <a:t>changes</a:t>
            </a:r>
            <a:r>
              <a:rPr/>
              <a:t> </a:t>
            </a:r>
            <a:r>
              <a:rPr/>
              <a:t>a</a:t>
            </a:r>
            <a:r>
              <a:rPr/>
              <a:t> </a:t>
            </a:r>
            <a:r>
              <a:rPr/>
              <a:t>lot</a:t>
            </a:r>
            <a:r>
              <a:rPr/>
              <a:t> </a:t>
            </a:r>
            <a:r>
              <a:rPr/>
              <a:t>when</a:t>
            </a:r>
            <a:r>
              <a:rPr/>
              <a:t> </a:t>
            </a:r>
            <a:r>
              <a:rPr/>
              <a:t>you</a:t>
            </a:r>
            <a:r>
              <a:rPr/>
              <a:t> </a:t>
            </a:r>
            <a:r>
              <a:rPr/>
              <a:t>are</a:t>
            </a:r>
            <a:r>
              <a:rPr/>
              <a:t> </a:t>
            </a:r>
            <a:r>
              <a:rPr/>
              <a:t>looking</a:t>
            </a:r>
            <a:r>
              <a:rPr/>
              <a:t> </a:t>
            </a:r>
            <a:r>
              <a:rPr/>
              <a:t>at</a:t>
            </a:r>
            <a:r>
              <a:rPr/>
              <a:t> </a:t>
            </a:r>
            <a:r>
              <a:rPr/>
              <a:t>an</a:t>
            </a:r>
            <a:r>
              <a:rPr/>
              <a:t> </a:t>
            </a:r>
            <a:r>
              <a:rPr/>
              <a:t>Intensive</a:t>
            </a:r>
            <a:r>
              <a:rPr/>
              <a:t> </a:t>
            </a:r>
            <a:r>
              <a:rPr/>
              <a:t>Care</a:t>
            </a:r>
            <a:r>
              <a:rPr/>
              <a:t> </a:t>
            </a:r>
            <a:r>
              <a:rPr/>
              <a:t>Unit.</a:t>
            </a:r>
            <a:r>
              <a:rPr/>
              <a:t> </a:t>
            </a:r>
            <a:r>
              <a:rPr/>
              <a:t>Treatment</a:t>
            </a:r>
            <a:r>
              <a:rPr/>
              <a:t> </a:t>
            </a:r>
            <a:r>
              <a:rPr/>
              <a:t>of</a:t>
            </a:r>
            <a:r>
              <a:rPr/>
              <a:t> </a:t>
            </a:r>
            <a:r>
              <a:rPr/>
              <a:t>patients</a:t>
            </a:r>
            <a:r>
              <a:rPr/>
              <a:t> </a:t>
            </a:r>
            <a:r>
              <a:rPr/>
              <a:t>who</a:t>
            </a:r>
            <a:r>
              <a:rPr/>
              <a:t> </a:t>
            </a:r>
            <a:r>
              <a:rPr/>
              <a:t>live</a:t>
            </a:r>
            <a:r>
              <a:rPr/>
              <a:t> </a:t>
            </a:r>
            <a:r>
              <a:rPr/>
              <a:t>at</a:t>
            </a:r>
            <a:r>
              <a:rPr/>
              <a:t> </a:t>
            </a:r>
            <a:r>
              <a:rPr/>
              <a:t>home</a:t>
            </a:r>
            <a:r>
              <a:rPr/>
              <a:t> </a:t>
            </a:r>
            <a:r>
              <a:rPr/>
              <a:t>is</a:t>
            </a:r>
            <a:r>
              <a:rPr/>
              <a:t> </a:t>
            </a:r>
            <a:r>
              <a:rPr/>
              <a:t>different</a:t>
            </a:r>
            <a:r>
              <a:rPr/>
              <a:t> </a:t>
            </a:r>
            <a:r>
              <a:rPr/>
              <a:t>than</a:t>
            </a:r>
            <a:r>
              <a:rPr/>
              <a:t> </a:t>
            </a:r>
            <a:r>
              <a:rPr/>
              <a:t>patients</a:t>
            </a:r>
            <a:r>
              <a:rPr/>
              <a:t> </a:t>
            </a:r>
            <a:r>
              <a:rPr/>
              <a:t>who</a:t>
            </a:r>
            <a:r>
              <a:rPr/>
              <a:t> </a:t>
            </a:r>
            <a:r>
              <a:rPr/>
              <a:t>are</a:t>
            </a:r>
            <a:r>
              <a:rPr/>
              <a:t> </a:t>
            </a:r>
            <a:r>
              <a:rPr/>
              <a:t>in</a:t>
            </a:r>
            <a:r>
              <a:rPr/>
              <a:t> </a:t>
            </a:r>
            <a:r>
              <a:rPr/>
              <a:t>a</a:t>
            </a:r>
            <a:r>
              <a:rPr/>
              <a:t> </a:t>
            </a:r>
            <a:r>
              <a:rPr/>
              <a:t>nursing</a:t>
            </a:r>
            <a:r>
              <a:rPr/>
              <a:t> </a:t>
            </a:r>
            <a:r>
              <a:rPr/>
              <a:t>home.</a:t>
            </a:r>
          </a:p>
          <a:p>
            <a:pPr lvl="0" marL="0" indent="0">
              <a:buNone/>
            </a:pPr>
          </a:p>
          <a:p>
            <a:pPr lvl="0" marL="0" indent="0">
              <a:buNone/>
            </a:pPr>
            <a:r>
              <a:rPr/>
              <a:t>Note</a:t>
            </a:r>
            <a:r>
              <a:rPr/>
              <a:t> </a:t>
            </a:r>
            <a:r>
              <a:rPr/>
              <a:t>every</a:t>
            </a:r>
            <a:r>
              <a:rPr/>
              <a:t> </a:t>
            </a:r>
            <a:r>
              <a:rPr/>
              <a:t>hypothesis</a:t>
            </a:r>
            <a:r>
              <a:rPr/>
              <a:t> </a:t>
            </a:r>
            <a:r>
              <a:rPr/>
              <a:t>will</a:t>
            </a:r>
            <a:r>
              <a:rPr/>
              <a:t> </a:t>
            </a:r>
            <a:r>
              <a:rPr/>
              <a:t>need</a:t>
            </a:r>
            <a:r>
              <a:rPr/>
              <a:t> </a:t>
            </a:r>
            <a:r>
              <a:rPr/>
              <a:t>to</a:t>
            </a:r>
            <a:r>
              <a:rPr/>
              <a:t> </a:t>
            </a:r>
            <a:r>
              <a:rPr/>
              <a:t>specify</a:t>
            </a:r>
            <a:r>
              <a:rPr/>
              <a:t> </a:t>
            </a:r>
            <a:r>
              <a:rPr/>
              <a:t>each</a:t>
            </a:r>
            <a:r>
              <a:rPr/>
              <a:t> </a:t>
            </a:r>
            <a:r>
              <a:rPr/>
              <a:t>of</a:t>
            </a:r>
            <a:r>
              <a:rPr/>
              <a:t> </a:t>
            </a:r>
            <a:r>
              <a:rPr/>
              <a:t>these</a:t>
            </a:r>
            <a:r>
              <a:rPr/>
              <a:t> </a:t>
            </a:r>
            <a:r>
              <a:rPr/>
              <a:t>six</a:t>
            </a:r>
            <a:r>
              <a:rPr/>
              <a:t> </a:t>
            </a:r>
            <a:r>
              <a:rPr/>
              <a:t>things.</a:t>
            </a:r>
            <a:r>
              <a:rPr/>
              <a:t> </a:t>
            </a:r>
            <a:r>
              <a:rPr/>
              <a:t>Some</a:t>
            </a:r>
            <a:r>
              <a:rPr/>
              <a:t> </a:t>
            </a:r>
            <a:r>
              <a:rPr/>
              <a:t>studies</a:t>
            </a:r>
            <a:r>
              <a:rPr/>
              <a:t> </a:t>
            </a:r>
            <a:r>
              <a:rPr/>
              <a:t>do</a:t>
            </a:r>
            <a:r>
              <a:rPr/>
              <a:t> </a:t>
            </a:r>
            <a:r>
              <a:rPr/>
              <a:t>not</a:t>
            </a:r>
            <a:r>
              <a:rPr/>
              <a:t> </a:t>
            </a:r>
            <a:r>
              <a:rPr/>
              <a:t>have</a:t>
            </a:r>
            <a:r>
              <a:rPr/>
              <a:t> </a:t>
            </a:r>
            <a:r>
              <a:rPr/>
              <a:t>an</a:t>
            </a:r>
            <a:r>
              <a:rPr/>
              <a:t> </a:t>
            </a:r>
            <a:r>
              <a:rPr/>
              <a:t>intervention</a:t>
            </a:r>
            <a:r>
              <a:rPr/>
              <a:t> </a:t>
            </a:r>
            <a:r>
              <a:rPr/>
              <a:t>or</a:t>
            </a:r>
            <a:r>
              <a:rPr/>
              <a:t> </a:t>
            </a:r>
            <a:r>
              <a:rPr/>
              <a:t>exposure.</a:t>
            </a:r>
            <a:r>
              <a:rPr/>
              <a:t> </a:t>
            </a:r>
            <a:r>
              <a:rPr/>
              <a:t>As</a:t>
            </a:r>
            <a:r>
              <a:rPr/>
              <a:t> </a:t>
            </a:r>
            <a:r>
              <a:rPr/>
              <a:t>noted</a:t>
            </a:r>
            <a:r>
              <a:rPr/>
              <a:t> </a:t>
            </a:r>
            <a:r>
              <a:rPr/>
              <a:t>earlier,</a:t>
            </a:r>
            <a:r>
              <a:rPr/>
              <a:t> </a:t>
            </a:r>
            <a:r>
              <a:rPr/>
              <a:t>some</a:t>
            </a:r>
            <a:r>
              <a:rPr/>
              <a:t> </a:t>
            </a:r>
            <a:r>
              <a:rPr/>
              <a:t>studies</a:t>
            </a:r>
            <a:r>
              <a:rPr/>
              <a:t> </a:t>
            </a:r>
            <a:r>
              <a:rPr/>
              <a:t>do</a:t>
            </a:r>
            <a:r>
              <a:rPr/>
              <a:t> </a:t>
            </a:r>
            <a:r>
              <a:rPr/>
              <a:t>not</a:t>
            </a:r>
            <a:r>
              <a:rPr/>
              <a:t> </a:t>
            </a:r>
            <a:r>
              <a:rPr/>
              <a:t>have</a:t>
            </a:r>
            <a:r>
              <a:rPr/>
              <a:t> </a:t>
            </a:r>
            <a:r>
              <a:rPr/>
              <a:t>a</a:t>
            </a:r>
            <a:r>
              <a:rPr/>
              <a:t> </a:t>
            </a:r>
            <a:r>
              <a:rPr/>
              <a:t>control</a:t>
            </a:r>
            <a:r>
              <a:rPr/>
              <a:t> </a:t>
            </a:r>
            <a:r>
              <a:rPr/>
              <a:t>group.</a:t>
            </a:r>
          </a:p>
          <a:p>
            <a:pPr lvl="0" marL="0" indent="0">
              <a:buNone/>
            </a:pPr>
          </a:p>
          <a:p>
            <a:pPr lvl="0" marL="0" indent="0">
              <a:buNone/>
            </a:pPr>
            <a:r>
              <a:rPr/>
              <a:t>Also</a:t>
            </a:r>
            <a:r>
              <a:rPr/>
              <a:t> </a:t>
            </a:r>
            <a:r>
              <a:rPr/>
              <a:t>sometimes</a:t>
            </a:r>
            <a:r>
              <a:rPr/>
              <a:t> </a:t>
            </a:r>
            <a:r>
              <a:rPr/>
              <a:t>you</a:t>
            </a:r>
            <a:r>
              <a:rPr/>
              <a:t> </a:t>
            </a:r>
            <a:r>
              <a:rPr/>
              <a:t>can</a:t>
            </a:r>
            <a:r>
              <a:rPr/>
              <a:t> </a:t>
            </a:r>
            <a:r>
              <a:rPr/>
              <a:t>combine</a:t>
            </a:r>
            <a:r>
              <a:rPr/>
              <a:t> </a:t>
            </a:r>
            <a:r>
              <a:rPr/>
              <a:t>these</a:t>
            </a:r>
            <a:r>
              <a:rPr/>
              <a:t> </a:t>
            </a:r>
            <a:r>
              <a:rPr/>
              <a:t>letters.</a:t>
            </a:r>
            <a:r>
              <a:rPr/>
              <a:t> </a:t>
            </a:r>
            <a:r>
              <a:rPr/>
              <a:t>A</a:t>
            </a:r>
            <a:r>
              <a:rPr/>
              <a:t> </a:t>
            </a:r>
            <a:r>
              <a:rPr/>
              <a:t>patient</a:t>
            </a:r>
            <a:r>
              <a:rPr/>
              <a:t> </a:t>
            </a:r>
            <a:r>
              <a:rPr/>
              <a:t>population</a:t>
            </a:r>
            <a:r>
              <a:rPr/>
              <a:t> </a:t>
            </a:r>
            <a:r>
              <a:rPr/>
              <a:t>that</a:t>
            </a:r>
            <a:r>
              <a:rPr/>
              <a:t> </a:t>
            </a:r>
            <a:r>
              <a:rPr/>
              <a:t>is</a:t>
            </a:r>
            <a:r>
              <a:rPr/>
              <a:t> </a:t>
            </a:r>
            <a:r>
              <a:rPr/>
              <a:t>defined</a:t>
            </a:r>
            <a:r>
              <a:rPr/>
              <a:t> </a:t>
            </a:r>
            <a:r>
              <a:rPr/>
              <a:t>as</a:t>
            </a:r>
            <a:r>
              <a:rPr/>
              <a:t> </a:t>
            </a:r>
            <a:r>
              <a:rPr/>
              <a:t>asthmatic</a:t>
            </a:r>
            <a:r>
              <a:rPr/>
              <a:t> </a:t>
            </a:r>
            <a:r>
              <a:rPr/>
              <a:t>patients</a:t>
            </a:r>
            <a:r>
              <a:rPr/>
              <a:t> </a:t>
            </a:r>
            <a:r>
              <a:rPr/>
              <a:t>who</a:t>
            </a:r>
            <a:r>
              <a:rPr/>
              <a:t> </a:t>
            </a:r>
            <a:r>
              <a:rPr/>
              <a:t>get</a:t>
            </a:r>
            <a:r>
              <a:rPr/>
              <a:t> </a:t>
            </a:r>
            <a:r>
              <a:rPr/>
              <a:t>an</a:t>
            </a:r>
            <a:r>
              <a:rPr/>
              <a:t> </a:t>
            </a:r>
            <a:r>
              <a:rPr/>
              <a:t>appendectomy,</a:t>
            </a:r>
            <a:r>
              <a:rPr/>
              <a:t> </a:t>
            </a:r>
            <a:r>
              <a:rPr/>
              <a:t>for</a:t>
            </a:r>
            <a:r>
              <a:rPr/>
              <a:t> </a:t>
            </a:r>
            <a:r>
              <a:rPr/>
              <a:t>example,</a:t>
            </a:r>
            <a:r>
              <a:rPr/>
              <a:t> </a:t>
            </a:r>
            <a:r>
              <a:rPr/>
              <a:t>is</a:t>
            </a:r>
            <a:r>
              <a:rPr/>
              <a:t> </a:t>
            </a:r>
            <a:r>
              <a:rPr/>
              <a:t>a</a:t>
            </a:r>
            <a:r>
              <a:rPr/>
              <a:t> </a:t>
            </a:r>
            <a:r>
              <a:rPr/>
              <a:t>combination</a:t>
            </a:r>
            <a:r>
              <a:rPr/>
              <a:t> </a:t>
            </a:r>
            <a:r>
              <a:rPr/>
              <a:t>of</a:t>
            </a:r>
            <a:r>
              <a:rPr/>
              <a:t> </a:t>
            </a:r>
            <a:r>
              <a:rPr/>
              <a:t>the</a:t>
            </a:r>
            <a:r>
              <a:rPr/>
              <a:t> </a:t>
            </a:r>
            <a:r>
              <a:rPr/>
              <a:t>“</a:t>
            </a:r>
            <a:r>
              <a:rPr/>
              <a:t>P</a:t>
            </a:r>
            <a:r>
              <a:rPr/>
              <a:t>”</a:t>
            </a:r>
            <a:r>
              <a:rPr/>
              <a:t> </a:t>
            </a:r>
            <a:r>
              <a:rPr/>
              <a:t>and</a:t>
            </a:r>
            <a:r>
              <a:rPr/>
              <a:t> </a:t>
            </a:r>
            <a:r>
              <a:rPr/>
              <a:t>the</a:t>
            </a:r>
            <a:r>
              <a:rPr/>
              <a:t> </a:t>
            </a:r>
            <a:r>
              <a:rPr/>
              <a:t>“</a:t>
            </a:r>
            <a:r>
              <a:rPr/>
              <a:t>I</a:t>
            </a:r>
            <a:r>
              <a:rPr/>
              <a:t>”</a:t>
            </a:r>
            <a:r>
              <a:rPr/>
              <a:t>.</a:t>
            </a:r>
            <a:r>
              <a:rPr/>
              <a:t> </a:t>
            </a:r>
            <a:r>
              <a:rPr/>
              <a:t>Patients</a:t>
            </a:r>
            <a:r>
              <a:rPr/>
              <a:t> </a:t>
            </a:r>
            <a:r>
              <a:rPr/>
              <a:t>with</a:t>
            </a:r>
            <a:r>
              <a:rPr/>
              <a:t> </a:t>
            </a:r>
            <a:r>
              <a:rPr/>
              <a:t>asthma</a:t>
            </a:r>
            <a:r>
              <a:rPr/>
              <a:t> </a:t>
            </a:r>
            <a:r>
              <a:rPr/>
              <a:t>who</a:t>
            </a:r>
            <a:r>
              <a:rPr/>
              <a:t> </a:t>
            </a:r>
            <a:r>
              <a:rPr/>
              <a:t>show</a:t>
            </a:r>
            <a:r>
              <a:rPr/>
              <a:t> </a:t>
            </a:r>
            <a:r>
              <a:rPr/>
              <a:t>up</a:t>
            </a:r>
            <a:r>
              <a:rPr/>
              <a:t> </a:t>
            </a:r>
            <a:r>
              <a:rPr/>
              <a:t>at</a:t>
            </a:r>
            <a:r>
              <a:rPr/>
              <a:t> </a:t>
            </a:r>
            <a:r>
              <a:rPr/>
              <a:t>the</a:t>
            </a:r>
            <a:r>
              <a:rPr/>
              <a:t> </a:t>
            </a:r>
            <a:r>
              <a:rPr/>
              <a:t>emergency</a:t>
            </a:r>
            <a:r>
              <a:rPr/>
              <a:t> </a:t>
            </a:r>
            <a:r>
              <a:rPr/>
              <a:t>room</a:t>
            </a:r>
            <a:r>
              <a:rPr/>
              <a:t> </a:t>
            </a:r>
            <a:r>
              <a:rPr/>
              <a:t>is</a:t>
            </a:r>
            <a:r>
              <a:rPr/>
              <a:t> </a:t>
            </a:r>
            <a:r>
              <a:rPr/>
              <a:t>a</a:t>
            </a:r>
            <a:r>
              <a:rPr/>
              <a:t> </a:t>
            </a:r>
            <a:r>
              <a:rPr/>
              <a:t>combination</a:t>
            </a:r>
            <a:r>
              <a:rPr/>
              <a:t> </a:t>
            </a:r>
            <a:r>
              <a:rPr/>
              <a:t>of</a:t>
            </a:r>
            <a:r>
              <a:rPr/>
              <a:t> </a:t>
            </a:r>
            <a:r>
              <a:rPr/>
              <a:t>“</a:t>
            </a:r>
            <a:r>
              <a:rPr/>
              <a:t>P</a:t>
            </a:r>
            <a:r>
              <a:rPr/>
              <a:t>”</a:t>
            </a:r>
            <a:r>
              <a:rPr/>
              <a:t> </a:t>
            </a:r>
            <a:r>
              <a:rPr/>
              <a:t>and</a:t>
            </a:r>
            <a:r>
              <a:rPr/>
              <a:t> </a:t>
            </a:r>
            <a:r>
              <a:rPr/>
              <a:t>“</a:t>
            </a:r>
            <a:r>
              <a:rPr/>
              <a:t>S</a:t>
            </a:r>
            <a:r>
              <a:rPr/>
              <a:t>”</a:t>
            </a:r>
            <a:r>
              <a:rPr/>
              <a:t>.</a:t>
            </a:r>
          </a:p>
          <a:p>
            <a:pPr lvl="0" marL="0" indent="0">
              <a:buNone/>
            </a:pPr>
          </a:p>
          <a:p>
            <a:pPr lvl="0" marL="0" indent="0">
              <a:buNone/>
            </a:pPr>
            <a:r>
              <a:rPr/>
              <a:t>Don’t</a:t>
            </a:r>
            <a:r>
              <a:rPr/>
              <a:t> </a:t>
            </a:r>
            <a:r>
              <a:rPr/>
              <a:t>force</a:t>
            </a:r>
            <a:r>
              <a:rPr/>
              <a:t> </a:t>
            </a:r>
            <a:r>
              <a:rPr/>
              <a:t>fit</a:t>
            </a:r>
            <a:r>
              <a:rPr/>
              <a:t> </a:t>
            </a:r>
            <a:r>
              <a:rPr/>
              <a:t>your</a:t>
            </a:r>
            <a:r>
              <a:rPr/>
              <a:t> </a:t>
            </a:r>
            <a:r>
              <a:rPr/>
              <a:t>hypothesis</a:t>
            </a:r>
            <a:r>
              <a:rPr/>
              <a:t> </a:t>
            </a:r>
            <a:r>
              <a:rPr/>
              <a:t>into</a:t>
            </a:r>
            <a:r>
              <a:rPr/>
              <a:t> </a:t>
            </a:r>
            <a:r>
              <a:rPr/>
              <a:t>the</a:t>
            </a:r>
            <a:r>
              <a:rPr/>
              <a:t> </a:t>
            </a:r>
            <a:r>
              <a:rPr/>
              <a:t>PICOTS</a:t>
            </a:r>
            <a:r>
              <a:rPr/>
              <a:t> </a:t>
            </a:r>
            <a:r>
              <a:rPr/>
              <a:t>framework.</a:t>
            </a:r>
            <a:r>
              <a:rPr/>
              <a:t> </a:t>
            </a:r>
            <a:r>
              <a:rPr/>
              <a:t>But</a:t>
            </a:r>
            <a:r>
              <a:rPr/>
              <a:t> </a:t>
            </a:r>
            <a:r>
              <a:rPr/>
              <a:t>if</a:t>
            </a:r>
            <a:r>
              <a:rPr/>
              <a:t> </a:t>
            </a:r>
            <a:r>
              <a:rPr/>
              <a:t>you</a:t>
            </a:r>
            <a:r>
              <a:rPr/>
              <a:t> </a:t>
            </a:r>
            <a:r>
              <a:rPr/>
              <a:t>deviate</a:t>
            </a:r>
            <a:r>
              <a:rPr/>
              <a:t> </a:t>
            </a:r>
            <a:r>
              <a:rPr/>
              <a:t>from</a:t>
            </a:r>
            <a:r>
              <a:rPr/>
              <a:t> </a:t>
            </a:r>
            <a:r>
              <a:rPr/>
              <a:t>this</a:t>
            </a:r>
            <a:r>
              <a:rPr/>
              <a:t> </a:t>
            </a:r>
            <a:r>
              <a:rPr/>
              <a:t>framework</a:t>
            </a:r>
            <a:r>
              <a:rPr/>
              <a:t> </a:t>
            </a:r>
            <a:r>
              <a:rPr/>
              <a:t>by</a:t>
            </a:r>
            <a:r>
              <a:rPr/>
              <a:t> </a:t>
            </a:r>
            <a:r>
              <a:rPr/>
              <a:t>leaving</a:t>
            </a:r>
            <a:r>
              <a:rPr/>
              <a:t> </a:t>
            </a:r>
            <a:r>
              <a:rPr/>
              <a:t>out</a:t>
            </a:r>
            <a:r>
              <a:rPr/>
              <a:t> </a:t>
            </a:r>
            <a:r>
              <a:rPr/>
              <a:t>one</a:t>
            </a:r>
            <a:r>
              <a:rPr/>
              <a:t> </a:t>
            </a:r>
            <a:r>
              <a:rPr/>
              <a:t>of</a:t>
            </a:r>
            <a:r>
              <a:rPr/>
              <a:t> </a:t>
            </a:r>
            <a:r>
              <a:rPr/>
              <a:t>more</a:t>
            </a:r>
            <a:r>
              <a:rPr/>
              <a:t> </a:t>
            </a:r>
            <a:r>
              <a:rPr/>
              <a:t>of</a:t>
            </a:r>
            <a:r>
              <a:rPr/>
              <a:t> </a:t>
            </a:r>
            <a:r>
              <a:rPr/>
              <a:t>the</a:t>
            </a:r>
            <a:r>
              <a:rPr/>
              <a:t> </a:t>
            </a:r>
            <a:r>
              <a:rPr/>
              <a:t>letters,</a:t>
            </a:r>
            <a:r>
              <a:rPr/>
              <a:t> </a:t>
            </a:r>
            <a:r>
              <a:rPr/>
              <a:t>think</a:t>
            </a:r>
            <a:r>
              <a:rPr/>
              <a:t> </a:t>
            </a:r>
            <a:r>
              <a:rPr/>
              <a:t>carefully</a:t>
            </a:r>
            <a:r>
              <a:rPr/>
              <a:t> </a:t>
            </a:r>
            <a:r>
              <a:rPr/>
              <a:t>and</a:t>
            </a:r>
            <a:r>
              <a:rPr/>
              <a:t> </a:t>
            </a:r>
            <a:r>
              <a:rPr/>
              <a:t>justify</a:t>
            </a:r>
            <a:r>
              <a:rPr/>
              <a:t> </a:t>
            </a:r>
            <a:r>
              <a:rPr/>
              <a:t>why,</a:t>
            </a:r>
            <a:r>
              <a:rPr/>
              <a:t> </a:t>
            </a:r>
            <a:r>
              <a:rPr/>
              <a:t>for</a:t>
            </a:r>
            <a:r>
              <a:rPr/>
              <a:t> </a:t>
            </a:r>
            <a:r>
              <a:rPr/>
              <a:t>example,</a:t>
            </a:r>
            <a:r>
              <a:rPr/>
              <a:t> </a:t>
            </a:r>
            <a:r>
              <a:rPr/>
              <a:t>you</a:t>
            </a:r>
            <a:r>
              <a:rPr/>
              <a:t> </a:t>
            </a:r>
            <a:r>
              <a:rPr/>
              <a:t>don’t</a:t>
            </a:r>
            <a:r>
              <a:rPr/>
              <a:t> </a:t>
            </a:r>
            <a:r>
              <a:rPr/>
              <a:t>need</a:t>
            </a:r>
            <a:r>
              <a:rPr/>
              <a:t> </a:t>
            </a:r>
            <a:r>
              <a:rPr/>
              <a:t>a</a:t>
            </a:r>
            <a:r>
              <a:rPr/>
              <a:t> </a:t>
            </a:r>
            <a:r>
              <a:rPr/>
              <a:t>control</a:t>
            </a:r>
            <a:r>
              <a:rPr/>
              <a:t> </a:t>
            </a:r>
            <a:r>
              <a:rPr/>
              <a:t>group.</a:t>
            </a:r>
          </a:p>
          <a:p>
            <a:pPr lvl="0" marL="0" indent="0">
              <a:buNone/>
            </a:pPr>
          </a:p>
          <a:p>
            <a:pPr lvl="0" marL="0" indent="0">
              <a:buNone/>
            </a:pPr>
            <a:r>
              <a:rPr/>
              <a:t>The</a:t>
            </a:r>
            <a:r>
              <a:rPr/>
              <a:t> </a:t>
            </a:r>
            <a:r>
              <a:rPr/>
              <a:t>value</a:t>
            </a:r>
            <a:r>
              <a:rPr/>
              <a:t> </a:t>
            </a:r>
            <a:r>
              <a:rPr/>
              <a:t>of</a:t>
            </a:r>
            <a:r>
              <a:rPr/>
              <a:t> </a:t>
            </a:r>
            <a:r>
              <a:rPr/>
              <a:t>specifying</a:t>
            </a:r>
            <a:r>
              <a:rPr/>
              <a:t> </a:t>
            </a:r>
            <a:r>
              <a:rPr/>
              <a:t>a</a:t>
            </a:r>
            <a:r>
              <a:rPr/>
              <a:t> </a:t>
            </a:r>
            <a:r>
              <a:rPr/>
              <a:t>hypothesis</a:t>
            </a:r>
            <a:r>
              <a:rPr/>
              <a:t> </a:t>
            </a:r>
            <a:r>
              <a:rPr/>
              <a:t>is</a:t>
            </a:r>
            <a:r>
              <a:rPr/>
              <a:t> </a:t>
            </a:r>
            <a:r>
              <a:rPr/>
              <a:t>that</a:t>
            </a:r>
            <a:r>
              <a:rPr/>
              <a:t> </a:t>
            </a:r>
            <a:r>
              <a:rPr/>
              <a:t>it</a:t>
            </a:r>
            <a:r>
              <a:rPr/>
              <a:t> </a:t>
            </a:r>
            <a:r>
              <a:rPr/>
              <a:t>helps</a:t>
            </a:r>
            <a:r>
              <a:rPr/>
              <a:t> </a:t>
            </a:r>
            <a:r>
              <a:rPr/>
              <a:t>you</a:t>
            </a:r>
            <a:r>
              <a:rPr/>
              <a:t> </a:t>
            </a:r>
            <a:r>
              <a:rPr/>
              <a:t>avoid</a:t>
            </a:r>
            <a:r>
              <a:rPr/>
              <a:t> </a:t>
            </a:r>
            <a:r>
              <a:rPr/>
              <a:t>what</a:t>
            </a:r>
            <a:r>
              <a:rPr/>
              <a:t> </a:t>
            </a:r>
            <a:r>
              <a:rPr/>
              <a:t>is</a:t>
            </a:r>
            <a:r>
              <a:rPr/>
              <a:t> </a:t>
            </a:r>
            <a:r>
              <a:rPr/>
              <a:t>often</a:t>
            </a:r>
            <a:r>
              <a:rPr/>
              <a:t> </a:t>
            </a:r>
            <a:r>
              <a:rPr/>
              <a:t>called</a:t>
            </a:r>
            <a:r>
              <a:rPr/>
              <a:t> </a:t>
            </a:r>
            <a:r>
              <a:rPr/>
              <a:t>a</a:t>
            </a:r>
            <a:r>
              <a:rPr/>
              <a:t> </a:t>
            </a:r>
            <a:r>
              <a:rPr/>
              <a:t>Type</a:t>
            </a:r>
            <a:r>
              <a:rPr/>
              <a:t> </a:t>
            </a:r>
            <a:r>
              <a:rPr/>
              <a:t>III</a:t>
            </a:r>
            <a:r>
              <a:rPr/>
              <a:t> </a:t>
            </a:r>
            <a:r>
              <a:rPr/>
              <a:t>error:</a:t>
            </a:r>
            <a:r>
              <a:rPr/>
              <a:t> </a:t>
            </a:r>
            <a:r>
              <a:rPr/>
              <a:t>collecting</a:t>
            </a:r>
            <a:r>
              <a:rPr/>
              <a:t> </a:t>
            </a:r>
            <a:r>
              <a:rPr/>
              <a:t>data</a:t>
            </a:r>
            <a:r>
              <a:rPr/>
              <a:t> </a:t>
            </a:r>
            <a:r>
              <a:rPr/>
              <a:t>that</a:t>
            </a:r>
            <a:r>
              <a:rPr/>
              <a:t> </a:t>
            </a:r>
            <a:r>
              <a:rPr/>
              <a:t>does</a:t>
            </a:r>
            <a:r>
              <a:rPr/>
              <a:t> </a:t>
            </a:r>
            <a:r>
              <a:rPr/>
              <a:t>not</a:t>
            </a:r>
            <a:r>
              <a:rPr/>
              <a:t> </a:t>
            </a:r>
            <a:r>
              <a:rPr/>
              <a:t>answer</a:t>
            </a:r>
            <a:r>
              <a:rPr/>
              <a:t> </a:t>
            </a:r>
            <a:r>
              <a:rPr/>
              <a:t>your</a:t>
            </a:r>
            <a:r>
              <a:rPr/>
              <a:t> </a:t>
            </a:r>
            <a:r>
              <a:rPr/>
              <a:t>research</a:t>
            </a:r>
            <a:r>
              <a:rPr/>
              <a:t> </a:t>
            </a:r>
            <a:r>
              <a:rPr/>
              <a:t>question.</a:t>
            </a:r>
          </a:p>
          <a:p>
            <a:pPr lvl="0" marL="0" indent="0">
              <a:buNone/>
            </a:pPr>
          </a:p>
          <a:p>
            <a:pPr lvl="0" marL="0" indent="0">
              <a:buNone/>
            </a:pPr>
            <a:r>
              <a:rPr/>
              <a:t>Not</a:t>
            </a:r>
            <a:r>
              <a:rPr/>
              <a:t> </a:t>
            </a:r>
            <a:r>
              <a:rPr/>
              <a:t>every</a:t>
            </a:r>
            <a:r>
              <a:rPr/>
              <a:t> </a:t>
            </a:r>
            <a:r>
              <a:rPr/>
              <a:t>research</a:t>
            </a:r>
            <a:r>
              <a:rPr/>
              <a:t> </a:t>
            </a:r>
            <a:r>
              <a:rPr/>
              <a:t>study</a:t>
            </a:r>
            <a:r>
              <a:rPr/>
              <a:t> </a:t>
            </a:r>
            <a:r>
              <a:rPr/>
              <a:t>needs</a:t>
            </a:r>
            <a:r>
              <a:rPr/>
              <a:t> </a:t>
            </a:r>
            <a:r>
              <a:rPr/>
              <a:t>a</a:t>
            </a:r>
            <a:r>
              <a:rPr/>
              <a:t> </a:t>
            </a:r>
            <a:r>
              <a:rPr/>
              <a:t>hypothesis.</a:t>
            </a:r>
            <a:r>
              <a:rPr/>
              <a:t> </a:t>
            </a:r>
            <a:r>
              <a:rPr/>
              <a:t>Many</a:t>
            </a:r>
            <a:r>
              <a:rPr/>
              <a:t> </a:t>
            </a:r>
            <a:r>
              <a:rPr/>
              <a:t>qualitative</a:t>
            </a:r>
            <a:r>
              <a:rPr/>
              <a:t> </a:t>
            </a:r>
            <a:r>
              <a:rPr/>
              <a:t>studies</a:t>
            </a:r>
            <a:r>
              <a:rPr/>
              <a:t> </a:t>
            </a:r>
            <a:r>
              <a:rPr/>
              <a:t>lack</a:t>
            </a:r>
            <a:r>
              <a:rPr/>
              <a:t> </a:t>
            </a:r>
            <a:r>
              <a:rPr/>
              <a:t>a</a:t>
            </a:r>
            <a:r>
              <a:rPr/>
              <a:t> </a:t>
            </a:r>
            <a:r>
              <a:rPr/>
              <a:t>formal</a:t>
            </a:r>
            <a:r>
              <a:rPr/>
              <a:t> </a:t>
            </a:r>
            <a:r>
              <a:rPr/>
              <a:t>hypothesis,</a:t>
            </a:r>
            <a:r>
              <a:rPr/>
              <a:t> </a:t>
            </a:r>
            <a:r>
              <a:rPr/>
              <a:t>for</a:t>
            </a:r>
            <a:r>
              <a:rPr/>
              <a:t> </a:t>
            </a:r>
            <a:r>
              <a:rPr/>
              <a:t>example.</a:t>
            </a:r>
            <a:r>
              <a:rPr/>
              <a:t> </a:t>
            </a:r>
            <a:r>
              <a:rPr/>
              <a:t>In</a:t>
            </a:r>
            <a:r>
              <a:rPr/>
              <a:t> </a:t>
            </a:r>
            <a:r>
              <a:rPr/>
              <a:t>a</a:t>
            </a:r>
            <a:r>
              <a:rPr/>
              <a:t> </a:t>
            </a:r>
            <a:r>
              <a:rPr/>
              <a:t>study</a:t>
            </a:r>
            <a:r>
              <a:rPr/>
              <a:t> </a:t>
            </a:r>
            <a:r>
              <a:rPr/>
              <a:t>without</a:t>
            </a:r>
            <a:r>
              <a:rPr/>
              <a:t> </a:t>
            </a:r>
            <a:r>
              <a:rPr/>
              <a:t>a</a:t>
            </a:r>
            <a:r>
              <a:rPr/>
              <a:t> </a:t>
            </a:r>
            <a:r>
              <a:rPr/>
              <a:t>research</a:t>
            </a:r>
            <a:r>
              <a:rPr/>
              <a:t> </a:t>
            </a:r>
            <a:r>
              <a:rPr/>
              <a:t>hypothesis,</a:t>
            </a:r>
            <a:r>
              <a:rPr/>
              <a:t> </a:t>
            </a:r>
            <a:r>
              <a:rPr/>
              <a:t>the</a:t>
            </a:r>
            <a:r>
              <a:rPr/>
              <a:t> </a:t>
            </a:r>
            <a:r>
              <a:rPr/>
              <a:t>goal</a:t>
            </a:r>
            <a:r>
              <a:rPr/>
              <a:t> </a:t>
            </a:r>
            <a:r>
              <a:rPr/>
              <a:t>is</a:t>
            </a:r>
            <a:r>
              <a:rPr/>
              <a:t> </a:t>
            </a:r>
            <a:r>
              <a:rPr/>
              <a:t>not</a:t>
            </a:r>
            <a:r>
              <a:rPr/>
              <a:t> </a:t>
            </a:r>
            <a:r>
              <a:rPr/>
              <a:t>comparison</a:t>
            </a:r>
            <a:r>
              <a:rPr/>
              <a:t> </a:t>
            </a:r>
            <a:r>
              <a:rPr/>
              <a:t>to</a:t>
            </a:r>
            <a:r>
              <a:rPr/>
              <a:t> </a:t>
            </a:r>
            <a:r>
              <a:rPr/>
              <a:t>a</a:t>
            </a:r>
            <a:r>
              <a:rPr/>
              <a:t> </a:t>
            </a:r>
            <a:r>
              <a:rPr/>
              <a:t>control</a:t>
            </a:r>
            <a:r>
              <a:rPr/>
              <a:t> </a:t>
            </a:r>
            <a:r>
              <a:rPr/>
              <a:t>group</a:t>
            </a:r>
            <a:r>
              <a:rPr/>
              <a:t> </a:t>
            </a:r>
            <a:r>
              <a:rPr/>
              <a:t>but</a:t>
            </a:r>
            <a:r>
              <a:rPr/>
              <a:t> </a:t>
            </a:r>
            <a:r>
              <a:rPr/>
              <a:t>rather</a:t>
            </a:r>
            <a:r>
              <a:rPr/>
              <a:t> </a:t>
            </a:r>
            <a:r>
              <a:rPr/>
              <a:t>either</a:t>
            </a:r>
            <a:r>
              <a:rPr/>
              <a:t> </a:t>
            </a:r>
            <a:r>
              <a:rPr/>
              <a:t>estimation</a:t>
            </a:r>
            <a:r>
              <a:rPr/>
              <a:t> </a:t>
            </a:r>
            <a:r>
              <a:rPr/>
              <a:t>or</a:t>
            </a:r>
            <a:r>
              <a:rPr/>
              <a:t> </a:t>
            </a:r>
            <a:r>
              <a:rPr/>
              <a:t>identification.</a:t>
            </a:r>
          </a:p>
          <a:p>
            <a:pPr lvl="0" marL="0" indent="0">
              <a:buNone/>
            </a:pPr>
          </a:p>
          <a:p>
            <a:pPr lvl="0" marL="0" indent="0">
              <a:buNone/>
            </a:pPr>
            <a:r>
              <a:rPr/>
              <a:t>An</a:t>
            </a:r>
            <a:r>
              <a:rPr/>
              <a:t> </a:t>
            </a:r>
            <a:r>
              <a:rPr/>
              <a:t>example</a:t>
            </a:r>
            <a:r>
              <a:rPr/>
              <a:t> </a:t>
            </a:r>
            <a:r>
              <a:rPr/>
              <a:t>of</a:t>
            </a:r>
            <a:r>
              <a:rPr/>
              <a:t> </a:t>
            </a:r>
            <a:r>
              <a:rPr/>
              <a:t>estimation</a:t>
            </a:r>
            <a:r>
              <a:rPr/>
              <a:t> </a:t>
            </a:r>
            <a:r>
              <a:rPr/>
              <a:t>is</a:t>
            </a:r>
            <a:r>
              <a:rPr/>
              <a:t> </a:t>
            </a:r>
            <a:r>
              <a:rPr/>
              <a:t>trying</a:t>
            </a:r>
            <a:r>
              <a:rPr/>
              <a:t> </a:t>
            </a:r>
            <a:r>
              <a:rPr/>
              <a:t>to</a:t>
            </a:r>
            <a:r>
              <a:rPr/>
              <a:t> </a:t>
            </a:r>
            <a:r>
              <a:rPr/>
              <a:t>quantify</a:t>
            </a:r>
            <a:r>
              <a:rPr/>
              <a:t> </a:t>
            </a:r>
            <a:r>
              <a:rPr/>
              <a:t>that</a:t>
            </a:r>
            <a:r>
              <a:rPr/>
              <a:t> </a:t>
            </a:r>
            <a:r>
              <a:rPr/>
              <a:t>costs</a:t>
            </a:r>
            <a:r>
              <a:rPr/>
              <a:t> </a:t>
            </a:r>
            <a:r>
              <a:rPr/>
              <a:t>associated</a:t>
            </a:r>
            <a:r>
              <a:rPr/>
              <a:t> </a:t>
            </a:r>
            <a:r>
              <a:rPr/>
              <a:t>with</a:t>
            </a:r>
            <a:r>
              <a:rPr/>
              <a:t> </a:t>
            </a:r>
            <a:r>
              <a:rPr/>
              <a:t>patients</a:t>
            </a:r>
            <a:r>
              <a:rPr/>
              <a:t> </a:t>
            </a:r>
            <a:r>
              <a:rPr/>
              <a:t>in</a:t>
            </a:r>
            <a:r>
              <a:rPr/>
              <a:t> </a:t>
            </a:r>
            <a:r>
              <a:rPr/>
              <a:t>a</a:t>
            </a:r>
            <a:r>
              <a:rPr/>
              <a:t> </a:t>
            </a:r>
            <a:r>
              <a:rPr/>
              <a:t>hospital</a:t>
            </a:r>
            <a:r>
              <a:rPr/>
              <a:t> </a:t>
            </a:r>
            <a:r>
              <a:rPr/>
              <a:t>who</a:t>
            </a:r>
            <a:r>
              <a:rPr/>
              <a:t> </a:t>
            </a:r>
            <a:r>
              <a:rPr/>
              <a:t>have</a:t>
            </a:r>
            <a:r>
              <a:rPr/>
              <a:t> </a:t>
            </a:r>
            <a:r>
              <a:rPr/>
              <a:t>an</a:t>
            </a:r>
            <a:r>
              <a:rPr/>
              <a:t> </a:t>
            </a:r>
            <a:r>
              <a:rPr/>
              <a:t>intubation</a:t>
            </a:r>
            <a:r>
              <a:rPr/>
              <a:t> </a:t>
            </a:r>
            <a:r>
              <a:rPr/>
              <a:t>failure.</a:t>
            </a:r>
            <a:r>
              <a:rPr/>
              <a:t> </a:t>
            </a:r>
            <a:r>
              <a:rPr/>
              <a:t>You</a:t>
            </a:r>
            <a:r>
              <a:rPr/>
              <a:t> </a:t>
            </a:r>
            <a:r>
              <a:rPr/>
              <a:t>already</a:t>
            </a:r>
            <a:r>
              <a:rPr/>
              <a:t> </a:t>
            </a:r>
            <a:r>
              <a:rPr/>
              <a:t>know</a:t>
            </a:r>
            <a:r>
              <a:rPr/>
              <a:t> </a:t>
            </a:r>
            <a:r>
              <a:rPr/>
              <a:t>that</a:t>
            </a:r>
            <a:r>
              <a:rPr/>
              <a:t> </a:t>
            </a:r>
            <a:r>
              <a:rPr/>
              <a:t>intubation</a:t>
            </a:r>
            <a:r>
              <a:rPr/>
              <a:t> </a:t>
            </a:r>
            <a:r>
              <a:rPr/>
              <a:t>failures</a:t>
            </a:r>
            <a:r>
              <a:rPr/>
              <a:t> </a:t>
            </a:r>
            <a:r>
              <a:rPr/>
              <a:t>are</a:t>
            </a:r>
            <a:r>
              <a:rPr/>
              <a:t> </a:t>
            </a:r>
            <a:r>
              <a:rPr/>
              <a:t>bad</a:t>
            </a:r>
            <a:r>
              <a:rPr/>
              <a:t> </a:t>
            </a:r>
            <a:r>
              <a:rPr/>
              <a:t>news,</a:t>
            </a:r>
            <a:r>
              <a:rPr/>
              <a:t> </a:t>
            </a:r>
            <a:r>
              <a:rPr/>
              <a:t>so</a:t>
            </a:r>
            <a:r>
              <a:rPr/>
              <a:t> </a:t>
            </a:r>
            <a:r>
              <a:rPr/>
              <a:t>showing</a:t>
            </a:r>
            <a:r>
              <a:rPr/>
              <a:t> </a:t>
            </a:r>
            <a:r>
              <a:rPr/>
              <a:t>that</a:t>
            </a:r>
            <a:r>
              <a:rPr/>
              <a:t> </a:t>
            </a:r>
            <a:r>
              <a:rPr/>
              <a:t>intubation</a:t>
            </a:r>
            <a:r>
              <a:rPr/>
              <a:t> </a:t>
            </a:r>
            <a:r>
              <a:rPr/>
              <a:t>failures</a:t>
            </a:r>
            <a:r>
              <a:rPr/>
              <a:t> </a:t>
            </a:r>
            <a:r>
              <a:rPr/>
              <a:t>have</a:t>
            </a:r>
            <a:r>
              <a:rPr/>
              <a:t> </a:t>
            </a:r>
            <a:r>
              <a:rPr/>
              <a:t>significantly</a:t>
            </a:r>
            <a:r>
              <a:rPr/>
              <a:t> </a:t>
            </a:r>
            <a:r>
              <a:rPr/>
              <a:t>worse</a:t>
            </a:r>
            <a:r>
              <a:rPr/>
              <a:t> </a:t>
            </a:r>
            <a:r>
              <a:rPr/>
              <a:t>outcomes</a:t>
            </a:r>
            <a:r>
              <a:rPr/>
              <a:t> </a:t>
            </a:r>
            <a:r>
              <a:rPr/>
              <a:t>than</a:t>
            </a:r>
            <a:r>
              <a:rPr/>
              <a:t> </a:t>
            </a:r>
            <a:r>
              <a:rPr/>
              <a:t>successful</a:t>
            </a:r>
            <a:r>
              <a:rPr/>
              <a:t> </a:t>
            </a:r>
            <a:r>
              <a:rPr/>
              <a:t>intubations.</a:t>
            </a:r>
            <a:r>
              <a:rPr/>
              <a:t> </a:t>
            </a:r>
            <a:r>
              <a:rPr/>
              <a:t>Rather</a:t>
            </a:r>
            <a:r>
              <a:rPr/>
              <a:t> </a:t>
            </a:r>
            <a:r>
              <a:rPr/>
              <a:t>you’d</a:t>
            </a:r>
            <a:r>
              <a:rPr/>
              <a:t> </a:t>
            </a:r>
            <a:r>
              <a:rPr/>
              <a:t>like</a:t>
            </a:r>
            <a:r>
              <a:rPr/>
              <a:t> </a:t>
            </a:r>
            <a:r>
              <a:rPr/>
              <a:t>to</a:t>
            </a:r>
            <a:r>
              <a:rPr/>
              <a:t> </a:t>
            </a:r>
            <a:r>
              <a:rPr/>
              <a:t>quantify</a:t>
            </a:r>
            <a:r>
              <a:rPr/>
              <a:t> </a:t>
            </a:r>
            <a:r>
              <a:rPr/>
              <a:t>how</a:t>
            </a:r>
            <a:r>
              <a:rPr/>
              <a:t> </a:t>
            </a:r>
            <a:r>
              <a:rPr/>
              <a:t>much</a:t>
            </a:r>
            <a:r>
              <a:rPr/>
              <a:t> </a:t>
            </a:r>
            <a:r>
              <a:rPr/>
              <a:t>this</a:t>
            </a:r>
            <a:r>
              <a:rPr/>
              <a:t> </a:t>
            </a:r>
            <a:r>
              <a:rPr/>
              <a:t>costs,</a:t>
            </a:r>
            <a:r>
              <a:rPr/>
              <a:t> </a:t>
            </a:r>
            <a:r>
              <a:rPr/>
              <a:t>in</a:t>
            </a:r>
            <a:r>
              <a:rPr/>
              <a:t> </a:t>
            </a:r>
            <a:r>
              <a:rPr/>
              <a:t>terms</a:t>
            </a:r>
            <a:r>
              <a:rPr/>
              <a:t> </a:t>
            </a:r>
            <a:r>
              <a:rPr/>
              <a:t>of</a:t>
            </a:r>
            <a:r>
              <a:rPr/>
              <a:t> </a:t>
            </a:r>
            <a:r>
              <a:rPr/>
              <a:t>money,</a:t>
            </a:r>
            <a:r>
              <a:rPr/>
              <a:t> </a:t>
            </a:r>
            <a:r>
              <a:rPr/>
              <a:t>time,</a:t>
            </a:r>
            <a:r>
              <a:rPr/>
              <a:t> </a:t>
            </a:r>
            <a:r>
              <a:rPr/>
              <a:t>and</a:t>
            </a:r>
            <a:r>
              <a:rPr/>
              <a:t> </a:t>
            </a:r>
            <a:r>
              <a:rPr/>
              <a:t>suffering,</a:t>
            </a:r>
            <a:r>
              <a:rPr/>
              <a:t> </a:t>
            </a:r>
            <a:r>
              <a:rPr/>
              <a:t>so</a:t>
            </a:r>
            <a:r>
              <a:rPr/>
              <a:t> </a:t>
            </a:r>
            <a:r>
              <a:rPr/>
              <a:t>you</a:t>
            </a:r>
            <a:r>
              <a:rPr/>
              <a:t> </a:t>
            </a:r>
            <a:r>
              <a:rPr/>
              <a:t>would</a:t>
            </a:r>
            <a:r>
              <a:rPr/>
              <a:t> </a:t>
            </a:r>
            <a:r>
              <a:rPr/>
              <a:t>have</a:t>
            </a:r>
            <a:r>
              <a:rPr/>
              <a:t> </a:t>
            </a:r>
            <a:r>
              <a:rPr/>
              <a:t>a</a:t>
            </a:r>
            <a:r>
              <a:rPr/>
              <a:t> </a:t>
            </a:r>
            <a:r>
              <a:rPr/>
              <a:t>better</a:t>
            </a:r>
            <a:r>
              <a:rPr/>
              <a:t> </a:t>
            </a:r>
            <a:r>
              <a:rPr/>
              <a:t>idea</a:t>
            </a:r>
            <a:r>
              <a:rPr/>
              <a:t> </a:t>
            </a:r>
            <a:r>
              <a:rPr/>
              <a:t>of</a:t>
            </a:r>
            <a:r>
              <a:rPr/>
              <a:t> </a:t>
            </a:r>
            <a:r>
              <a:rPr/>
              <a:t>how</a:t>
            </a:r>
            <a:r>
              <a:rPr/>
              <a:t> </a:t>
            </a:r>
            <a:r>
              <a:rPr/>
              <a:t>much</a:t>
            </a:r>
            <a:r>
              <a:rPr/>
              <a:t> </a:t>
            </a:r>
            <a:r>
              <a:rPr/>
              <a:t>effort</a:t>
            </a:r>
            <a:r>
              <a:rPr/>
              <a:t> </a:t>
            </a:r>
            <a:r>
              <a:rPr/>
              <a:t>you</a:t>
            </a:r>
            <a:r>
              <a:rPr/>
              <a:t> </a:t>
            </a:r>
            <a:r>
              <a:rPr/>
              <a:t>should</a:t>
            </a:r>
            <a:r>
              <a:rPr/>
              <a:t> </a:t>
            </a:r>
            <a:r>
              <a:rPr/>
              <a:t>spend</a:t>
            </a:r>
            <a:r>
              <a:rPr/>
              <a:t> </a:t>
            </a:r>
            <a:r>
              <a:rPr/>
              <a:t>trying</a:t>
            </a:r>
            <a:r>
              <a:rPr/>
              <a:t> </a:t>
            </a:r>
            <a:r>
              <a:rPr/>
              <a:t>to</a:t>
            </a:r>
            <a:r>
              <a:rPr/>
              <a:t> </a:t>
            </a:r>
            <a:r>
              <a:rPr/>
              <a:t>avoid</a:t>
            </a:r>
            <a:r>
              <a:rPr/>
              <a:t> </a:t>
            </a:r>
            <a:r>
              <a:rPr/>
              <a:t>intubation</a:t>
            </a:r>
            <a:r>
              <a:rPr/>
              <a:t> </a:t>
            </a:r>
            <a:r>
              <a:rPr/>
              <a:t>failures.</a:t>
            </a:r>
          </a:p>
          <a:p>
            <a:pPr lvl="0" marL="0" indent="0">
              <a:buNone/>
            </a:pPr>
          </a:p>
          <a:p>
            <a:pPr lvl="0" marL="0" indent="0">
              <a:buNone/>
            </a:pPr>
            <a:r>
              <a:rPr/>
              <a:t>Anoter</a:t>
            </a:r>
            <a:r>
              <a:rPr/>
              <a:t> </a:t>
            </a:r>
            <a:r>
              <a:rPr/>
              <a:t>example</a:t>
            </a:r>
            <a:r>
              <a:rPr/>
              <a:t> </a:t>
            </a:r>
            <a:r>
              <a:rPr/>
              <a:t>of</a:t>
            </a:r>
            <a:r>
              <a:rPr/>
              <a:t> </a:t>
            </a:r>
            <a:r>
              <a:rPr/>
              <a:t>estimation</a:t>
            </a:r>
            <a:r>
              <a:rPr/>
              <a:t> </a:t>
            </a:r>
            <a:r>
              <a:rPr/>
              <a:t>involves</a:t>
            </a:r>
            <a:r>
              <a:rPr/>
              <a:t> </a:t>
            </a:r>
            <a:r>
              <a:rPr/>
              <a:t>the</a:t>
            </a:r>
            <a:r>
              <a:rPr/>
              <a:t> </a:t>
            </a:r>
            <a:r>
              <a:rPr/>
              <a:t>study</a:t>
            </a:r>
            <a:r>
              <a:rPr/>
              <a:t> </a:t>
            </a:r>
            <a:r>
              <a:rPr/>
              <a:t>of</a:t>
            </a:r>
            <a:r>
              <a:rPr/>
              <a:t> </a:t>
            </a:r>
            <a:r>
              <a:rPr/>
              <a:t>diagnostic</a:t>
            </a:r>
            <a:r>
              <a:rPr/>
              <a:t> </a:t>
            </a:r>
            <a:r>
              <a:rPr/>
              <a:t>tests.</a:t>
            </a:r>
            <a:r>
              <a:rPr/>
              <a:t> </a:t>
            </a:r>
            <a:r>
              <a:rPr/>
              <a:t>You</a:t>
            </a:r>
            <a:r>
              <a:rPr/>
              <a:t> </a:t>
            </a:r>
            <a:r>
              <a:rPr/>
              <a:t>usually</a:t>
            </a:r>
            <a:r>
              <a:rPr/>
              <a:t> </a:t>
            </a:r>
            <a:r>
              <a:rPr/>
              <a:t>don’t</a:t>
            </a:r>
            <a:r>
              <a:rPr/>
              <a:t> </a:t>
            </a:r>
            <a:r>
              <a:rPr/>
              <a:t>wnat</a:t>
            </a:r>
            <a:r>
              <a:rPr/>
              <a:t> </a:t>
            </a:r>
            <a:r>
              <a:rPr/>
              <a:t>to</a:t>
            </a:r>
            <a:r>
              <a:rPr/>
              <a:t> </a:t>
            </a:r>
            <a:r>
              <a:rPr/>
              <a:t>prove</a:t>
            </a:r>
            <a:r>
              <a:rPr/>
              <a:t> </a:t>
            </a:r>
            <a:r>
              <a:rPr/>
              <a:t>or</a:t>
            </a:r>
            <a:r>
              <a:rPr/>
              <a:t> </a:t>
            </a:r>
            <a:r>
              <a:rPr/>
              <a:t>disprove</a:t>
            </a:r>
            <a:r>
              <a:rPr/>
              <a:t> </a:t>
            </a:r>
            <a:r>
              <a:rPr/>
              <a:t>a</a:t>
            </a:r>
            <a:r>
              <a:rPr/>
              <a:t> </a:t>
            </a:r>
            <a:r>
              <a:rPr/>
              <a:t>hypothessi</a:t>
            </a:r>
            <a:r>
              <a:rPr/>
              <a:t> </a:t>
            </a:r>
            <a:r>
              <a:rPr/>
              <a:t>involving</a:t>
            </a:r>
            <a:r>
              <a:rPr/>
              <a:t> </a:t>
            </a:r>
            <a:r>
              <a:rPr/>
              <a:t>diagnostic</a:t>
            </a:r>
            <a:r>
              <a:rPr/>
              <a:t> </a:t>
            </a:r>
            <a:r>
              <a:rPr/>
              <a:t>tests.</a:t>
            </a:r>
            <a:r>
              <a:rPr/>
              <a:t> </a:t>
            </a:r>
            <a:r>
              <a:rPr/>
              <a:t>Instead</a:t>
            </a:r>
            <a:r>
              <a:rPr/>
              <a:t> </a:t>
            </a:r>
            <a:r>
              <a:rPr/>
              <a:t>you</a:t>
            </a:r>
            <a:r>
              <a:rPr/>
              <a:t> </a:t>
            </a:r>
            <a:r>
              <a:rPr/>
              <a:t>want</a:t>
            </a:r>
            <a:r>
              <a:rPr/>
              <a:t> </a:t>
            </a:r>
            <a:r>
              <a:rPr/>
              <a:t>to</a:t>
            </a:r>
            <a:r>
              <a:rPr/>
              <a:t> </a:t>
            </a:r>
            <a:r>
              <a:rPr/>
              <a:t>measure</a:t>
            </a:r>
            <a:r>
              <a:rPr/>
              <a:t> </a:t>
            </a:r>
            <a:r>
              <a:rPr/>
              <a:t>how</a:t>
            </a:r>
            <a:r>
              <a:rPr/>
              <a:t> </a:t>
            </a:r>
            <a:r>
              <a:rPr/>
              <a:t>effective</a:t>
            </a:r>
            <a:r>
              <a:rPr/>
              <a:t> </a:t>
            </a:r>
            <a:r>
              <a:rPr/>
              <a:t>the</a:t>
            </a:r>
            <a:r>
              <a:rPr/>
              <a:t> </a:t>
            </a:r>
            <a:r>
              <a:rPr/>
              <a:t>diagnostic</a:t>
            </a:r>
            <a:r>
              <a:rPr/>
              <a:t> </a:t>
            </a:r>
            <a:r>
              <a:rPr/>
              <a:t>test</a:t>
            </a:r>
            <a:r>
              <a:rPr/>
              <a:t> </a:t>
            </a:r>
            <a:r>
              <a:rPr/>
              <a:t>is</a:t>
            </a:r>
            <a:r>
              <a:rPr/>
              <a:t> </a:t>
            </a:r>
            <a:r>
              <a:rPr/>
              <a:t>in</a:t>
            </a:r>
            <a:r>
              <a:rPr/>
              <a:t> </a:t>
            </a:r>
            <a:r>
              <a:rPr/>
              <a:t>terms</a:t>
            </a:r>
            <a:r>
              <a:rPr/>
              <a:t> </a:t>
            </a:r>
            <a:r>
              <a:rPr/>
              <a:t>of</a:t>
            </a:r>
            <a:r>
              <a:rPr/>
              <a:t> </a:t>
            </a:r>
            <a:r>
              <a:rPr/>
              <a:t>sensitivity</a:t>
            </a:r>
            <a:r>
              <a:rPr/>
              <a:t> </a:t>
            </a:r>
            <a:r>
              <a:rPr/>
              <a:t>and</a:t>
            </a:r>
            <a:r>
              <a:rPr/>
              <a:t> </a:t>
            </a:r>
            <a:r>
              <a:rPr/>
              <a:t>specificity.</a:t>
            </a:r>
          </a:p>
          <a:p>
            <a:pPr lvl="0" marL="0" indent="0">
              <a:buNone/>
            </a:pPr>
          </a:p>
          <a:p>
            <a:pPr lvl="0" marL="0" indent="0">
              <a:buNone/>
            </a:pPr>
            <a:r>
              <a:rPr/>
              <a:t>An</a:t>
            </a:r>
            <a:r>
              <a:rPr/>
              <a:t> </a:t>
            </a:r>
            <a:r>
              <a:rPr/>
              <a:t>example</a:t>
            </a:r>
            <a:r>
              <a:rPr/>
              <a:t> </a:t>
            </a:r>
            <a:r>
              <a:rPr/>
              <a:t>of</a:t>
            </a:r>
            <a:r>
              <a:rPr/>
              <a:t> </a:t>
            </a:r>
            <a:r>
              <a:rPr/>
              <a:t>identification</a:t>
            </a:r>
            <a:r>
              <a:rPr/>
              <a:t> </a:t>
            </a:r>
            <a:r>
              <a:rPr/>
              <a:t>is</a:t>
            </a:r>
            <a:r>
              <a:rPr/>
              <a:t> </a:t>
            </a:r>
            <a:r>
              <a:rPr/>
              <a:t>documenting,</a:t>
            </a:r>
            <a:r>
              <a:rPr/>
              <a:t> </a:t>
            </a:r>
            <a:r>
              <a:rPr/>
              <a:t>after</a:t>
            </a:r>
            <a:r>
              <a:rPr/>
              <a:t> </a:t>
            </a:r>
            <a:r>
              <a:rPr/>
              <a:t>a</a:t>
            </a:r>
            <a:r>
              <a:rPr/>
              <a:t> </a:t>
            </a:r>
            <a:r>
              <a:rPr/>
              <a:t>child</a:t>
            </a:r>
            <a:r>
              <a:rPr/>
              <a:t> </a:t>
            </a:r>
            <a:r>
              <a:rPr/>
              <a:t>is</a:t>
            </a:r>
            <a:r>
              <a:rPr/>
              <a:t> </a:t>
            </a:r>
            <a:r>
              <a:rPr/>
              <a:t>diagnosed</a:t>
            </a:r>
            <a:r>
              <a:rPr/>
              <a:t> </a:t>
            </a:r>
            <a:r>
              <a:rPr/>
              <a:t>with</a:t>
            </a:r>
            <a:r>
              <a:rPr/>
              <a:t> </a:t>
            </a:r>
            <a:r>
              <a:rPr/>
              <a:t>cancer,</a:t>
            </a:r>
            <a:r>
              <a:rPr/>
              <a:t> </a:t>
            </a:r>
            <a:r>
              <a:rPr/>
              <a:t>what</a:t>
            </a:r>
            <a:r>
              <a:rPr/>
              <a:t> </a:t>
            </a:r>
            <a:r>
              <a:rPr/>
              <a:t>are</a:t>
            </a:r>
            <a:r>
              <a:rPr/>
              <a:t> </a:t>
            </a:r>
            <a:r>
              <a:rPr/>
              <a:t>the</a:t>
            </a:r>
            <a:r>
              <a:rPr/>
              <a:t> </a:t>
            </a:r>
            <a:r>
              <a:rPr/>
              <a:t>experiences,</a:t>
            </a:r>
            <a:r>
              <a:rPr/>
              <a:t> </a:t>
            </a:r>
            <a:r>
              <a:rPr/>
              <a:t>emotions,</a:t>
            </a:r>
            <a:r>
              <a:rPr/>
              <a:t> </a:t>
            </a:r>
            <a:r>
              <a:rPr/>
              <a:t>and</a:t>
            </a:r>
            <a:r>
              <a:rPr/>
              <a:t> </a:t>
            </a:r>
            <a:r>
              <a:rPr/>
              <a:t>problems</a:t>
            </a:r>
            <a:r>
              <a:rPr/>
              <a:t> </a:t>
            </a:r>
            <a:r>
              <a:rPr/>
              <a:t>faced</a:t>
            </a:r>
            <a:r>
              <a:rPr/>
              <a:t> </a:t>
            </a:r>
            <a:r>
              <a:rPr/>
              <a:t>by</a:t>
            </a:r>
            <a:r>
              <a:rPr/>
              <a:t> </a:t>
            </a:r>
            <a:r>
              <a:rPr/>
              <a:t>the</a:t>
            </a:r>
            <a:r>
              <a:rPr/>
              <a:t> </a:t>
            </a:r>
            <a:r>
              <a:rPr/>
              <a:t>helathy</a:t>
            </a:r>
            <a:r>
              <a:rPr/>
              <a:t> </a:t>
            </a:r>
            <a:r>
              <a:rPr/>
              <a:t>siblings</a:t>
            </a:r>
            <a:r>
              <a:rPr/>
              <a:t> </a:t>
            </a:r>
            <a:r>
              <a:rPr/>
              <a:t>of</a:t>
            </a:r>
            <a:r>
              <a:rPr/>
              <a:t> </a:t>
            </a:r>
            <a:r>
              <a:rPr/>
              <a:t>that</a:t>
            </a:r>
            <a:r>
              <a:rPr/>
              <a:t> </a:t>
            </a:r>
            <a:r>
              <a:rPr/>
              <a:t>cancer</a:t>
            </a:r>
            <a:r>
              <a:rPr/>
              <a:t> </a:t>
            </a:r>
            <a:r>
              <a:rPr/>
              <a:t>patient.</a:t>
            </a:r>
          </a:p>
          <a:p>
            <a:pPr lvl="0" marL="0" indent="0">
              <a:buNone/>
            </a:pPr>
          </a:p>
          <a:p>
            <a:pPr lvl="0" marL="0" indent="0">
              <a:buNone/>
            </a:pPr>
            <a:r>
              <a:rPr/>
              <a:t>Another</a:t>
            </a:r>
            <a:r>
              <a:rPr/>
              <a:t> </a:t>
            </a:r>
            <a:r>
              <a:rPr/>
              <a:t>example</a:t>
            </a:r>
            <a:r>
              <a:rPr/>
              <a:t> </a:t>
            </a:r>
            <a:r>
              <a:rPr/>
              <a:t>of</a:t>
            </a:r>
            <a:r>
              <a:rPr/>
              <a:t> </a:t>
            </a:r>
            <a:r>
              <a:rPr/>
              <a:t>identification</a:t>
            </a:r>
            <a:r>
              <a:rPr/>
              <a:t> </a:t>
            </a:r>
            <a:r>
              <a:rPr/>
              <a:t>is</a:t>
            </a:r>
            <a:r>
              <a:rPr/>
              <a:t> </a:t>
            </a:r>
            <a:r>
              <a:rPr/>
              <a:t>documenting</a:t>
            </a:r>
            <a:r>
              <a:rPr/>
              <a:t> </a:t>
            </a:r>
            <a:r>
              <a:rPr/>
              <a:t>the</a:t>
            </a:r>
            <a:r>
              <a:rPr/>
              <a:t> </a:t>
            </a:r>
            <a:r>
              <a:rPr/>
              <a:t>different</a:t>
            </a:r>
            <a:r>
              <a:rPr/>
              <a:t> </a:t>
            </a:r>
            <a:r>
              <a:rPr/>
              <a:t>treatment</a:t>
            </a:r>
            <a:r>
              <a:rPr/>
              <a:t> </a:t>
            </a:r>
            <a:r>
              <a:rPr/>
              <a:t>paths</a:t>
            </a:r>
            <a:r>
              <a:rPr/>
              <a:t> </a:t>
            </a:r>
            <a:r>
              <a:rPr/>
              <a:t>used</a:t>
            </a:r>
            <a:r>
              <a:rPr/>
              <a:t> </a:t>
            </a:r>
            <a:r>
              <a:rPr/>
              <a:t>for</a:t>
            </a:r>
            <a:r>
              <a:rPr/>
              <a:t> </a:t>
            </a:r>
            <a:r>
              <a:rPr/>
              <a:t>women</a:t>
            </a:r>
            <a:r>
              <a:rPr/>
              <a:t> </a:t>
            </a:r>
            <a:r>
              <a:rPr/>
              <a:t>who</a:t>
            </a:r>
            <a:r>
              <a:rPr/>
              <a:t> </a:t>
            </a:r>
            <a:r>
              <a:rPr/>
              <a:t>are</a:t>
            </a:r>
            <a:r>
              <a:rPr/>
              <a:t> </a:t>
            </a:r>
            <a:r>
              <a:rPr/>
              <a:t>diagnosed</a:t>
            </a:r>
            <a:r>
              <a:rPr/>
              <a:t> </a:t>
            </a:r>
            <a:r>
              <a:rPr/>
              <a:t>with</a:t>
            </a:r>
            <a:r>
              <a:rPr/>
              <a:t> </a:t>
            </a:r>
            <a:r>
              <a:rPr/>
              <a:t>breast</a:t>
            </a:r>
            <a:r>
              <a:rPr/>
              <a:t> </a:t>
            </a:r>
            <a:r>
              <a:rPr/>
              <a:t>cancer.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haven’t</a:t>
            </a:r>
            <a:r>
              <a:rPr/>
              <a:t> </a:t>
            </a:r>
            <a:r>
              <a:rPr/>
              <a:t>done</a:t>
            </a:r>
            <a:r>
              <a:rPr/>
              <a:t> </a:t>
            </a:r>
            <a:r>
              <a:rPr/>
              <a:t>these</a:t>
            </a:r>
            <a:r>
              <a:rPr/>
              <a:t> </a:t>
            </a:r>
            <a:r>
              <a:rPr/>
              <a:t>readings</a:t>
            </a:r>
            <a:r>
              <a:rPr/>
              <a:t> </a:t>
            </a:r>
            <a:r>
              <a:rPr/>
              <a:t>yet,</a:t>
            </a:r>
            <a:r>
              <a:rPr/>
              <a:t> </a:t>
            </a:r>
            <a:r>
              <a:rPr/>
              <a:t>please</a:t>
            </a:r>
            <a:r>
              <a:rPr/>
              <a:t> </a:t>
            </a:r>
            <a:r>
              <a:rPr/>
              <a:t>do</a:t>
            </a:r>
            <a:r>
              <a:rPr/>
              <a:t> </a:t>
            </a:r>
            <a:r>
              <a:rPr/>
              <a:t>so</a:t>
            </a:r>
            <a:r>
              <a:rPr/>
              <a:t> </a:t>
            </a:r>
            <a:r>
              <a:rPr/>
              <a:t>before</a:t>
            </a:r>
            <a:r>
              <a:rPr/>
              <a:t> </a:t>
            </a:r>
            <a:r>
              <a:rPr/>
              <a:t>continuing</a:t>
            </a:r>
            <a:r>
              <a:rPr/>
              <a:t> </a:t>
            </a:r>
            <a:r>
              <a:rPr/>
              <a:t>with</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a</a:t>
            </a:r>
            <a:r>
              <a:rPr/>
              <a:t> </a:t>
            </a:r>
            <a:r>
              <a:rPr/>
              <a:t>research</a:t>
            </a:r>
            <a:r>
              <a:rPr/>
              <a:t> </a:t>
            </a:r>
            <a:r>
              <a:rPr/>
              <a:t>hypothesis,</a:t>
            </a:r>
            <a:r>
              <a:rPr/>
              <a:t> </a:t>
            </a:r>
            <a:r>
              <a:rPr/>
              <a:t>you</a:t>
            </a:r>
            <a:r>
              <a:rPr/>
              <a:t> </a:t>
            </a:r>
            <a:r>
              <a:rPr/>
              <a:t>should</a:t>
            </a:r>
            <a:r>
              <a:rPr/>
              <a:t> </a:t>
            </a:r>
            <a:r>
              <a:rPr/>
              <a:t>start</a:t>
            </a:r>
            <a:r>
              <a:rPr/>
              <a:t> </a:t>
            </a:r>
            <a:r>
              <a:rPr/>
              <a:t>thinking</a:t>
            </a:r>
            <a:r>
              <a:rPr/>
              <a:t> </a:t>
            </a:r>
            <a:r>
              <a:rPr/>
              <a:t>about</a:t>
            </a:r>
            <a:r>
              <a:rPr/>
              <a:t> </a:t>
            </a:r>
            <a:r>
              <a:rPr/>
              <a:t>all</a:t>
            </a:r>
            <a:r>
              <a:rPr/>
              <a:t> </a:t>
            </a:r>
            <a:r>
              <a:rPr/>
              <a:t>the</a:t>
            </a:r>
            <a:r>
              <a:rPr/>
              <a:t> </a:t>
            </a:r>
            <a:r>
              <a:rPr/>
              <a:t>variables</a:t>
            </a:r>
            <a:r>
              <a:rPr/>
              <a:t> </a:t>
            </a:r>
            <a:r>
              <a:rPr/>
              <a:t>that</a:t>
            </a:r>
            <a:r>
              <a:rPr/>
              <a:t> </a:t>
            </a:r>
            <a:r>
              <a:rPr/>
              <a:t>you</a:t>
            </a:r>
            <a:r>
              <a:rPr/>
              <a:t> </a:t>
            </a:r>
            <a:r>
              <a:rPr/>
              <a:t>will</a:t>
            </a:r>
            <a:r>
              <a:rPr/>
              <a:t> </a:t>
            </a:r>
            <a:r>
              <a:rPr/>
              <a:t>collect</a:t>
            </a:r>
            <a:r>
              <a:rPr/>
              <a:t> </a:t>
            </a:r>
            <a:r>
              <a:rPr/>
              <a:t>as</a:t>
            </a:r>
            <a:r>
              <a:rPr/>
              <a:t> </a:t>
            </a:r>
            <a:r>
              <a:rPr/>
              <a:t>part</a:t>
            </a:r>
            <a:r>
              <a:rPr/>
              <a:t> </a:t>
            </a:r>
            <a:r>
              <a:rPr/>
              <a:t>of</a:t>
            </a:r>
            <a:r>
              <a:rPr/>
              <a:t> </a:t>
            </a:r>
            <a:r>
              <a:rPr/>
              <a:t>your</a:t>
            </a:r>
            <a:r>
              <a:rPr/>
              <a:t> </a:t>
            </a:r>
            <a:r>
              <a:rPr/>
              <a:t>research.</a:t>
            </a:r>
            <a:r>
              <a:rPr/>
              <a:t> </a:t>
            </a:r>
            <a:r>
              <a:rPr/>
              <a:t>These</a:t>
            </a:r>
            <a:r>
              <a:rPr/>
              <a:t> </a:t>
            </a:r>
            <a:r>
              <a:rPr/>
              <a:t>variables</a:t>
            </a:r>
            <a:r>
              <a:rPr/>
              <a:t> </a:t>
            </a:r>
            <a:r>
              <a:rPr/>
              <a:t>are</a:t>
            </a:r>
            <a:r>
              <a:rPr/>
              <a:t> </a:t>
            </a:r>
            <a:r>
              <a:rPr/>
              <a:t>typically</a:t>
            </a:r>
            <a:r>
              <a:rPr/>
              <a:t> </a:t>
            </a:r>
            <a:r>
              <a:rPr/>
              <a:t>classified</a:t>
            </a:r>
            <a:r>
              <a:rPr/>
              <a:t> </a:t>
            </a:r>
            <a:r>
              <a:rPr/>
              <a:t>into</a:t>
            </a:r>
            <a:r>
              <a:rPr/>
              <a:t> </a:t>
            </a:r>
            <a:r>
              <a:rPr/>
              <a:t>one</a:t>
            </a:r>
            <a:r>
              <a:rPr/>
              <a:t> </a:t>
            </a:r>
            <a:r>
              <a:rPr/>
              <a:t>of</a:t>
            </a:r>
            <a:r>
              <a:rPr/>
              <a:t> </a:t>
            </a:r>
            <a:r>
              <a:rPr/>
              <a:t>three</a:t>
            </a:r>
            <a:r>
              <a:rPr/>
              <a:t> </a:t>
            </a:r>
            <a:r>
              <a:rPr/>
              <a:t>categories.</a:t>
            </a:r>
          </a:p>
          <a:p>
            <a:pPr lvl="0" marL="0" indent="0">
              <a:buNone/>
            </a:pPr>
          </a:p>
          <a:p>
            <a:pPr lvl="0" marL="0" indent="0">
              <a:buNone/>
            </a:pPr>
            <a:r>
              <a:rPr/>
              <a:t>The</a:t>
            </a:r>
            <a:r>
              <a:rPr/>
              <a:t> </a:t>
            </a:r>
            <a:r>
              <a:rPr/>
              <a:t>outcome</a:t>
            </a:r>
            <a:r>
              <a:rPr/>
              <a:t> </a:t>
            </a:r>
            <a:r>
              <a:rPr/>
              <a:t>variable,</a:t>
            </a:r>
            <a:r>
              <a:rPr/>
              <a:t> </a:t>
            </a:r>
            <a:r>
              <a:rPr/>
              <a:t>sometimes</a:t>
            </a:r>
            <a:r>
              <a:rPr/>
              <a:t> </a:t>
            </a:r>
            <a:r>
              <a:rPr/>
              <a:t>called</a:t>
            </a:r>
            <a:r>
              <a:rPr/>
              <a:t> </a:t>
            </a:r>
            <a:r>
              <a:rPr/>
              <a:t>the</a:t>
            </a:r>
            <a:r>
              <a:rPr/>
              <a:t> </a:t>
            </a:r>
            <a:r>
              <a:rPr/>
              <a:t>dependent</a:t>
            </a:r>
            <a:r>
              <a:rPr/>
              <a:t> </a:t>
            </a:r>
            <a:r>
              <a:rPr/>
              <a:t>variable</a:t>
            </a:r>
            <a:r>
              <a:rPr/>
              <a:t> </a:t>
            </a:r>
            <a:r>
              <a:rPr/>
              <a:t>or</a:t>
            </a:r>
            <a:r>
              <a:rPr/>
              <a:t> </a:t>
            </a:r>
            <a:r>
              <a:rPr/>
              <a:t>the</a:t>
            </a:r>
            <a:r>
              <a:rPr/>
              <a:t> </a:t>
            </a:r>
            <a:r>
              <a:rPr/>
              <a:t>criterion</a:t>
            </a:r>
            <a:r>
              <a:rPr/>
              <a:t> </a:t>
            </a:r>
            <a:r>
              <a:rPr/>
              <a:t>variable,</a:t>
            </a:r>
            <a:r>
              <a:rPr/>
              <a:t> </a:t>
            </a:r>
            <a:r>
              <a:rPr/>
              <a:t>measures</a:t>
            </a:r>
            <a:r>
              <a:rPr/>
              <a:t> </a:t>
            </a:r>
            <a:r>
              <a:rPr/>
              <a:t>whether</a:t>
            </a:r>
            <a:r>
              <a:rPr/>
              <a:t> </a:t>
            </a:r>
            <a:r>
              <a:rPr/>
              <a:t>your</a:t>
            </a:r>
            <a:r>
              <a:rPr/>
              <a:t> </a:t>
            </a:r>
            <a:r>
              <a:rPr/>
              <a:t>intervention</a:t>
            </a:r>
            <a:r>
              <a:rPr/>
              <a:t> </a:t>
            </a:r>
            <a:r>
              <a:rPr/>
              <a:t>makes</a:t>
            </a:r>
            <a:r>
              <a:rPr/>
              <a:t> </a:t>
            </a:r>
            <a:r>
              <a:rPr/>
              <a:t>things</a:t>
            </a:r>
            <a:r>
              <a:rPr/>
              <a:t> </a:t>
            </a:r>
            <a:r>
              <a:rPr/>
              <a:t>better.</a:t>
            </a:r>
            <a:r>
              <a:rPr/>
              <a:t> </a:t>
            </a:r>
            <a:r>
              <a:rPr/>
              <a:t>You</a:t>
            </a:r>
            <a:r>
              <a:rPr/>
              <a:t> </a:t>
            </a:r>
            <a:r>
              <a:rPr/>
              <a:t>may</a:t>
            </a:r>
            <a:r>
              <a:rPr/>
              <a:t> </a:t>
            </a:r>
            <a:r>
              <a:rPr/>
              <a:t>have</a:t>
            </a:r>
            <a:r>
              <a:rPr/>
              <a:t> </a:t>
            </a:r>
            <a:r>
              <a:rPr/>
              <a:t>more</a:t>
            </a:r>
            <a:r>
              <a:rPr/>
              <a:t> </a:t>
            </a:r>
            <a:r>
              <a:rPr/>
              <a:t>than</a:t>
            </a:r>
            <a:r>
              <a:rPr/>
              <a:t> </a:t>
            </a:r>
            <a:r>
              <a:rPr/>
              <a:t>one</a:t>
            </a:r>
            <a:r>
              <a:rPr/>
              <a:t> </a:t>
            </a:r>
            <a:r>
              <a:rPr/>
              <a:t>outcome</a:t>
            </a:r>
            <a:r>
              <a:rPr/>
              <a:t> </a:t>
            </a:r>
            <a:r>
              <a:rPr/>
              <a:t>variable,</a:t>
            </a:r>
            <a:r>
              <a:rPr/>
              <a:t> </a:t>
            </a:r>
            <a:r>
              <a:rPr/>
              <a:t>and</a:t>
            </a:r>
            <a:r>
              <a:rPr/>
              <a:t> </a:t>
            </a:r>
            <a:r>
              <a:rPr/>
              <a:t>if</a:t>
            </a:r>
            <a:r>
              <a:rPr/>
              <a:t> </a:t>
            </a:r>
            <a:r>
              <a:rPr/>
              <a:t>you</a:t>
            </a:r>
            <a:r>
              <a:rPr/>
              <a:t> </a:t>
            </a:r>
            <a:r>
              <a:rPr/>
              <a:t>do,</a:t>
            </a:r>
            <a:r>
              <a:rPr/>
              <a:t> </a:t>
            </a:r>
            <a:r>
              <a:rPr/>
              <a:t>you</a:t>
            </a:r>
            <a:r>
              <a:rPr/>
              <a:t> </a:t>
            </a:r>
            <a:r>
              <a:rPr/>
              <a:t>need</a:t>
            </a:r>
            <a:r>
              <a:rPr/>
              <a:t> </a:t>
            </a:r>
            <a:r>
              <a:rPr/>
              <a:t>to</a:t>
            </a:r>
            <a:r>
              <a:rPr/>
              <a:t> </a:t>
            </a:r>
            <a:r>
              <a:rPr/>
              <a:t>think</a:t>
            </a:r>
            <a:r>
              <a:rPr/>
              <a:t> </a:t>
            </a:r>
            <a:r>
              <a:rPr/>
              <a:t>about</a:t>
            </a:r>
            <a:r>
              <a:rPr/>
              <a:t> </a:t>
            </a:r>
            <a:r>
              <a:rPr/>
              <a:t>what</a:t>
            </a:r>
            <a:r>
              <a:rPr/>
              <a:t> </a:t>
            </a:r>
            <a:r>
              <a:rPr/>
              <a:t>it</a:t>
            </a:r>
            <a:r>
              <a:rPr/>
              <a:t> </a:t>
            </a:r>
            <a:r>
              <a:rPr/>
              <a:t>means</a:t>
            </a:r>
            <a:r>
              <a:rPr/>
              <a:t> </a:t>
            </a:r>
            <a:r>
              <a:rPr/>
              <a:t>if</a:t>
            </a:r>
            <a:r>
              <a:rPr/>
              <a:t> </a:t>
            </a:r>
            <a:r>
              <a:rPr/>
              <a:t>the</a:t>
            </a:r>
            <a:r>
              <a:rPr/>
              <a:t> </a:t>
            </a:r>
            <a:r>
              <a:rPr/>
              <a:t>different</a:t>
            </a:r>
            <a:r>
              <a:rPr/>
              <a:t> </a:t>
            </a:r>
            <a:r>
              <a:rPr/>
              <a:t>outcome</a:t>
            </a:r>
            <a:r>
              <a:rPr/>
              <a:t> </a:t>
            </a:r>
            <a:r>
              <a:rPr/>
              <a:t>measures</a:t>
            </a:r>
            <a:r>
              <a:rPr/>
              <a:t> </a:t>
            </a:r>
            <a:r>
              <a:rPr/>
              <a:t>tell</a:t>
            </a:r>
            <a:r>
              <a:rPr/>
              <a:t> </a:t>
            </a:r>
            <a:r>
              <a:rPr/>
              <a:t>you</a:t>
            </a:r>
            <a:r>
              <a:rPr/>
              <a:t> </a:t>
            </a:r>
            <a:r>
              <a:rPr/>
              <a:t>different</a:t>
            </a:r>
            <a:r>
              <a:rPr/>
              <a:t> </a:t>
            </a:r>
            <a:r>
              <a:rPr/>
              <a:t>things</a:t>
            </a:r>
            <a:r>
              <a:rPr/>
              <a:t> </a:t>
            </a:r>
            <a:r>
              <a:rPr/>
              <a:t>about</a:t>
            </a:r>
            <a:r>
              <a:rPr/>
              <a:t> </a:t>
            </a:r>
            <a:r>
              <a:rPr/>
              <a:t>whether</a:t>
            </a:r>
            <a:r>
              <a:rPr/>
              <a:t> </a:t>
            </a:r>
            <a:r>
              <a:rPr/>
              <a:t>the</a:t>
            </a:r>
            <a:r>
              <a:rPr/>
              <a:t> </a:t>
            </a:r>
            <a:r>
              <a:rPr/>
              <a:t>intervention</a:t>
            </a:r>
            <a:r>
              <a:rPr/>
              <a:t> </a:t>
            </a:r>
            <a:r>
              <a:rPr/>
              <a:t>is</a:t>
            </a:r>
            <a:r>
              <a:rPr/>
              <a:t> </a:t>
            </a:r>
            <a:r>
              <a:rPr/>
              <a:t>actually</a:t>
            </a:r>
            <a:r>
              <a:rPr/>
              <a:t> </a:t>
            </a:r>
            <a:r>
              <a:rPr/>
              <a:t>making</a:t>
            </a:r>
            <a:r>
              <a:rPr/>
              <a:t> </a:t>
            </a:r>
            <a:r>
              <a:rPr/>
              <a:t>things</a:t>
            </a:r>
            <a:r>
              <a:rPr/>
              <a:t> </a:t>
            </a:r>
            <a:r>
              <a:rPr/>
              <a:t>better.</a:t>
            </a:r>
          </a:p>
          <a:p>
            <a:pPr lvl="0" marL="0" indent="0">
              <a:buNone/>
            </a:pPr>
          </a:p>
          <a:p>
            <a:pPr lvl="0" marL="0" indent="0">
              <a:buNone/>
            </a:pPr>
            <a:r>
              <a:rPr/>
              <a:t>The</a:t>
            </a:r>
            <a:r>
              <a:rPr/>
              <a:t> </a:t>
            </a:r>
            <a:r>
              <a:rPr/>
              <a:t>independent</a:t>
            </a:r>
            <a:r>
              <a:rPr/>
              <a:t> </a:t>
            </a:r>
            <a:r>
              <a:rPr/>
              <a:t>variable</a:t>
            </a:r>
            <a:r>
              <a:rPr/>
              <a:t> </a:t>
            </a:r>
            <a:r>
              <a:rPr/>
              <a:t>is</a:t>
            </a:r>
            <a:r>
              <a:rPr/>
              <a:t> </a:t>
            </a:r>
            <a:r>
              <a:rPr/>
              <a:t>either</a:t>
            </a:r>
            <a:r>
              <a:rPr/>
              <a:t> </a:t>
            </a:r>
            <a:r>
              <a:rPr/>
              <a:t>the</a:t>
            </a:r>
            <a:r>
              <a:rPr/>
              <a:t> </a:t>
            </a:r>
            <a:r>
              <a:rPr/>
              <a:t>intervention</a:t>
            </a:r>
            <a:r>
              <a:rPr/>
              <a:t> </a:t>
            </a:r>
            <a:r>
              <a:rPr/>
              <a:t>or</a:t>
            </a:r>
            <a:r>
              <a:rPr/>
              <a:t> </a:t>
            </a:r>
            <a:r>
              <a:rPr/>
              <a:t>exposure</a:t>
            </a:r>
            <a:r>
              <a:rPr/>
              <a:t> </a:t>
            </a:r>
            <a:r>
              <a:rPr/>
              <a:t>that</a:t>
            </a:r>
            <a:r>
              <a:rPr/>
              <a:t> </a:t>
            </a:r>
            <a:r>
              <a:rPr/>
              <a:t>you</a:t>
            </a:r>
            <a:r>
              <a:rPr/>
              <a:t> </a:t>
            </a:r>
            <a:r>
              <a:rPr/>
              <a:t>are</a:t>
            </a:r>
            <a:r>
              <a:rPr/>
              <a:t> </a:t>
            </a:r>
            <a:r>
              <a:rPr/>
              <a:t>studying</a:t>
            </a:r>
            <a:r>
              <a:rPr/>
              <a:t> </a:t>
            </a:r>
            <a:r>
              <a:rPr/>
              <a:t>or</a:t>
            </a:r>
            <a:r>
              <a:rPr/>
              <a:t> </a:t>
            </a:r>
            <a:r>
              <a:rPr/>
              <a:t>other</a:t>
            </a:r>
            <a:r>
              <a:rPr/>
              <a:t> </a:t>
            </a:r>
            <a:r>
              <a:rPr/>
              <a:t>variaibles</a:t>
            </a:r>
            <a:r>
              <a:rPr/>
              <a:t> </a:t>
            </a:r>
            <a:r>
              <a:rPr/>
              <a:t>that</a:t>
            </a:r>
            <a:r>
              <a:rPr/>
              <a:t> </a:t>
            </a:r>
            <a:r>
              <a:rPr/>
              <a:t>are</a:t>
            </a:r>
            <a:r>
              <a:rPr/>
              <a:t> </a:t>
            </a:r>
            <a:r>
              <a:rPr/>
              <a:t>of</a:t>
            </a:r>
            <a:r>
              <a:rPr/>
              <a:t> </a:t>
            </a:r>
            <a:r>
              <a:rPr/>
              <a:t>direct</a:t>
            </a:r>
            <a:r>
              <a:rPr/>
              <a:t> </a:t>
            </a:r>
            <a:r>
              <a:rPr/>
              <a:t>interest.</a:t>
            </a:r>
            <a:r>
              <a:rPr/>
              <a:t> </a:t>
            </a:r>
            <a:r>
              <a:rPr/>
              <a:t>Your</a:t>
            </a:r>
            <a:r>
              <a:rPr/>
              <a:t> </a:t>
            </a:r>
            <a:r>
              <a:rPr/>
              <a:t>book</a:t>
            </a:r>
            <a:r>
              <a:rPr/>
              <a:t> </a:t>
            </a:r>
            <a:r>
              <a:rPr/>
              <a:t>makes</a:t>
            </a:r>
            <a:r>
              <a:rPr/>
              <a:t> </a:t>
            </a:r>
            <a:r>
              <a:rPr/>
              <a:t>an</a:t>
            </a:r>
            <a:r>
              <a:rPr/>
              <a:t> </a:t>
            </a:r>
            <a:r>
              <a:rPr/>
              <a:t>additional</a:t>
            </a:r>
            <a:r>
              <a:rPr/>
              <a:t> </a:t>
            </a:r>
            <a:r>
              <a:rPr/>
              <a:t>distinction</a:t>
            </a:r>
            <a:r>
              <a:rPr/>
              <a:t> </a:t>
            </a:r>
            <a:r>
              <a:rPr/>
              <a:t>that</a:t>
            </a:r>
            <a:r>
              <a:rPr/>
              <a:t> </a:t>
            </a:r>
            <a:r>
              <a:rPr/>
              <a:t>I</a:t>
            </a:r>
            <a:r>
              <a:rPr/>
              <a:t> </a:t>
            </a:r>
            <a:r>
              <a:rPr/>
              <a:t>normally</a:t>
            </a:r>
            <a:r>
              <a:rPr/>
              <a:t> </a:t>
            </a:r>
            <a:r>
              <a:rPr/>
              <a:t>don’t</a:t>
            </a:r>
            <a:r>
              <a:rPr/>
              <a:t> </a:t>
            </a:r>
            <a:r>
              <a:rPr/>
              <a:t>mention.</a:t>
            </a:r>
            <a:r>
              <a:rPr/>
              <a:t> </a:t>
            </a:r>
            <a:r>
              <a:rPr/>
              <a:t>They</a:t>
            </a:r>
            <a:r>
              <a:rPr/>
              <a:t> </a:t>
            </a:r>
            <a:r>
              <a:rPr/>
              <a:t>describe</a:t>
            </a:r>
            <a:r>
              <a:rPr/>
              <a:t> </a:t>
            </a:r>
            <a:r>
              <a:rPr/>
              <a:t>an</a:t>
            </a:r>
            <a:r>
              <a:rPr/>
              <a:t> </a:t>
            </a:r>
            <a:r>
              <a:rPr/>
              <a:t>active</a:t>
            </a:r>
            <a:r>
              <a:rPr/>
              <a:t> </a:t>
            </a:r>
            <a:r>
              <a:rPr/>
              <a:t>independent</a:t>
            </a:r>
            <a:r>
              <a:rPr/>
              <a:t> </a:t>
            </a:r>
            <a:r>
              <a:rPr/>
              <a:t>variable</a:t>
            </a:r>
            <a:r>
              <a:rPr/>
              <a:t> </a:t>
            </a:r>
            <a:r>
              <a:rPr/>
              <a:t>as</a:t>
            </a:r>
            <a:r>
              <a:rPr/>
              <a:t> </a:t>
            </a:r>
            <a:r>
              <a:rPr/>
              <a:t>one</a:t>
            </a:r>
            <a:r>
              <a:rPr/>
              <a:t> </a:t>
            </a:r>
            <a:r>
              <a:rPr/>
              <a:t>that</a:t>
            </a:r>
            <a:r>
              <a:rPr/>
              <a:t> </a:t>
            </a:r>
            <a:r>
              <a:rPr/>
              <a:t>can</a:t>
            </a:r>
            <a:r>
              <a:rPr/>
              <a:t> </a:t>
            </a:r>
            <a:r>
              <a:rPr/>
              <a:t>be</a:t>
            </a:r>
            <a:r>
              <a:rPr/>
              <a:t> </a:t>
            </a:r>
            <a:r>
              <a:rPr/>
              <a:t>manipulated</a:t>
            </a:r>
            <a:r>
              <a:rPr/>
              <a:t> </a:t>
            </a:r>
            <a:r>
              <a:rPr/>
              <a:t>and</a:t>
            </a:r>
            <a:r>
              <a:rPr/>
              <a:t> </a:t>
            </a:r>
            <a:r>
              <a:rPr/>
              <a:t>is,</a:t>
            </a:r>
            <a:r>
              <a:rPr/>
              <a:t> </a:t>
            </a:r>
            <a:r>
              <a:rPr/>
              <a:t>therefore,</a:t>
            </a:r>
            <a:r>
              <a:rPr/>
              <a:t> </a:t>
            </a:r>
            <a:r>
              <a:rPr/>
              <a:t>suited</a:t>
            </a:r>
            <a:r>
              <a:rPr/>
              <a:t> </a:t>
            </a:r>
            <a:r>
              <a:rPr/>
              <a:t>for</a:t>
            </a:r>
            <a:r>
              <a:rPr/>
              <a:t> </a:t>
            </a:r>
            <a:r>
              <a:rPr/>
              <a:t>experimental</a:t>
            </a:r>
            <a:r>
              <a:rPr/>
              <a:t> </a:t>
            </a:r>
            <a:r>
              <a:rPr/>
              <a:t>studies.</a:t>
            </a:r>
            <a:r>
              <a:rPr/>
              <a:t> </a:t>
            </a:r>
            <a:r>
              <a:rPr/>
              <a:t>In</a:t>
            </a:r>
            <a:r>
              <a:rPr/>
              <a:t> </a:t>
            </a:r>
            <a:r>
              <a:rPr/>
              <a:t>contrast,</a:t>
            </a:r>
            <a:r>
              <a:rPr/>
              <a:t> </a:t>
            </a:r>
            <a:r>
              <a:rPr/>
              <a:t>atrribute</a:t>
            </a:r>
            <a:r>
              <a:rPr/>
              <a:t> </a:t>
            </a:r>
            <a:r>
              <a:rPr/>
              <a:t>independent</a:t>
            </a:r>
            <a:r>
              <a:rPr/>
              <a:t> </a:t>
            </a:r>
            <a:r>
              <a:rPr/>
              <a:t>variables</a:t>
            </a:r>
            <a:r>
              <a:rPr/>
              <a:t> </a:t>
            </a:r>
            <a:r>
              <a:rPr/>
              <a:t>cannot</a:t>
            </a:r>
            <a:r>
              <a:rPr/>
              <a:t> </a:t>
            </a:r>
            <a:r>
              <a:rPr/>
              <a:t>be</a:t>
            </a:r>
            <a:r>
              <a:rPr/>
              <a:t> </a:t>
            </a:r>
            <a:r>
              <a:rPr/>
              <a:t>manipulated.</a:t>
            </a:r>
            <a:r>
              <a:rPr/>
              <a:t> </a:t>
            </a:r>
            <a:r>
              <a:rPr/>
              <a:t>Most</a:t>
            </a:r>
            <a:r>
              <a:rPr/>
              <a:t> </a:t>
            </a:r>
            <a:r>
              <a:rPr/>
              <a:t>demographic</a:t>
            </a:r>
            <a:r>
              <a:rPr/>
              <a:t> </a:t>
            </a:r>
            <a:r>
              <a:rPr/>
              <a:t>variables,</a:t>
            </a:r>
            <a:r>
              <a:rPr/>
              <a:t> </a:t>
            </a:r>
            <a:r>
              <a:rPr/>
              <a:t>if</a:t>
            </a:r>
            <a:r>
              <a:rPr/>
              <a:t> </a:t>
            </a:r>
            <a:r>
              <a:rPr/>
              <a:t>they</a:t>
            </a:r>
            <a:r>
              <a:rPr/>
              <a:t> </a:t>
            </a:r>
            <a:r>
              <a:rPr/>
              <a:t>are</a:t>
            </a:r>
            <a:r>
              <a:rPr/>
              <a:t> </a:t>
            </a:r>
            <a:r>
              <a:rPr/>
              <a:t>used</a:t>
            </a:r>
            <a:r>
              <a:rPr/>
              <a:t> </a:t>
            </a:r>
            <a:r>
              <a:rPr/>
              <a:t>as</a:t>
            </a:r>
            <a:r>
              <a:rPr/>
              <a:t> </a:t>
            </a:r>
            <a:r>
              <a:rPr/>
              <a:t>independent</a:t>
            </a:r>
            <a:r>
              <a:rPr/>
              <a:t> </a:t>
            </a:r>
            <a:r>
              <a:rPr/>
              <a:t>variables,</a:t>
            </a:r>
            <a:r>
              <a:rPr/>
              <a:t> </a:t>
            </a:r>
            <a:r>
              <a:rPr/>
              <a:t>represent</a:t>
            </a:r>
            <a:r>
              <a:rPr/>
              <a:t> </a:t>
            </a:r>
            <a:r>
              <a:rPr/>
              <a:t>attribute</a:t>
            </a:r>
            <a:r>
              <a:rPr/>
              <a:t> </a:t>
            </a:r>
            <a:r>
              <a:rPr/>
              <a:t>variables.</a:t>
            </a:r>
            <a:r>
              <a:rPr/>
              <a:t> </a:t>
            </a:r>
            <a:r>
              <a:rPr/>
              <a:t>You</a:t>
            </a:r>
            <a:r>
              <a:rPr/>
              <a:t> </a:t>
            </a:r>
            <a:r>
              <a:rPr/>
              <a:t>can’t</a:t>
            </a:r>
            <a:r>
              <a:rPr/>
              <a:t> </a:t>
            </a:r>
            <a:r>
              <a:rPr/>
              <a:t>manipulate</a:t>
            </a:r>
            <a:r>
              <a:rPr/>
              <a:t> </a:t>
            </a:r>
            <a:r>
              <a:rPr/>
              <a:t>someone’s</a:t>
            </a:r>
            <a:r>
              <a:rPr/>
              <a:t> </a:t>
            </a:r>
            <a:r>
              <a:rPr/>
              <a:t>gender.</a:t>
            </a:r>
          </a:p>
          <a:p>
            <a:pPr lvl="0" marL="0" indent="0">
              <a:buNone/>
            </a:pPr>
          </a:p>
          <a:p>
            <a:pPr lvl="0" marL="0" indent="0">
              <a:buNone/>
            </a:pPr>
            <a:r>
              <a:rPr/>
              <a:t>Covariates,</a:t>
            </a:r>
            <a:r>
              <a:rPr/>
              <a:t> </a:t>
            </a:r>
            <a:r>
              <a:rPr/>
              <a:t>sometimes</a:t>
            </a:r>
            <a:r>
              <a:rPr/>
              <a:t> </a:t>
            </a:r>
            <a:r>
              <a:rPr/>
              <a:t>called</a:t>
            </a:r>
            <a:r>
              <a:rPr/>
              <a:t> </a:t>
            </a:r>
            <a:r>
              <a:rPr/>
              <a:t>extraneous</a:t>
            </a:r>
            <a:r>
              <a:rPr/>
              <a:t> </a:t>
            </a:r>
            <a:r>
              <a:rPr/>
              <a:t>variables</a:t>
            </a:r>
            <a:r>
              <a:rPr/>
              <a:t> </a:t>
            </a:r>
            <a:r>
              <a:rPr/>
              <a:t>are</a:t>
            </a:r>
            <a:r>
              <a:rPr/>
              <a:t> </a:t>
            </a:r>
            <a:r>
              <a:rPr/>
              <a:t>variables</a:t>
            </a:r>
            <a:r>
              <a:rPr/>
              <a:t> </a:t>
            </a:r>
            <a:r>
              <a:rPr/>
              <a:t>that</a:t>
            </a:r>
            <a:r>
              <a:rPr/>
              <a:t> </a:t>
            </a:r>
            <a:r>
              <a:rPr/>
              <a:t>are</a:t>
            </a:r>
            <a:r>
              <a:rPr/>
              <a:t> </a:t>
            </a:r>
            <a:r>
              <a:rPr/>
              <a:t>not</a:t>
            </a:r>
            <a:r>
              <a:rPr/>
              <a:t> </a:t>
            </a:r>
            <a:r>
              <a:rPr/>
              <a:t>of</a:t>
            </a:r>
            <a:r>
              <a:rPr/>
              <a:t> </a:t>
            </a:r>
            <a:r>
              <a:rPr/>
              <a:t>direct</a:t>
            </a:r>
            <a:r>
              <a:rPr/>
              <a:t> </a:t>
            </a:r>
            <a:r>
              <a:rPr/>
              <a:t>interest</a:t>
            </a:r>
            <a:r>
              <a:rPr/>
              <a:t> </a:t>
            </a:r>
            <a:r>
              <a:rPr/>
              <a:t>but</a:t>
            </a:r>
            <a:r>
              <a:rPr/>
              <a:t> </a:t>
            </a:r>
            <a:r>
              <a:rPr/>
              <a:t>which</a:t>
            </a:r>
            <a:r>
              <a:rPr/>
              <a:t> </a:t>
            </a:r>
            <a:r>
              <a:rPr/>
              <a:t>can</a:t>
            </a:r>
            <a:r>
              <a:rPr/>
              <a:t> </a:t>
            </a:r>
            <a:r>
              <a:rPr/>
              <a:t>influence</a:t>
            </a:r>
            <a:r>
              <a:rPr/>
              <a:t> </a:t>
            </a:r>
            <a:r>
              <a:rPr/>
              <a:t>your</a:t>
            </a:r>
            <a:r>
              <a:rPr/>
              <a:t> </a:t>
            </a:r>
            <a:r>
              <a:rPr/>
              <a:t>outcome.</a:t>
            </a:r>
            <a:r>
              <a:rPr/>
              <a:t> </a:t>
            </a:r>
            <a:r>
              <a:rPr/>
              <a:t>You</a:t>
            </a:r>
            <a:r>
              <a:rPr/>
              <a:t> </a:t>
            </a:r>
            <a:r>
              <a:rPr/>
              <a:t>include</a:t>
            </a:r>
            <a:r>
              <a:rPr/>
              <a:t> </a:t>
            </a:r>
            <a:r>
              <a:rPr/>
              <a:t>these</a:t>
            </a:r>
            <a:r>
              <a:rPr/>
              <a:t> </a:t>
            </a:r>
            <a:r>
              <a:rPr/>
              <a:t>variables</a:t>
            </a:r>
            <a:r>
              <a:rPr/>
              <a:t> </a:t>
            </a:r>
            <a:r>
              <a:rPr/>
              <a:t>because</a:t>
            </a:r>
            <a:r>
              <a:rPr/>
              <a:t> </a:t>
            </a:r>
            <a:r>
              <a:rPr/>
              <a:t>failure</a:t>
            </a:r>
            <a:r>
              <a:rPr/>
              <a:t> </a:t>
            </a:r>
            <a:r>
              <a:rPr/>
              <a:t>to</a:t>
            </a:r>
            <a:r>
              <a:rPr/>
              <a:t> </a:t>
            </a:r>
            <a:r>
              <a:rPr/>
              <a:t>properly</a:t>
            </a:r>
            <a:r>
              <a:rPr/>
              <a:t> </a:t>
            </a:r>
            <a:r>
              <a:rPr/>
              <a:t>account</a:t>
            </a:r>
            <a:r>
              <a:rPr/>
              <a:t> </a:t>
            </a:r>
            <a:r>
              <a:rPr/>
              <a:t>for</a:t>
            </a:r>
            <a:r>
              <a:rPr/>
              <a:t> </a:t>
            </a:r>
            <a:r>
              <a:rPr/>
              <a:t>them</a:t>
            </a:r>
            <a:r>
              <a:rPr/>
              <a:t> </a:t>
            </a:r>
            <a:r>
              <a:rPr/>
              <a:t>might</a:t>
            </a:r>
            <a:r>
              <a:rPr/>
              <a:t> </a:t>
            </a:r>
            <a:r>
              <a:rPr/>
              <a:t>raise</a:t>
            </a:r>
            <a:r>
              <a:rPr/>
              <a:t> </a:t>
            </a:r>
            <a:r>
              <a:rPr/>
              <a:t>questions</a:t>
            </a:r>
            <a:r>
              <a:rPr/>
              <a:t> </a:t>
            </a:r>
            <a:r>
              <a:rPr/>
              <a:t>about</a:t>
            </a:r>
            <a:r>
              <a:rPr/>
              <a:t> </a:t>
            </a:r>
            <a:r>
              <a:rPr/>
              <a:t>the</a:t>
            </a:r>
            <a:r>
              <a:rPr/>
              <a:t> </a:t>
            </a:r>
            <a:r>
              <a:rPr/>
              <a:t>validity</a:t>
            </a:r>
            <a:r>
              <a:rPr/>
              <a:t> </a:t>
            </a:r>
            <a:r>
              <a:rPr/>
              <a:t>of</a:t>
            </a:r>
            <a:r>
              <a:rPr/>
              <a:t> </a:t>
            </a:r>
            <a:r>
              <a:rPr/>
              <a:t>your</a:t>
            </a:r>
            <a:r>
              <a:rPr/>
              <a:t> </a:t>
            </a:r>
            <a:r>
              <a:rPr/>
              <a:t>research.</a:t>
            </a:r>
          </a:p>
          <a:p>
            <a:pPr lvl="0" marL="0" indent="0">
              <a:buNone/>
            </a:pPr>
          </a:p>
          <a:p>
            <a:pPr lvl="0" marL="0" indent="0">
              <a:buNone/>
            </a:pPr>
            <a:r>
              <a:rPr/>
              <a:t>You</a:t>
            </a:r>
            <a:r>
              <a:rPr/>
              <a:t> </a:t>
            </a:r>
            <a:r>
              <a:rPr/>
              <a:t>also</a:t>
            </a:r>
            <a:r>
              <a:rPr/>
              <a:t> </a:t>
            </a:r>
            <a:r>
              <a:rPr/>
              <a:t>might</a:t>
            </a:r>
            <a:r>
              <a:rPr/>
              <a:t> </a:t>
            </a:r>
            <a:r>
              <a:rPr/>
              <a:t>measure</a:t>
            </a:r>
            <a:r>
              <a:rPr/>
              <a:t> </a:t>
            </a:r>
            <a:r>
              <a:rPr/>
              <a:t>covariates</a:t>
            </a:r>
            <a:r>
              <a:rPr/>
              <a:t> </a:t>
            </a:r>
            <a:r>
              <a:rPr/>
              <a:t>because</a:t>
            </a:r>
            <a:r>
              <a:rPr/>
              <a:t> </a:t>
            </a:r>
            <a:r>
              <a:rPr/>
              <a:t>they</a:t>
            </a:r>
            <a:r>
              <a:rPr/>
              <a:t> </a:t>
            </a:r>
            <a:r>
              <a:rPr/>
              <a:t>help</a:t>
            </a:r>
            <a:r>
              <a:rPr/>
              <a:t> </a:t>
            </a:r>
            <a:r>
              <a:rPr/>
              <a:t>you</a:t>
            </a:r>
            <a:r>
              <a:rPr/>
              <a:t> </a:t>
            </a:r>
            <a:r>
              <a:rPr/>
              <a:t>define</a:t>
            </a:r>
            <a:r>
              <a:rPr/>
              <a:t> </a:t>
            </a:r>
            <a:r>
              <a:rPr/>
              <a:t>characteristics</a:t>
            </a:r>
            <a:r>
              <a:rPr/>
              <a:t> </a:t>
            </a:r>
            <a:r>
              <a:rPr/>
              <a:t>of</a:t>
            </a:r>
            <a:r>
              <a:rPr/>
              <a:t> </a:t>
            </a:r>
            <a:r>
              <a:rPr/>
              <a:t>the</a:t>
            </a:r>
            <a:r>
              <a:rPr/>
              <a:t> </a:t>
            </a:r>
            <a:r>
              <a:rPr/>
              <a:t>patient</a:t>
            </a:r>
            <a:r>
              <a:rPr/>
              <a:t> </a:t>
            </a:r>
            <a:r>
              <a:rPr/>
              <a:t>population</a:t>
            </a:r>
            <a:r>
              <a:rPr/>
              <a:t> </a:t>
            </a:r>
            <a:r>
              <a:rPr/>
              <a:t>that</a:t>
            </a:r>
            <a:r>
              <a:rPr/>
              <a:t> </a:t>
            </a:r>
            <a:r>
              <a:rPr/>
              <a:t>you</a:t>
            </a:r>
            <a:r>
              <a:rPr/>
              <a:t> </a:t>
            </a:r>
            <a:r>
              <a:rPr/>
              <a:t>are</a:t>
            </a:r>
            <a:r>
              <a:rPr/>
              <a:t> </a:t>
            </a:r>
            <a:r>
              <a:rPr/>
              <a:t>using,</a:t>
            </a:r>
            <a:r>
              <a:rPr/>
              <a:t> </a:t>
            </a:r>
            <a:r>
              <a:rPr/>
              <a:t>so</a:t>
            </a:r>
            <a:r>
              <a:rPr/>
              <a:t> </a:t>
            </a:r>
            <a:r>
              <a:rPr/>
              <a:t>others</a:t>
            </a:r>
            <a:r>
              <a:rPr/>
              <a:t> </a:t>
            </a:r>
            <a:r>
              <a:rPr/>
              <a:t>might</a:t>
            </a:r>
            <a:r>
              <a:rPr/>
              <a:t> </a:t>
            </a:r>
            <a:r>
              <a:rPr/>
              <a:t>look</a:t>
            </a:r>
            <a:r>
              <a:rPr/>
              <a:t> </a:t>
            </a:r>
            <a:r>
              <a:rPr/>
              <a:t>at</a:t>
            </a:r>
            <a:r>
              <a:rPr/>
              <a:t> </a:t>
            </a:r>
            <a:r>
              <a:rPr/>
              <a:t>the</a:t>
            </a:r>
            <a:r>
              <a:rPr/>
              <a:t> </a:t>
            </a:r>
            <a:r>
              <a:rPr/>
              <a:t>descriptive</a:t>
            </a:r>
            <a:r>
              <a:rPr/>
              <a:t> </a:t>
            </a:r>
            <a:r>
              <a:rPr/>
              <a:t>statistics</a:t>
            </a:r>
            <a:r>
              <a:rPr/>
              <a:t> </a:t>
            </a:r>
            <a:r>
              <a:rPr/>
              <a:t>on</a:t>
            </a:r>
            <a:r>
              <a:rPr/>
              <a:t> </a:t>
            </a:r>
            <a:r>
              <a:rPr/>
              <a:t>these</a:t>
            </a:r>
            <a:r>
              <a:rPr/>
              <a:t> </a:t>
            </a:r>
            <a:r>
              <a:rPr/>
              <a:t>variables</a:t>
            </a:r>
            <a:r>
              <a:rPr/>
              <a:t> </a:t>
            </a:r>
            <a:r>
              <a:rPr/>
              <a:t>to</a:t>
            </a:r>
            <a:r>
              <a:rPr/>
              <a:t> </a:t>
            </a:r>
            <a:r>
              <a:rPr/>
              <a:t>help</a:t>
            </a:r>
            <a:r>
              <a:rPr/>
              <a:t> </a:t>
            </a:r>
            <a:r>
              <a:rPr/>
              <a:t>answer</a:t>
            </a:r>
            <a:r>
              <a:rPr/>
              <a:t> </a:t>
            </a:r>
            <a:r>
              <a:rPr/>
              <a:t>the</a:t>
            </a:r>
            <a:r>
              <a:rPr/>
              <a:t> </a:t>
            </a:r>
            <a:r>
              <a:rPr/>
              <a:t>question</a:t>
            </a:r>
            <a:r>
              <a:rPr/>
              <a:t> </a:t>
            </a:r>
            <a:r>
              <a:rPr/>
              <a:t>“</a:t>
            </a:r>
            <a:r>
              <a:rPr/>
              <a:t>How</a:t>
            </a:r>
            <a:r>
              <a:rPr/>
              <a:t> </a:t>
            </a:r>
            <a:r>
              <a:rPr/>
              <a:t>similar</a:t>
            </a:r>
            <a:r>
              <a:rPr/>
              <a:t> </a:t>
            </a:r>
            <a:r>
              <a:rPr/>
              <a:t>are</a:t>
            </a:r>
            <a:r>
              <a:rPr/>
              <a:t> </a:t>
            </a:r>
            <a:r>
              <a:rPr/>
              <a:t>my</a:t>
            </a:r>
            <a:r>
              <a:rPr/>
              <a:t> </a:t>
            </a:r>
            <a:r>
              <a:rPr/>
              <a:t>patients</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makes</a:t>
            </a:r>
            <a:r>
              <a:rPr/>
              <a:t> </a:t>
            </a:r>
            <a:r>
              <a:rPr/>
              <a:t>an</a:t>
            </a:r>
            <a:r>
              <a:rPr/>
              <a:t> </a:t>
            </a:r>
            <a:r>
              <a:rPr/>
              <a:t>interesting</a:t>
            </a:r>
            <a:r>
              <a:rPr/>
              <a:t> </a:t>
            </a:r>
            <a:r>
              <a:rPr/>
              <a:t>distinction</a:t>
            </a:r>
            <a:r>
              <a:rPr/>
              <a:t> </a:t>
            </a:r>
            <a:r>
              <a:rPr/>
              <a:t>between</a:t>
            </a:r>
            <a:r>
              <a:rPr/>
              <a:t> </a:t>
            </a:r>
            <a:r>
              <a:rPr/>
              <a:t>difference</a:t>
            </a:r>
            <a:r>
              <a:rPr/>
              <a:t> </a:t>
            </a:r>
            <a:r>
              <a:rPr/>
              <a:t>analyses</a:t>
            </a:r>
            <a:r>
              <a:rPr/>
              <a:t> </a:t>
            </a:r>
            <a:r>
              <a:rPr/>
              <a:t>and</a:t>
            </a:r>
            <a:r>
              <a:rPr/>
              <a:t> </a:t>
            </a:r>
            <a:r>
              <a:rPr/>
              <a:t>associational</a:t>
            </a:r>
            <a:r>
              <a:rPr/>
              <a:t> </a:t>
            </a:r>
            <a:r>
              <a:rPr/>
              <a:t>analysis.</a:t>
            </a:r>
            <a:r>
              <a:rPr/>
              <a:t> </a:t>
            </a:r>
            <a:r>
              <a:rPr/>
              <a:t>A</a:t>
            </a:r>
            <a:r>
              <a:rPr/>
              <a:t> </a:t>
            </a:r>
            <a:r>
              <a:rPr/>
              <a:t>difference</a:t>
            </a:r>
            <a:r>
              <a:rPr/>
              <a:t> </a:t>
            </a:r>
            <a:r>
              <a:rPr/>
              <a:t>analysis</a:t>
            </a:r>
            <a:r>
              <a:rPr/>
              <a:t> </a:t>
            </a:r>
            <a:r>
              <a:rPr/>
              <a:t>involve</a:t>
            </a:r>
            <a:r>
              <a:rPr/>
              <a:t> </a:t>
            </a:r>
            <a:r>
              <a:rPr/>
              <a:t>a</a:t>
            </a:r>
            <a:r>
              <a:rPr/>
              <a:t> </a:t>
            </a:r>
            <a:r>
              <a:rPr/>
              <a:t>comparison</a:t>
            </a:r>
            <a:r>
              <a:rPr/>
              <a:t> </a:t>
            </a:r>
            <a:r>
              <a:rPr/>
              <a:t>of</a:t>
            </a:r>
            <a:r>
              <a:rPr/>
              <a:t> </a:t>
            </a:r>
            <a:r>
              <a:rPr/>
              <a:t>two</a:t>
            </a:r>
            <a:r>
              <a:rPr/>
              <a:t> </a:t>
            </a:r>
            <a:r>
              <a:rPr/>
              <a:t>group.</a:t>
            </a:r>
            <a:r>
              <a:rPr/>
              <a:t> </a:t>
            </a:r>
            <a:r>
              <a:rPr/>
              <a:t>If</a:t>
            </a:r>
            <a:r>
              <a:rPr/>
              <a:t> </a:t>
            </a:r>
            <a:r>
              <a:rPr/>
              <a:t>A</a:t>
            </a:r>
            <a:r>
              <a:rPr/>
              <a:t> </a:t>
            </a:r>
            <a:r>
              <a:rPr/>
              <a:t>-</a:t>
            </a:r>
            <a:r>
              <a:rPr/>
              <a:t> </a:t>
            </a:r>
            <a:r>
              <a:rPr/>
              <a:t>B</a:t>
            </a:r>
            <a:r>
              <a:rPr/>
              <a:t> </a:t>
            </a:r>
            <a:r>
              <a:rPr/>
              <a:t>is</a:t>
            </a:r>
            <a:r>
              <a:rPr/>
              <a:t> </a:t>
            </a:r>
            <a:r>
              <a:rPr/>
              <a:t>greater</a:t>
            </a:r>
            <a:r>
              <a:rPr/>
              <a:t> </a:t>
            </a:r>
            <a:r>
              <a:rPr/>
              <a:t>than</a:t>
            </a:r>
            <a:r>
              <a:rPr/>
              <a:t> </a:t>
            </a:r>
            <a:r>
              <a:rPr/>
              <a:t>0</a:t>
            </a:r>
            <a:r>
              <a:rPr/>
              <a:t> </a:t>
            </a:r>
            <a:r>
              <a:rPr/>
              <a:t>then</a:t>
            </a:r>
            <a:r>
              <a:rPr/>
              <a:t> </a:t>
            </a:r>
            <a:r>
              <a:rPr/>
              <a:t>A</a:t>
            </a:r>
            <a:r>
              <a:rPr/>
              <a:t> </a:t>
            </a:r>
            <a:r>
              <a:rPr/>
              <a:t>is</a:t>
            </a:r>
            <a:r>
              <a:rPr/>
              <a:t> </a:t>
            </a:r>
            <a:r>
              <a:rPr/>
              <a:t>greater</a:t>
            </a:r>
            <a:r>
              <a:rPr/>
              <a:t> </a:t>
            </a:r>
            <a:r>
              <a:rPr/>
              <a:t>than</a:t>
            </a:r>
            <a:r>
              <a:rPr/>
              <a:t> </a:t>
            </a:r>
            <a:r>
              <a:rPr/>
              <a:t>B.</a:t>
            </a:r>
            <a:r>
              <a:rPr/>
              <a:t> </a:t>
            </a:r>
            <a:r>
              <a:rPr/>
              <a:t>Here</a:t>
            </a:r>
            <a:r>
              <a:rPr/>
              <a:t> </a:t>
            </a:r>
            <a:r>
              <a:rPr/>
              <a:t>A</a:t>
            </a:r>
            <a:r>
              <a:rPr/>
              <a:t> </a:t>
            </a:r>
            <a:r>
              <a:rPr/>
              <a:t>might</a:t>
            </a:r>
            <a:r>
              <a:rPr/>
              <a:t> </a:t>
            </a:r>
            <a:r>
              <a:rPr/>
              <a:t>represent</a:t>
            </a:r>
            <a:r>
              <a:rPr/>
              <a:t> </a:t>
            </a:r>
            <a:r>
              <a:rPr/>
              <a:t>the</a:t>
            </a:r>
            <a:r>
              <a:rPr/>
              <a:t> </a:t>
            </a:r>
            <a:r>
              <a:rPr/>
              <a:t>tumor</a:t>
            </a:r>
            <a:r>
              <a:rPr/>
              <a:t> </a:t>
            </a:r>
            <a:r>
              <a:rPr/>
              <a:t>detection</a:t>
            </a:r>
            <a:r>
              <a:rPr/>
              <a:t> </a:t>
            </a:r>
            <a:r>
              <a:rPr/>
              <a:t>rate</a:t>
            </a:r>
            <a:r>
              <a:rPr/>
              <a:t> </a:t>
            </a:r>
            <a:r>
              <a:rPr/>
              <a:t>from</a:t>
            </a:r>
            <a:r>
              <a:rPr/>
              <a:t> </a:t>
            </a:r>
            <a:r>
              <a:rPr/>
              <a:t>contrast-enhanced</a:t>
            </a:r>
            <a:r>
              <a:rPr/>
              <a:t> </a:t>
            </a:r>
            <a:r>
              <a:rPr/>
              <a:t>digital</a:t>
            </a:r>
            <a:r>
              <a:rPr/>
              <a:t> </a:t>
            </a:r>
            <a:r>
              <a:rPr/>
              <a:t>mammography</a:t>
            </a:r>
            <a:r>
              <a:rPr/>
              <a:t> </a:t>
            </a:r>
            <a:r>
              <a:rPr/>
              <a:t>and</a:t>
            </a:r>
            <a:r>
              <a:rPr/>
              <a:t> </a:t>
            </a:r>
            <a:r>
              <a:rPr/>
              <a:t>B</a:t>
            </a:r>
            <a:r>
              <a:rPr/>
              <a:t> </a:t>
            </a:r>
            <a:r>
              <a:rPr/>
              <a:t>might</a:t>
            </a:r>
            <a:r>
              <a:rPr/>
              <a:t> </a:t>
            </a:r>
            <a:r>
              <a:rPr/>
              <a:t>represent</a:t>
            </a:r>
            <a:r>
              <a:rPr/>
              <a:t> </a:t>
            </a:r>
            <a:r>
              <a:rPr/>
              <a:t>the</a:t>
            </a:r>
            <a:r>
              <a:rPr/>
              <a:t> </a:t>
            </a:r>
            <a:r>
              <a:rPr/>
              <a:t>tumor</a:t>
            </a:r>
            <a:r>
              <a:rPr/>
              <a:t> </a:t>
            </a:r>
            <a:r>
              <a:rPr/>
              <a:t>detection</a:t>
            </a:r>
            <a:r>
              <a:rPr/>
              <a:t> </a:t>
            </a:r>
            <a:r>
              <a:rPr/>
              <a:t>rate</a:t>
            </a:r>
            <a:r>
              <a:rPr/>
              <a:t> </a:t>
            </a:r>
            <a:r>
              <a:rPr/>
              <a:t>from</a:t>
            </a:r>
            <a:r>
              <a:rPr/>
              <a:t> </a:t>
            </a:r>
            <a:r>
              <a:rPr/>
              <a:t>a</a:t>
            </a:r>
            <a:r>
              <a:rPr/>
              <a:t> </a:t>
            </a:r>
            <a:r>
              <a:rPr/>
              <a:t>standard</a:t>
            </a:r>
            <a:r>
              <a:rPr/>
              <a:t> </a:t>
            </a:r>
            <a:r>
              <a:rPr/>
              <a:t>mammogram.</a:t>
            </a:r>
          </a:p>
          <a:p>
            <a:pPr lvl="0" marL="0" indent="0">
              <a:buNone/>
            </a:pPr>
          </a:p>
          <a:p>
            <a:pPr lvl="0" marL="0" indent="0">
              <a:buNone/>
            </a:pPr>
            <a:r>
              <a:rPr/>
              <a:t>For</a:t>
            </a:r>
            <a:r>
              <a:rPr/>
              <a:t> </a:t>
            </a:r>
            <a:r>
              <a:rPr/>
              <a:t>a</a:t>
            </a:r>
            <a:r>
              <a:rPr/>
              <a:t> </a:t>
            </a:r>
            <a:r>
              <a:rPr/>
              <a:t>difference</a:t>
            </a:r>
            <a:r>
              <a:rPr/>
              <a:t> </a:t>
            </a:r>
            <a:r>
              <a:rPr/>
              <a:t>hypothesis,</a:t>
            </a:r>
            <a:r>
              <a:rPr/>
              <a:t> </a:t>
            </a:r>
            <a:r>
              <a:rPr/>
              <a:t>you</a:t>
            </a:r>
            <a:r>
              <a:rPr/>
              <a:t> </a:t>
            </a:r>
            <a:r>
              <a:rPr/>
              <a:t>have</a:t>
            </a:r>
            <a:r>
              <a:rPr/>
              <a:t> </a:t>
            </a:r>
            <a:r>
              <a:rPr/>
              <a:t>a</a:t>
            </a:r>
            <a:r>
              <a:rPr/>
              <a:t> </a:t>
            </a:r>
            <a:r>
              <a:rPr/>
              <a:t>choice</a:t>
            </a:r>
            <a:r>
              <a:rPr/>
              <a:t> </a:t>
            </a:r>
            <a:r>
              <a:rPr/>
              <a:t>of</a:t>
            </a:r>
            <a:r>
              <a:rPr/>
              <a:t> </a:t>
            </a:r>
            <a:r>
              <a:rPr/>
              <a:t>a</a:t>
            </a:r>
            <a:r>
              <a:rPr/>
              <a:t> </a:t>
            </a:r>
            <a:r>
              <a:rPr/>
              <a:t>directional</a:t>
            </a:r>
            <a:r>
              <a:rPr/>
              <a:t> </a:t>
            </a:r>
            <a:r>
              <a:rPr/>
              <a:t>(one-sided)</a:t>
            </a:r>
            <a:r>
              <a:rPr/>
              <a:t> </a:t>
            </a:r>
            <a:r>
              <a:rPr/>
              <a:t>hypothesis</a:t>
            </a:r>
            <a:r>
              <a:rPr/>
              <a:t> </a:t>
            </a:r>
            <a:r>
              <a:rPr/>
              <a:t>or</a:t>
            </a:r>
            <a:r>
              <a:rPr/>
              <a:t> </a:t>
            </a:r>
            <a:r>
              <a:rPr/>
              <a:t>a</a:t>
            </a:r>
            <a:r>
              <a:rPr/>
              <a:t> </a:t>
            </a:r>
            <a:r>
              <a:rPr/>
              <a:t>non-directional</a:t>
            </a:r>
            <a:r>
              <a:rPr/>
              <a:t> </a:t>
            </a:r>
            <a:r>
              <a:rPr/>
              <a:t>(two-sided)</a:t>
            </a:r>
            <a:r>
              <a:rPr/>
              <a:t> </a:t>
            </a:r>
            <a:r>
              <a:rPr/>
              <a:t>hypothesis.</a:t>
            </a:r>
            <a:r>
              <a:rPr/>
              <a:t> </a:t>
            </a:r>
            <a:r>
              <a:rPr/>
              <a:t>An</a:t>
            </a:r>
            <a:r>
              <a:rPr/>
              <a:t> </a:t>
            </a:r>
            <a:r>
              <a:rPr/>
              <a:t>example</a:t>
            </a:r>
            <a:r>
              <a:rPr/>
              <a:t> </a:t>
            </a:r>
            <a:r>
              <a:rPr/>
              <a:t>of</a:t>
            </a:r>
            <a:r>
              <a:rPr/>
              <a:t> </a:t>
            </a:r>
            <a:r>
              <a:rPr/>
              <a:t>a</a:t>
            </a:r>
            <a:r>
              <a:rPr/>
              <a:t> </a:t>
            </a:r>
            <a:r>
              <a:rPr/>
              <a:t>directional</a:t>
            </a:r>
            <a:r>
              <a:rPr/>
              <a:t> </a:t>
            </a:r>
            <a:r>
              <a:rPr/>
              <a:t>hypothesis</a:t>
            </a:r>
            <a:r>
              <a:rPr/>
              <a:t> </a:t>
            </a:r>
            <a:r>
              <a:rPr/>
              <a:t>is</a:t>
            </a:r>
            <a:r>
              <a:rPr/>
              <a:t> </a:t>
            </a:r>
            <a:r>
              <a:rPr/>
              <a:t>that</a:t>
            </a:r>
            <a:r>
              <a:rPr/>
              <a:t> </a:t>
            </a:r>
            <a:r>
              <a:rPr/>
              <a:t>contrast-enhanced</a:t>
            </a:r>
            <a:r>
              <a:rPr/>
              <a:t> </a:t>
            </a:r>
            <a:r>
              <a:rPr/>
              <a:t>mammography</a:t>
            </a:r>
            <a:r>
              <a:rPr/>
              <a:t> </a:t>
            </a:r>
            <a:r>
              <a:rPr/>
              <a:t>can</a:t>
            </a:r>
            <a:r>
              <a:rPr/>
              <a:t> </a:t>
            </a:r>
            <a:r>
              <a:rPr/>
              <a:t>only</a:t>
            </a:r>
            <a:r>
              <a:rPr/>
              <a:t> </a:t>
            </a:r>
            <a:r>
              <a:rPr/>
              <a:t>improve</a:t>
            </a:r>
            <a:r>
              <a:rPr/>
              <a:t> </a:t>
            </a:r>
            <a:r>
              <a:rPr/>
              <a:t>the</a:t>
            </a:r>
            <a:r>
              <a:rPr/>
              <a:t> </a:t>
            </a:r>
            <a:r>
              <a:rPr/>
              <a:t>tumor</a:t>
            </a:r>
            <a:r>
              <a:rPr/>
              <a:t> </a:t>
            </a:r>
            <a:r>
              <a:rPr/>
              <a:t>detection</a:t>
            </a:r>
            <a:r>
              <a:rPr/>
              <a:t> </a:t>
            </a:r>
            <a:r>
              <a:rPr/>
              <a:t>rate.</a:t>
            </a:r>
            <a:r>
              <a:rPr/>
              <a:t> </a:t>
            </a:r>
            <a:r>
              <a:rPr/>
              <a:t>If</a:t>
            </a:r>
            <a:r>
              <a:rPr/>
              <a:t> </a:t>
            </a:r>
            <a:r>
              <a:rPr/>
              <a:t>this</a:t>
            </a:r>
            <a:r>
              <a:rPr/>
              <a:t> </a:t>
            </a:r>
            <a:r>
              <a:rPr/>
              <a:t>more</a:t>
            </a:r>
            <a:r>
              <a:rPr/>
              <a:t> </a:t>
            </a:r>
            <a:r>
              <a:rPr/>
              <a:t>expensive</a:t>
            </a:r>
            <a:r>
              <a:rPr/>
              <a:t> </a:t>
            </a:r>
            <a:r>
              <a:rPr/>
              <a:t>approach</a:t>
            </a:r>
            <a:r>
              <a:rPr/>
              <a:t> </a:t>
            </a:r>
            <a:r>
              <a:rPr/>
              <a:t>actually</a:t>
            </a:r>
            <a:r>
              <a:rPr/>
              <a:t> </a:t>
            </a:r>
            <a:r>
              <a:rPr/>
              <a:t>ended</a:t>
            </a:r>
            <a:r>
              <a:rPr/>
              <a:t> </a:t>
            </a:r>
            <a:r>
              <a:rPr/>
              <a:t>up</a:t>
            </a:r>
            <a:r>
              <a:rPr/>
              <a:t> </a:t>
            </a:r>
            <a:r>
              <a:rPr/>
              <a:t>decreasing</a:t>
            </a:r>
            <a:r>
              <a:rPr/>
              <a:t> </a:t>
            </a:r>
            <a:r>
              <a:rPr/>
              <a:t>the</a:t>
            </a:r>
            <a:r>
              <a:rPr/>
              <a:t> </a:t>
            </a:r>
            <a:r>
              <a:rPr/>
              <a:t>rate,</a:t>
            </a:r>
            <a:r>
              <a:rPr/>
              <a:t> </a:t>
            </a:r>
            <a:r>
              <a:rPr/>
              <a:t>we</a:t>
            </a:r>
            <a:r>
              <a:rPr/>
              <a:t> </a:t>
            </a:r>
            <a:r>
              <a:rPr/>
              <a:t>are</a:t>
            </a:r>
            <a:r>
              <a:rPr/>
              <a:t> </a:t>
            </a:r>
            <a:r>
              <a:rPr/>
              <a:t>not</a:t>
            </a:r>
            <a:r>
              <a:rPr/>
              <a:t> </a:t>
            </a:r>
            <a:r>
              <a:rPr/>
              <a:t>interested</a:t>
            </a:r>
            <a:r>
              <a:rPr/>
              <a:t> </a:t>
            </a:r>
            <a:r>
              <a:rPr/>
              <a:t>in</a:t>
            </a:r>
            <a:r>
              <a:rPr/>
              <a:t> </a:t>
            </a:r>
            <a:r>
              <a:rPr/>
              <a:t>reporting</a:t>
            </a:r>
            <a:r>
              <a:rPr/>
              <a:t> </a:t>
            </a:r>
            <a:r>
              <a:rPr/>
              <a:t>that</a:t>
            </a:r>
            <a:r>
              <a:rPr/>
              <a:t> </a:t>
            </a:r>
            <a:r>
              <a:rPr/>
              <a:t>finding</a:t>
            </a:r>
            <a:r>
              <a:rPr/>
              <a:t> </a:t>
            </a:r>
            <a:r>
              <a:rPr/>
              <a:t>because</a:t>
            </a:r>
            <a:r>
              <a:rPr/>
              <a:t> </a:t>
            </a:r>
            <a:r>
              <a:rPr/>
              <a:t>no</a:t>
            </a:r>
            <a:r>
              <a:rPr/>
              <a:t> </a:t>
            </a:r>
            <a:r>
              <a:rPr/>
              <a:t>one</a:t>
            </a:r>
            <a:r>
              <a:rPr/>
              <a:t> </a:t>
            </a:r>
            <a:r>
              <a:rPr/>
              <a:t>would</a:t>
            </a:r>
            <a:r>
              <a:rPr/>
              <a:t> </a:t>
            </a:r>
            <a:r>
              <a:rPr/>
              <a:t>be</a:t>
            </a:r>
            <a:r>
              <a:rPr/>
              <a:t> </a:t>
            </a:r>
            <a:r>
              <a:rPr/>
              <a:t>interested</a:t>
            </a:r>
            <a:r>
              <a:rPr/>
              <a:t> </a:t>
            </a:r>
            <a:r>
              <a:rPr/>
              <a:t>in</a:t>
            </a:r>
            <a:r>
              <a:rPr/>
              <a:t> </a:t>
            </a:r>
            <a:r>
              <a:rPr/>
              <a:t>hearing</a:t>
            </a:r>
            <a:r>
              <a:rPr/>
              <a:t> </a:t>
            </a:r>
            <a:r>
              <a:rPr/>
              <a:t>about</a:t>
            </a:r>
            <a:r>
              <a:rPr/>
              <a:t> </a:t>
            </a:r>
            <a:r>
              <a:rPr/>
              <a:t>it.</a:t>
            </a:r>
            <a:r>
              <a:rPr/>
              <a:t> </a:t>
            </a:r>
            <a:r>
              <a:rPr/>
              <a:t>Directional</a:t>
            </a:r>
            <a:r>
              <a:rPr/>
              <a:t> </a:t>
            </a:r>
            <a:r>
              <a:rPr/>
              <a:t>hypotheses</a:t>
            </a:r>
            <a:r>
              <a:rPr/>
              <a:t> </a:t>
            </a:r>
            <a:r>
              <a:rPr/>
              <a:t>are</a:t>
            </a:r>
            <a:r>
              <a:rPr/>
              <a:t> </a:t>
            </a:r>
            <a:r>
              <a:rPr/>
              <a:t>VERY</a:t>
            </a:r>
            <a:r>
              <a:rPr/>
              <a:t> </a:t>
            </a:r>
            <a:r>
              <a:rPr/>
              <a:t>controversial</a:t>
            </a:r>
            <a:r>
              <a:rPr/>
              <a:t> </a:t>
            </a:r>
            <a:r>
              <a:rPr/>
              <a:t>and</a:t>
            </a:r>
            <a:r>
              <a:rPr/>
              <a:t> </a:t>
            </a:r>
            <a:r>
              <a:rPr/>
              <a:t>I</a:t>
            </a:r>
            <a:r>
              <a:rPr/>
              <a:t> </a:t>
            </a:r>
            <a:r>
              <a:rPr/>
              <a:t>will</a:t>
            </a:r>
            <a:r>
              <a:rPr/>
              <a:t> </a:t>
            </a:r>
            <a:r>
              <a:rPr/>
              <a:t>try</a:t>
            </a:r>
            <a:r>
              <a:rPr/>
              <a:t> </a:t>
            </a:r>
            <a:r>
              <a:rPr/>
              <a:t>to</a:t>
            </a:r>
            <a:r>
              <a:rPr/>
              <a:t> </a:t>
            </a:r>
            <a:r>
              <a:rPr/>
              <a:t>cover</a:t>
            </a:r>
            <a:r>
              <a:rPr/>
              <a:t> </a:t>
            </a:r>
            <a:r>
              <a:rPr/>
              <a:t>them</a:t>
            </a:r>
            <a:r>
              <a:rPr/>
              <a:t> </a:t>
            </a:r>
            <a:r>
              <a:rPr/>
              <a:t>in</a:t>
            </a:r>
            <a:r>
              <a:rPr/>
              <a:t> </a:t>
            </a:r>
            <a:r>
              <a:rPr/>
              <a:t>more</a:t>
            </a:r>
            <a:r>
              <a:rPr/>
              <a:t> </a:t>
            </a:r>
            <a:r>
              <a:rPr/>
              <a:t>detail</a:t>
            </a:r>
            <a:r>
              <a:rPr/>
              <a:t> </a:t>
            </a:r>
            <a:r>
              <a:rPr/>
              <a:t>later</a:t>
            </a:r>
            <a:r>
              <a:rPr/>
              <a:t> </a:t>
            </a:r>
            <a:r>
              <a:rPr/>
              <a:t>in</a:t>
            </a:r>
            <a:r>
              <a:rPr/>
              <a:t> </a:t>
            </a:r>
            <a:r>
              <a:rPr/>
              <a:t>the</a:t>
            </a:r>
            <a:r>
              <a:rPr/>
              <a:t> </a:t>
            </a:r>
            <a:r>
              <a:rPr/>
              <a:t>clas.</a:t>
            </a:r>
          </a:p>
          <a:p>
            <a:pPr lvl="0" marL="0" indent="0">
              <a:buNone/>
            </a:pPr>
          </a:p>
          <a:p>
            <a:pPr lvl="0" marL="0" indent="0">
              <a:buNone/>
            </a:pPr>
            <a:r>
              <a:rPr/>
              <a:t>An</a:t>
            </a:r>
            <a:r>
              <a:rPr/>
              <a:t> </a:t>
            </a:r>
            <a:r>
              <a:rPr/>
              <a:t>associational</a:t>
            </a:r>
            <a:r>
              <a:rPr/>
              <a:t> </a:t>
            </a:r>
            <a:r>
              <a:rPr/>
              <a:t>analysis</a:t>
            </a:r>
            <a:r>
              <a:rPr/>
              <a:t> </a:t>
            </a:r>
            <a:r>
              <a:rPr/>
              <a:t>looks</a:t>
            </a:r>
            <a:r>
              <a:rPr/>
              <a:t> </a:t>
            </a:r>
            <a:r>
              <a:rPr/>
              <a:t>for</a:t>
            </a:r>
            <a:r>
              <a:rPr/>
              <a:t> </a:t>
            </a:r>
            <a:r>
              <a:rPr/>
              <a:t>a</a:t>
            </a:r>
            <a:r>
              <a:rPr/>
              <a:t> </a:t>
            </a:r>
            <a:r>
              <a:rPr/>
              <a:t>trend</a:t>
            </a:r>
            <a:r>
              <a:rPr/>
              <a:t> </a:t>
            </a:r>
            <a:r>
              <a:rPr/>
              <a:t>or</a:t>
            </a:r>
            <a:r>
              <a:rPr/>
              <a:t> </a:t>
            </a:r>
            <a:r>
              <a:rPr/>
              <a:t>pattern</a:t>
            </a:r>
            <a:r>
              <a:rPr/>
              <a:t> </a:t>
            </a:r>
            <a:r>
              <a:rPr/>
              <a:t>among</a:t>
            </a:r>
            <a:r>
              <a:rPr/>
              <a:t> </a:t>
            </a:r>
            <a:r>
              <a:rPr/>
              <a:t>two</a:t>
            </a:r>
            <a:r>
              <a:rPr/>
              <a:t> </a:t>
            </a:r>
            <a:r>
              <a:rPr/>
              <a:t>continuous</a:t>
            </a:r>
            <a:r>
              <a:rPr/>
              <a:t> </a:t>
            </a:r>
            <a:r>
              <a:rPr/>
              <a:t>variables.</a:t>
            </a:r>
            <a:r>
              <a:rPr/>
              <a:t> </a:t>
            </a:r>
            <a:r>
              <a:rPr/>
              <a:t>Are</a:t>
            </a:r>
            <a:r>
              <a:rPr/>
              <a:t> </a:t>
            </a:r>
            <a:r>
              <a:rPr/>
              <a:t>large</a:t>
            </a:r>
            <a:r>
              <a:rPr/>
              <a:t> </a:t>
            </a:r>
            <a:r>
              <a:rPr/>
              <a:t>values</a:t>
            </a:r>
            <a:r>
              <a:rPr/>
              <a:t> </a:t>
            </a:r>
            <a:r>
              <a:rPr/>
              <a:t>of</a:t>
            </a:r>
            <a:r>
              <a:rPr/>
              <a:t> </a:t>
            </a:r>
            <a:r>
              <a:rPr/>
              <a:t>A</a:t>
            </a:r>
            <a:r>
              <a:rPr/>
              <a:t> </a:t>
            </a:r>
            <a:r>
              <a:rPr/>
              <a:t>associated</a:t>
            </a:r>
            <a:r>
              <a:rPr/>
              <a:t> </a:t>
            </a:r>
            <a:r>
              <a:rPr/>
              <a:t>with</a:t>
            </a:r>
            <a:r>
              <a:rPr/>
              <a:t> </a:t>
            </a:r>
            <a:r>
              <a:rPr/>
              <a:t>large</a:t>
            </a:r>
            <a:r>
              <a:rPr/>
              <a:t> </a:t>
            </a:r>
            <a:r>
              <a:rPr/>
              <a:t>values</a:t>
            </a:r>
            <a:r>
              <a:rPr/>
              <a:t> </a:t>
            </a:r>
            <a:r>
              <a:rPr/>
              <a:t>of</a:t>
            </a:r>
            <a:r>
              <a:rPr/>
              <a:t> </a:t>
            </a:r>
            <a:r>
              <a:rPr/>
              <a:t>B</a:t>
            </a:r>
            <a:r>
              <a:rPr/>
              <a:t> </a:t>
            </a:r>
            <a:r>
              <a:rPr/>
              <a:t>and</a:t>
            </a:r>
            <a:r>
              <a:rPr/>
              <a:t> </a:t>
            </a:r>
            <a:r>
              <a:rPr/>
              <a:t>are</a:t>
            </a:r>
            <a:r>
              <a:rPr/>
              <a:t> </a:t>
            </a:r>
            <a:r>
              <a:rPr/>
              <a:t>small</a:t>
            </a:r>
            <a:r>
              <a:rPr/>
              <a:t> </a:t>
            </a:r>
            <a:r>
              <a:rPr/>
              <a:t>values</a:t>
            </a:r>
            <a:r>
              <a:rPr/>
              <a:t> </a:t>
            </a:r>
            <a:r>
              <a:rPr/>
              <a:t>of</a:t>
            </a:r>
            <a:r>
              <a:rPr/>
              <a:t> </a:t>
            </a:r>
            <a:r>
              <a:rPr/>
              <a:t>A</a:t>
            </a:r>
            <a:r>
              <a:rPr/>
              <a:t> </a:t>
            </a:r>
            <a:r>
              <a:rPr/>
              <a:t>associated</a:t>
            </a:r>
            <a:r>
              <a:rPr/>
              <a:t> </a:t>
            </a:r>
            <a:r>
              <a:rPr/>
              <a:t>with</a:t>
            </a:r>
            <a:r>
              <a:rPr/>
              <a:t> </a:t>
            </a:r>
            <a:r>
              <a:rPr/>
              <a:t>small</a:t>
            </a:r>
            <a:r>
              <a:rPr/>
              <a:t> </a:t>
            </a:r>
            <a:r>
              <a:rPr/>
              <a:t>values</a:t>
            </a:r>
            <a:r>
              <a:rPr/>
              <a:t> </a:t>
            </a:r>
            <a:r>
              <a:rPr/>
              <a:t>of</a:t>
            </a:r>
            <a:r>
              <a:rPr/>
              <a:t> </a:t>
            </a:r>
            <a:r>
              <a:rPr/>
              <a:t>B.</a:t>
            </a:r>
            <a:r>
              <a:rPr/>
              <a:t> </a:t>
            </a:r>
            <a:r>
              <a:rPr/>
              <a:t>This</a:t>
            </a:r>
            <a:r>
              <a:rPr/>
              <a:t> </a:t>
            </a:r>
            <a:r>
              <a:rPr/>
              <a:t>is</a:t>
            </a:r>
            <a:r>
              <a:rPr/>
              <a:t> </a:t>
            </a:r>
            <a:r>
              <a:rPr/>
              <a:t>a</a:t>
            </a:r>
            <a:r>
              <a:rPr/>
              <a:t> </a:t>
            </a:r>
            <a:r>
              <a:rPr/>
              <a:t>positive</a:t>
            </a:r>
            <a:r>
              <a:rPr/>
              <a:t> </a:t>
            </a:r>
            <a:r>
              <a:rPr/>
              <a:t>correlation.</a:t>
            </a:r>
            <a:r>
              <a:rPr/>
              <a:t> </a:t>
            </a:r>
            <a:r>
              <a:rPr/>
              <a:t>The</a:t>
            </a:r>
            <a:r>
              <a:rPr/>
              <a:t> </a:t>
            </a:r>
            <a:r>
              <a:rPr/>
              <a:t>reverse</a:t>
            </a:r>
            <a:r>
              <a:rPr/>
              <a:t> </a:t>
            </a:r>
            <a:r>
              <a:rPr/>
              <a:t>would</a:t>
            </a:r>
            <a:r>
              <a:rPr/>
              <a:t> </a:t>
            </a:r>
            <a:r>
              <a:rPr/>
              <a:t>be</a:t>
            </a:r>
            <a:r>
              <a:rPr/>
              <a:t> </a:t>
            </a:r>
            <a:r>
              <a:rPr/>
              <a:t>large</a:t>
            </a:r>
            <a:r>
              <a:rPr/>
              <a:t> </a:t>
            </a:r>
            <a:r>
              <a:rPr/>
              <a:t>values</a:t>
            </a:r>
            <a:r>
              <a:rPr/>
              <a:t> </a:t>
            </a:r>
            <a:r>
              <a:rPr/>
              <a:t>of</a:t>
            </a:r>
            <a:r>
              <a:rPr/>
              <a:t> </a:t>
            </a:r>
            <a:r>
              <a:rPr/>
              <a:t>A</a:t>
            </a:r>
            <a:r>
              <a:rPr/>
              <a:t> </a:t>
            </a:r>
            <a:r>
              <a:rPr/>
              <a:t>are</a:t>
            </a:r>
            <a:r>
              <a:rPr/>
              <a:t> </a:t>
            </a:r>
            <a:r>
              <a:rPr/>
              <a:t>associated</a:t>
            </a:r>
            <a:r>
              <a:rPr/>
              <a:t> </a:t>
            </a:r>
            <a:r>
              <a:rPr/>
              <a:t>with</a:t>
            </a:r>
            <a:r>
              <a:rPr/>
              <a:t> </a:t>
            </a:r>
            <a:r>
              <a:rPr/>
              <a:t>small</a:t>
            </a:r>
            <a:r>
              <a:rPr/>
              <a:t> </a:t>
            </a:r>
            <a:r>
              <a:rPr/>
              <a:t>values</a:t>
            </a:r>
            <a:r>
              <a:rPr/>
              <a:t> </a:t>
            </a:r>
            <a:r>
              <a:rPr/>
              <a:t>of</a:t>
            </a:r>
            <a:r>
              <a:rPr/>
              <a:t> </a:t>
            </a:r>
            <a:r>
              <a:rPr/>
              <a:t>B</a:t>
            </a:r>
            <a:r>
              <a:rPr/>
              <a:t> </a:t>
            </a:r>
            <a:r>
              <a:rPr/>
              <a:t>and</a:t>
            </a:r>
            <a:r>
              <a:rPr/>
              <a:t> </a:t>
            </a:r>
            <a:r>
              <a:rPr/>
              <a:t>small</a:t>
            </a:r>
            <a:r>
              <a:rPr/>
              <a:t> </a:t>
            </a:r>
            <a:r>
              <a:rPr/>
              <a:t>values</a:t>
            </a:r>
            <a:r>
              <a:rPr/>
              <a:t> </a:t>
            </a:r>
            <a:r>
              <a:rPr/>
              <a:t>of</a:t>
            </a:r>
            <a:r>
              <a:rPr/>
              <a:t> </a:t>
            </a:r>
            <a:r>
              <a:rPr/>
              <a:t>A</a:t>
            </a:r>
            <a:r>
              <a:rPr/>
              <a:t> </a:t>
            </a:r>
            <a:r>
              <a:rPr/>
              <a:t>are</a:t>
            </a:r>
            <a:r>
              <a:rPr/>
              <a:t> </a:t>
            </a:r>
            <a:r>
              <a:rPr/>
              <a:t>associated</a:t>
            </a:r>
            <a:r>
              <a:rPr/>
              <a:t> </a:t>
            </a:r>
            <a:r>
              <a:rPr/>
              <a:t>with</a:t>
            </a:r>
            <a:r>
              <a:rPr/>
              <a:t> </a:t>
            </a:r>
            <a:r>
              <a:rPr/>
              <a:t>large</a:t>
            </a:r>
            <a:r>
              <a:rPr/>
              <a:t> </a:t>
            </a:r>
            <a:r>
              <a:rPr/>
              <a:t>vaules</a:t>
            </a:r>
            <a:r>
              <a:rPr/>
              <a:t> </a:t>
            </a:r>
            <a:r>
              <a:rPr/>
              <a:t>of</a:t>
            </a:r>
            <a:r>
              <a:rPr/>
              <a:t> </a:t>
            </a:r>
            <a:r>
              <a:rPr/>
              <a:t>B.</a:t>
            </a:r>
            <a:r>
              <a:rPr/>
              <a:t> </a:t>
            </a:r>
            <a:r>
              <a:rPr/>
              <a:t>This</a:t>
            </a:r>
            <a:r>
              <a:rPr/>
              <a:t> </a:t>
            </a:r>
            <a:r>
              <a:rPr/>
              <a:t>is</a:t>
            </a:r>
            <a:r>
              <a:rPr/>
              <a:t> </a:t>
            </a:r>
            <a:r>
              <a:rPr/>
              <a:t>an</a:t>
            </a:r>
            <a:r>
              <a:rPr/>
              <a:t> </a:t>
            </a:r>
            <a:r>
              <a:rPr/>
              <a:t>example</a:t>
            </a:r>
            <a:r>
              <a:rPr/>
              <a:t> </a:t>
            </a:r>
            <a:r>
              <a:rPr/>
              <a:t>of</a:t>
            </a:r>
            <a:r>
              <a:rPr/>
              <a:t> </a:t>
            </a:r>
            <a:r>
              <a:rPr/>
              <a:t>a</a:t>
            </a:r>
            <a:r>
              <a:rPr/>
              <a:t> </a:t>
            </a:r>
            <a:r>
              <a:rPr/>
              <a:t>negative</a:t>
            </a:r>
            <a:r>
              <a:rPr/>
              <a:t> </a:t>
            </a:r>
            <a:r>
              <a:rPr/>
              <a:t>correlation.</a:t>
            </a:r>
            <a:r>
              <a:rPr/>
              <a:t> </a:t>
            </a:r>
            <a:r>
              <a:rPr/>
              <a:t>Here</a:t>
            </a:r>
            <a:r>
              <a:rPr/>
              <a:t> </a:t>
            </a:r>
            <a:r>
              <a:rPr/>
              <a:t>A</a:t>
            </a:r>
            <a:r>
              <a:rPr/>
              <a:t> </a:t>
            </a:r>
            <a:r>
              <a:rPr/>
              <a:t>and</a:t>
            </a:r>
            <a:r>
              <a:rPr/>
              <a:t> </a:t>
            </a:r>
            <a:r>
              <a:rPr/>
              <a:t>B</a:t>
            </a:r>
            <a:r>
              <a:rPr/>
              <a:t> </a:t>
            </a:r>
            <a:r>
              <a:rPr/>
              <a:t>might</a:t>
            </a:r>
            <a:r>
              <a:rPr/>
              <a:t> </a:t>
            </a:r>
            <a:r>
              <a:rPr/>
              <a:t>represent</a:t>
            </a:r>
            <a:r>
              <a:rPr/>
              <a:t> </a:t>
            </a:r>
            <a:r>
              <a:rPr/>
              <a:t>the</a:t>
            </a:r>
            <a:r>
              <a:rPr/>
              <a:t> </a:t>
            </a:r>
            <a:r>
              <a:rPr/>
              <a:t>tumor</a:t>
            </a:r>
            <a:r>
              <a:rPr/>
              <a:t> </a:t>
            </a:r>
            <a:r>
              <a:rPr/>
              <a:t>detection</a:t>
            </a:r>
            <a:r>
              <a:rPr/>
              <a:t> </a:t>
            </a:r>
            <a:r>
              <a:rPr/>
              <a:t>rate</a:t>
            </a:r>
            <a:r>
              <a:rPr/>
              <a:t> </a:t>
            </a:r>
            <a:r>
              <a:rPr/>
              <a:t>after</a:t>
            </a:r>
            <a:r>
              <a:rPr/>
              <a:t> </a:t>
            </a:r>
            <a:r>
              <a:rPr/>
              <a:t>mammography</a:t>
            </a:r>
            <a:r>
              <a:rPr/>
              <a:t> </a:t>
            </a:r>
            <a:r>
              <a:rPr/>
              <a:t>and</a:t>
            </a:r>
            <a:r>
              <a:rPr/>
              <a:t> </a:t>
            </a:r>
            <a:r>
              <a:rPr/>
              <a:t>B</a:t>
            </a:r>
            <a:r>
              <a:rPr/>
              <a:t> </a:t>
            </a:r>
            <a:r>
              <a:rPr/>
              <a:t>might</a:t>
            </a:r>
            <a:r>
              <a:rPr/>
              <a:t> </a:t>
            </a:r>
            <a:r>
              <a:rPr/>
              <a:t>represent</a:t>
            </a:r>
            <a:r>
              <a:rPr/>
              <a:t> </a:t>
            </a:r>
            <a:r>
              <a:rPr/>
              <a:t>the</a:t>
            </a:r>
            <a:r>
              <a:rPr/>
              <a:t> </a:t>
            </a:r>
            <a:r>
              <a:rPr/>
              <a:t>years</a:t>
            </a:r>
            <a:r>
              <a:rPr/>
              <a:t> </a:t>
            </a:r>
            <a:r>
              <a:rPr/>
              <a:t>of</a:t>
            </a:r>
            <a:r>
              <a:rPr/>
              <a:t> </a:t>
            </a:r>
            <a:r>
              <a:rPr/>
              <a:t>experience</a:t>
            </a:r>
            <a:r>
              <a:rPr/>
              <a:t> </a:t>
            </a:r>
            <a:r>
              <a:rPr/>
              <a:t>of</a:t>
            </a:r>
            <a:r>
              <a:rPr/>
              <a:t> </a:t>
            </a:r>
            <a:r>
              <a:rPr/>
              <a:t>the</a:t>
            </a:r>
            <a:r>
              <a:rPr/>
              <a:t> </a:t>
            </a:r>
            <a:r>
              <a:rPr/>
              <a:t>person</a:t>
            </a:r>
            <a:r>
              <a:rPr/>
              <a:t> </a:t>
            </a:r>
            <a:r>
              <a:rPr/>
              <a:t>reading</a:t>
            </a:r>
            <a:r>
              <a:rPr/>
              <a:t> </a:t>
            </a:r>
            <a:r>
              <a:rPr/>
              <a:t>the</a:t>
            </a:r>
            <a:r>
              <a:rPr/>
              <a:t> </a:t>
            </a:r>
            <a:r>
              <a:rPr/>
              <a:t>mammogram.</a:t>
            </a:r>
          </a:p>
          <a:p>
            <a:pPr lvl="0" marL="0" indent="0">
              <a:buNone/>
            </a:pPr>
          </a:p>
          <a:p>
            <a:pPr lvl="0" marL="0" indent="0">
              <a:buNone/>
            </a:pPr>
            <a:r>
              <a:rPr/>
              <a:t>Associational</a:t>
            </a:r>
            <a:r>
              <a:rPr/>
              <a:t> </a:t>
            </a:r>
            <a:r>
              <a:rPr/>
              <a:t>implies</a:t>
            </a:r>
            <a:r>
              <a:rPr/>
              <a:t> </a:t>
            </a:r>
            <a:r>
              <a:rPr/>
              <a:t>a</a:t>
            </a:r>
            <a:r>
              <a:rPr/>
              <a:t> </a:t>
            </a:r>
            <a:r>
              <a:rPr/>
              <a:t>relationship</a:t>
            </a:r>
            <a:r>
              <a:rPr/>
              <a:t> </a:t>
            </a:r>
            <a:r>
              <a:rPr/>
              <a:t>but</a:t>
            </a:r>
            <a:r>
              <a:rPr/>
              <a:t> </a:t>
            </a:r>
            <a:r>
              <a:rPr/>
              <a:t>not</a:t>
            </a:r>
            <a:r>
              <a:rPr/>
              <a:t> </a:t>
            </a:r>
            <a:r>
              <a:rPr/>
              <a:t>necessarily</a:t>
            </a:r>
            <a:r>
              <a:rPr/>
              <a:t> </a:t>
            </a:r>
            <a:r>
              <a:rPr/>
              <a:t>that</a:t>
            </a:r>
            <a:r>
              <a:rPr/>
              <a:t> </a:t>
            </a:r>
            <a:r>
              <a:rPr/>
              <a:t>one</a:t>
            </a:r>
            <a:r>
              <a:rPr/>
              <a:t> </a:t>
            </a:r>
            <a:r>
              <a:rPr/>
              <a:t>causes</a:t>
            </a:r>
            <a:r>
              <a:rPr/>
              <a:t> </a:t>
            </a:r>
            <a:r>
              <a:rPr/>
              <a:t>another.</a:t>
            </a:r>
            <a:r>
              <a:rPr/>
              <a:t> </a:t>
            </a:r>
            <a:r>
              <a:rPr/>
              <a:t>There’s</a:t>
            </a:r>
            <a:r>
              <a:rPr/>
              <a:t> </a:t>
            </a:r>
            <a:r>
              <a:rPr/>
              <a:t>a</a:t>
            </a:r>
            <a:r>
              <a:rPr/>
              <a:t> </a:t>
            </a:r>
            <a:r>
              <a:rPr/>
              <a:t>story</a:t>
            </a:r>
            <a:r>
              <a:rPr/>
              <a:t> </a:t>
            </a:r>
            <a:r>
              <a:rPr/>
              <a:t>of</a:t>
            </a:r>
            <a:r>
              <a:rPr/>
              <a:t> </a:t>
            </a:r>
            <a:r>
              <a:rPr/>
              <a:t>a</a:t>
            </a:r>
            <a:r>
              <a:rPr/>
              <a:t> </a:t>
            </a:r>
            <a:r>
              <a:rPr/>
              <a:t>statistician</a:t>
            </a:r>
            <a:r>
              <a:rPr/>
              <a:t> </a:t>
            </a:r>
            <a:r>
              <a:rPr/>
              <a:t>who</a:t>
            </a:r>
            <a:r>
              <a:rPr/>
              <a:t> </a:t>
            </a:r>
            <a:r>
              <a:rPr/>
              <a:t>examined</a:t>
            </a:r>
            <a:r>
              <a:rPr/>
              <a:t> </a:t>
            </a:r>
            <a:r>
              <a:rPr/>
              <a:t>fire</a:t>
            </a:r>
            <a:r>
              <a:rPr/>
              <a:t> </a:t>
            </a:r>
            <a:r>
              <a:rPr/>
              <a:t>department</a:t>
            </a:r>
            <a:r>
              <a:rPr/>
              <a:t> </a:t>
            </a:r>
            <a:r>
              <a:rPr/>
              <a:t>records</a:t>
            </a:r>
            <a:r>
              <a:rPr/>
              <a:t> </a:t>
            </a:r>
            <a:r>
              <a:rPr/>
              <a:t>and</a:t>
            </a:r>
            <a:r>
              <a:rPr/>
              <a:t> </a:t>
            </a:r>
            <a:r>
              <a:rPr/>
              <a:t>discovered</a:t>
            </a:r>
            <a:r>
              <a:rPr/>
              <a:t> </a:t>
            </a:r>
            <a:r>
              <a:rPr/>
              <a:t>that</a:t>
            </a:r>
            <a:r>
              <a:rPr/>
              <a:t> </a:t>
            </a:r>
            <a:r>
              <a:rPr/>
              <a:t>the</a:t>
            </a:r>
            <a:r>
              <a:rPr/>
              <a:t> </a:t>
            </a:r>
            <a:r>
              <a:rPr/>
              <a:t>more</a:t>
            </a:r>
            <a:r>
              <a:rPr/>
              <a:t> </a:t>
            </a:r>
            <a:r>
              <a:rPr/>
              <a:t>fire</a:t>
            </a:r>
            <a:r>
              <a:rPr/>
              <a:t> </a:t>
            </a:r>
            <a:r>
              <a:rPr/>
              <a:t>engines</a:t>
            </a:r>
            <a:r>
              <a:rPr/>
              <a:t> </a:t>
            </a:r>
            <a:r>
              <a:rPr/>
              <a:t>that</a:t>
            </a:r>
            <a:r>
              <a:rPr/>
              <a:t> </a:t>
            </a:r>
            <a:r>
              <a:rPr/>
              <a:t>you</a:t>
            </a:r>
            <a:r>
              <a:rPr/>
              <a:t> </a:t>
            </a:r>
            <a:r>
              <a:rPr/>
              <a:t>sent</a:t>
            </a:r>
            <a:r>
              <a:rPr/>
              <a:t> </a:t>
            </a:r>
            <a:r>
              <a:rPr/>
              <a:t>to</a:t>
            </a:r>
            <a:r>
              <a:rPr/>
              <a:t> </a:t>
            </a:r>
            <a:r>
              <a:rPr/>
              <a:t>a</a:t>
            </a:r>
            <a:r>
              <a:rPr/>
              <a:t> </a:t>
            </a:r>
            <a:r>
              <a:rPr/>
              <a:t>fire</a:t>
            </a:r>
            <a:r>
              <a:rPr/>
              <a:t> </a:t>
            </a:r>
            <a:r>
              <a:rPr/>
              <a:t>scene,</a:t>
            </a:r>
            <a:r>
              <a:rPr/>
              <a:t> </a:t>
            </a:r>
            <a:r>
              <a:rPr/>
              <a:t>the</a:t>
            </a:r>
            <a:r>
              <a:rPr/>
              <a:t> </a:t>
            </a:r>
            <a:r>
              <a:rPr/>
              <a:t>more</a:t>
            </a:r>
            <a:r>
              <a:rPr/>
              <a:t> </a:t>
            </a:r>
            <a:r>
              <a:rPr/>
              <a:t>damage</a:t>
            </a:r>
            <a:r>
              <a:rPr/>
              <a:t> </a:t>
            </a:r>
            <a:r>
              <a:rPr/>
              <a:t>that</a:t>
            </a:r>
            <a:r>
              <a:rPr/>
              <a:t> </a:t>
            </a:r>
            <a:r>
              <a:rPr/>
              <a:t>they</a:t>
            </a:r>
            <a:r>
              <a:rPr/>
              <a:t> </a:t>
            </a:r>
            <a:r>
              <a:rPr/>
              <a:t>caused.</a:t>
            </a:r>
            <a:r>
              <a:rPr/>
              <a:t> </a:t>
            </a:r>
            <a:r>
              <a:rPr/>
              <a:t>When</a:t>
            </a:r>
            <a:r>
              <a:rPr/>
              <a:t> </a:t>
            </a:r>
            <a:r>
              <a:rPr/>
              <a:t>you</a:t>
            </a:r>
            <a:r>
              <a:rPr/>
              <a:t> </a:t>
            </a:r>
            <a:r>
              <a:rPr/>
              <a:t>can</a:t>
            </a:r>
            <a:r>
              <a:rPr/>
              <a:t> </a:t>
            </a:r>
            <a:r>
              <a:rPr/>
              <a:t>conclude</a:t>
            </a:r>
            <a:r>
              <a:rPr/>
              <a:t> </a:t>
            </a:r>
            <a:r>
              <a:rPr/>
              <a:t>that</a:t>
            </a:r>
            <a:r>
              <a:rPr/>
              <a:t> </a:t>
            </a:r>
            <a:r>
              <a:rPr/>
              <a:t>an</a:t>
            </a:r>
            <a:r>
              <a:rPr/>
              <a:t> </a:t>
            </a:r>
            <a:r>
              <a:rPr/>
              <a:t>association</a:t>
            </a:r>
            <a:r>
              <a:rPr/>
              <a:t> </a:t>
            </a:r>
            <a:r>
              <a:rPr/>
              <a:t>is</a:t>
            </a:r>
            <a:r>
              <a:rPr/>
              <a:t> </a:t>
            </a:r>
            <a:r>
              <a:rPr/>
              <a:t>causal</a:t>
            </a:r>
            <a:r>
              <a:rPr/>
              <a:t> </a:t>
            </a:r>
            <a:r>
              <a:rPr/>
              <a:t>is</a:t>
            </a:r>
            <a:r>
              <a:rPr/>
              <a:t> </a:t>
            </a:r>
            <a:r>
              <a:rPr/>
              <a:t>also</a:t>
            </a:r>
            <a:r>
              <a:rPr/>
              <a:t> </a:t>
            </a:r>
            <a:r>
              <a:rPr/>
              <a:t>very</a:t>
            </a:r>
            <a:r>
              <a:rPr/>
              <a:t> </a:t>
            </a:r>
            <a:r>
              <a:rPr/>
              <a:t>controversial</a:t>
            </a:r>
            <a:r>
              <a:rPr/>
              <a:t> </a:t>
            </a:r>
            <a:r>
              <a:rPr/>
              <a:t>and</a:t>
            </a:r>
            <a:r>
              <a:rPr/>
              <a:t> </a:t>
            </a:r>
            <a:r>
              <a:rPr/>
              <a:t>I</a:t>
            </a:r>
            <a:r>
              <a:rPr/>
              <a:t> </a:t>
            </a:r>
            <a:r>
              <a:rPr/>
              <a:t>plan</a:t>
            </a:r>
            <a:r>
              <a:rPr/>
              <a:t> </a:t>
            </a:r>
            <a:r>
              <a:rPr/>
              <a:t>to</a:t>
            </a:r>
            <a:r>
              <a:rPr/>
              <a:t> </a:t>
            </a:r>
            <a:r>
              <a:rPr/>
              <a:t>talk</a:t>
            </a:r>
            <a:r>
              <a:rPr/>
              <a:t> </a:t>
            </a:r>
            <a:r>
              <a:rPr/>
              <a:t>more</a:t>
            </a:r>
            <a:r>
              <a:rPr/>
              <a:t> </a:t>
            </a:r>
            <a:r>
              <a:rPr/>
              <a:t>about</a:t>
            </a:r>
            <a:r>
              <a:rPr/>
              <a:t> </a:t>
            </a:r>
            <a:r>
              <a:rPr/>
              <a:t>that</a:t>
            </a:r>
            <a:r>
              <a:rPr/>
              <a:t> </a:t>
            </a:r>
            <a:r>
              <a:rPr/>
              <a:t>later</a:t>
            </a:r>
            <a:r>
              <a:rPr/>
              <a:t> </a:t>
            </a:r>
            <a:r>
              <a:rPr/>
              <a:t>as</a:t>
            </a:r>
            <a:r>
              <a:rPr/>
              <a:t> </a:t>
            </a:r>
            <a:r>
              <a:rPr/>
              <a:t>well.</a:t>
            </a:r>
          </a:p>
          <a:p>
            <a:pPr lvl="0" marL="0" indent="0">
              <a:buNone/>
            </a:pPr>
          </a:p>
          <a:p>
            <a:pPr lvl="0" marL="0" indent="0">
              <a:buNone/>
            </a:pPr>
            <a:r>
              <a:rPr/>
              <a:t>Descriptive</a:t>
            </a:r>
            <a:r>
              <a:rPr/>
              <a:t> </a:t>
            </a:r>
            <a:r>
              <a:rPr/>
              <a:t>statistics</a:t>
            </a:r>
            <a:r>
              <a:rPr/>
              <a:t> </a:t>
            </a:r>
            <a:r>
              <a:rPr/>
              <a:t>involve</a:t>
            </a:r>
            <a:r>
              <a:rPr/>
              <a:t> </a:t>
            </a:r>
            <a:r>
              <a:rPr/>
              <a:t>simple</a:t>
            </a:r>
            <a:r>
              <a:rPr/>
              <a:t> </a:t>
            </a:r>
            <a:r>
              <a:rPr/>
              <a:t>univariate</a:t>
            </a:r>
            <a:r>
              <a:rPr/>
              <a:t> </a:t>
            </a:r>
            <a:r>
              <a:rPr/>
              <a:t>summary.</a:t>
            </a:r>
            <a:r>
              <a:rPr/>
              <a:t> </a:t>
            </a:r>
            <a:r>
              <a:rPr/>
              <a:t>What</a:t>
            </a:r>
            <a:r>
              <a:rPr/>
              <a:t> </a:t>
            </a:r>
            <a:r>
              <a:rPr/>
              <a:t>is</a:t>
            </a:r>
            <a:r>
              <a:rPr/>
              <a:t> </a:t>
            </a:r>
            <a:r>
              <a:rPr/>
              <a:t>the</a:t>
            </a:r>
            <a:r>
              <a:rPr/>
              <a:t> </a:t>
            </a:r>
            <a:r>
              <a:rPr/>
              <a:t>average</a:t>
            </a:r>
            <a:r>
              <a:rPr/>
              <a:t> </a:t>
            </a:r>
            <a:r>
              <a:rPr/>
              <a:t>value</a:t>
            </a:r>
            <a:r>
              <a:rPr/>
              <a:t> </a:t>
            </a:r>
            <a:r>
              <a:rPr/>
              <a:t>of</a:t>
            </a:r>
            <a:r>
              <a:rPr/>
              <a:t> </a:t>
            </a:r>
            <a:r>
              <a:rPr/>
              <a:t>A</a:t>
            </a:r>
            <a:r>
              <a:rPr/>
              <a:t> </a:t>
            </a:r>
            <a:r>
              <a:rPr/>
              <a:t>or</a:t>
            </a:r>
            <a:r>
              <a:rPr/>
              <a:t> </a:t>
            </a:r>
            <a:r>
              <a:rPr/>
              <a:t>what</a:t>
            </a:r>
            <a:r>
              <a:rPr/>
              <a:t> </a:t>
            </a:r>
            <a:r>
              <a:rPr/>
              <a:t>proportion</a:t>
            </a:r>
            <a:r>
              <a:rPr/>
              <a:t> </a:t>
            </a:r>
            <a:r>
              <a:rPr/>
              <a:t>of</a:t>
            </a:r>
            <a:r>
              <a:rPr/>
              <a:t> </a:t>
            </a:r>
            <a:r>
              <a:rPr/>
              <a:t>your</a:t>
            </a:r>
            <a:r>
              <a:rPr/>
              <a:t> </a:t>
            </a:r>
            <a:r>
              <a:rPr/>
              <a:t>patients</a:t>
            </a:r>
            <a:r>
              <a:rPr/>
              <a:t> </a:t>
            </a:r>
            <a:r>
              <a:rPr/>
              <a:t>have</a:t>
            </a:r>
            <a:r>
              <a:rPr/>
              <a:t> </a:t>
            </a:r>
            <a:r>
              <a:rPr/>
              <a:t>B.</a:t>
            </a:r>
            <a:r>
              <a:rPr/>
              <a:t> </a:t>
            </a:r>
            <a:r>
              <a:rPr/>
              <a:t>A</a:t>
            </a:r>
            <a:r>
              <a:rPr/>
              <a:t> </a:t>
            </a:r>
            <a:r>
              <a:rPr/>
              <a:t>might</a:t>
            </a:r>
            <a:r>
              <a:rPr/>
              <a:t> </a:t>
            </a:r>
            <a:r>
              <a:rPr/>
              <a:t>represent</a:t>
            </a:r>
            <a:r>
              <a:rPr/>
              <a:t> </a:t>
            </a:r>
            <a:r>
              <a:rPr/>
              <a:t>the</a:t>
            </a:r>
            <a:r>
              <a:rPr/>
              <a:t> </a:t>
            </a:r>
            <a:r>
              <a:rPr/>
              <a:t>age</a:t>
            </a:r>
            <a:r>
              <a:rPr/>
              <a:t> </a:t>
            </a:r>
            <a:r>
              <a:rPr/>
              <a:t>of</a:t>
            </a:r>
            <a:r>
              <a:rPr/>
              <a:t> </a:t>
            </a:r>
            <a:r>
              <a:rPr/>
              <a:t>the</a:t>
            </a:r>
            <a:r>
              <a:rPr/>
              <a:t> </a:t>
            </a:r>
            <a:r>
              <a:rPr/>
              <a:t>woman</a:t>
            </a:r>
            <a:r>
              <a:rPr/>
              <a:t> </a:t>
            </a:r>
            <a:r>
              <a:rPr/>
              <a:t>getting</a:t>
            </a:r>
            <a:r>
              <a:rPr/>
              <a:t> </a:t>
            </a:r>
            <a:r>
              <a:rPr/>
              <a:t>the</a:t>
            </a:r>
            <a:r>
              <a:rPr/>
              <a:t> </a:t>
            </a:r>
            <a:r>
              <a:rPr/>
              <a:t>mammogram</a:t>
            </a:r>
            <a:r>
              <a:rPr/>
              <a:t> </a:t>
            </a:r>
            <a:r>
              <a:rPr/>
              <a:t>and</a:t>
            </a:r>
            <a:r>
              <a:rPr/>
              <a:t> </a:t>
            </a:r>
            <a:r>
              <a:rPr/>
              <a:t>B</a:t>
            </a:r>
            <a:r>
              <a:rPr/>
              <a:t> </a:t>
            </a:r>
            <a:r>
              <a:rPr/>
              <a:t>might</a:t>
            </a:r>
            <a:r>
              <a:rPr/>
              <a:t> </a:t>
            </a:r>
            <a:r>
              <a:rPr/>
              <a:t>represent</a:t>
            </a:r>
            <a:r>
              <a:rPr/>
              <a:t> </a:t>
            </a:r>
            <a:r>
              <a:rPr/>
              <a:t>the</a:t>
            </a:r>
            <a:r>
              <a:rPr/>
              <a:t> </a:t>
            </a:r>
            <a:r>
              <a:rPr/>
              <a:t>race/ethnicity</a:t>
            </a:r>
            <a:r>
              <a:rPr/>
              <a:t> </a:t>
            </a:r>
            <a:r>
              <a:rPr/>
              <a:t>of</a:t>
            </a:r>
            <a:r>
              <a:rPr/>
              <a:t> </a:t>
            </a:r>
            <a:r>
              <a:rPr/>
              <a:t>that</a:t>
            </a:r>
            <a:r>
              <a:rPr/>
              <a:t> </a:t>
            </a:r>
            <a:r>
              <a:rPr/>
              <a:t>woman.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think</a:t>
            </a:r>
            <a:r>
              <a:rPr/>
              <a:t> </a:t>
            </a:r>
            <a:r>
              <a:rPr/>
              <a:t>you’ve</a:t>
            </a:r>
            <a:r>
              <a:rPr/>
              <a:t> </a:t>
            </a:r>
            <a:r>
              <a:rPr/>
              <a:t>seen</a:t>
            </a:r>
            <a:r>
              <a:rPr/>
              <a:t> </a:t>
            </a:r>
            <a:r>
              <a:rPr/>
              <a:t>this</a:t>
            </a:r>
            <a:r>
              <a:rPr/>
              <a:t> </a:t>
            </a:r>
            <a:r>
              <a:rPr/>
              <a:t>figure</a:t>
            </a:r>
            <a:r>
              <a:rPr/>
              <a:t> </a:t>
            </a:r>
            <a:r>
              <a:rPr/>
              <a:t>already.</a:t>
            </a:r>
            <a:r>
              <a:rPr/>
              <a:t> </a:t>
            </a:r>
            <a:r>
              <a:rPr/>
              <a:t>If</a:t>
            </a:r>
            <a:r>
              <a:rPr/>
              <a:t> </a:t>
            </a:r>
            <a:r>
              <a:rPr/>
              <a:t>it</a:t>
            </a:r>
            <a:r>
              <a:rPr/>
              <a:t> </a:t>
            </a:r>
            <a:r>
              <a:rPr/>
              <a:t>from</a:t>
            </a:r>
            <a:r>
              <a:rPr/>
              <a:t> </a:t>
            </a:r>
            <a:r>
              <a:rPr/>
              <a:t>chapter</a:t>
            </a:r>
            <a:r>
              <a:rPr/>
              <a:t> </a:t>
            </a:r>
            <a:r>
              <a:rPr/>
              <a:t>4</a:t>
            </a:r>
            <a:r>
              <a:rPr/>
              <a:t> </a:t>
            </a:r>
            <a:r>
              <a:rPr/>
              <a:t>of</a:t>
            </a:r>
            <a:r>
              <a:rPr/>
              <a:t> </a:t>
            </a:r>
            <a:r>
              <a:rPr/>
              <a:t>your</a:t>
            </a:r>
            <a:r>
              <a:rPr/>
              <a:t> </a:t>
            </a:r>
            <a:r>
              <a:rPr/>
              <a:t>book.</a:t>
            </a:r>
            <a:r>
              <a:rPr/>
              <a:t> </a:t>
            </a:r>
            <a:r>
              <a:rPr/>
              <a:t>With</a:t>
            </a:r>
            <a:r>
              <a:rPr/>
              <a:t> </a:t>
            </a:r>
            <a:r>
              <a:rPr/>
              <a:t>a</a:t>
            </a:r>
            <a:r>
              <a:rPr/>
              <a:t> </a:t>
            </a:r>
            <a:r>
              <a:rPr/>
              <a:t>research</a:t>
            </a:r>
            <a:r>
              <a:rPr/>
              <a:t> </a:t>
            </a:r>
            <a:r>
              <a:rPr/>
              <a:t>hypothesis</a:t>
            </a:r>
            <a:r>
              <a:rPr/>
              <a:t> </a:t>
            </a:r>
            <a:r>
              <a:rPr/>
              <a:t>set,</a:t>
            </a:r>
            <a:r>
              <a:rPr/>
              <a:t> </a:t>
            </a:r>
            <a:r>
              <a:rPr/>
              <a:t>you</a:t>
            </a:r>
            <a:r>
              <a:rPr/>
              <a:t> </a:t>
            </a:r>
            <a:r>
              <a:rPr/>
              <a:t>can</a:t>
            </a:r>
            <a:r>
              <a:rPr/>
              <a:t> </a:t>
            </a:r>
            <a:r>
              <a:rPr/>
              <a:t>start</a:t>
            </a:r>
            <a:r>
              <a:rPr/>
              <a:t> </a:t>
            </a:r>
            <a:r>
              <a:rPr/>
              <a:t>to</a:t>
            </a:r>
            <a:r>
              <a:rPr/>
              <a:t> </a:t>
            </a:r>
            <a:r>
              <a:rPr/>
              <a:t>see</a:t>
            </a:r>
            <a:r>
              <a:rPr/>
              <a:t> </a:t>
            </a:r>
            <a:r>
              <a:rPr/>
              <a:t>what</a:t>
            </a:r>
            <a:r>
              <a:rPr/>
              <a:t> </a:t>
            </a:r>
            <a:r>
              <a:rPr/>
              <a:t>path</a:t>
            </a:r>
            <a:r>
              <a:rPr/>
              <a:t> </a:t>
            </a:r>
            <a:r>
              <a:rPr/>
              <a:t>your</a:t>
            </a:r>
            <a:r>
              <a:rPr/>
              <a:t> </a:t>
            </a:r>
            <a:r>
              <a:rPr/>
              <a:t>research</a:t>
            </a:r>
            <a:r>
              <a:rPr/>
              <a:t> </a:t>
            </a:r>
            <a:r>
              <a:rPr/>
              <a:t>might</a:t>
            </a:r>
            <a:r>
              <a:rPr/>
              <a:t> </a:t>
            </a:r>
            <a:r>
              <a:rPr/>
              <a:t>take.</a:t>
            </a:r>
          </a:p>
          <a:p>
            <a:pPr lvl="0" marL="0" indent="0">
              <a:buNone/>
            </a:pPr>
          </a:p>
          <a:p>
            <a:pPr lvl="0" marL="0" indent="0">
              <a:buNone/>
            </a:pPr>
            <a:r>
              <a:rPr/>
              <a:t>If</a:t>
            </a:r>
            <a:r>
              <a:rPr/>
              <a:t> </a:t>
            </a:r>
            <a:r>
              <a:rPr/>
              <a:t>you</a:t>
            </a:r>
            <a:r>
              <a:rPr/>
              <a:t> </a:t>
            </a:r>
            <a:r>
              <a:rPr/>
              <a:t>have</a:t>
            </a:r>
            <a:r>
              <a:rPr/>
              <a:t> </a:t>
            </a:r>
            <a:r>
              <a:rPr/>
              <a:t>an</a:t>
            </a:r>
            <a:r>
              <a:rPr/>
              <a:t> </a:t>
            </a:r>
            <a:r>
              <a:rPr/>
              <a:t>active</a:t>
            </a:r>
            <a:r>
              <a:rPr/>
              <a:t> </a:t>
            </a:r>
            <a:r>
              <a:rPr/>
              <a:t>independent</a:t>
            </a:r>
            <a:r>
              <a:rPr/>
              <a:t> </a:t>
            </a:r>
            <a:r>
              <a:rPr/>
              <a:t>variable</a:t>
            </a:r>
            <a:r>
              <a:rPr/>
              <a:t> </a:t>
            </a:r>
            <a:r>
              <a:rPr/>
              <a:t>(usually</a:t>
            </a:r>
            <a:r>
              <a:rPr/>
              <a:t> </a:t>
            </a:r>
            <a:r>
              <a:rPr/>
              <a:t>an</a:t>
            </a:r>
            <a:r>
              <a:rPr/>
              <a:t> </a:t>
            </a:r>
            <a:r>
              <a:rPr/>
              <a:t>intervention</a:t>
            </a:r>
            <a:r>
              <a:rPr/>
              <a:t> </a:t>
            </a:r>
            <a:r>
              <a:rPr/>
              <a:t>rather</a:t>
            </a:r>
            <a:r>
              <a:rPr/>
              <a:t> </a:t>
            </a:r>
            <a:r>
              <a:rPr/>
              <a:t>than</a:t>
            </a:r>
            <a:r>
              <a:rPr/>
              <a:t> </a:t>
            </a:r>
            <a:r>
              <a:rPr/>
              <a:t>an</a:t>
            </a:r>
            <a:r>
              <a:rPr/>
              <a:t> </a:t>
            </a:r>
            <a:r>
              <a:rPr/>
              <a:t>exposure),</a:t>
            </a:r>
            <a:r>
              <a:rPr/>
              <a:t> </a:t>
            </a:r>
            <a:r>
              <a:rPr/>
              <a:t>you</a:t>
            </a:r>
            <a:r>
              <a:rPr/>
              <a:t> </a:t>
            </a:r>
            <a:r>
              <a:rPr/>
              <a:t>have</a:t>
            </a:r>
            <a:r>
              <a:rPr/>
              <a:t> </a:t>
            </a:r>
            <a:r>
              <a:rPr/>
              <a:t>enough</a:t>
            </a:r>
            <a:r>
              <a:rPr/>
              <a:t> </a:t>
            </a:r>
            <a:r>
              <a:rPr/>
              <a:t>control</a:t>
            </a:r>
            <a:r>
              <a:rPr/>
              <a:t> </a:t>
            </a:r>
            <a:r>
              <a:rPr/>
              <a:t>that</a:t>
            </a:r>
            <a:r>
              <a:rPr/>
              <a:t> </a:t>
            </a:r>
            <a:r>
              <a:rPr/>
              <a:t>you</a:t>
            </a:r>
            <a:r>
              <a:rPr/>
              <a:t> </a:t>
            </a:r>
            <a:r>
              <a:rPr/>
              <a:t>can</a:t>
            </a:r>
            <a:r>
              <a:rPr/>
              <a:t> </a:t>
            </a:r>
            <a:r>
              <a:rPr/>
              <a:t>often</a:t>
            </a:r>
            <a:r>
              <a:rPr/>
              <a:t> </a:t>
            </a:r>
            <a:r>
              <a:rPr/>
              <a:t>used</a:t>
            </a:r>
            <a:r>
              <a:rPr/>
              <a:t> </a:t>
            </a:r>
            <a:r>
              <a:rPr/>
              <a:t>a</a:t>
            </a:r>
            <a:r>
              <a:rPr/>
              <a:t> </a:t>
            </a:r>
            <a:r>
              <a:rPr/>
              <a:t>randomized</a:t>
            </a:r>
            <a:r>
              <a:rPr/>
              <a:t> </a:t>
            </a:r>
            <a:r>
              <a:rPr/>
              <a:t>experimental</a:t>
            </a:r>
            <a:r>
              <a:rPr/>
              <a:t> </a:t>
            </a:r>
            <a:r>
              <a:rPr/>
              <a:t>approach.</a:t>
            </a:r>
            <a:r>
              <a:rPr/>
              <a:t> </a:t>
            </a:r>
            <a:r>
              <a:rPr/>
              <a:t>There</a:t>
            </a:r>
            <a:r>
              <a:rPr/>
              <a:t> </a:t>
            </a:r>
            <a:r>
              <a:rPr/>
              <a:t>are</a:t>
            </a:r>
            <a:r>
              <a:rPr/>
              <a:t> </a:t>
            </a:r>
            <a:r>
              <a:rPr/>
              <a:t>times</a:t>
            </a:r>
            <a:r>
              <a:rPr/>
              <a:t> </a:t>
            </a:r>
            <a:r>
              <a:rPr/>
              <a:t>where</a:t>
            </a:r>
            <a:r>
              <a:rPr/>
              <a:t> </a:t>
            </a:r>
            <a:r>
              <a:rPr/>
              <a:t>logistics</a:t>
            </a:r>
            <a:r>
              <a:rPr/>
              <a:t> </a:t>
            </a:r>
            <a:r>
              <a:rPr/>
              <a:t>or</a:t>
            </a:r>
            <a:r>
              <a:rPr/>
              <a:t> </a:t>
            </a:r>
            <a:r>
              <a:rPr/>
              <a:t>patient</a:t>
            </a:r>
            <a:r>
              <a:rPr/>
              <a:t> </a:t>
            </a:r>
            <a:r>
              <a:rPr/>
              <a:t>preferences</a:t>
            </a:r>
            <a:r>
              <a:rPr/>
              <a:t> </a:t>
            </a:r>
            <a:r>
              <a:rPr/>
              <a:t>force</a:t>
            </a:r>
            <a:r>
              <a:rPr/>
              <a:t> </a:t>
            </a:r>
            <a:r>
              <a:rPr/>
              <a:t>you</a:t>
            </a:r>
            <a:r>
              <a:rPr/>
              <a:t> </a:t>
            </a:r>
            <a:r>
              <a:rPr/>
              <a:t>to</a:t>
            </a:r>
            <a:r>
              <a:rPr/>
              <a:t> </a:t>
            </a:r>
            <a:r>
              <a:rPr/>
              <a:t>implement</a:t>
            </a:r>
            <a:r>
              <a:rPr/>
              <a:t> </a:t>
            </a:r>
            <a:r>
              <a:rPr/>
              <a:t>your</a:t>
            </a:r>
            <a:r>
              <a:rPr/>
              <a:t> </a:t>
            </a:r>
            <a:r>
              <a:rPr/>
              <a:t>intervention</a:t>
            </a:r>
            <a:r>
              <a:rPr/>
              <a:t> </a:t>
            </a:r>
            <a:r>
              <a:rPr/>
              <a:t>without</a:t>
            </a:r>
            <a:r>
              <a:rPr/>
              <a:t> </a:t>
            </a:r>
            <a:r>
              <a:rPr/>
              <a:t>randomization.</a:t>
            </a:r>
            <a:r>
              <a:rPr/>
              <a:t> </a:t>
            </a:r>
            <a:r>
              <a:rPr/>
              <a:t>These</a:t>
            </a:r>
            <a:r>
              <a:rPr/>
              <a:t> </a:t>
            </a:r>
            <a:r>
              <a:rPr/>
              <a:t>are</a:t>
            </a:r>
            <a:r>
              <a:rPr/>
              <a:t> </a:t>
            </a:r>
            <a:r>
              <a:rPr/>
              <a:t>quasi-experimental</a:t>
            </a:r>
            <a:r>
              <a:rPr/>
              <a:t> </a:t>
            </a:r>
            <a:r>
              <a:rPr/>
              <a:t>approaches.</a:t>
            </a:r>
            <a:r>
              <a:rPr/>
              <a:t> </a:t>
            </a:r>
            <a:r>
              <a:rPr/>
              <a:t>Your</a:t>
            </a:r>
            <a:r>
              <a:rPr/>
              <a:t> </a:t>
            </a:r>
            <a:r>
              <a:rPr/>
              <a:t>book</a:t>
            </a:r>
            <a:r>
              <a:rPr/>
              <a:t> </a:t>
            </a:r>
            <a:r>
              <a:rPr/>
              <a:t>tends</a:t>
            </a:r>
            <a:r>
              <a:rPr/>
              <a:t> </a:t>
            </a:r>
            <a:r>
              <a:rPr/>
              <a:t>to</a:t>
            </a:r>
            <a:r>
              <a:rPr/>
              <a:t> </a:t>
            </a:r>
            <a:r>
              <a:rPr/>
              <a:t>disparage</a:t>
            </a:r>
            <a:r>
              <a:rPr/>
              <a:t> </a:t>
            </a:r>
            <a:r>
              <a:rPr/>
              <a:t>these</a:t>
            </a:r>
            <a:r>
              <a:rPr/>
              <a:t> </a:t>
            </a:r>
            <a:r>
              <a:rPr/>
              <a:t>quasi-experimental</a:t>
            </a:r>
            <a:r>
              <a:rPr/>
              <a:t> </a:t>
            </a:r>
            <a:r>
              <a:rPr/>
              <a:t>approaches,</a:t>
            </a:r>
            <a:r>
              <a:rPr/>
              <a:t> </a:t>
            </a:r>
            <a:r>
              <a:rPr/>
              <a:t>but</a:t>
            </a:r>
            <a:r>
              <a:rPr/>
              <a:t> </a:t>
            </a:r>
            <a:r>
              <a:rPr/>
              <a:t>they</a:t>
            </a:r>
            <a:r>
              <a:rPr/>
              <a:t> </a:t>
            </a:r>
            <a:r>
              <a:rPr/>
              <a:t>are</a:t>
            </a:r>
            <a:r>
              <a:rPr/>
              <a:t> </a:t>
            </a:r>
            <a:r>
              <a:rPr/>
              <a:t>used</a:t>
            </a:r>
            <a:r>
              <a:rPr/>
              <a:t> </a:t>
            </a:r>
            <a:r>
              <a:rPr/>
              <a:t>quite</a:t>
            </a:r>
            <a:r>
              <a:rPr/>
              <a:t> </a:t>
            </a:r>
            <a:r>
              <a:rPr/>
              <a:t>often</a:t>
            </a:r>
            <a:r>
              <a:rPr/>
              <a:t> </a:t>
            </a:r>
            <a:r>
              <a:rPr/>
              <a:t>in</a:t>
            </a:r>
            <a:r>
              <a:rPr/>
              <a:t> </a:t>
            </a:r>
            <a:r>
              <a:rPr/>
              <a:t>quality</a:t>
            </a:r>
            <a:r>
              <a:rPr/>
              <a:t> </a:t>
            </a:r>
            <a:r>
              <a:rPr/>
              <a:t>improvement</a:t>
            </a:r>
            <a:r>
              <a:rPr/>
              <a:t> </a:t>
            </a:r>
            <a:r>
              <a:rPr/>
              <a:t>studies</a:t>
            </a:r>
            <a:r>
              <a:rPr/>
              <a:t> </a:t>
            </a:r>
            <a:r>
              <a:rPr/>
              <a:t>and</a:t>
            </a:r>
            <a:r>
              <a:rPr/>
              <a:t> </a:t>
            </a:r>
            <a:r>
              <a:rPr/>
              <a:t>some</a:t>
            </a:r>
            <a:r>
              <a:rPr/>
              <a:t> </a:t>
            </a:r>
            <a:r>
              <a:rPr/>
              <a:t>quasi-experimental</a:t>
            </a:r>
            <a:r>
              <a:rPr/>
              <a:t> </a:t>
            </a:r>
            <a:r>
              <a:rPr/>
              <a:t>approaches</a:t>
            </a:r>
            <a:r>
              <a:rPr/>
              <a:t> </a:t>
            </a:r>
            <a:r>
              <a:rPr/>
              <a:t>can</a:t>
            </a:r>
            <a:r>
              <a:rPr/>
              <a:t> </a:t>
            </a:r>
            <a:r>
              <a:rPr/>
              <a:t>be</a:t>
            </a:r>
            <a:r>
              <a:rPr/>
              <a:t> </a:t>
            </a:r>
            <a:r>
              <a:rPr/>
              <a:t>quite</a:t>
            </a:r>
            <a:r>
              <a:rPr/>
              <a:t> </a:t>
            </a:r>
            <a:r>
              <a:rPr/>
              <a:t>persuasive.</a:t>
            </a:r>
            <a:r>
              <a:rPr/>
              <a:t> </a:t>
            </a:r>
            <a:r>
              <a:rPr/>
              <a:t>We’ll</a:t>
            </a:r>
            <a:r>
              <a:rPr/>
              <a:t> </a:t>
            </a:r>
            <a:r>
              <a:rPr/>
              <a:t>talk</a:t>
            </a:r>
            <a:r>
              <a:rPr/>
              <a:t> </a:t>
            </a:r>
            <a:r>
              <a:rPr/>
              <a:t>a</a:t>
            </a:r>
            <a:r>
              <a:rPr/>
              <a:t> </a:t>
            </a:r>
            <a:r>
              <a:rPr/>
              <a:t>lot</a:t>
            </a:r>
            <a:r>
              <a:rPr/>
              <a:t> </a:t>
            </a:r>
            <a:r>
              <a:rPr/>
              <a:t>more</a:t>
            </a:r>
            <a:r>
              <a:rPr/>
              <a:t> </a:t>
            </a:r>
            <a:r>
              <a:rPr/>
              <a:t>about</a:t>
            </a:r>
            <a:r>
              <a:rPr/>
              <a:t> </a:t>
            </a:r>
            <a:r>
              <a:rPr/>
              <a:t>this</a:t>
            </a:r>
            <a:r>
              <a:rPr/>
              <a:t> </a:t>
            </a:r>
            <a:r>
              <a:rPr/>
              <a:t>later.</a:t>
            </a:r>
          </a:p>
          <a:p>
            <a:pPr lvl="0" marL="0" indent="0">
              <a:buNone/>
            </a:pPr>
          </a:p>
          <a:p>
            <a:pPr lvl="0" marL="0" indent="0">
              <a:buNone/>
            </a:pPr>
            <a:r>
              <a:rPr/>
              <a:t>If</a:t>
            </a:r>
            <a:r>
              <a:rPr/>
              <a:t> </a:t>
            </a:r>
            <a:r>
              <a:rPr/>
              <a:t>you</a:t>
            </a:r>
            <a:r>
              <a:rPr/>
              <a:t> </a:t>
            </a:r>
            <a:r>
              <a:rPr/>
              <a:t>have</a:t>
            </a:r>
            <a:r>
              <a:rPr/>
              <a:t> </a:t>
            </a:r>
            <a:r>
              <a:rPr/>
              <a:t>an</a:t>
            </a:r>
            <a:r>
              <a:rPr/>
              <a:t> </a:t>
            </a:r>
            <a:r>
              <a:rPr/>
              <a:t>attribute</a:t>
            </a:r>
            <a:r>
              <a:rPr/>
              <a:t> </a:t>
            </a:r>
            <a:r>
              <a:rPr/>
              <a:t>independent</a:t>
            </a:r>
            <a:r>
              <a:rPr/>
              <a:t> </a:t>
            </a:r>
            <a:r>
              <a:rPr/>
              <a:t>variable</a:t>
            </a:r>
            <a:r>
              <a:rPr/>
              <a:t> </a:t>
            </a:r>
            <a:r>
              <a:rPr/>
              <a:t>(usually</a:t>
            </a:r>
            <a:r>
              <a:rPr/>
              <a:t> </a:t>
            </a:r>
            <a:r>
              <a:rPr/>
              <a:t>an</a:t>
            </a:r>
            <a:r>
              <a:rPr/>
              <a:t> </a:t>
            </a:r>
            <a:r>
              <a:rPr/>
              <a:t>exposure</a:t>
            </a:r>
            <a:r>
              <a:rPr/>
              <a:t> </a:t>
            </a:r>
            <a:r>
              <a:rPr/>
              <a:t>or</a:t>
            </a:r>
            <a:r>
              <a:rPr/>
              <a:t> </a:t>
            </a:r>
            <a:r>
              <a:rPr/>
              <a:t>a</a:t>
            </a:r>
            <a:r>
              <a:rPr/>
              <a:t> </a:t>
            </a:r>
            <a:r>
              <a:rPr/>
              <a:t>demographic</a:t>
            </a:r>
            <a:r>
              <a:rPr/>
              <a:t> </a:t>
            </a:r>
            <a:r>
              <a:rPr/>
              <a:t>variable</a:t>
            </a:r>
            <a:r>
              <a:rPr/>
              <a:t> </a:t>
            </a:r>
            <a:r>
              <a:rPr/>
              <a:t>rather</a:t>
            </a:r>
            <a:r>
              <a:rPr/>
              <a:t> </a:t>
            </a:r>
            <a:r>
              <a:rPr/>
              <a:t>than</a:t>
            </a:r>
            <a:r>
              <a:rPr/>
              <a:t> </a:t>
            </a:r>
            <a:r>
              <a:rPr/>
              <a:t>an</a:t>
            </a:r>
            <a:r>
              <a:rPr/>
              <a:t> </a:t>
            </a:r>
            <a:r>
              <a:rPr/>
              <a:t>intervention),</a:t>
            </a:r>
            <a:r>
              <a:rPr/>
              <a:t> </a:t>
            </a:r>
            <a:r>
              <a:rPr/>
              <a:t>these</a:t>
            </a:r>
            <a:r>
              <a:rPr/>
              <a:t> </a:t>
            </a:r>
            <a:r>
              <a:rPr/>
              <a:t>fit</a:t>
            </a:r>
            <a:r>
              <a:rPr/>
              <a:t> </a:t>
            </a:r>
            <a:r>
              <a:rPr/>
              <a:t>into</a:t>
            </a:r>
            <a:r>
              <a:rPr/>
              <a:t> </a:t>
            </a:r>
            <a:r>
              <a:rPr/>
              <a:t>the</a:t>
            </a:r>
            <a:r>
              <a:rPr/>
              <a:t> </a:t>
            </a:r>
            <a:r>
              <a:rPr/>
              <a:t>broad</a:t>
            </a:r>
            <a:r>
              <a:rPr/>
              <a:t> </a:t>
            </a:r>
            <a:r>
              <a:rPr/>
              <a:t>category</a:t>
            </a:r>
            <a:r>
              <a:rPr/>
              <a:t> </a:t>
            </a:r>
            <a:r>
              <a:rPr/>
              <a:t>of</a:t>
            </a:r>
            <a:r>
              <a:rPr/>
              <a:t> </a:t>
            </a:r>
            <a:r>
              <a:rPr/>
              <a:t>observational</a:t>
            </a:r>
            <a:r>
              <a:rPr/>
              <a:t> </a:t>
            </a:r>
            <a:r>
              <a:rPr/>
              <a:t>(non-experimental)</a:t>
            </a:r>
            <a:r>
              <a:rPr/>
              <a:t> </a:t>
            </a:r>
            <a:r>
              <a:rPr/>
              <a:t>research.</a:t>
            </a:r>
            <a:r>
              <a:rPr/>
              <a:t> </a:t>
            </a:r>
            <a:r>
              <a:rPr/>
              <a:t>With</a:t>
            </a:r>
            <a:r>
              <a:rPr/>
              <a:t> </a:t>
            </a:r>
            <a:r>
              <a:rPr/>
              <a:t>an</a:t>
            </a:r>
            <a:r>
              <a:rPr/>
              <a:t> </a:t>
            </a:r>
            <a:r>
              <a:rPr/>
              <a:t>observational</a:t>
            </a:r>
            <a:r>
              <a:rPr/>
              <a:t> </a:t>
            </a:r>
            <a:r>
              <a:rPr/>
              <a:t>research</a:t>
            </a:r>
            <a:r>
              <a:rPr/>
              <a:t> </a:t>
            </a:r>
            <a:r>
              <a:rPr/>
              <a:t>study,</a:t>
            </a:r>
            <a:r>
              <a:rPr/>
              <a:t> </a:t>
            </a:r>
            <a:r>
              <a:rPr/>
              <a:t>you</a:t>
            </a:r>
            <a:r>
              <a:rPr/>
              <a:t> </a:t>
            </a:r>
            <a:r>
              <a:rPr/>
              <a:t>can</a:t>
            </a:r>
            <a:r>
              <a:rPr/>
              <a:t> </a:t>
            </a:r>
            <a:r>
              <a:rPr/>
              <a:t>choose</a:t>
            </a:r>
            <a:r>
              <a:rPr/>
              <a:t> </a:t>
            </a:r>
            <a:r>
              <a:rPr/>
              <a:t>among</a:t>
            </a:r>
            <a:r>
              <a:rPr/>
              <a:t> </a:t>
            </a:r>
            <a:r>
              <a:rPr/>
              <a:t>comparative,</a:t>
            </a:r>
            <a:r>
              <a:rPr/>
              <a:t> </a:t>
            </a:r>
            <a:r>
              <a:rPr/>
              <a:t>associational,</a:t>
            </a:r>
            <a:r>
              <a:rPr/>
              <a:t> </a:t>
            </a:r>
            <a:r>
              <a:rPr/>
              <a:t>or</a:t>
            </a:r>
            <a:r>
              <a:rPr/>
              <a:t> </a:t>
            </a:r>
            <a:r>
              <a:rPr/>
              <a:t>descriptive</a:t>
            </a:r>
            <a:r>
              <a:rPr/>
              <a:t> </a:t>
            </a:r>
            <a:r>
              <a:rPr/>
              <a:t>approaches.</a:t>
            </a:r>
            <a:r>
              <a:rPr/>
              <a:t> </a:t>
            </a:r>
            <a:r>
              <a:rPr/>
              <a:t>A</a:t>
            </a:r>
            <a:r>
              <a:rPr/>
              <a:t> </a:t>
            </a:r>
            <a:r>
              <a:rPr/>
              <a:t>comparative</a:t>
            </a:r>
            <a:r>
              <a:rPr/>
              <a:t> </a:t>
            </a:r>
            <a:r>
              <a:rPr/>
              <a:t>approach</a:t>
            </a:r>
            <a:r>
              <a:rPr/>
              <a:t> </a:t>
            </a:r>
            <a:r>
              <a:rPr/>
              <a:t>requires</a:t>
            </a:r>
            <a:r>
              <a:rPr/>
              <a:t> </a:t>
            </a:r>
            <a:r>
              <a:rPr/>
              <a:t>a</a:t>
            </a:r>
            <a:r>
              <a:rPr/>
              <a:t> </a:t>
            </a:r>
            <a:r>
              <a:rPr/>
              <a:t>difference</a:t>
            </a:r>
            <a:r>
              <a:rPr/>
              <a:t> </a:t>
            </a:r>
            <a:r>
              <a:rPr/>
              <a:t>hypothesis.</a:t>
            </a:r>
            <a:r>
              <a:rPr/>
              <a:t> </a:t>
            </a:r>
            <a:r>
              <a:rPr/>
              <a:t>Your</a:t>
            </a:r>
            <a:r>
              <a:rPr/>
              <a:t> </a:t>
            </a:r>
            <a:r>
              <a:rPr/>
              <a:t>books</a:t>
            </a:r>
            <a:r>
              <a:rPr/>
              <a:t> </a:t>
            </a:r>
            <a:r>
              <a:rPr/>
              <a:t>emphasizes</a:t>
            </a:r>
            <a:r>
              <a:rPr/>
              <a:t> </a:t>
            </a:r>
            <a:r>
              <a:rPr/>
              <a:t>that</a:t>
            </a:r>
            <a:r>
              <a:rPr/>
              <a:t> </a:t>
            </a:r>
            <a:r>
              <a:rPr/>
              <a:t>the</a:t>
            </a:r>
            <a:r>
              <a:rPr/>
              <a:t> </a:t>
            </a:r>
            <a:r>
              <a:rPr/>
              <a:t>comparative</a:t>
            </a:r>
            <a:r>
              <a:rPr/>
              <a:t> </a:t>
            </a:r>
            <a:r>
              <a:rPr/>
              <a:t>approach</a:t>
            </a:r>
            <a:r>
              <a:rPr/>
              <a:t> </a:t>
            </a:r>
            <a:r>
              <a:rPr/>
              <a:t>is</a:t>
            </a:r>
            <a:r>
              <a:rPr/>
              <a:t> </a:t>
            </a:r>
            <a:r>
              <a:rPr/>
              <a:t>less</a:t>
            </a:r>
            <a:r>
              <a:rPr/>
              <a:t> </a:t>
            </a:r>
            <a:r>
              <a:rPr/>
              <a:t>persuasive</a:t>
            </a:r>
            <a:r>
              <a:rPr/>
              <a:t> </a:t>
            </a:r>
            <a:r>
              <a:rPr/>
              <a:t>than</a:t>
            </a:r>
            <a:r>
              <a:rPr/>
              <a:t> </a:t>
            </a:r>
            <a:r>
              <a:rPr/>
              <a:t>a</a:t>
            </a:r>
            <a:r>
              <a:rPr/>
              <a:t> </a:t>
            </a:r>
            <a:r>
              <a:rPr/>
              <a:t>quasi-experimental</a:t>
            </a:r>
            <a:r>
              <a:rPr/>
              <a:t> </a:t>
            </a:r>
            <a:r>
              <a:rPr/>
              <a:t>or</a:t>
            </a:r>
            <a:r>
              <a:rPr/>
              <a:t> </a:t>
            </a:r>
            <a:r>
              <a:rPr/>
              <a:t>experimental</a:t>
            </a:r>
            <a:r>
              <a:rPr/>
              <a:t> </a:t>
            </a:r>
            <a:r>
              <a:rPr/>
              <a:t>approach,</a:t>
            </a:r>
            <a:r>
              <a:rPr/>
              <a:t> </a:t>
            </a:r>
            <a:r>
              <a:rPr/>
              <a:t>but</a:t>
            </a:r>
            <a:r>
              <a:rPr/>
              <a:t> </a:t>
            </a:r>
            <a:r>
              <a:rPr/>
              <a:t>again</a:t>
            </a:r>
            <a:r>
              <a:rPr/>
              <a:t> </a:t>
            </a:r>
            <a:r>
              <a:rPr/>
              <a:t>I</a:t>
            </a:r>
            <a:r>
              <a:rPr/>
              <a:t> </a:t>
            </a:r>
            <a:r>
              <a:rPr/>
              <a:t>disagree.</a:t>
            </a:r>
            <a:r>
              <a:rPr/>
              <a:t> </a:t>
            </a:r>
            <a:r>
              <a:rPr/>
              <a:t>We’ll</a:t>
            </a:r>
            <a:r>
              <a:rPr/>
              <a:t> </a:t>
            </a:r>
            <a:r>
              <a:rPr/>
              <a:t>talk</a:t>
            </a:r>
            <a:r>
              <a:rPr/>
              <a:t> </a:t>
            </a:r>
            <a:r>
              <a:rPr/>
              <a:t>about</a:t>
            </a:r>
            <a:r>
              <a:rPr/>
              <a:t> </a:t>
            </a:r>
            <a:r>
              <a:rPr/>
              <a:t>the</a:t>
            </a:r>
            <a:r>
              <a:rPr/>
              <a:t> </a:t>
            </a:r>
            <a:r>
              <a:rPr/>
              <a:t>additional</a:t>
            </a:r>
            <a:r>
              <a:rPr/>
              <a:t> </a:t>
            </a:r>
            <a:r>
              <a:rPr/>
              <a:t>evidence</a:t>
            </a:r>
            <a:r>
              <a:rPr/>
              <a:t> </a:t>
            </a:r>
            <a:r>
              <a:rPr/>
              <a:t>and</a:t>
            </a:r>
            <a:r>
              <a:rPr/>
              <a:t> </a:t>
            </a:r>
            <a:r>
              <a:rPr/>
              <a:t>support</a:t>
            </a:r>
            <a:r>
              <a:rPr/>
              <a:t> </a:t>
            </a:r>
            <a:r>
              <a:rPr/>
              <a:t>that</a:t>
            </a:r>
            <a:r>
              <a:rPr/>
              <a:t> </a:t>
            </a:r>
            <a:r>
              <a:rPr/>
              <a:t>you</a:t>
            </a:r>
            <a:r>
              <a:rPr/>
              <a:t> </a:t>
            </a:r>
            <a:r>
              <a:rPr/>
              <a:t>need</a:t>
            </a:r>
            <a:r>
              <a:rPr/>
              <a:t> </a:t>
            </a:r>
            <a:r>
              <a:rPr/>
              <a:t>to</a:t>
            </a:r>
            <a:r>
              <a:rPr/>
              <a:t> </a:t>
            </a:r>
            <a:r>
              <a:rPr/>
              <a:t>make</a:t>
            </a:r>
            <a:r>
              <a:rPr/>
              <a:t> </a:t>
            </a:r>
            <a:r>
              <a:rPr/>
              <a:t>a</a:t>
            </a:r>
            <a:r>
              <a:rPr/>
              <a:t> </a:t>
            </a:r>
            <a:r>
              <a:rPr/>
              <a:t>difference</a:t>
            </a:r>
            <a:r>
              <a:rPr/>
              <a:t> </a:t>
            </a:r>
            <a:r>
              <a:rPr/>
              <a:t>hypothesis</a:t>
            </a:r>
            <a:r>
              <a:rPr/>
              <a:t> </a:t>
            </a:r>
            <a:r>
              <a:rPr/>
              <a:t>persuasive</a:t>
            </a:r>
            <a:r>
              <a:rPr/>
              <a:t> </a:t>
            </a:r>
            <a:r>
              <a:rPr/>
              <a:t>in</a:t>
            </a:r>
            <a:r>
              <a:rPr/>
              <a:t> </a:t>
            </a:r>
            <a:r>
              <a:rPr/>
              <a:t>week</a:t>
            </a:r>
            <a:r>
              <a:rPr/>
              <a:t> </a:t>
            </a:r>
            <a:r>
              <a:rPr/>
              <a:t>5,</a:t>
            </a:r>
            <a:r>
              <a:rPr/>
              <a:t> </a:t>
            </a:r>
            <a:r>
              <a:rPr/>
              <a:t>I</a:t>
            </a:r>
            <a:r>
              <a:rPr/>
              <a:t> </a:t>
            </a:r>
            <a:r>
              <a:rPr/>
              <a:t>hope,</a:t>
            </a:r>
            <a:r>
              <a:rPr/>
              <a:t> </a:t>
            </a:r>
            <a:r>
              <a:rPr/>
              <a:t>when</a:t>
            </a:r>
            <a:r>
              <a:rPr/>
              <a:t> </a:t>
            </a:r>
            <a:r>
              <a:rPr/>
              <a:t>we</a:t>
            </a:r>
            <a:r>
              <a:rPr/>
              <a:t> </a:t>
            </a:r>
            <a:r>
              <a:rPr/>
              <a:t>tackle</a:t>
            </a:r>
            <a:r>
              <a:rPr/>
              <a:t> </a:t>
            </a:r>
            <a:r>
              <a:rPr/>
              <a:t>observational</a:t>
            </a:r>
            <a:r>
              <a:rPr/>
              <a:t> </a:t>
            </a:r>
            <a:r>
              <a:rPr/>
              <a:t>studies.</a:t>
            </a:r>
          </a:p>
          <a:p>
            <a:pPr lvl="0" marL="0" indent="0">
              <a:buNone/>
            </a:pPr>
          </a:p>
          <a:p>
            <a:pPr lvl="0" marL="0" indent="0">
              <a:buNone/>
            </a:pPr>
            <a:r>
              <a:rPr/>
              <a:t>I</a:t>
            </a:r>
            <a:r>
              <a:rPr/>
              <a:t> </a:t>
            </a:r>
            <a:r>
              <a:rPr/>
              <a:t>don’t</a:t>
            </a:r>
            <a:r>
              <a:rPr/>
              <a:t> </a:t>
            </a:r>
            <a:r>
              <a:rPr/>
              <a:t>want</a:t>
            </a:r>
            <a:r>
              <a:rPr/>
              <a:t> </a:t>
            </a:r>
            <a:r>
              <a:rPr/>
              <a:t>to</a:t>
            </a:r>
            <a:r>
              <a:rPr/>
              <a:t> </a:t>
            </a:r>
            <a:r>
              <a:rPr/>
              <a:t>say</a:t>
            </a:r>
            <a:r>
              <a:rPr/>
              <a:t> </a:t>
            </a:r>
            <a:r>
              <a:rPr/>
              <a:t>much</a:t>
            </a:r>
            <a:r>
              <a:rPr/>
              <a:t> </a:t>
            </a:r>
            <a:r>
              <a:rPr/>
              <a:t>more</a:t>
            </a:r>
            <a:r>
              <a:rPr/>
              <a:t> </a:t>
            </a:r>
            <a:r>
              <a:rPr/>
              <a:t>about</a:t>
            </a:r>
            <a:r>
              <a:rPr/>
              <a:t> </a:t>
            </a:r>
            <a:r>
              <a:rPr/>
              <a:t>the</a:t>
            </a:r>
            <a:r>
              <a:rPr/>
              <a:t> </a:t>
            </a:r>
            <a:r>
              <a:rPr/>
              <a:t>associational</a:t>
            </a:r>
            <a:r>
              <a:rPr/>
              <a:t> </a:t>
            </a:r>
            <a:r>
              <a:rPr/>
              <a:t>and</a:t>
            </a:r>
            <a:r>
              <a:rPr/>
              <a:t> </a:t>
            </a:r>
            <a:r>
              <a:rPr/>
              <a:t>descriptive</a:t>
            </a:r>
            <a:r>
              <a:rPr/>
              <a:t> </a:t>
            </a:r>
            <a:r>
              <a:rPr/>
              <a:t>approaches</a:t>
            </a:r>
            <a:r>
              <a:rPr/>
              <a:t> </a:t>
            </a:r>
            <a:r>
              <a:rPr/>
              <a:t>just</a:t>
            </a:r>
            <a:r>
              <a:rPr/>
              <a:t> </a:t>
            </a:r>
            <a:r>
              <a:rPr/>
              <a:t>yet,</a:t>
            </a:r>
            <a:r>
              <a:rPr/>
              <a:t> </a:t>
            </a:r>
            <a:r>
              <a:rPr/>
              <a:t>but</a:t>
            </a:r>
            <a:r>
              <a:rPr/>
              <a:t> </a:t>
            </a:r>
            <a:r>
              <a:rPr/>
              <a:t>we</a:t>
            </a:r>
            <a:r>
              <a:rPr/>
              <a:t> </a:t>
            </a:r>
            <a:r>
              <a:rPr/>
              <a:t>will</a:t>
            </a:r>
            <a:r>
              <a:rPr/>
              <a:t> </a:t>
            </a:r>
            <a:r>
              <a:rPr/>
              <a:t>cover</a:t>
            </a:r>
            <a:r>
              <a:rPr/>
              <a:t> </a:t>
            </a:r>
            <a:r>
              <a:rPr/>
              <a:t>them</a:t>
            </a:r>
            <a:r>
              <a:rPr/>
              <a:t> </a:t>
            </a:r>
            <a:r>
              <a:rPr/>
              <a:t>in</a:t>
            </a:r>
            <a:r>
              <a:rPr/>
              <a:t> </a:t>
            </a:r>
            <a:r>
              <a:rPr/>
              <a:t>detail.</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have</a:t>
            </a:r>
            <a:r>
              <a:rPr/>
              <a:t> </a:t>
            </a:r>
            <a:r>
              <a:rPr/>
              <a:t>an</a:t>
            </a:r>
            <a:r>
              <a:rPr/>
              <a:t> </a:t>
            </a:r>
            <a:r>
              <a:rPr/>
              <a:t>entire</a:t>
            </a:r>
            <a:r>
              <a:rPr/>
              <a:t> </a:t>
            </a:r>
            <a:r>
              <a:rPr/>
              <a:t>course</a:t>
            </a:r>
            <a:r>
              <a:rPr/>
              <a:t> </a:t>
            </a:r>
            <a:r>
              <a:rPr/>
              <a:t>devoted</a:t>
            </a:r>
            <a:r>
              <a:rPr/>
              <a:t> </a:t>
            </a:r>
            <a:r>
              <a:rPr/>
              <a:t>to</a:t>
            </a:r>
            <a:r>
              <a:rPr/>
              <a:t> </a:t>
            </a:r>
            <a:r>
              <a:rPr/>
              <a:t>the</a:t>
            </a:r>
            <a:r>
              <a:rPr/>
              <a:t> </a:t>
            </a:r>
            <a:r>
              <a:rPr/>
              <a:t>ethical</a:t>
            </a:r>
            <a:r>
              <a:rPr/>
              <a:t> </a:t>
            </a:r>
            <a:r>
              <a:rPr/>
              <a:t>conduct</a:t>
            </a:r>
            <a:r>
              <a:rPr/>
              <a:t> </a:t>
            </a:r>
            <a:r>
              <a:rPr/>
              <a:t>of</a:t>
            </a:r>
            <a:r>
              <a:rPr/>
              <a:t> </a:t>
            </a:r>
            <a:r>
              <a:rPr/>
              <a:t>research.</a:t>
            </a:r>
            <a:r>
              <a:rPr/>
              <a:t> </a:t>
            </a:r>
            <a:r>
              <a:rPr/>
              <a:t>I</a:t>
            </a:r>
            <a:r>
              <a:rPr/>
              <a:t> </a:t>
            </a:r>
            <a:r>
              <a:rPr/>
              <a:t>just</a:t>
            </a:r>
            <a:r>
              <a:rPr/>
              <a:t> </a:t>
            </a:r>
            <a:r>
              <a:rPr/>
              <a:t>want</a:t>
            </a:r>
            <a:r>
              <a:rPr/>
              <a:t> </a:t>
            </a:r>
            <a:r>
              <a:rPr/>
              <a:t>to</a:t>
            </a:r>
            <a:r>
              <a:rPr/>
              <a:t> </a:t>
            </a:r>
            <a:r>
              <a:rPr/>
              <a:t>touch</a:t>
            </a:r>
            <a:r>
              <a:rPr/>
              <a:t> </a:t>
            </a:r>
            <a:r>
              <a:rPr/>
              <a:t>on</a:t>
            </a:r>
            <a:r>
              <a:rPr/>
              <a:t> </a:t>
            </a:r>
            <a:r>
              <a:rPr/>
              <a:t>a</a:t>
            </a:r>
            <a:r>
              <a:rPr/>
              <a:t> </a:t>
            </a:r>
            <a:r>
              <a:rPr/>
              <a:t>few</a:t>
            </a:r>
            <a:r>
              <a:rPr/>
              <a:t> </a:t>
            </a:r>
            <a:r>
              <a:rPr/>
              <a:t>issues</a:t>
            </a:r>
            <a:r>
              <a:rPr/>
              <a:t> </a:t>
            </a:r>
            <a:r>
              <a:rPr/>
              <a:t>that</a:t>
            </a:r>
            <a:r>
              <a:rPr/>
              <a:t> </a:t>
            </a:r>
            <a:r>
              <a:rPr/>
              <a:t>you</a:t>
            </a:r>
            <a:r>
              <a:rPr/>
              <a:t> </a:t>
            </a:r>
            <a:r>
              <a:rPr/>
              <a:t>need</a:t>
            </a:r>
            <a:r>
              <a:rPr/>
              <a:t> </a:t>
            </a:r>
            <a:r>
              <a:rPr/>
              <a:t>to</a:t>
            </a:r>
            <a:r>
              <a:rPr/>
              <a:t> </a:t>
            </a:r>
            <a:r>
              <a:rPr/>
              <a:t>think</a:t>
            </a:r>
            <a:r>
              <a:rPr/>
              <a:t> </a:t>
            </a:r>
            <a:r>
              <a:rPr/>
              <a:t>about</a:t>
            </a:r>
            <a:r>
              <a:rPr/>
              <a:t> </a:t>
            </a:r>
            <a:r>
              <a:rPr/>
              <a:t>during</a:t>
            </a:r>
            <a:r>
              <a:rPr/>
              <a:t> </a:t>
            </a:r>
            <a:r>
              <a:rPr/>
              <a:t>the</a:t>
            </a:r>
            <a:r>
              <a:rPr/>
              <a:t> </a:t>
            </a:r>
            <a:r>
              <a:rPr/>
              <a:t>planning</a:t>
            </a:r>
            <a:r>
              <a:rPr/>
              <a:t> </a:t>
            </a:r>
            <a:r>
              <a:rPr/>
              <a:t>phase</a:t>
            </a:r>
            <a:r>
              <a:rPr/>
              <a:t> </a:t>
            </a:r>
            <a:r>
              <a:rPr/>
              <a:t>of</a:t>
            </a:r>
            <a:r>
              <a:rPr/>
              <a:t> </a:t>
            </a:r>
            <a:r>
              <a:rPr/>
              <a:t>your</a:t>
            </a:r>
            <a:r>
              <a:rPr/>
              <a:t> </a:t>
            </a:r>
            <a:r>
              <a:rPr/>
              <a:t>study.</a:t>
            </a:r>
          </a:p>
          <a:p>
            <a:pPr lvl="0" marL="0" indent="0">
              <a:buNone/>
            </a:pPr>
          </a:p>
          <a:p>
            <a:pPr lvl="0" marL="0" indent="0">
              <a:buNone/>
            </a:pPr>
            <a:r>
              <a:rPr/>
              <a:t>It</a:t>
            </a:r>
            <a:r>
              <a:rPr/>
              <a:t> </a:t>
            </a:r>
            <a:r>
              <a:rPr/>
              <a:t>helps</a:t>
            </a:r>
            <a:r>
              <a:rPr/>
              <a:t> </a:t>
            </a:r>
            <a:r>
              <a:rPr/>
              <a:t>to</a:t>
            </a:r>
            <a:r>
              <a:rPr/>
              <a:t> </a:t>
            </a:r>
            <a:r>
              <a:rPr/>
              <a:t>have</a:t>
            </a:r>
            <a:r>
              <a:rPr/>
              <a:t> </a:t>
            </a:r>
            <a:r>
              <a:rPr/>
              <a:t>a</a:t>
            </a:r>
            <a:r>
              <a:rPr/>
              <a:t> </a:t>
            </a:r>
            <a:r>
              <a:rPr/>
              <a:t>brief</a:t>
            </a:r>
            <a:r>
              <a:rPr/>
              <a:t> </a:t>
            </a:r>
            <a:r>
              <a:rPr/>
              <a:t>understanding</a:t>
            </a:r>
            <a:r>
              <a:rPr/>
              <a:t> </a:t>
            </a:r>
            <a:r>
              <a:rPr/>
              <a:t>of</a:t>
            </a:r>
            <a:r>
              <a:rPr/>
              <a:t> </a:t>
            </a:r>
            <a:r>
              <a:rPr/>
              <a:t>some</a:t>
            </a:r>
            <a:r>
              <a:rPr/>
              <a:t> </a:t>
            </a:r>
            <a:r>
              <a:rPr/>
              <a:t>of</a:t>
            </a:r>
            <a:r>
              <a:rPr/>
              <a:t> </a:t>
            </a:r>
            <a:r>
              <a:rPr/>
              <a:t>the</a:t>
            </a:r>
            <a:r>
              <a:rPr/>
              <a:t> </a:t>
            </a:r>
            <a:r>
              <a:rPr/>
              <a:t>historical</a:t>
            </a:r>
            <a:r>
              <a:rPr/>
              <a:t> </a:t>
            </a:r>
            <a:r>
              <a:rPr/>
              <a:t>milestones</a:t>
            </a:r>
            <a:r>
              <a:rPr/>
              <a:t> </a:t>
            </a:r>
            <a:r>
              <a:rPr/>
              <a:t>in</a:t>
            </a:r>
            <a:r>
              <a:rPr/>
              <a:t> </a:t>
            </a:r>
            <a:r>
              <a:rPr/>
              <a:t>research</a:t>
            </a:r>
            <a:r>
              <a:rPr/>
              <a:t> </a:t>
            </a:r>
            <a:r>
              <a:rPr/>
              <a:t>ethics.</a:t>
            </a:r>
          </a:p>
          <a:p>
            <a:pPr lvl="0" marL="0" indent="0">
              <a:buNone/>
            </a:pPr>
          </a:p>
          <a:p>
            <a:pPr lvl="0" marL="0" indent="0">
              <a:buNone/>
            </a:pPr>
            <a:r>
              <a:rPr/>
              <a:t>The</a:t>
            </a:r>
            <a:r>
              <a:rPr/>
              <a:t> </a:t>
            </a:r>
            <a:r>
              <a:rPr/>
              <a:t>Nuremberg</a:t>
            </a:r>
            <a:r>
              <a:rPr/>
              <a:t> </a:t>
            </a:r>
            <a:r>
              <a:rPr/>
              <a:t>code</a:t>
            </a:r>
            <a:r>
              <a:rPr/>
              <a:t> </a:t>
            </a:r>
            <a:r>
              <a:rPr/>
              <a:t>was</a:t>
            </a:r>
            <a:r>
              <a:rPr/>
              <a:t> </a:t>
            </a:r>
            <a:r>
              <a:rPr/>
              <a:t>developed</a:t>
            </a:r>
            <a:r>
              <a:rPr/>
              <a:t> </a:t>
            </a:r>
            <a:r>
              <a:rPr/>
              <a:t>in</a:t>
            </a:r>
            <a:r>
              <a:rPr/>
              <a:t> </a:t>
            </a:r>
            <a:r>
              <a:rPr/>
              <a:t>1947.</a:t>
            </a:r>
            <a:r>
              <a:rPr/>
              <a:t> </a:t>
            </a:r>
            <a:r>
              <a:rPr/>
              <a:t>It</a:t>
            </a:r>
            <a:r>
              <a:rPr/>
              <a:t> </a:t>
            </a:r>
            <a:r>
              <a:rPr/>
              <a:t>is</a:t>
            </a:r>
            <a:r>
              <a:rPr/>
              <a:t> </a:t>
            </a:r>
            <a:r>
              <a:rPr/>
              <a:t>a</a:t>
            </a:r>
            <a:r>
              <a:rPr/>
              <a:t> </a:t>
            </a:r>
            <a:r>
              <a:rPr/>
              <a:t>bit</a:t>
            </a:r>
            <a:r>
              <a:rPr/>
              <a:t> </a:t>
            </a:r>
            <a:r>
              <a:rPr/>
              <a:t>dated</a:t>
            </a:r>
            <a:r>
              <a:rPr/>
              <a:t> </a:t>
            </a:r>
            <a:r>
              <a:rPr/>
              <a:t>today,</a:t>
            </a:r>
            <a:r>
              <a:rPr/>
              <a:t> </a:t>
            </a:r>
            <a:r>
              <a:rPr/>
              <a:t>but</a:t>
            </a:r>
            <a:r>
              <a:rPr/>
              <a:t> </a:t>
            </a:r>
            <a:r>
              <a:rPr/>
              <a:t>it’s</a:t>
            </a:r>
            <a:r>
              <a:rPr/>
              <a:t> </a:t>
            </a:r>
            <a:r>
              <a:rPr/>
              <a:t>very</a:t>
            </a:r>
            <a:r>
              <a:rPr/>
              <a:t> </a:t>
            </a:r>
            <a:r>
              <a:rPr/>
              <a:t>brief</a:t>
            </a:r>
            <a:r>
              <a:rPr/>
              <a:t> </a:t>
            </a:r>
            <a:r>
              <a:rPr/>
              <a:t>and</a:t>
            </a:r>
            <a:r>
              <a:rPr/>
              <a:t> </a:t>
            </a:r>
            <a:r>
              <a:rPr/>
              <a:t>worth</a:t>
            </a:r>
            <a:r>
              <a:rPr/>
              <a:t> </a:t>
            </a:r>
            <a:r>
              <a:rPr/>
              <a:t>reviewing</a:t>
            </a:r>
            <a:r>
              <a:rPr/>
              <a:t> </a:t>
            </a:r>
            <a:r>
              <a:rPr/>
              <a:t>to</a:t>
            </a:r>
            <a:r>
              <a:rPr/>
              <a:t> </a:t>
            </a:r>
            <a:r>
              <a:rPr/>
              <a:t>understand</a:t>
            </a:r>
            <a:r>
              <a:rPr/>
              <a:t> </a:t>
            </a:r>
            <a:r>
              <a:rPr/>
              <a:t>some</a:t>
            </a:r>
            <a:r>
              <a:rPr/>
              <a:t> </a:t>
            </a:r>
            <a:r>
              <a:rPr/>
              <a:t>of</a:t>
            </a:r>
            <a:r>
              <a:rPr/>
              <a:t> </a:t>
            </a:r>
            <a:r>
              <a:rPr/>
              <a:t>the</a:t>
            </a:r>
            <a:r>
              <a:rPr/>
              <a:t> </a:t>
            </a:r>
            <a:r>
              <a:rPr/>
              <a:t>foundations</a:t>
            </a:r>
            <a:r>
              <a:rPr/>
              <a:t> </a:t>
            </a:r>
            <a:r>
              <a:rPr/>
              <a:t>that</a:t>
            </a:r>
            <a:r>
              <a:rPr/>
              <a:t> </a:t>
            </a:r>
            <a:r>
              <a:rPr/>
              <a:t>underlie</a:t>
            </a:r>
            <a:r>
              <a:rPr/>
              <a:t> </a:t>
            </a:r>
            <a:r>
              <a:rPr/>
              <a:t>more</a:t>
            </a:r>
            <a:r>
              <a:rPr/>
              <a:t> </a:t>
            </a:r>
            <a:r>
              <a:rPr/>
              <a:t>recent</a:t>
            </a:r>
            <a:r>
              <a:rPr/>
              <a:t> </a:t>
            </a:r>
            <a:r>
              <a:rPr/>
              <a:t>work.</a:t>
            </a:r>
          </a:p>
          <a:p>
            <a:pPr lvl="0" marL="0" indent="0">
              <a:buNone/>
            </a:pPr>
          </a:p>
          <a:p>
            <a:pPr lvl="0" marL="0" indent="0">
              <a:buNone/>
            </a:pPr>
            <a:r>
              <a:rPr/>
              <a:t>The</a:t>
            </a:r>
            <a:r>
              <a:rPr/>
              <a:t> </a:t>
            </a:r>
            <a:r>
              <a:rPr/>
              <a:t>Declaration</a:t>
            </a:r>
            <a:r>
              <a:rPr/>
              <a:t> </a:t>
            </a:r>
            <a:r>
              <a:rPr/>
              <a:t>of</a:t>
            </a:r>
            <a:r>
              <a:rPr/>
              <a:t> </a:t>
            </a:r>
            <a:r>
              <a:rPr/>
              <a:t>Helsinki</a:t>
            </a:r>
            <a:r>
              <a:rPr/>
              <a:t> </a:t>
            </a:r>
            <a:r>
              <a:rPr/>
              <a:t>(1964,</a:t>
            </a:r>
            <a:r>
              <a:rPr/>
              <a:t> </a:t>
            </a:r>
            <a:r>
              <a:rPr/>
              <a:t>with</a:t>
            </a:r>
            <a:r>
              <a:rPr/>
              <a:t> </a:t>
            </a:r>
            <a:r>
              <a:rPr/>
              <a:t>modifications</a:t>
            </a:r>
            <a:r>
              <a:rPr/>
              <a:t> </a:t>
            </a:r>
            <a:r>
              <a:rPr/>
              <a:t>over</a:t>
            </a:r>
            <a:r>
              <a:rPr/>
              <a:t> </a:t>
            </a:r>
            <a:r>
              <a:rPr/>
              <a:t>the</a:t>
            </a:r>
            <a:r>
              <a:rPr/>
              <a:t> </a:t>
            </a:r>
            <a:r>
              <a:rPr/>
              <a:t>years)</a:t>
            </a:r>
            <a:r>
              <a:rPr/>
              <a:t> </a:t>
            </a:r>
            <a:r>
              <a:rPr/>
              <a:t>provided</a:t>
            </a:r>
            <a:r>
              <a:rPr/>
              <a:t> </a:t>
            </a:r>
            <a:r>
              <a:rPr/>
              <a:t>a</a:t>
            </a:r>
            <a:r>
              <a:rPr/>
              <a:t> </a:t>
            </a:r>
            <a:r>
              <a:rPr/>
              <a:t>modern</a:t>
            </a:r>
            <a:r>
              <a:rPr/>
              <a:t> </a:t>
            </a:r>
            <a:r>
              <a:rPr/>
              <a:t>and</a:t>
            </a:r>
            <a:r>
              <a:rPr/>
              <a:t> </a:t>
            </a:r>
            <a:r>
              <a:rPr/>
              <a:t>more</a:t>
            </a:r>
            <a:r>
              <a:rPr/>
              <a:t> </a:t>
            </a:r>
            <a:r>
              <a:rPr/>
              <a:t>workable</a:t>
            </a:r>
            <a:r>
              <a:rPr/>
              <a:t> </a:t>
            </a:r>
            <a:r>
              <a:rPr/>
              <a:t>framework</a:t>
            </a:r>
            <a:r>
              <a:rPr/>
              <a:t> </a:t>
            </a:r>
            <a:r>
              <a:rPr/>
              <a:t>for</a:t>
            </a:r>
            <a:r>
              <a:rPr/>
              <a:t> </a:t>
            </a:r>
            <a:r>
              <a:rPr/>
              <a:t>research.</a:t>
            </a:r>
            <a:r>
              <a:rPr/>
              <a:t> </a:t>
            </a:r>
            <a:r>
              <a:rPr/>
              <a:t>It</a:t>
            </a:r>
            <a:r>
              <a:rPr/>
              <a:t> </a:t>
            </a:r>
            <a:r>
              <a:rPr/>
              <a:t>is</a:t>
            </a:r>
            <a:r>
              <a:rPr/>
              <a:t> </a:t>
            </a:r>
            <a:r>
              <a:rPr/>
              <a:t>very</a:t>
            </a:r>
            <a:r>
              <a:rPr/>
              <a:t> </a:t>
            </a:r>
            <a:r>
              <a:rPr/>
              <a:t>brief,</a:t>
            </a:r>
            <a:r>
              <a:rPr/>
              <a:t> </a:t>
            </a:r>
            <a:r>
              <a:rPr/>
              <a:t>but</a:t>
            </a:r>
            <a:r>
              <a:rPr/>
              <a:t> </a:t>
            </a:r>
            <a:r>
              <a:rPr/>
              <a:t>provides</a:t>
            </a:r>
            <a:r>
              <a:rPr/>
              <a:t> </a:t>
            </a:r>
            <a:r>
              <a:rPr/>
              <a:t>a</a:t>
            </a:r>
            <a:r>
              <a:rPr/>
              <a:t> </a:t>
            </a:r>
            <a:r>
              <a:rPr/>
              <a:t>surprising</a:t>
            </a:r>
            <a:r>
              <a:rPr/>
              <a:t> </a:t>
            </a:r>
            <a:r>
              <a:rPr/>
              <a:t>amount</a:t>
            </a:r>
            <a:r>
              <a:rPr/>
              <a:t> </a:t>
            </a:r>
            <a:r>
              <a:rPr/>
              <a:t>of</a:t>
            </a:r>
            <a:r>
              <a:rPr/>
              <a:t> </a:t>
            </a:r>
            <a:r>
              <a:rPr/>
              <a:t>guidance.</a:t>
            </a:r>
            <a:r>
              <a:rPr/>
              <a:t> </a:t>
            </a:r>
            <a:r>
              <a:rPr/>
              <a:t>The</a:t>
            </a:r>
            <a:r>
              <a:rPr/>
              <a:t> </a:t>
            </a:r>
            <a:r>
              <a:rPr/>
              <a:t>document</a:t>
            </a:r>
            <a:r>
              <a:rPr/>
              <a:t> </a:t>
            </a:r>
            <a:r>
              <a:rPr/>
              <a:t>plances</a:t>
            </a:r>
            <a:r>
              <a:rPr/>
              <a:t> </a:t>
            </a:r>
            <a:r>
              <a:rPr/>
              <a:t>a</a:t>
            </a:r>
            <a:r>
              <a:rPr/>
              <a:t> </a:t>
            </a:r>
            <a:r>
              <a:rPr/>
              <a:t>strong</a:t>
            </a:r>
            <a:r>
              <a:rPr/>
              <a:t> </a:t>
            </a:r>
            <a:r>
              <a:rPr/>
              <a:t>empahsis</a:t>
            </a:r>
            <a:r>
              <a:rPr/>
              <a:t> </a:t>
            </a:r>
            <a:r>
              <a:rPr/>
              <a:t>on</a:t>
            </a:r>
            <a:r>
              <a:rPr/>
              <a:t> </a:t>
            </a:r>
            <a:r>
              <a:rPr/>
              <a:t>scientifc</a:t>
            </a:r>
            <a:r>
              <a:rPr/>
              <a:t> </a:t>
            </a:r>
            <a:r>
              <a:rPr/>
              <a:t>integrity.</a:t>
            </a:r>
            <a:r>
              <a:rPr/>
              <a:t> </a:t>
            </a:r>
            <a:r>
              <a:rPr/>
              <a:t>This</a:t>
            </a:r>
            <a:r>
              <a:rPr/>
              <a:t> </a:t>
            </a:r>
            <a:r>
              <a:rPr/>
              <a:t>means</a:t>
            </a:r>
            <a:r>
              <a:rPr/>
              <a:t> </a:t>
            </a:r>
            <a:r>
              <a:rPr/>
              <a:t>you</a:t>
            </a:r>
            <a:r>
              <a:rPr/>
              <a:t> </a:t>
            </a:r>
            <a:r>
              <a:rPr/>
              <a:t>don’t</a:t>
            </a:r>
            <a:r>
              <a:rPr/>
              <a:t> </a:t>
            </a:r>
            <a:r>
              <a:rPr/>
              <a:t>do</a:t>
            </a:r>
            <a:r>
              <a:rPr/>
              <a:t> </a:t>
            </a:r>
            <a:r>
              <a:rPr/>
              <a:t>research</a:t>
            </a:r>
            <a:r>
              <a:rPr/>
              <a:t> </a:t>
            </a:r>
            <a:r>
              <a:rPr/>
              <a:t>unless</a:t>
            </a:r>
            <a:r>
              <a:rPr/>
              <a:t> </a:t>
            </a:r>
            <a:r>
              <a:rPr/>
              <a:t>it</a:t>
            </a:r>
            <a:r>
              <a:rPr/>
              <a:t> </a:t>
            </a:r>
            <a:r>
              <a:rPr/>
              <a:t>has</a:t>
            </a:r>
            <a:r>
              <a:rPr/>
              <a:t> </a:t>
            </a:r>
            <a:r>
              <a:rPr/>
              <a:t>an</a:t>
            </a:r>
            <a:r>
              <a:rPr/>
              <a:t> </a:t>
            </a:r>
            <a:r>
              <a:rPr/>
              <a:t>important</a:t>
            </a:r>
            <a:r>
              <a:rPr/>
              <a:t> </a:t>
            </a:r>
            <a:r>
              <a:rPr/>
              <a:t>goal).</a:t>
            </a:r>
            <a:r>
              <a:rPr/>
              <a:t> </a:t>
            </a:r>
            <a:r>
              <a:rPr/>
              <a:t>It</a:t>
            </a:r>
            <a:r>
              <a:rPr/>
              <a:t> </a:t>
            </a:r>
            <a:r>
              <a:rPr/>
              <a:t>also</a:t>
            </a:r>
            <a:r>
              <a:rPr/>
              <a:t> </a:t>
            </a:r>
            <a:r>
              <a:rPr/>
              <a:t>stresses</a:t>
            </a:r>
            <a:r>
              <a:rPr/>
              <a:t> </a:t>
            </a:r>
            <a:r>
              <a:rPr/>
              <a:t>the</a:t>
            </a:r>
            <a:r>
              <a:rPr/>
              <a:t> </a:t>
            </a:r>
            <a:r>
              <a:rPr/>
              <a:t>rights</a:t>
            </a:r>
            <a:r>
              <a:rPr/>
              <a:t> </a:t>
            </a:r>
            <a:r>
              <a:rPr/>
              <a:t>of</a:t>
            </a:r>
            <a:r>
              <a:rPr/>
              <a:t> </a:t>
            </a:r>
            <a:r>
              <a:rPr/>
              <a:t>research</a:t>
            </a:r>
            <a:r>
              <a:rPr/>
              <a:t> </a:t>
            </a:r>
            <a:r>
              <a:rPr/>
              <a:t>subjects.</a:t>
            </a:r>
            <a:r>
              <a:rPr/>
              <a:t> </a:t>
            </a:r>
            <a:r>
              <a:rPr/>
              <a:t>They</a:t>
            </a:r>
            <a:r>
              <a:rPr/>
              <a:t> </a:t>
            </a:r>
            <a:r>
              <a:rPr/>
              <a:t>have</a:t>
            </a:r>
            <a:r>
              <a:rPr/>
              <a:t> </a:t>
            </a:r>
            <a:r>
              <a:rPr/>
              <a:t>to</a:t>
            </a:r>
            <a:r>
              <a:rPr/>
              <a:t> </a:t>
            </a:r>
            <a:r>
              <a:rPr/>
              <a:t>provide</a:t>
            </a:r>
            <a:r>
              <a:rPr/>
              <a:t> </a:t>
            </a:r>
            <a:r>
              <a:rPr/>
              <a:t>informed</a:t>
            </a:r>
            <a:r>
              <a:rPr/>
              <a:t> </a:t>
            </a:r>
            <a:r>
              <a:rPr/>
              <a:t>consent</a:t>
            </a:r>
            <a:r>
              <a:rPr/>
              <a:t> </a:t>
            </a:r>
            <a:r>
              <a:rPr/>
              <a:t>and</a:t>
            </a:r>
            <a:r>
              <a:rPr/>
              <a:t> </a:t>
            </a:r>
            <a:r>
              <a:rPr/>
              <a:t>can</a:t>
            </a:r>
            <a:r>
              <a:rPr/>
              <a:t> </a:t>
            </a:r>
            <a:r>
              <a:rPr/>
              <a:t>withdraw</a:t>
            </a:r>
            <a:r>
              <a:rPr/>
              <a:t> </a:t>
            </a:r>
            <a:r>
              <a:rPr/>
              <a:t>at</a:t>
            </a:r>
            <a:r>
              <a:rPr/>
              <a:t> </a:t>
            </a:r>
            <a:r>
              <a:rPr/>
              <a:t>any</a:t>
            </a:r>
            <a:r>
              <a:rPr/>
              <a:t> </a:t>
            </a:r>
            <a:r>
              <a:rPr/>
              <a:t>time.</a:t>
            </a:r>
            <a:r>
              <a:rPr/>
              <a:t> </a:t>
            </a:r>
            <a:r>
              <a:rPr/>
              <a:t>The</a:t>
            </a:r>
            <a:r>
              <a:rPr/>
              <a:t> </a:t>
            </a:r>
            <a:r>
              <a:rPr/>
              <a:t>document</a:t>
            </a:r>
            <a:r>
              <a:rPr/>
              <a:t> </a:t>
            </a:r>
            <a:r>
              <a:rPr/>
              <a:t>also</a:t>
            </a:r>
            <a:r>
              <a:rPr/>
              <a:t> </a:t>
            </a:r>
            <a:r>
              <a:rPr/>
              <a:t>stresses</a:t>
            </a:r>
            <a:r>
              <a:rPr/>
              <a:t> </a:t>
            </a:r>
            <a:r>
              <a:rPr/>
              <a:t>the</a:t>
            </a:r>
            <a:r>
              <a:rPr/>
              <a:t> </a:t>
            </a:r>
            <a:r>
              <a:rPr/>
              <a:t>responsibilities</a:t>
            </a:r>
            <a:r>
              <a:rPr/>
              <a:t> </a:t>
            </a:r>
            <a:r>
              <a:rPr/>
              <a:t>of</a:t>
            </a:r>
            <a:r>
              <a:rPr/>
              <a:t> </a:t>
            </a:r>
            <a:r>
              <a:rPr/>
              <a:t>the</a:t>
            </a:r>
            <a:r>
              <a:rPr/>
              <a:t> </a:t>
            </a:r>
            <a:r>
              <a:rPr/>
              <a:t>researcher.</a:t>
            </a:r>
            <a:r>
              <a:rPr/>
              <a:t> </a:t>
            </a:r>
            <a:r>
              <a:rPr/>
              <a:t>You</a:t>
            </a:r>
            <a:r>
              <a:rPr/>
              <a:t> </a:t>
            </a:r>
            <a:r>
              <a:rPr/>
              <a:t>have</a:t>
            </a:r>
            <a:r>
              <a:rPr/>
              <a:t> </a:t>
            </a:r>
            <a:r>
              <a:rPr/>
              <a:t>to</a:t>
            </a:r>
            <a:r>
              <a:rPr/>
              <a:t> </a:t>
            </a:r>
            <a:r>
              <a:rPr/>
              <a:t>weights</a:t>
            </a:r>
            <a:r>
              <a:rPr/>
              <a:t> </a:t>
            </a:r>
            <a:r>
              <a:rPr/>
              <a:t>costs</a:t>
            </a:r>
            <a:r>
              <a:rPr/>
              <a:t> </a:t>
            </a:r>
            <a:r>
              <a:rPr/>
              <a:t>and</a:t>
            </a:r>
            <a:r>
              <a:rPr/>
              <a:t> </a:t>
            </a:r>
            <a:r>
              <a:rPr/>
              <a:t>benefits</a:t>
            </a:r>
            <a:r>
              <a:rPr/>
              <a:t> </a:t>
            </a:r>
            <a:r>
              <a:rPr/>
              <a:t>and</a:t>
            </a:r>
            <a:r>
              <a:rPr/>
              <a:t> </a:t>
            </a:r>
            <a:r>
              <a:rPr/>
              <a:t>always</a:t>
            </a:r>
            <a:r>
              <a:rPr/>
              <a:t> </a:t>
            </a:r>
            <a:r>
              <a:rPr/>
              <a:t>provide</a:t>
            </a:r>
            <a:r>
              <a:rPr/>
              <a:t> </a:t>
            </a:r>
            <a:r>
              <a:rPr/>
              <a:t>the</a:t>
            </a:r>
            <a:r>
              <a:rPr/>
              <a:t> </a:t>
            </a:r>
            <a:r>
              <a:rPr/>
              <a:t>best</a:t>
            </a:r>
            <a:r>
              <a:rPr/>
              <a:t> </a:t>
            </a:r>
            <a:r>
              <a:rPr/>
              <a:t>available</a:t>
            </a:r>
            <a:r>
              <a:rPr/>
              <a:t> </a:t>
            </a:r>
            <a:r>
              <a:rPr/>
              <a:t>care,</a:t>
            </a:r>
            <a:r>
              <a:rPr/>
              <a:t> </a:t>
            </a:r>
            <a:r>
              <a:rPr/>
              <a:t>even</a:t>
            </a:r>
            <a:r>
              <a:rPr/>
              <a:t> </a:t>
            </a:r>
            <a:r>
              <a:rPr/>
              <a:t>in</a:t>
            </a:r>
            <a:r>
              <a:rPr/>
              <a:t> </a:t>
            </a:r>
            <a:r>
              <a:rPr/>
              <a:t>the</a:t>
            </a:r>
            <a:r>
              <a:rPr/>
              <a:t> </a:t>
            </a:r>
            <a:r>
              <a:rPr/>
              <a:t>control</a:t>
            </a:r>
            <a:r>
              <a:rPr/>
              <a:t> </a:t>
            </a:r>
            <a:r>
              <a:rPr/>
              <a:t>group.</a:t>
            </a:r>
          </a:p>
          <a:p>
            <a:pPr lvl="0" marL="0" indent="0">
              <a:buNone/>
            </a:pPr>
          </a:p>
          <a:p>
            <a:pPr lvl="0" marL="0" indent="0">
              <a:buNone/>
            </a:pPr>
            <a:r>
              <a:rPr/>
              <a:t>The</a:t>
            </a:r>
            <a:r>
              <a:rPr/>
              <a:t> </a:t>
            </a:r>
            <a:r>
              <a:rPr/>
              <a:t>Belmont</a:t>
            </a:r>
            <a:r>
              <a:rPr/>
              <a:t> </a:t>
            </a:r>
            <a:r>
              <a:rPr/>
              <a:t>report,</a:t>
            </a:r>
            <a:r>
              <a:rPr/>
              <a:t> </a:t>
            </a:r>
            <a:r>
              <a:rPr/>
              <a:t>written</a:t>
            </a:r>
            <a:r>
              <a:rPr/>
              <a:t> </a:t>
            </a:r>
            <a:r>
              <a:rPr/>
              <a:t>in</a:t>
            </a:r>
            <a:r>
              <a:rPr/>
              <a:t> </a:t>
            </a:r>
            <a:r>
              <a:rPr/>
              <a:t>1976</a:t>
            </a:r>
            <a:r>
              <a:rPr/>
              <a:t> </a:t>
            </a:r>
            <a:r>
              <a:rPr/>
              <a:t>by</a:t>
            </a:r>
            <a:r>
              <a:rPr/>
              <a:t> </a:t>
            </a:r>
            <a:r>
              <a:rPr/>
              <a:t>the</a:t>
            </a:r>
            <a:r>
              <a:rPr/>
              <a:t> </a:t>
            </a:r>
            <a:r>
              <a:rPr/>
              <a:t>National</a:t>
            </a:r>
            <a:r>
              <a:rPr/>
              <a:t> </a:t>
            </a:r>
            <a:r>
              <a:rPr/>
              <a:t>Commission</a:t>
            </a:r>
            <a:r>
              <a:rPr/>
              <a:t> </a:t>
            </a:r>
            <a:r>
              <a:rPr/>
              <a:t>for</a:t>
            </a:r>
            <a:r>
              <a:rPr/>
              <a:t> </a:t>
            </a:r>
            <a:r>
              <a:rPr/>
              <a:t>the</a:t>
            </a:r>
            <a:r>
              <a:rPr/>
              <a:t> </a:t>
            </a:r>
            <a:r>
              <a:rPr/>
              <a:t>Protection</a:t>
            </a:r>
            <a:r>
              <a:rPr/>
              <a:t> </a:t>
            </a:r>
            <a:r>
              <a:rPr/>
              <a:t>of</a:t>
            </a:r>
            <a:r>
              <a:rPr/>
              <a:t> </a:t>
            </a:r>
            <a:r>
              <a:rPr/>
              <a:t>Human</a:t>
            </a:r>
            <a:r>
              <a:rPr/>
              <a:t> </a:t>
            </a:r>
            <a:r>
              <a:rPr/>
              <a:t>Subjects</a:t>
            </a:r>
            <a:r>
              <a:rPr/>
              <a:t> </a:t>
            </a:r>
            <a:r>
              <a:rPr/>
              <a:t>was</a:t>
            </a:r>
            <a:r>
              <a:rPr/>
              <a:t> </a:t>
            </a:r>
            <a:r>
              <a:rPr/>
              <a:t>manadated</a:t>
            </a:r>
            <a:r>
              <a:rPr/>
              <a:t> </a:t>
            </a:r>
            <a:r>
              <a:rPr/>
              <a:t>by</a:t>
            </a:r>
            <a:r>
              <a:rPr/>
              <a:t> </a:t>
            </a:r>
            <a:r>
              <a:rPr/>
              <a:t>the</a:t>
            </a:r>
            <a:r>
              <a:rPr/>
              <a:t> </a:t>
            </a:r>
            <a:r>
              <a:rPr/>
              <a:t>National</a:t>
            </a:r>
            <a:r>
              <a:rPr/>
              <a:t> </a:t>
            </a:r>
            <a:r>
              <a:rPr/>
              <a:t>Research</a:t>
            </a:r>
            <a:r>
              <a:rPr/>
              <a:t> </a:t>
            </a:r>
            <a:r>
              <a:rPr/>
              <a:t>Act</a:t>
            </a:r>
            <a:r>
              <a:rPr/>
              <a:t> </a:t>
            </a:r>
            <a:r>
              <a:rPr/>
              <a:t>of</a:t>
            </a:r>
            <a:r>
              <a:rPr/>
              <a:t> </a:t>
            </a:r>
            <a:r>
              <a:rPr/>
              <a:t>1974.</a:t>
            </a:r>
            <a:r>
              <a:rPr/>
              <a:t> </a:t>
            </a:r>
            <a:r>
              <a:rPr/>
              <a:t>It</a:t>
            </a:r>
            <a:r>
              <a:rPr/>
              <a:t> </a:t>
            </a:r>
            <a:r>
              <a:rPr/>
              <a:t>lays</a:t>
            </a:r>
            <a:r>
              <a:rPr/>
              <a:t> </a:t>
            </a:r>
            <a:r>
              <a:rPr/>
              <a:t>out</a:t>
            </a:r>
            <a:r>
              <a:rPr/>
              <a:t> </a:t>
            </a:r>
            <a:r>
              <a:rPr/>
              <a:t>a</a:t>
            </a:r>
            <a:r>
              <a:rPr/>
              <a:t> </a:t>
            </a:r>
            <a:r>
              <a:rPr/>
              <a:t>foundation</a:t>
            </a:r>
            <a:r>
              <a:rPr/>
              <a:t> </a:t>
            </a:r>
            <a:r>
              <a:rPr/>
              <a:t>for</a:t>
            </a:r>
            <a:r>
              <a:rPr/>
              <a:t> </a:t>
            </a:r>
            <a:r>
              <a:rPr/>
              <a:t>ethical</a:t>
            </a:r>
            <a:r>
              <a:rPr/>
              <a:t> </a:t>
            </a:r>
            <a:r>
              <a:rPr/>
              <a:t>research,</a:t>
            </a:r>
            <a:r>
              <a:rPr/>
              <a:t> </a:t>
            </a:r>
            <a:r>
              <a:rPr/>
              <a:t>based</a:t>
            </a:r>
            <a:r>
              <a:rPr/>
              <a:t> </a:t>
            </a:r>
            <a:r>
              <a:rPr/>
              <a:t>on</a:t>
            </a:r>
            <a:r>
              <a:rPr/>
              <a:t> </a:t>
            </a:r>
            <a:r>
              <a:rPr/>
              <a:t>respect</a:t>
            </a:r>
            <a:r>
              <a:rPr/>
              <a:t> </a:t>
            </a:r>
            <a:r>
              <a:rPr/>
              <a:t>for</a:t>
            </a:r>
            <a:r>
              <a:rPr/>
              <a:t> </a:t>
            </a:r>
            <a:r>
              <a:rPr/>
              <a:t>persons,</a:t>
            </a:r>
            <a:r>
              <a:rPr/>
              <a:t> </a:t>
            </a:r>
            <a:r>
              <a:rPr/>
              <a:t>beneficence,</a:t>
            </a:r>
            <a:r>
              <a:rPr/>
              <a:t> </a:t>
            </a:r>
            <a:r>
              <a:rPr/>
              <a:t>and</a:t>
            </a:r>
            <a:r>
              <a:rPr/>
              <a:t> </a:t>
            </a:r>
            <a:r>
              <a:rPr/>
              <a:t>justice.</a:t>
            </a:r>
            <a:r>
              <a:rPr/>
              <a:t> </a:t>
            </a:r>
            <a:r>
              <a:rPr/>
              <a:t>It’s</a:t>
            </a:r>
            <a:r>
              <a:rPr/>
              <a:t> </a:t>
            </a:r>
            <a:r>
              <a:rPr/>
              <a:t>a</a:t>
            </a:r>
            <a:r>
              <a:rPr/>
              <a:t> </a:t>
            </a:r>
            <a:r>
              <a:rPr/>
              <a:t>long</a:t>
            </a:r>
            <a:r>
              <a:rPr/>
              <a:t> </a:t>
            </a:r>
            <a:r>
              <a:rPr/>
              <a:t>read,</a:t>
            </a:r>
            <a:r>
              <a:rPr/>
              <a:t> </a:t>
            </a:r>
            <a:r>
              <a:rPr/>
              <a:t>unfortunately,</a:t>
            </a:r>
            <a:r>
              <a:rPr/>
              <a:t> </a:t>
            </a:r>
            <a:r>
              <a:rPr/>
              <a:t>and</a:t>
            </a:r>
            <a:r>
              <a:rPr/>
              <a:t> </a:t>
            </a:r>
            <a:r>
              <a:rPr/>
              <a:t>you</a:t>
            </a:r>
            <a:r>
              <a:rPr/>
              <a:t> </a:t>
            </a:r>
            <a:r>
              <a:rPr/>
              <a:t>may</a:t>
            </a:r>
            <a:r>
              <a:rPr/>
              <a:t> </a:t>
            </a:r>
            <a:r>
              <a:rPr/>
              <a:t>prefer</a:t>
            </a:r>
            <a:r>
              <a:rPr/>
              <a:t> </a:t>
            </a:r>
            <a:r>
              <a:rPr/>
              <a:t>to</a:t>
            </a:r>
            <a:r>
              <a:rPr/>
              <a:t> </a:t>
            </a:r>
            <a:r>
              <a:rPr/>
              <a:t>read</a:t>
            </a:r>
            <a:r>
              <a:rPr/>
              <a:t> </a:t>
            </a:r>
            <a:r>
              <a:rPr/>
              <a:t>some</a:t>
            </a:r>
            <a:r>
              <a:rPr/>
              <a:t> </a:t>
            </a:r>
            <a:r>
              <a:rPr/>
              <a:t>written</a:t>
            </a:r>
            <a:r>
              <a:rPr/>
              <a:t> </a:t>
            </a:r>
            <a:r>
              <a:rPr/>
              <a:t>summaries</a:t>
            </a:r>
            <a:r>
              <a:rPr/>
              <a:t> </a:t>
            </a:r>
            <a:r>
              <a:rPr/>
              <a:t>instead.</a:t>
            </a:r>
          </a:p>
          <a:p>
            <a:pPr lvl="0" marL="0" indent="0">
              <a:buNone/>
            </a:pPr>
          </a:p>
          <a:p>
            <a:pPr lvl="0" marL="0" indent="0">
              <a:buNone/>
            </a:pPr>
            <a:r>
              <a:rPr/>
              <a:t>It</a:t>
            </a:r>
            <a:r>
              <a:rPr/>
              <a:t> </a:t>
            </a:r>
            <a:r>
              <a:rPr/>
              <a:t>led</a:t>
            </a:r>
            <a:r>
              <a:rPr/>
              <a:t> </a:t>
            </a:r>
            <a:r>
              <a:rPr/>
              <a:t>to</a:t>
            </a:r>
            <a:r>
              <a:rPr/>
              <a:t> </a:t>
            </a:r>
            <a:r>
              <a:rPr/>
              <a:t>the</a:t>
            </a:r>
            <a:r>
              <a:rPr/>
              <a:t> </a:t>
            </a:r>
            <a:r>
              <a:rPr/>
              <a:t>development</a:t>
            </a:r>
            <a:r>
              <a:rPr/>
              <a:t> </a:t>
            </a:r>
            <a:r>
              <a:rPr/>
              <a:t>in</a:t>
            </a:r>
            <a:r>
              <a:rPr/>
              <a:t> </a:t>
            </a:r>
            <a:r>
              <a:rPr/>
              <a:t>1981</a:t>
            </a:r>
            <a:r>
              <a:rPr/>
              <a:t> </a:t>
            </a:r>
            <a:r>
              <a:rPr/>
              <a:t>(updated</a:t>
            </a:r>
            <a:r>
              <a:rPr/>
              <a:t> </a:t>
            </a:r>
            <a:r>
              <a:rPr/>
              <a:t>in</a:t>
            </a:r>
            <a:r>
              <a:rPr/>
              <a:t> </a:t>
            </a:r>
            <a:r>
              <a:rPr/>
              <a:t>1991)</a:t>
            </a:r>
            <a:r>
              <a:rPr/>
              <a:t> </a:t>
            </a:r>
            <a:r>
              <a:rPr/>
              <a:t>of</a:t>
            </a:r>
            <a:r>
              <a:rPr/>
              <a:t> </a:t>
            </a:r>
            <a:r>
              <a:rPr/>
              <a:t>federal</a:t>
            </a:r>
            <a:r>
              <a:rPr/>
              <a:t> </a:t>
            </a:r>
            <a:r>
              <a:rPr/>
              <a:t>regulations</a:t>
            </a:r>
            <a:r>
              <a:rPr/>
              <a:t> </a:t>
            </a:r>
            <a:r>
              <a:rPr/>
              <a:t>(title</a:t>
            </a:r>
            <a:r>
              <a:rPr/>
              <a:t> </a:t>
            </a:r>
            <a:r>
              <a:rPr/>
              <a:t>45</a:t>
            </a:r>
            <a:r>
              <a:rPr/>
              <a:t> </a:t>
            </a:r>
            <a:r>
              <a:rPr/>
              <a:t>of</a:t>
            </a:r>
            <a:r>
              <a:rPr/>
              <a:t> </a:t>
            </a:r>
            <a:r>
              <a:rPr/>
              <a:t>the</a:t>
            </a:r>
            <a:r>
              <a:rPr/>
              <a:t> </a:t>
            </a:r>
            <a:r>
              <a:rPr/>
              <a:t>Code</a:t>
            </a:r>
            <a:r>
              <a:rPr/>
              <a:t> </a:t>
            </a:r>
            <a:r>
              <a:rPr/>
              <a:t>of</a:t>
            </a:r>
            <a:r>
              <a:rPr/>
              <a:t> </a:t>
            </a:r>
            <a:r>
              <a:rPr/>
              <a:t>Federal</a:t>
            </a:r>
            <a:r>
              <a:rPr/>
              <a:t> </a:t>
            </a:r>
            <a:r>
              <a:rPr/>
              <a:t>Regulations,</a:t>
            </a:r>
            <a:r>
              <a:rPr/>
              <a:t> </a:t>
            </a:r>
            <a:r>
              <a:rPr/>
              <a:t>Part</a:t>
            </a:r>
            <a:r>
              <a:rPr/>
              <a:t> </a:t>
            </a:r>
            <a:r>
              <a:rPr/>
              <a:t>46,</a:t>
            </a:r>
            <a:r>
              <a:rPr/>
              <a:t> </a:t>
            </a:r>
            <a:r>
              <a:rPr/>
              <a:t>affectionately</a:t>
            </a:r>
            <a:r>
              <a:rPr/>
              <a:t> </a:t>
            </a:r>
            <a:r>
              <a:rPr/>
              <a:t>nicknamed</a:t>
            </a:r>
            <a:r>
              <a:rPr/>
              <a:t> </a:t>
            </a:r>
            <a:r>
              <a:rPr/>
              <a:t>45</a:t>
            </a:r>
            <a:r>
              <a:rPr/>
              <a:t> </a:t>
            </a:r>
            <a:r>
              <a:rPr/>
              <a:t>CFR</a:t>
            </a:r>
            <a:r>
              <a:rPr/>
              <a:t> </a:t>
            </a:r>
            <a:r>
              <a:rPr/>
              <a:t>46</a:t>
            </a:r>
            <a:r>
              <a:rPr/>
              <a:t> </a:t>
            </a:r>
            <a:r>
              <a:rPr/>
              <a:t>or</a:t>
            </a:r>
            <a:r>
              <a:rPr/>
              <a:t> </a:t>
            </a:r>
            <a:r>
              <a:rPr/>
              <a:t>the</a:t>
            </a:r>
            <a:r>
              <a:rPr/>
              <a:t> </a:t>
            </a:r>
            <a:r>
              <a:rPr/>
              <a:t>common</a:t>
            </a:r>
            <a:r>
              <a:rPr/>
              <a:t> </a:t>
            </a:r>
            <a:r>
              <a:rPr/>
              <a:t>rule).</a:t>
            </a:r>
            <a:r>
              <a:rPr/>
              <a:t> </a:t>
            </a:r>
            <a:r>
              <a:rPr/>
              <a:t>These</a:t>
            </a:r>
            <a:r>
              <a:rPr/>
              <a:t> </a:t>
            </a:r>
            <a:r>
              <a:rPr/>
              <a:t>are</a:t>
            </a:r>
            <a:r>
              <a:rPr/>
              <a:t> </a:t>
            </a:r>
            <a:r>
              <a:rPr/>
              <a:t>written</a:t>
            </a:r>
            <a:r>
              <a:rPr/>
              <a:t> </a:t>
            </a:r>
            <a:r>
              <a:rPr/>
              <a:t>in</a:t>
            </a:r>
            <a:r>
              <a:rPr/>
              <a:t> </a:t>
            </a:r>
            <a:r>
              <a:rPr/>
              <a:t>“</a:t>
            </a:r>
            <a:r>
              <a:rPr/>
              <a:t>lawyerese</a:t>
            </a:r>
            <a:r>
              <a:rPr/>
              <a:t>”</a:t>
            </a:r>
            <a:r>
              <a:rPr/>
              <a:t>.</a:t>
            </a:r>
            <a:r>
              <a:rPr/>
              <a:t> </a:t>
            </a:r>
            <a:r>
              <a:rPr/>
              <a:t>Again</a:t>
            </a:r>
            <a:r>
              <a:rPr/>
              <a:t> </a:t>
            </a:r>
            <a:r>
              <a:rPr/>
              <a:t>a</a:t>
            </a:r>
            <a:r>
              <a:rPr/>
              <a:t> </a:t>
            </a:r>
            <a:r>
              <a:rPr/>
              <a:t>summary</a:t>
            </a:r>
            <a:r>
              <a:rPr/>
              <a:t> </a:t>
            </a:r>
            <a:r>
              <a:rPr/>
              <a:t>is</a:t>
            </a:r>
            <a:r>
              <a:rPr/>
              <a:t> </a:t>
            </a:r>
            <a:r>
              <a:rPr/>
              <a:t>helpful,</a:t>
            </a:r>
            <a:r>
              <a:rPr/>
              <a:t> </a:t>
            </a:r>
            <a:r>
              <a:rPr/>
              <a:t>and</a:t>
            </a:r>
            <a:r>
              <a:rPr/>
              <a:t> </a:t>
            </a:r>
            <a:r>
              <a:rPr/>
              <a:t>you</a:t>
            </a:r>
            <a:r>
              <a:rPr/>
              <a:t> </a:t>
            </a:r>
            <a:r>
              <a:rPr/>
              <a:t>might</a:t>
            </a:r>
            <a:r>
              <a:rPr/>
              <a:t> </a:t>
            </a:r>
            <a:r>
              <a:rPr/>
              <a:t>only</a:t>
            </a:r>
            <a:r>
              <a:rPr/>
              <a:t> </a:t>
            </a:r>
            <a:r>
              <a:rPr/>
              <a:t>need</a:t>
            </a:r>
            <a:r>
              <a:rPr/>
              <a:t> </a:t>
            </a:r>
            <a:r>
              <a:rPr/>
              <a:t>to</a:t>
            </a:r>
            <a:r>
              <a:rPr/>
              <a:t> </a:t>
            </a:r>
            <a:r>
              <a:rPr/>
              <a:t>refer</a:t>
            </a:r>
            <a:r>
              <a:rPr/>
              <a:t> </a:t>
            </a:r>
            <a:r>
              <a:rPr/>
              <a:t>directly</a:t>
            </a:r>
            <a:r>
              <a:rPr/>
              <a:t> </a:t>
            </a:r>
            <a:r>
              <a:rPr/>
              <a:t>to</a:t>
            </a:r>
            <a:r>
              <a:rPr/>
              <a:t> </a:t>
            </a:r>
            <a:r>
              <a:rPr/>
              <a:t>these</a:t>
            </a:r>
            <a:r>
              <a:rPr/>
              <a:t> </a:t>
            </a:r>
            <a:r>
              <a:rPr/>
              <a:t>regulations</a:t>
            </a:r>
            <a:r>
              <a:rPr/>
              <a:t> </a:t>
            </a:r>
            <a:r>
              <a:rPr/>
              <a:t>to</a:t>
            </a:r>
            <a:r>
              <a:rPr/>
              <a:t> </a:t>
            </a:r>
            <a:r>
              <a:rPr/>
              <a:t>settle</a:t>
            </a:r>
            <a:r>
              <a:rPr/>
              <a:t> </a:t>
            </a:r>
            <a:r>
              <a:rPr/>
              <a:t>an</a:t>
            </a:r>
            <a:r>
              <a:rPr/>
              <a:t> </a:t>
            </a:r>
            <a:r>
              <a:rPr/>
              <a:t>argument.</a:t>
            </a:r>
            <a:r>
              <a:rPr/>
              <a:t> </a:t>
            </a:r>
            <a:r>
              <a:rPr/>
              <a:t>Note</a:t>
            </a:r>
            <a:r>
              <a:rPr/>
              <a:t> </a:t>
            </a:r>
            <a:r>
              <a:rPr/>
              <a:t>that</a:t>
            </a:r>
            <a:r>
              <a:rPr/>
              <a:t> </a:t>
            </a:r>
            <a:r>
              <a:rPr/>
              <a:t>there</a:t>
            </a:r>
            <a:r>
              <a:rPr/>
              <a:t> </a:t>
            </a:r>
            <a:r>
              <a:rPr/>
              <a:t>are</a:t>
            </a:r>
            <a:r>
              <a:rPr/>
              <a:t> </a:t>
            </a:r>
            <a:r>
              <a:rPr/>
              <a:t>discrepancies</a:t>
            </a:r>
            <a:r>
              <a:rPr/>
              <a:t> </a:t>
            </a:r>
            <a:r>
              <a:rPr/>
              <a:t>between</a:t>
            </a:r>
            <a:r>
              <a:rPr/>
              <a:t> </a:t>
            </a:r>
            <a:r>
              <a:rPr/>
              <a:t>the</a:t>
            </a:r>
            <a:r>
              <a:rPr/>
              <a:t> </a:t>
            </a:r>
            <a:r>
              <a:rPr/>
              <a:t>requirements</a:t>
            </a:r>
            <a:r>
              <a:rPr/>
              <a:t> </a:t>
            </a:r>
            <a:r>
              <a:rPr/>
              <a:t>for</a:t>
            </a:r>
            <a:r>
              <a:rPr/>
              <a:t> </a:t>
            </a:r>
            <a:r>
              <a:rPr/>
              <a:t>NIH</a:t>
            </a:r>
            <a:r>
              <a:rPr/>
              <a:t> </a:t>
            </a:r>
            <a:r>
              <a:rPr/>
              <a:t>versus</a:t>
            </a:r>
            <a:r>
              <a:rPr/>
              <a:t> </a:t>
            </a:r>
            <a:r>
              <a:rPr/>
              <a:t>FDA</a:t>
            </a:r>
            <a:r>
              <a:rPr/>
              <a:t> </a:t>
            </a:r>
            <a:r>
              <a:rPr/>
              <a:t>research.</a:t>
            </a:r>
            <a:r>
              <a:rPr/>
              <a:t> </a:t>
            </a:r>
            <a:r>
              <a:rPr/>
              <a:t>This</a:t>
            </a:r>
            <a:r>
              <a:rPr/>
              <a:t> </a:t>
            </a:r>
            <a:r>
              <a:rPr/>
              <a:t>document</a:t>
            </a:r>
            <a:r>
              <a:rPr/>
              <a:t> </a:t>
            </a:r>
            <a:r>
              <a:rPr/>
              <a:t>outlined</a:t>
            </a:r>
            <a:r>
              <a:rPr/>
              <a:t> </a:t>
            </a:r>
            <a:r>
              <a:rPr/>
              <a:t>the</a:t>
            </a:r>
            <a:r>
              <a:rPr/>
              <a:t> </a:t>
            </a:r>
            <a:r>
              <a:rPr/>
              <a:t>structure</a:t>
            </a:r>
            <a:r>
              <a:rPr/>
              <a:t> </a:t>
            </a:r>
            <a:r>
              <a:rPr/>
              <a:t>and</a:t>
            </a:r>
            <a:r>
              <a:rPr/>
              <a:t> </a:t>
            </a:r>
            <a:r>
              <a:rPr/>
              <a:t>function</a:t>
            </a:r>
            <a:r>
              <a:rPr/>
              <a:t> </a:t>
            </a:r>
            <a:r>
              <a:rPr/>
              <a:t>of</a:t>
            </a:r>
            <a:r>
              <a:rPr/>
              <a:t> </a:t>
            </a:r>
            <a:r>
              <a:rPr/>
              <a:t>an</a:t>
            </a:r>
            <a:r>
              <a:rPr/>
              <a:t> </a:t>
            </a:r>
            <a:r>
              <a:rPr/>
              <a:t>Institutional</a:t>
            </a:r>
            <a:r>
              <a:rPr/>
              <a:t> </a:t>
            </a:r>
            <a:r>
              <a:rPr/>
              <a:t>Review</a:t>
            </a:r>
            <a:r>
              <a:rPr/>
              <a:t> </a:t>
            </a:r>
            <a:r>
              <a:rPr/>
              <a:t>Board</a:t>
            </a:r>
            <a:r>
              <a:rPr/>
              <a:t> </a:t>
            </a:r>
            <a:r>
              <a:rPr/>
              <a:t>(IRB),</a:t>
            </a:r>
            <a:r>
              <a:rPr/>
              <a:t> </a:t>
            </a:r>
            <a:r>
              <a:rPr/>
              <a:t>and</a:t>
            </a:r>
            <a:r>
              <a:rPr/>
              <a:t> </a:t>
            </a:r>
            <a:r>
              <a:rPr/>
              <a:t>offered</a:t>
            </a:r>
            <a:r>
              <a:rPr/>
              <a:t> </a:t>
            </a:r>
            <a:r>
              <a:rPr/>
              <a:t>special</a:t>
            </a:r>
            <a:r>
              <a:rPr/>
              <a:t> </a:t>
            </a:r>
            <a:r>
              <a:rPr/>
              <a:t>protections</a:t>
            </a:r>
            <a:r>
              <a:rPr/>
              <a:t> </a:t>
            </a:r>
            <a:r>
              <a:rPr/>
              <a:t>for</a:t>
            </a:r>
            <a:r>
              <a:rPr/>
              <a:t> </a:t>
            </a:r>
            <a:r>
              <a:rPr/>
              <a:t>vulnerable</a:t>
            </a:r>
            <a:r>
              <a:rPr/>
              <a:t> </a:t>
            </a:r>
            <a:r>
              <a:rPr/>
              <a:t>populations.</a:t>
            </a:r>
          </a:p>
          <a:p>
            <a:pPr lvl="0" marL="0" indent="0">
              <a:buNone/>
            </a:pPr>
          </a:p>
          <a:p>
            <a:pPr lvl="0" marL="0" indent="0">
              <a:buNone/>
            </a:pPr>
            <a:r>
              <a:rPr/>
              <a:t>IRBs</a:t>
            </a:r>
            <a:r>
              <a:rPr/>
              <a:t> </a:t>
            </a:r>
            <a:r>
              <a:rPr/>
              <a:t>were</a:t>
            </a:r>
            <a:r>
              <a:rPr/>
              <a:t> </a:t>
            </a:r>
            <a:r>
              <a:rPr/>
              <a:t>established</a:t>
            </a:r>
            <a:r>
              <a:rPr/>
              <a:t> </a:t>
            </a:r>
            <a:r>
              <a:rPr/>
              <a:t>to</a:t>
            </a:r>
            <a:r>
              <a:rPr/>
              <a:t> </a:t>
            </a:r>
            <a:r>
              <a:rPr/>
              <a:t>review</a:t>
            </a:r>
            <a:r>
              <a:rPr/>
              <a:t> </a:t>
            </a:r>
            <a:r>
              <a:rPr/>
              <a:t>research</a:t>
            </a:r>
            <a:r>
              <a:rPr/>
              <a:t> </a:t>
            </a:r>
            <a:r>
              <a:rPr/>
              <a:t>to</a:t>
            </a:r>
            <a:r>
              <a:rPr/>
              <a:t> </a:t>
            </a:r>
            <a:r>
              <a:rPr/>
              <a:t>insure</a:t>
            </a:r>
            <a:r>
              <a:rPr/>
              <a:t> </a:t>
            </a:r>
            <a:r>
              <a:rPr/>
              <a:t>that</a:t>
            </a:r>
            <a:r>
              <a:rPr/>
              <a:t> </a:t>
            </a:r>
            <a:r>
              <a:rPr/>
              <a:t>the</a:t>
            </a:r>
            <a:r>
              <a:rPr/>
              <a:t> </a:t>
            </a:r>
            <a:r>
              <a:rPr/>
              <a:t>rights</a:t>
            </a:r>
            <a:r>
              <a:rPr/>
              <a:t> </a:t>
            </a:r>
            <a:r>
              <a:rPr/>
              <a:t>of</a:t>
            </a:r>
            <a:r>
              <a:rPr/>
              <a:t> </a:t>
            </a:r>
            <a:r>
              <a:rPr/>
              <a:t>the</a:t>
            </a:r>
            <a:r>
              <a:rPr/>
              <a:t> </a:t>
            </a:r>
            <a:r>
              <a:rPr/>
              <a:t>participants</a:t>
            </a:r>
            <a:r>
              <a:rPr/>
              <a:t> </a:t>
            </a:r>
            <a:r>
              <a:rPr/>
              <a:t>is</a:t>
            </a:r>
            <a:r>
              <a:rPr/>
              <a:t> </a:t>
            </a:r>
            <a:r>
              <a:rPr/>
              <a:t>protected.</a:t>
            </a:r>
            <a:r>
              <a:rPr/>
              <a:t> </a:t>
            </a:r>
            <a:r>
              <a:rPr/>
              <a:t>They</a:t>
            </a:r>
            <a:r>
              <a:rPr/>
              <a:t> </a:t>
            </a:r>
            <a:r>
              <a:rPr/>
              <a:t>must</a:t>
            </a:r>
            <a:r>
              <a:rPr/>
              <a:t> </a:t>
            </a:r>
            <a:r>
              <a:rPr/>
              <a:t>have</a:t>
            </a:r>
            <a:r>
              <a:rPr/>
              <a:t> </a:t>
            </a:r>
            <a:r>
              <a:rPr/>
              <a:t>at</a:t>
            </a:r>
            <a:r>
              <a:rPr/>
              <a:t> </a:t>
            </a:r>
            <a:r>
              <a:rPr/>
              <a:t>least</a:t>
            </a:r>
            <a:r>
              <a:rPr/>
              <a:t> </a:t>
            </a:r>
            <a:r>
              <a:rPr/>
              <a:t>five</a:t>
            </a:r>
            <a:r>
              <a:rPr/>
              <a:t> </a:t>
            </a:r>
            <a:r>
              <a:rPr/>
              <a:t>members,</a:t>
            </a:r>
            <a:r>
              <a:rPr/>
              <a:t> </a:t>
            </a:r>
            <a:r>
              <a:rPr/>
              <a:t>mix</a:t>
            </a:r>
            <a:r>
              <a:rPr/>
              <a:t> </a:t>
            </a:r>
            <a:r>
              <a:rPr/>
              <a:t>of</a:t>
            </a:r>
            <a:r>
              <a:rPr/>
              <a:t> </a:t>
            </a:r>
            <a:r>
              <a:rPr/>
              <a:t>gender,</a:t>
            </a:r>
            <a:r>
              <a:rPr/>
              <a:t> </a:t>
            </a:r>
            <a:r>
              <a:rPr/>
              <a:t>race/ethnicity,</a:t>
            </a:r>
            <a:r>
              <a:rPr/>
              <a:t> </a:t>
            </a:r>
            <a:r>
              <a:rPr/>
              <a:t>background.</a:t>
            </a:r>
            <a:r>
              <a:rPr/>
              <a:t> </a:t>
            </a:r>
            <a:r>
              <a:rPr/>
              <a:t>At</a:t>
            </a:r>
            <a:r>
              <a:rPr/>
              <a:t> </a:t>
            </a:r>
            <a:r>
              <a:rPr/>
              <a:t>least</a:t>
            </a:r>
            <a:r>
              <a:rPr/>
              <a:t> </a:t>
            </a:r>
            <a:r>
              <a:rPr/>
              <a:t>one</a:t>
            </a:r>
            <a:r>
              <a:rPr/>
              <a:t> </a:t>
            </a:r>
            <a:r>
              <a:rPr/>
              <a:t>member</a:t>
            </a:r>
            <a:r>
              <a:rPr/>
              <a:t> </a:t>
            </a:r>
            <a:r>
              <a:rPr/>
              <a:t>must</a:t>
            </a:r>
            <a:r>
              <a:rPr/>
              <a:t> </a:t>
            </a:r>
            <a:r>
              <a:rPr/>
              <a:t>be</a:t>
            </a:r>
            <a:r>
              <a:rPr/>
              <a:t> </a:t>
            </a:r>
            <a:r>
              <a:rPr/>
              <a:t>from</a:t>
            </a:r>
            <a:r>
              <a:rPr/>
              <a:t> </a:t>
            </a:r>
            <a:r>
              <a:rPr/>
              <a:t>the</a:t>
            </a:r>
            <a:r>
              <a:rPr/>
              <a:t> </a:t>
            </a:r>
            <a:r>
              <a:rPr/>
              <a:t>general</a:t>
            </a:r>
            <a:r>
              <a:rPr/>
              <a:t> </a:t>
            </a:r>
            <a:r>
              <a:rPr/>
              <a:t>public.</a:t>
            </a:r>
            <a:r>
              <a:rPr/>
              <a:t> </a:t>
            </a:r>
            <a:r>
              <a:rPr/>
              <a:t>In</a:t>
            </a:r>
            <a:r>
              <a:rPr/>
              <a:t> </a:t>
            </a:r>
            <a:r>
              <a:rPr/>
              <a:t>some</a:t>
            </a:r>
            <a:r>
              <a:rPr/>
              <a:t> </a:t>
            </a:r>
            <a:r>
              <a:rPr/>
              <a:t>people’s</a:t>
            </a:r>
            <a:r>
              <a:rPr/>
              <a:t> </a:t>
            </a:r>
            <a:r>
              <a:rPr/>
              <a:t>eyes,</a:t>
            </a:r>
            <a:r>
              <a:rPr/>
              <a:t> </a:t>
            </a:r>
            <a:r>
              <a:rPr/>
              <a:t>IRBs</a:t>
            </a:r>
            <a:r>
              <a:rPr/>
              <a:t> </a:t>
            </a:r>
            <a:r>
              <a:rPr/>
              <a:t>serve</a:t>
            </a:r>
            <a:r>
              <a:rPr/>
              <a:t> </a:t>
            </a:r>
            <a:r>
              <a:rPr/>
              <a:t>only</a:t>
            </a:r>
            <a:r>
              <a:rPr/>
              <a:t> </a:t>
            </a:r>
            <a:r>
              <a:rPr/>
              <a:t>to</a:t>
            </a:r>
            <a:r>
              <a:rPr/>
              <a:t> </a:t>
            </a:r>
            <a:r>
              <a:rPr/>
              <a:t>delay</a:t>
            </a:r>
            <a:r>
              <a:rPr/>
              <a:t> </a:t>
            </a:r>
            <a:r>
              <a:rPr/>
              <a:t>research</a:t>
            </a:r>
            <a:r>
              <a:rPr/>
              <a:t> </a:t>
            </a:r>
            <a:r>
              <a:rPr/>
              <a:t>and</a:t>
            </a:r>
            <a:r>
              <a:rPr/>
              <a:t> </a:t>
            </a:r>
            <a:r>
              <a:rPr/>
              <a:t>to</a:t>
            </a:r>
            <a:r>
              <a:rPr/>
              <a:t> </a:t>
            </a:r>
            <a:r>
              <a:rPr/>
              <a:t>destroy</a:t>
            </a:r>
            <a:r>
              <a:rPr/>
              <a:t> </a:t>
            </a:r>
            <a:r>
              <a:rPr/>
              <a:t>the</a:t>
            </a:r>
            <a:r>
              <a:rPr/>
              <a:t> </a:t>
            </a:r>
            <a:r>
              <a:rPr/>
              <a:t>scientific</a:t>
            </a:r>
            <a:r>
              <a:rPr/>
              <a:t> </a:t>
            </a:r>
            <a:r>
              <a:rPr/>
              <a:t>value</a:t>
            </a:r>
            <a:r>
              <a:rPr/>
              <a:t> </a:t>
            </a:r>
            <a:r>
              <a:rPr/>
              <a:t>of</a:t>
            </a:r>
            <a:r>
              <a:rPr/>
              <a:t> </a:t>
            </a:r>
            <a:r>
              <a:rPr/>
              <a:t>research.</a:t>
            </a:r>
            <a:r>
              <a:rPr/>
              <a:t> </a:t>
            </a:r>
            <a:r>
              <a:rPr/>
              <a:t>There</a:t>
            </a:r>
            <a:r>
              <a:rPr/>
              <a:t> </a:t>
            </a:r>
            <a:r>
              <a:rPr/>
              <a:t>is</a:t>
            </a:r>
            <a:r>
              <a:rPr/>
              <a:t> </a:t>
            </a:r>
            <a:r>
              <a:rPr/>
              <a:t>some</a:t>
            </a:r>
            <a:r>
              <a:rPr/>
              <a:t> </a:t>
            </a:r>
            <a:r>
              <a:rPr/>
              <a:t>truth</a:t>
            </a:r>
            <a:r>
              <a:rPr/>
              <a:t> </a:t>
            </a:r>
            <a:r>
              <a:rPr/>
              <a:t>in</a:t>
            </a:r>
            <a:r>
              <a:rPr/>
              <a:t> </a:t>
            </a:r>
            <a:r>
              <a:rPr/>
              <a:t>this</a:t>
            </a:r>
            <a:r>
              <a:rPr/>
              <a:t> </a:t>
            </a:r>
            <a:r>
              <a:rPr/>
              <a:t>perhpas,</a:t>
            </a:r>
            <a:r>
              <a:rPr/>
              <a:t> </a:t>
            </a:r>
            <a:r>
              <a:rPr/>
              <a:t>but</a:t>
            </a:r>
            <a:r>
              <a:rPr/>
              <a:t> </a:t>
            </a:r>
            <a:r>
              <a:rPr/>
              <a:t>it</a:t>
            </a:r>
            <a:r>
              <a:rPr/>
              <a:t> </a:t>
            </a:r>
            <a:r>
              <a:rPr/>
              <a:t>is</a:t>
            </a:r>
            <a:r>
              <a:rPr/>
              <a:t> </a:t>
            </a:r>
            <a:r>
              <a:rPr/>
              <a:t>much</a:t>
            </a:r>
            <a:r>
              <a:rPr/>
              <a:t> </a:t>
            </a:r>
            <a:r>
              <a:rPr/>
              <a:t>to</a:t>
            </a:r>
            <a:r>
              <a:rPr/>
              <a:t> </a:t>
            </a:r>
            <a:r>
              <a:rPr/>
              <a:t>cynical</a:t>
            </a:r>
            <a:r>
              <a:rPr/>
              <a:t> </a:t>
            </a:r>
            <a:r>
              <a:rPr/>
              <a:t>a</a:t>
            </a:r>
            <a:r>
              <a:rPr/>
              <a:t> </a:t>
            </a:r>
            <a:r>
              <a:rPr/>
              <a:t>perspective.</a:t>
            </a:r>
            <a:r>
              <a:rPr/>
              <a:t> </a:t>
            </a:r>
            <a:r>
              <a:rPr/>
              <a:t>Think</a:t>
            </a:r>
            <a:r>
              <a:rPr/>
              <a:t> </a:t>
            </a:r>
            <a:r>
              <a:rPr/>
              <a:t>of</a:t>
            </a:r>
            <a:r>
              <a:rPr/>
              <a:t> </a:t>
            </a:r>
            <a:r>
              <a:rPr/>
              <a:t>the</a:t>
            </a:r>
            <a:r>
              <a:rPr/>
              <a:t> </a:t>
            </a:r>
            <a:r>
              <a:rPr/>
              <a:t>IRB</a:t>
            </a:r>
            <a:r>
              <a:rPr/>
              <a:t> </a:t>
            </a:r>
            <a:r>
              <a:rPr/>
              <a:t>as</a:t>
            </a:r>
            <a:r>
              <a:rPr/>
              <a:t> </a:t>
            </a:r>
            <a:r>
              <a:rPr/>
              <a:t>an</a:t>
            </a:r>
            <a:r>
              <a:rPr/>
              <a:t> </a:t>
            </a:r>
            <a:r>
              <a:rPr/>
              <a:t>ally</a:t>
            </a:r>
            <a:r>
              <a:rPr/>
              <a:t> </a:t>
            </a:r>
            <a:r>
              <a:rPr/>
              <a:t>who</a:t>
            </a:r>
            <a:r>
              <a:rPr/>
              <a:t> </a:t>
            </a:r>
            <a:r>
              <a:rPr/>
              <a:t>can</a:t>
            </a:r>
            <a:r>
              <a:rPr/>
              <a:t> </a:t>
            </a:r>
            <a:r>
              <a:rPr/>
              <a:t>help</a:t>
            </a:r>
            <a:r>
              <a:rPr/>
              <a:t> </a:t>
            </a:r>
            <a:r>
              <a:rPr/>
              <a:t>insure</a:t>
            </a:r>
            <a:r>
              <a:rPr/>
              <a:t> </a:t>
            </a:r>
            <a:r>
              <a:rPr/>
              <a:t>that</a:t>
            </a:r>
            <a:r>
              <a:rPr/>
              <a:t> </a:t>
            </a:r>
            <a:r>
              <a:rPr/>
              <a:t>your</a:t>
            </a:r>
            <a:r>
              <a:rPr/>
              <a:t> </a:t>
            </a:r>
            <a:r>
              <a:rPr/>
              <a:t>research</a:t>
            </a:r>
            <a:r>
              <a:rPr/>
              <a:t> </a:t>
            </a:r>
            <a:r>
              <a:rPr/>
              <a:t>plan</a:t>
            </a:r>
            <a:r>
              <a:rPr/>
              <a:t> </a:t>
            </a:r>
            <a:r>
              <a:rPr/>
              <a:t>is</a:t>
            </a:r>
            <a:r>
              <a:rPr/>
              <a:t> </a:t>
            </a:r>
            <a:r>
              <a:rPr/>
              <a:t>appropriate</a:t>
            </a:r>
            <a:r>
              <a:rPr/>
              <a:t> </a:t>
            </a:r>
            <a:r>
              <a:rPr/>
              <a:t>and</a:t>
            </a:r>
            <a:r>
              <a:rPr/>
              <a:t> </a:t>
            </a:r>
            <a:r>
              <a:rPr/>
              <a:t>most</a:t>
            </a:r>
            <a:r>
              <a:rPr/>
              <a:t> </a:t>
            </a:r>
            <a:r>
              <a:rPr/>
              <a:t>importantly</a:t>
            </a:r>
            <a:r>
              <a:rPr/>
              <a:t> </a:t>
            </a:r>
            <a:r>
              <a:rPr/>
              <a:t>publishable.</a:t>
            </a:r>
            <a:r>
              <a:rPr/>
              <a:t> </a:t>
            </a:r>
            <a:r>
              <a:rPr/>
              <a:t>Research</a:t>
            </a:r>
            <a:r>
              <a:rPr/>
              <a:t> </a:t>
            </a:r>
            <a:r>
              <a:rPr/>
              <a:t>that</a:t>
            </a:r>
            <a:r>
              <a:rPr/>
              <a:t> </a:t>
            </a:r>
            <a:r>
              <a:rPr/>
              <a:t>fails</a:t>
            </a:r>
            <a:r>
              <a:rPr/>
              <a:t> </a:t>
            </a:r>
            <a:r>
              <a:rPr/>
              <a:t>to</a:t>
            </a:r>
            <a:r>
              <a:rPr/>
              <a:t> </a:t>
            </a:r>
            <a:r>
              <a:rPr/>
              <a:t>comply</a:t>
            </a:r>
            <a:r>
              <a:rPr/>
              <a:t> </a:t>
            </a:r>
            <a:r>
              <a:rPr/>
              <a:t>with</a:t>
            </a:r>
            <a:r>
              <a:rPr/>
              <a:t> </a:t>
            </a:r>
            <a:r>
              <a:rPr/>
              <a:t>the</a:t>
            </a:r>
            <a:r>
              <a:rPr/>
              <a:t> </a:t>
            </a:r>
            <a:r>
              <a:rPr/>
              <a:t>regulatory</a:t>
            </a:r>
            <a:r>
              <a:rPr/>
              <a:t> </a:t>
            </a:r>
            <a:r>
              <a:rPr/>
              <a:t>requirements</a:t>
            </a:r>
            <a:r>
              <a:rPr/>
              <a:t> </a:t>
            </a:r>
            <a:r>
              <a:rPr/>
              <a:t>will</a:t>
            </a:r>
            <a:r>
              <a:rPr/>
              <a:t> </a:t>
            </a:r>
            <a:r>
              <a:rPr/>
              <a:t>not</a:t>
            </a:r>
            <a:r>
              <a:rPr/>
              <a:t> </a:t>
            </a:r>
            <a:r>
              <a:rPr/>
              <a:t>survive</a:t>
            </a:r>
            <a:r>
              <a:rPr/>
              <a:t> </a:t>
            </a:r>
            <a:r>
              <a:rPr/>
              <a:t>peer</a:t>
            </a:r>
            <a:r>
              <a:rPr/>
              <a:t> </a:t>
            </a:r>
            <a:r>
              <a:rPr/>
              <a:t>review,</a:t>
            </a:r>
            <a:r>
              <a:rPr/>
              <a:t> </a:t>
            </a:r>
            <a:r>
              <a:rPr/>
              <a:t>so</a:t>
            </a:r>
            <a:r>
              <a:rPr/>
              <a:t> </a:t>
            </a:r>
            <a:r>
              <a:rPr/>
              <a:t>it</a:t>
            </a:r>
            <a:r>
              <a:rPr/>
              <a:t> </a:t>
            </a:r>
            <a:r>
              <a:rPr/>
              <a:t>is</a:t>
            </a:r>
            <a:r>
              <a:rPr/>
              <a:t> </a:t>
            </a:r>
            <a:r>
              <a:rPr/>
              <a:t>better</a:t>
            </a:r>
            <a:r>
              <a:rPr/>
              <a:t> </a:t>
            </a:r>
            <a:r>
              <a:rPr/>
              <a:t>to</a:t>
            </a:r>
            <a:r>
              <a:rPr/>
              <a:t> </a:t>
            </a:r>
            <a:r>
              <a:rPr/>
              <a:t>fix</a:t>
            </a:r>
            <a:r>
              <a:rPr/>
              <a:t> </a:t>
            </a:r>
            <a:r>
              <a:rPr/>
              <a:t>things</a:t>
            </a:r>
            <a:r>
              <a:rPr/>
              <a:t> </a:t>
            </a:r>
            <a:r>
              <a:rPr/>
              <a:t>now</a:t>
            </a:r>
            <a:r>
              <a:rPr/>
              <a:t> </a:t>
            </a:r>
            <a:r>
              <a:rPr/>
              <a:t>rather</a:t>
            </a:r>
            <a:r>
              <a:rPr/>
              <a:t> </a:t>
            </a:r>
            <a:r>
              <a:rPr/>
              <a:t>than</a:t>
            </a:r>
            <a:r>
              <a:rPr/>
              <a:t> </a:t>
            </a:r>
            <a:r>
              <a:rPr/>
              <a:t>wait</a:t>
            </a:r>
            <a:r>
              <a:rPr/>
              <a:t> </a:t>
            </a:r>
            <a:r>
              <a:rPr/>
              <a:t>until</a:t>
            </a:r>
            <a:r>
              <a:rPr/>
              <a:t> </a:t>
            </a:r>
            <a:r>
              <a:rPr/>
              <a:t>the</a:t>
            </a:r>
            <a:r>
              <a:rPr/>
              <a:t> </a:t>
            </a:r>
            <a:r>
              <a:rPr/>
              <a:t>project</a:t>
            </a:r>
            <a:r>
              <a:rPr/>
              <a:t> </a:t>
            </a:r>
            <a:r>
              <a:rPr/>
              <a:t>is</a:t>
            </a:r>
            <a:r>
              <a:rPr/>
              <a:t> </a:t>
            </a:r>
            <a:r>
              <a:rPr/>
              <a:t>over</a:t>
            </a:r>
            <a:r>
              <a:rPr/>
              <a:t> </a:t>
            </a:r>
            <a:r>
              <a:rPr/>
              <a:t>to</a:t>
            </a:r>
            <a:r>
              <a:rPr/>
              <a:t> </a:t>
            </a:r>
            <a:r>
              <a:rPr/>
              <a:t>find</a:t>
            </a:r>
            <a:r>
              <a:rPr/>
              <a:t> </a:t>
            </a:r>
            <a:r>
              <a:rPr/>
              <a:t>that</a:t>
            </a:r>
            <a:r>
              <a:rPr/>
              <a:t> </a:t>
            </a:r>
            <a:r>
              <a:rPr/>
              <a:t>there</a:t>
            </a:r>
            <a:r>
              <a:rPr/>
              <a:t> </a:t>
            </a:r>
            <a:r>
              <a:rPr/>
              <a:t>are</a:t>
            </a:r>
            <a:r>
              <a:rPr/>
              <a:t> </a:t>
            </a:r>
            <a:r>
              <a:rPr/>
              <a:t>ethical</a:t>
            </a:r>
            <a:r>
              <a:rPr/>
              <a:t> </a:t>
            </a:r>
            <a:r>
              <a:rPr/>
              <a:t>flaws</a:t>
            </a:r>
            <a:r>
              <a:rPr/>
              <a:t> </a:t>
            </a:r>
            <a:r>
              <a:rPr/>
              <a:t>that</a:t>
            </a:r>
            <a:r>
              <a:rPr/>
              <a:t> </a:t>
            </a:r>
            <a:r>
              <a:rPr/>
              <a:t>block</a:t>
            </a:r>
            <a:r>
              <a:rPr/>
              <a:t> </a:t>
            </a:r>
            <a:r>
              <a:rPr/>
              <a:t>the</a:t>
            </a:r>
            <a:r>
              <a:rPr/>
              <a:t> </a:t>
            </a:r>
            <a:r>
              <a:rPr/>
              <a:t>dissemination</a:t>
            </a:r>
            <a:r>
              <a:rPr/>
              <a:t> </a:t>
            </a:r>
            <a:r>
              <a:rPr/>
              <a:t>of</a:t>
            </a:r>
            <a:r>
              <a:rPr/>
              <a:t> </a:t>
            </a:r>
            <a:r>
              <a:rPr/>
              <a:t>your</a:t>
            </a:r>
            <a:r>
              <a:rPr/>
              <a:t> </a:t>
            </a:r>
            <a:r>
              <a:rPr/>
              <a:t>research.</a:t>
            </a:r>
          </a:p>
          <a:p>
            <a:pPr lvl="0" marL="0" indent="0">
              <a:buNone/>
            </a:pPr>
          </a:p>
          <a:p>
            <a:pPr lvl="0" marL="0" indent="0">
              <a:buNone/>
            </a:pP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of</a:t>
            </a:r>
            <a:r>
              <a:rPr/>
              <a:t> </a:t>
            </a:r>
            <a:r>
              <a:rPr/>
              <a:t>1996</a:t>
            </a:r>
            <a:r>
              <a:rPr/>
              <a:t> </a:t>
            </a:r>
            <a:r>
              <a:rPr/>
              <a:t>recognized</a:t>
            </a:r>
            <a:r>
              <a:rPr/>
              <a:t> </a:t>
            </a:r>
            <a:r>
              <a:rPr/>
              <a:t>the</a:t>
            </a:r>
            <a:r>
              <a:rPr/>
              <a:t> </a:t>
            </a:r>
            <a:r>
              <a:rPr/>
              <a:t>flow</a:t>
            </a:r>
            <a:r>
              <a:rPr/>
              <a:t> </a:t>
            </a:r>
            <a:r>
              <a:rPr/>
              <a:t>of</a:t>
            </a:r>
            <a:r>
              <a:rPr/>
              <a:t> </a:t>
            </a:r>
            <a:r>
              <a:rPr/>
              <a:t>health</a:t>
            </a:r>
            <a:r>
              <a:rPr/>
              <a:t> </a:t>
            </a:r>
            <a:r>
              <a:rPr/>
              <a:t>information</a:t>
            </a:r>
            <a:r>
              <a:rPr/>
              <a:t> </a:t>
            </a:r>
            <a:r>
              <a:rPr/>
              <a:t>through</a:t>
            </a:r>
            <a:r>
              <a:rPr/>
              <a:t> </a:t>
            </a:r>
            <a:r>
              <a:rPr/>
              <a:t>computerized</a:t>
            </a:r>
            <a:r>
              <a:rPr/>
              <a:t> </a:t>
            </a:r>
            <a:r>
              <a:rPr/>
              <a:t>systems</a:t>
            </a:r>
            <a:r>
              <a:rPr/>
              <a:t> </a:t>
            </a:r>
            <a:r>
              <a:rPr/>
              <a:t>and</a:t>
            </a:r>
            <a:r>
              <a:rPr/>
              <a:t> </a:t>
            </a:r>
            <a:r>
              <a:rPr/>
              <a:t>provided</a:t>
            </a:r>
            <a:r>
              <a:rPr/>
              <a:t> </a:t>
            </a:r>
            <a:r>
              <a:rPr/>
              <a:t>privacy</a:t>
            </a:r>
            <a:r>
              <a:rPr/>
              <a:t> </a:t>
            </a:r>
            <a:r>
              <a:rPr/>
              <a:t>protection</a:t>
            </a:r>
            <a:r>
              <a:rPr/>
              <a:t> </a:t>
            </a:r>
            <a:r>
              <a:rPr/>
              <a:t>for</a:t>
            </a:r>
            <a:r>
              <a:rPr/>
              <a:t> </a:t>
            </a:r>
            <a:r>
              <a:rPr/>
              <a:t>those</a:t>
            </a:r>
            <a:r>
              <a:rPr/>
              <a:t> </a:t>
            </a:r>
            <a:r>
              <a:rPr/>
              <a:t>records.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regulatory</a:t>
            </a:r>
            <a:r>
              <a:rPr/>
              <a:t> </a:t>
            </a:r>
            <a:r>
              <a:rPr/>
              <a:t>framework</a:t>
            </a:r>
            <a:r>
              <a:rPr/>
              <a:t> </a:t>
            </a:r>
            <a:r>
              <a:rPr/>
              <a:t>for</a:t>
            </a:r>
            <a:r>
              <a:rPr/>
              <a:t> </a:t>
            </a:r>
            <a:r>
              <a:rPr/>
              <a:t>testing</a:t>
            </a:r>
            <a:r>
              <a:rPr/>
              <a:t> </a:t>
            </a:r>
            <a:r>
              <a:rPr/>
              <a:t>of</a:t>
            </a:r>
            <a:r>
              <a:rPr/>
              <a:t> </a:t>
            </a:r>
            <a:r>
              <a:rPr/>
              <a:t>drugs</a:t>
            </a:r>
            <a:r>
              <a:rPr/>
              <a:t> </a:t>
            </a:r>
            <a:r>
              <a:rPr/>
              <a:t>evolved</a:t>
            </a:r>
            <a:r>
              <a:rPr/>
              <a:t> </a:t>
            </a:r>
            <a:r>
              <a:rPr/>
              <a:t>over</a:t>
            </a:r>
            <a:r>
              <a:rPr/>
              <a:t> </a:t>
            </a:r>
            <a:r>
              <a:rPr/>
              <a:t>a</a:t>
            </a:r>
            <a:r>
              <a:rPr/>
              <a:t> </a:t>
            </a:r>
            <a:r>
              <a:rPr/>
              <a:t>different</a:t>
            </a:r>
            <a:r>
              <a:rPr/>
              <a:t> </a:t>
            </a:r>
            <a:r>
              <a:rPr/>
              <a:t>time</a:t>
            </a:r>
            <a:r>
              <a:rPr/>
              <a:t> </a:t>
            </a:r>
            <a:r>
              <a:rPr/>
              <a:t>frame.</a:t>
            </a:r>
          </a:p>
          <a:p>
            <a:pPr lvl="0" marL="0" indent="0">
              <a:buNone/>
            </a:pPr>
          </a:p>
          <a:p>
            <a:pPr lvl="0" marL="0" indent="0">
              <a:buNone/>
            </a:pPr>
            <a:r>
              <a:rPr/>
              <a:t>Much</a:t>
            </a:r>
            <a:r>
              <a:rPr/>
              <a:t> </a:t>
            </a:r>
            <a:r>
              <a:rPr/>
              <a:t>of</a:t>
            </a:r>
            <a:r>
              <a:rPr/>
              <a:t> </a:t>
            </a:r>
            <a:r>
              <a:rPr/>
              <a:t>the</a:t>
            </a:r>
            <a:r>
              <a:rPr/>
              <a:t> </a:t>
            </a:r>
            <a:r>
              <a:rPr/>
              <a:t>research</a:t>
            </a:r>
            <a:r>
              <a:rPr/>
              <a:t> </a:t>
            </a:r>
            <a:r>
              <a:rPr/>
              <a:t>that</a:t>
            </a:r>
            <a:r>
              <a:rPr/>
              <a:t> </a:t>
            </a:r>
            <a:r>
              <a:rPr/>
              <a:t>the</a:t>
            </a:r>
            <a:r>
              <a:rPr/>
              <a:t> </a:t>
            </a:r>
            <a:r>
              <a:rPr/>
              <a:t>Food</a:t>
            </a:r>
            <a:r>
              <a:rPr/>
              <a:t> </a:t>
            </a:r>
            <a:r>
              <a:rPr/>
              <a:t>and</a:t>
            </a:r>
            <a:r>
              <a:rPr/>
              <a:t> </a:t>
            </a:r>
            <a:r>
              <a:rPr/>
              <a:t>Drug</a:t>
            </a:r>
            <a:r>
              <a:rPr/>
              <a:t> </a:t>
            </a:r>
            <a:r>
              <a:rPr/>
              <a:t>Association</a:t>
            </a:r>
            <a:r>
              <a:rPr/>
              <a:t> </a:t>
            </a:r>
            <a:r>
              <a:rPr/>
              <a:t>mandates</a:t>
            </a:r>
            <a:r>
              <a:rPr/>
              <a:t> </a:t>
            </a:r>
            <a:r>
              <a:rPr/>
              <a:t>today</a:t>
            </a:r>
            <a:r>
              <a:rPr/>
              <a:t> </a:t>
            </a:r>
            <a:r>
              <a:rPr/>
              <a:t>originate</a:t>
            </a:r>
            <a:r>
              <a:rPr/>
              <a:t> </a:t>
            </a:r>
            <a:r>
              <a:rPr/>
              <a:t>from</a:t>
            </a:r>
            <a:r>
              <a:rPr/>
              <a:t> </a:t>
            </a:r>
            <a:r>
              <a:rPr/>
              <a:t>a</a:t>
            </a:r>
            <a:r>
              <a:rPr/>
              <a:t> </a:t>
            </a:r>
            <a:r>
              <a:rPr/>
              <a:t>1906</a:t>
            </a:r>
            <a:r>
              <a:rPr/>
              <a:t> </a:t>
            </a:r>
            <a:r>
              <a:rPr/>
              <a:t>law</a:t>
            </a:r>
            <a:r>
              <a:rPr/>
              <a:t> </a:t>
            </a:r>
            <a:r>
              <a:rPr/>
              <a:t>intended</a:t>
            </a:r>
            <a:r>
              <a:rPr/>
              <a:t> </a:t>
            </a:r>
            <a:r>
              <a:rPr/>
              <a:t>to</a:t>
            </a:r>
            <a:r>
              <a:rPr/>
              <a:t> </a:t>
            </a:r>
            <a:r>
              <a:rPr/>
              <a:t>apply</a:t>
            </a:r>
            <a:r>
              <a:rPr/>
              <a:t> </a:t>
            </a:r>
            <a:r>
              <a:rPr/>
              <a:t>proper</a:t>
            </a:r>
            <a:r>
              <a:rPr/>
              <a:t> </a:t>
            </a:r>
            <a:r>
              <a:rPr/>
              <a:t>labelling</a:t>
            </a:r>
            <a:r>
              <a:rPr/>
              <a:t> </a:t>
            </a:r>
            <a:r>
              <a:rPr/>
              <a:t>standards</a:t>
            </a:r>
            <a:r>
              <a:rPr/>
              <a:t> </a:t>
            </a:r>
            <a:r>
              <a:rPr/>
              <a:t>to</a:t>
            </a:r>
            <a:r>
              <a:rPr/>
              <a:t> </a:t>
            </a:r>
            <a:r>
              <a:rPr/>
              <a:t>food</a:t>
            </a:r>
            <a:r>
              <a:rPr/>
              <a:t> </a:t>
            </a:r>
            <a:r>
              <a:rPr/>
              <a:t>and</a:t>
            </a:r>
            <a:r>
              <a:rPr/>
              <a:t> </a:t>
            </a:r>
            <a:r>
              <a:rPr/>
              <a:t>drugs.</a:t>
            </a:r>
          </a:p>
          <a:p>
            <a:pPr lvl="0" marL="0" indent="0">
              <a:buNone/>
            </a:pPr>
          </a:p>
          <a:p>
            <a:pPr lvl="0" marL="0" indent="0">
              <a:buNone/>
            </a:pPr>
            <a:r>
              <a:rPr/>
              <a:t>The</a:t>
            </a:r>
            <a:r>
              <a:rPr/>
              <a:t> </a:t>
            </a:r>
            <a:r>
              <a:rPr/>
              <a:t>Food</a:t>
            </a:r>
            <a:r>
              <a:rPr/>
              <a:t> </a:t>
            </a:r>
            <a:r>
              <a:rPr/>
              <a:t>and</a:t>
            </a:r>
            <a:r>
              <a:rPr/>
              <a:t> </a:t>
            </a:r>
            <a:r>
              <a:rPr/>
              <a:t>Drug</a:t>
            </a:r>
            <a:r>
              <a:rPr/>
              <a:t> </a:t>
            </a:r>
            <a:r>
              <a:rPr/>
              <a:t>Cosmetic</a:t>
            </a:r>
            <a:r>
              <a:rPr/>
              <a:t> </a:t>
            </a:r>
            <a:r>
              <a:rPr/>
              <a:t>Act</a:t>
            </a:r>
            <a:r>
              <a:rPr/>
              <a:t> </a:t>
            </a:r>
            <a:r>
              <a:rPr/>
              <a:t>of</a:t>
            </a:r>
            <a:r>
              <a:rPr/>
              <a:t> </a:t>
            </a:r>
            <a:r>
              <a:rPr/>
              <a:t>1938</a:t>
            </a:r>
            <a:r>
              <a:rPr/>
              <a:t> </a:t>
            </a:r>
            <a:r>
              <a:rPr/>
              <a:t>further</a:t>
            </a:r>
            <a:r>
              <a:rPr/>
              <a:t> </a:t>
            </a:r>
            <a:r>
              <a:rPr/>
              <a:t>required</a:t>
            </a:r>
            <a:r>
              <a:rPr/>
              <a:t> </a:t>
            </a:r>
            <a:r>
              <a:rPr/>
              <a:t>that</a:t>
            </a:r>
            <a:r>
              <a:rPr/>
              <a:t> </a:t>
            </a:r>
            <a:r>
              <a:rPr/>
              <a:t>all</a:t>
            </a:r>
            <a:r>
              <a:rPr/>
              <a:t> </a:t>
            </a:r>
            <a:r>
              <a:rPr/>
              <a:t>new</a:t>
            </a:r>
            <a:r>
              <a:rPr/>
              <a:t> </a:t>
            </a:r>
            <a:r>
              <a:rPr/>
              <a:t>drugs</a:t>
            </a:r>
            <a:r>
              <a:rPr/>
              <a:t> </a:t>
            </a:r>
            <a:r>
              <a:rPr/>
              <a:t>be</a:t>
            </a:r>
            <a:r>
              <a:rPr/>
              <a:t> </a:t>
            </a:r>
            <a:r>
              <a:rPr/>
              <a:t>tested</a:t>
            </a:r>
            <a:r>
              <a:rPr/>
              <a:t> </a:t>
            </a:r>
            <a:r>
              <a:rPr/>
              <a:t>for</a:t>
            </a:r>
            <a:r>
              <a:rPr/>
              <a:t> </a:t>
            </a:r>
            <a:r>
              <a:rPr/>
              <a:t>safety.</a:t>
            </a:r>
            <a:r>
              <a:rPr/>
              <a:t> </a:t>
            </a:r>
            <a:r>
              <a:rPr/>
              <a:t>The</a:t>
            </a:r>
            <a:r>
              <a:rPr/>
              <a:t> </a:t>
            </a:r>
            <a:r>
              <a:rPr/>
              <a:t>law</a:t>
            </a:r>
            <a:r>
              <a:rPr/>
              <a:t> </a:t>
            </a:r>
            <a:r>
              <a:rPr/>
              <a:t>was</a:t>
            </a:r>
            <a:r>
              <a:rPr/>
              <a:t> </a:t>
            </a:r>
            <a:r>
              <a:rPr/>
              <a:t>passed</a:t>
            </a:r>
            <a:r>
              <a:rPr/>
              <a:t> </a:t>
            </a:r>
            <a:r>
              <a:rPr/>
              <a:t>after</a:t>
            </a:r>
            <a:r>
              <a:rPr/>
              <a:t> </a:t>
            </a:r>
            <a:r>
              <a:rPr/>
              <a:t>a</a:t>
            </a:r>
            <a:r>
              <a:rPr/>
              <a:t> </a:t>
            </a:r>
            <a:r>
              <a:rPr/>
              <a:t>tragedy</a:t>
            </a:r>
            <a:r>
              <a:rPr/>
              <a:t> </a:t>
            </a:r>
            <a:r>
              <a:rPr/>
              <a:t>involving</a:t>
            </a:r>
            <a:r>
              <a:rPr/>
              <a:t> </a:t>
            </a:r>
            <a:r>
              <a:rPr/>
              <a:t>the</a:t>
            </a:r>
            <a:r>
              <a:rPr/>
              <a:t> </a:t>
            </a:r>
            <a:r>
              <a:rPr/>
              <a:t>deaths</a:t>
            </a:r>
            <a:r>
              <a:rPr/>
              <a:t> </a:t>
            </a:r>
            <a:r>
              <a:rPr/>
              <a:t>of</a:t>
            </a:r>
            <a:r>
              <a:rPr/>
              <a:t> </a:t>
            </a:r>
            <a:r>
              <a:rPr/>
              <a:t>more</a:t>
            </a:r>
            <a:r>
              <a:rPr/>
              <a:t> </a:t>
            </a:r>
            <a:r>
              <a:rPr/>
              <a:t>than</a:t>
            </a:r>
            <a:r>
              <a:rPr/>
              <a:t> </a:t>
            </a:r>
            <a:r>
              <a:rPr/>
              <a:t>100</a:t>
            </a:r>
            <a:r>
              <a:rPr/>
              <a:t> </a:t>
            </a:r>
            <a:r>
              <a:rPr/>
              <a:t>people</a:t>
            </a:r>
            <a:r>
              <a:rPr/>
              <a:t> </a:t>
            </a:r>
            <a:r>
              <a:rPr/>
              <a:t>who</a:t>
            </a:r>
            <a:r>
              <a:rPr/>
              <a:t> </a:t>
            </a:r>
            <a:r>
              <a:rPr/>
              <a:t>had</a:t>
            </a:r>
            <a:r>
              <a:rPr/>
              <a:t> </a:t>
            </a:r>
            <a:r>
              <a:rPr/>
              <a:t>taken</a:t>
            </a:r>
            <a:r>
              <a:rPr/>
              <a:t> </a:t>
            </a:r>
            <a:r>
              <a:rPr/>
              <a:t>a</a:t>
            </a:r>
            <a:r>
              <a:rPr/>
              <a:t> </a:t>
            </a:r>
            <a:r>
              <a:rPr/>
              <a:t>drug,</a:t>
            </a:r>
            <a:r>
              <a:rPr/>
              <a:t> </a:t>
            </a:r>
            <a:r>
              <a:rPr/>
              <a:t>Eleixir</a:t>
            </a:r>
            <a:r>
              <a:rPr/>
              <a:t> </a:t>
            </a:r>
            <a:r>
              <a:rPr/>
              <a:t>slfanilamide,</a:t>
            </a:r>
            <a:r>
              <a:rPr/>
              <a:t> </a:t>
            </a:r>
            <a:r>
              <a:rPr/>
              <a:t>that</a:t>
            </a:r>
            <a:r>
              <a:rPr/>
              <a:t> </a:t>
            </a:r>
            <a:r>
              <a:rPr/>
              <a:t>caused</a:t>
            </a:r>
            <a:r>
              <a:rPr/>
              <a:t> </a:t>
            </a:r>
            <a:r>
              <a:rPr/>
              <a:t>acute</a:t>
            </a:r>
            <a:r>
              <a:rPr/>
              <a:t> </a:t>
            </a:r>
            <a:r>
              <a:rPr/>
              <a:t>kidney</a:t>
            </a:r>
            <a:r>
              <a:rPr/>
              <a:t> </a:t>
            </a:r>
            <a:r>
              <a:rPr/>
              <a:t>failure.</a:t>
            </a:r>
          </a:p>
          <a:p>
            <a:pPr lvl="0" marL="0" indent="0">
              <a:buNone/>
            </a:pPr>
          </a:p>
          <a:p>
            <a:pPr lvl="0" marL="0" indent="0">
              <a:buNone/>
            </a:pPr>
            <a:r>
              <a:rPr/>
              <a:t>The</a:t>
            </a:r>
            <a:r>
              <a:rPr/>
              <a:t> </a:t>
            </a:r>
            <a:r>
              <a:rPr/>
              <a:t>Estes-Kefauver</a:t>
            </a:r>
            <a:r>
              <a:rPr/>
              <a:t> </a:t>
            </a:r>
            <a:r>
              <a:rPr/>
              <a:t>amendments</a:t>
            </a:r>
            <a:r>
              <a:rPr/>
              <a:t> </a:t>
            </a:r>
            <a:r>
              <a:rPr/>
              <a:t>of</a:t>
            </a:r>
            <a:r>
              <a:rPr/>
              <a:t> </a:t>
            </a:r>
            <a:r>
              <a:rPr/>
              <a:t>1962</a:t>
            </a:r>
            <a:r>
              <a:rPr/>
              <a:t> </a:t>
            </a:r>
            <a:r>
              <a:rPr/>
              <a:t>were</a:t>
            </a:r>
            <a:r>
              <a:rPr/>
              <a:t> </a:t>
            </a:r>
            <a:r>
              <a:rPr/>
              <a:t>written</a:t>
            </a:r>
            <a:r>
              <a:rPr/>
              <a:t> </a:t>
            </a:r>
            <a:r>
              <a:rPr/>
              <a:t>in</a:t>
            </a:r>
            <a:r>
              <a:rPr/>
              <a:t> </a:t>
            </a:r>
            <a:r>
              <a:rPr/>
              <a:t>response</a:t>
            </a:r>
            <a:r>
              <a:rPr/>
              <a:t> </a:t>
            </a:r>
            <a:r>
              <a:rPr/>
              <a:t>to</a:t>
            </a:r>
            <a:r>
              <a:rPr/>
              <a:t> </a:t>
            </a:r>
            <a:r>
              <a:rPr/>
              <a:t>the</a:t>
            </a:r>
            <a:r>
              <a:rPr/>
              <a:t> </a:t>
            </a:r>
            <a:r>
              <a:rPr/>
              <a:t>Thalidomide</a:t>
            </a:r>
            <a:r>
              <a:rPr/>
              <a:t> </a:t>
            </a:r>
            <a:r>
              <a:rPr/>
              <a:t>tragedy,</a:t>
            </a:r>
            <a:r>
              <a:rPr/>
              <a:t> </a:t>
            </a:r>
            <a:r>
              <a:rPr/>
              <a:t>where</a:t>
            </a:r>
            <a:r>
              <a:rPr/>
              <a:t> </a:t>
            </a:r>
            <a:r>
              <a:rPr/>
              <a:t>an</a:t>
            </a:r>
            <a:r>
              <a:rPr/>
              <a:t> </a:t>
            </a:r>
            <a:r>
              <a:rPr/>
              <a:t>anti-nausea</a:t>
            </a:r>
            <a:r>
              <a:rPr/>
              <a:t> </a:t>
            </a:r>
            <a:r>
              <a:rPr/>
              <a:t>medication</a:t>
            </a:r>
            <a:r>
              <a:rPr/>
              <a:t> </a:t>
            </a:r>
            <a:r>
              <a:rPr/>
              <a:t>was</a:t>
            </a:r>
            <a:r>
              <a:rPr/>
              <a:t> </a:t>
            </a:r>
            <a:r>
              <a:rPr/>
              <a:t>given</a:t>
            </a:r>
            <a:r>
              <a:rPr/>
              <a:t> </a:t>
            </a:r>
            <a:r>
              <a:rPr/>
              <a:t>to</a:t>
            </a:r>
            <a:r>
              <a:rPr/>
              <a:t> </a:t>
            </a:r>
            <a:r>
              <a:rPr/>
              <a:t>pregnant</a:t>
            </a:r>
            <a:r>
              <a:rPr/>
              <a:t> </a:t>
            </a:r>
            <a:r>
              <a:rPr/>
              <a:t>women</a:t>
            </a:r>
            <a:r>
              <a:rPr/>
              <a:t> </a:t>
            </a:r>
            <a:r>
              <a:rPr/>
              <a:t>and</a:t>
            </a:r>
            <a:r>
              <a:rPr/>
              <a:t> </a:t>
            </a:r>
            <a:r>
              <a:rPr/>
              <a:t>resulted</a:t>
            </a:r>
            <a:r>
              <a:rPr/>
              <a:t> </a:t>
            </a:r>
            <a:r>
              <a:rPr/>
              <a:t>in</a:t>
            </a:r>
            <a:r>
              <a:rPr/>
              <a:t> </a:t>
            </a:r>
            <a:r>
              <a:rPr/>
              <a:t>numerous</a:t>
            </a:r>
            <a:r>
              <a:rPr/>
              <a:t> </a:t>
            </a:r>
            <a:r>
              <a:rPr/>
              <a:t>birth</a:t>
            </a:r>
            <a:r>
              <a:rPr/>
              <a:t> </a:t>
            </a:r>
            <a:r>
              <a:rPr/>
              <a:t>defects.</a:t>
            </a:r>
            <a:r>
              <a:rPr/>
              <a:t> </a:t>
            </a:r>
            <a:r>
              <a:rPr/>
              <a:t>The</a:t>
            </a:r>
            <a:r>
              <a:rPr/>
              <a:t> </a:t>
            </a:r>
            <a:r>
              <a:rPr/>
              <a:t>acts</a:t>
            </a:r>
            <a:r>
              <a:rPr/>
              <a:t> </a:t>
            </a:r>
            <a:r>
              <a:rPr/>
              <a:t>required</a:t>
            </a:r>
            <a:r>
              <a:rPr/>
              <a:t> </a:t>
            </a:r>
            <a:r>
              <a:rPr/>
              <a:t>that</a:t>
            </a:r>
            <a:r>
              <a:rPr/>
              <a:t> </a:t>
            </a:r>
            <a:r>
              <a:rPr/>
              <a:t>new</a:t>
            </a:r>
            <a:r>
              <a:rPr/>
              <a:t> </a:t>
            </a:r>
            <a:r>
              <a:rPr/>
              <a:t>drugs</a:t>
            </a:r>
            <a:r>
              <a:rPr/>
              <a:t> </a:t>
            </a:r>
            <a:r>
              <a:rPr/>
              <a:t>had</a:t>
            </a:r>
            <a:r>
              <a:rPr/>
              <a:t> </a:t>
            </a:r>
            <a:r>
              <a:rPr/>
              <a:t>to</a:t>
            </a:r>
            <a:r>
              <a:rPr/>
              <a:t> </a:t>
            </a:r>
            <a:r>
              <a:rPr/>
              <a:t>show</a:t>
            </a:r>
            <a:r>
              <a:rPr/>
              <a:t> </a:t>
            </a:r>
            <a:r>
              <a:rPr/>
              <a:t>efficacy</a:t>
            </a:r>
            <a:r>
              <a:rPr/>
              <a:t> </a:t>
            </a:r>
            <a:r>
              <a:rPr/>
              <a:t>in</a:t>
            </a:r>
            <a:r>
              <a:rPr/>
              <a:t> </a:t>
            </a:r>
            <a:r>
              <a:rPr/>
              <a:t>addition</a:t>
            </a:r>
            <a:r>
              <a:rPr/>
              <a:t> </a:t>
            </a:r>
            <a:r>
              <a:rPr/>
              <a:t>to</a:t>
            </a:r>
            <a:r>
              <a:rPr/>
              <a:t> </a:t>
            </a:r>
            <a:r>
              <a:rPr/>
              <a:t>safety</a:t>
            </a:r>
            <a:r>
              <a:rPr/>
              <a:t> </a:t>
            </a:r>
            <a:r>
              <a:rPr/>
              <a:t>before</a:t>
            </a:r>
            <a:r>
              <a:rPr/>
              <a:t> </a:t>
            </a:r>
            <a:r>
              <a:rPr/>
              <a:t>they</a:t>
            </a:r>
            <a:r>
              <a:rPr/>
              <a:t> </a:t>
            </a:r>
            <a:r>
              <a:rPr/>
              <a:t>could</a:t>
            </a:r>
            <a:r>
              <a:rPr/>
              <a:t> </a:t>
            </a:r>
            <a:r>
              <a:rPr/>
              <a:t>be</a:t>
            </a:r>
            <a:r>
              <a:rPr/>
              <a:t> </a:t>
            </a:r>
            <a:r>
              <a:rPr/>
              <a:t>approved</a:t>
            </a:r>
            <a:r>
              <a:rPr/>
              <a:t> </a:t>
            </a:r>
            <a:r>
              <a:rPr/>
              <a:t>for</a:t>
            </a:r>
            <a:r>
              <a:rPr/>
              <a:t> </a:t>
            </a:r>
            <a:r>
              <a:rPr/>
              <a:t>use</a:t>
            </a:r>
            <a:r>
              <a:rPr/>
              <a:t> </a:t>
            </a:r>
            <a:r>
              <a:rPr/>
              <a:t>in</a:t>
            </a:r>
            <a:r>
              <a:rPr/>
              <a:t> </a:t>
            </a:r>
            <a:r>
              <a:rPr/>
              <a:t>humans.</a:t>
            </a:r>
          </a:p>
          <a:p>
            <a:pPr lvl="0" marL="0" indent="0">
              <a:buNone/>
            </a:pPr>
          </a:p>
          <a:p>
            <a:pPr lvl="0" marL="0" indent="0">
              <a:buNone/>
            </a:pPr>
            <a:r>
              <a:rPr/>
              <a:t>The</a:t>
            </a:r>
            <a:r>
              <a:rPr/>
              <a:t> </a:t>
            </a:r>
            <a:r>
              <a:rPr/>
              <a:t>FDA</a:t>
            </a:r>
            <a:r>
              <a:rPr/>
              <a:t> </a:t>
            </a:r>
            <a:r>
              <a:rPr/>
              <a:t>Modernization</a:t>
            </a:r>
            <a:r>
              <a:rPr/>
              <a:t> </a:t>
            </a:r>
            <a:r>
              <a:rPr/>
              <a:t>Act</a:t>
            </a:r>
            <a:r>
              <a:rPr/>
              <a:t> </a:t>
            </a:r>
            <a:r>
              <a:rPr/>
              <a:t>of</a:t>
            </a:r>
            <a:r>
              <a:rPr/>
              <a:t> </a:t>
            </a:r>
            <a:r>
              <a:rPr/>
              <a:t>1997</a:t>
            </a:r>
            <a:r>
              <a:rPr/>
              <a:t> </a:t>
            </a:r>
            <a:r>
              <a:rPr/>
              <a:t>provided</a:t>
            </a:r>
            <a:r>
              <a:rPr/>
              <a:t> </a:t>
            </a:r>
            <a:r>
              <a:rPr/>
              <a:t>a</a:t>
            </a:r>
            <a:r>
              <a:rPr/>
              <a:t> </a:t>
            </a:r>
            <a:r>
              <a:rPr/>
              <a:t>framework</a:t>
            </a:r>
            <a:r>
              <a:rPr/>
              <a:t> </a:t>
            </a:r>
            <a:r>
              <a:rPr/>
              <a:t>for</a:t>
            </a:r>
            <a:r>
              <a:rPr/>
              <a:t> </a:t>
            </a:r>
            <a:r>
              <a:rPr/>
              <a:t>drug</a:t>
            </a:r>
            <a:r>
              <a:rPr/>
              <a:t> </a:t>
            </a:r>
            <a:r>
              <a:rPr/>
              <a:t>companies</a:t>
            </a:r>
            <a:r>
              <a:rPr/>
              <a:t> </a:t>
            </a:r>
            <a:r>
              <a:rPr/>
              <a:t>to</a:t>
            </a:r>
            <a:r>
              <a:rPr/>
              <a:t> </a:t>
            </a:r>
            <a:r>
              <a:rPr/>
              <a:t>establish</a:t>
            </a:r>
            <a:r>
              <a:rPr/>
              <a:t> </a:t>
            </a:r>
            <a:r>
              <a:rPr/>
              <a:t>off-label</a:t>
            </a:r>
            <a:r>
              <a:rPr/>
              <a:t> </a:t>
            </a:r>
            <a:r>
              <a:rPr/>
              <a:t>uses</a:t>
            </a:r>
            <a:r>
              <a:rPr/>
              <a:t> </a:t>
            </a:r>
            <a:r>
              <a:rPr/>
              <a:t>(uses</a:t>
            </a:r>
            <a:r>
              <a:rPr/>
              <a:t> </a:t>
            </a:r>
            <a:r>
              <a:rPr/>
              <a:t>not</a:t>
            </a:r>
            <a:r>
              <a:rPr/>
              <a:t> </a:t>
            </a:r>
            <a:r>
              <a:rPr/>
              <a:t>authorized</a:t>
            </a:r>
            <a:r>
              <a:rPr/>
              <a:t> </a:t>
            </a:r>
            <a:r>
              <a:rPr/>
              <a:t>in</a:t>
            </a:r>
            <a:r>
              <a:rPr/>
              <a:t> </a:t>
            </a:r>
            <a:r>
              <a:rPr/>
              <a:t>the</a:t>
            </a:r>
            <a:r>
              <a:rPr/>
              <a:t> </a:t>
            </a:r>
            <a:r>
              <a:rPr/>
              <a:t>original</a:t>
            </a:r>
            <a:r>
              <a:rPr/>
              <a:t> </a:t>
            </a:r>
            <a:r>
              <a:rPr/>
              <a:t>drg</a:t>
            </a:r>
            <a:r>
              <a:rPr/>
              <a:t> </a:t>
            </a:r>
            <a:r>
              <a:rPr/>
              <a:t>approval</a:t>
            </a:r>
            <a:r>
              <a:rPr/>
              <a:t> </a:t>
            </a:r>
            <a:r>
              <a:rPr/>
              <a:t>process)</a:t>
            </a:r>
            <a:r>
              <a:rPr/>
              <a:t> </a:t>
            </a:r>
            <a:r>
              <a:rPr/>
              <a:t>for</a:t>
            </a:r>
            <a:r>
              <a:rPr/>
              <a:t> </a:t>
            </a:r>
            <a:r>
              <a:rPr/>
              <a:t>approved</a:t>
            </a:r>
            <a:r>
              <a:rPr/>
              <a:t> </a:t>
            </a:r>
            <a:r>
              <a:rPr/>
              <a:t>drugs</a:t>
            </a:r>
            <a:r>
              <a:rPr/>
              <a:t> </a:t>
            </a:r>
            <a:r>
              <a:rPr/>
              <a:t>and</a:t>
            </a:r>
            <a:r>
              <a:rPr/>
              <a:t> </a:t>
            </a:r>
            <a:r>
              <a:rPr/>
              <a:t>established</a:t>
            </a:r>
            <a:r>
              <a:rPr/>
              <a:t> </a:t>
            </a:r>
            <a:r>
              <a:rPr/>
              <a:t>a</a:t>
            </a:r>
            <a:r>
              <a:rPr/>
              <a:t> </a:t>
            </a:r>
            <a:r>
              <a:rPr/>
              <a:t>framework</a:t>
            </a:r>
            <a:r>
              <a:rPr/>
              <a:t> </a:t>
            </a:r>
            <a:r>
              <a:rPr/>
              <a:t>for</a:t>
            </a:r>
            <a:r>
              <a:rPr/>
              <a:t> </a:t>
            </a:r>
            <a:r>
              <a:rPr/>
              <a:t>regulation</a:t>
            </a:r>
            <a:r>
              <a:rPr/>
              <a:t> </a:t>
            </a:r>
            <a:r>
              <a:rPr/>
              <a:t>of</a:t>
            </a:r>
            <a:r>
              <a:rPr/>
              <a:t> </a:t>
            </a:r>
            <a:r>
              <a:rPr/>
              <a:t>medical</a:t>
            </a:r>
            <a:r>
              <a:rPr/>
              <a:t> </a:t>
            </a:r>
            <a:r>
              <a:rPr/>
              <a:t>devices.</a:t>
            </a:r>
          </a:p>
          <a:p>
            <a:pPr lvl="0" marL="0" indent="0">
              <a:buNone/>
            </a:pPr>
          </a:p>
          <a:p>
            <a:pPr lvl="0" marL="0" indent="0">
              <a:buNone/>
            </a:pPr>
            <a:r>
              <a:rPr/>
              <a:t>The</a:t>
            </a:r>
            <a:r>
              <a:rPr/>
              <a:t> </a:t>
            </a:r>
            <a:r>
              <a:rPr/>
              <a:t>Best</a:t>
            </a:r>
            <a:r>
              <a:rPr/>
              <a:t> </a:t>
            </a:r>
            <a:r>
              <a:rPr/>
              <a:t>Pharmaceuticals</a:t>
            </a:r>
            <a:r>
              <a:rPr/>
              <a:t> </a:t>
            </a:r>
            <a:r>
              <a:rPr/>
              <a:t>for</a:t>
            </a:r>
            <a:r>
              <a:rPr/>
              <a:t> </a:t>
            </a:r>
            <a:r>
              <a:rPr/>
              <a:t>Children</a:t>
            </a:r>
            <a:r>
              <a:rPr/>
              <a:t> </a:t>
            </a:r>
            <a:r>
              <a:rPr/>
              <a:t>Act</a:t>
            </a:r>
            <a:r>
              <a:rPr/>
              <a:t> </a:t>
            </a:r>
            <a:r>
              <a:rPr/>
              <a:t>was</a:t>
            </a:r>
            <a:r>
              <a:rPr/>
              <a:t> </a:t>
            </a:r>
            <a:r>
              <a:rPr/>
              <a:t>passed</a:t>
            </a:r>
            <a:r>
              <a:rPr/>
              <a:t> </a:t>
            </a:r>
            <a:r>
              <a:rPr/>
              <a:t>in</a:t>
            </a:r>
            <a:r>
              <a:rPr/>
              <a:t> </a:t>
            </a:r>
            <a:r>
              <a:rPr/>
              <a:t>2002</a:t>
            </a:r>
            <a:r>
              <a:rPr/>
              <a:t> </a:t>
            </a:r>
            <a:r>
              <a:rPr/>
              <a:t>to</a:t>
            </a:r>
            <a:r>
              <a:rPr/>
              <a:t> </a:t>
            </a:r>
            <a:r>
              <a:rPr/>
              <a:t>encourage</a:t>
            </a:r>
            <a:r>
              <a:rPr/>
              <a:t> </a:t>
            </a:r>
            <a:r>
              <a:rPr/>
              <a:t>pediatric</a:t>
            </a:r>
            <a:r>
              <a:rPr/>
              <a:t> </a:t>
            </a:r>
            <a:r>
              <a:rPr/>
              <a:t>studies</a:t>
            </a:r>
            <a:r>
              <a:rPr/>
              <a:t> </a:t>
            </a:r>
            <a:r>
              <a:rPr/>
              <a:t>by</a:t>
            </a:r>
            <a:r>
              <a:rPr/>
              <a:t> </a:t>
            </a:r>
            <a:r>
              <a:rPr/>
              <a:t>offering</a:t>
            </a:r>
            <a:r>
              <a:rPr/>
              <a:t> </a:t>
            </a:r>
            <a:r>
              <a:rPr/>
              <a:t>an</a:t>
            </a:r>
            <a:r>
              <a:rPr/>
              <a:t> </a:t>
            </a:r>
            <a:r>
              <a:rPr/>
              <a:t>additional</a:t>
            </a:r>
            <a:r>
              <a:rPr/>
              <a:t> </a:t>
            </a:r>
            <a:r>
              <a:rPr/>
              <a:t>six</a:t>
            </a:r>
            <a:r>
              <a:rPr/>
              <a:t> </a:t>
            </a:r>
            <a:r>
              <a:rPr/>
              <a:t>months</a:t>
            </a:r>
            <a:r>
              <a:rPr/>
              <a:t> </a:t>
            </a:r>
            <a:r>
              <a:rPr/>
              <a:t>of</a:t>
            </a:r>
            <a:r>
              <a:rPr/>
              <a:t> </a:t>
            </a:r>
            <a:r>
              <a:rPr/>
              <a:t>patent</a:t>
            </a:r>
            <a:r>
              <a:rPr/>
              <a:t> </a:t>
            </a:r>
            <a:r>
              <a:rPr/>
              <a:t>protection</a:t>
            </a:r>
            <a:r>
              <a:rPr/>
              <a:t> </a:t>
            </a:r>
            <a:r>
              <a:rPr/>
              <a:t>to</a:t>
            </a:r>
            <a:r>
              <a:rPr/>
              <a:t> </a:t>
            </a:r>
            <a:r>
              <a:rPr/>
              <a:t>certain</a:t>
            </a:r>
            <a:r>
              <a:rPr/>
              <a:t> </a:t>
            </a:r>
            <a:r>
              <a:rPr/>
              <a:t>drugs</a:t>
            </a:r>
            <a:r>
              <a:rPr/>
              <a:t> </a:t>
            </a:r>
            <a:r>
              <a:rPr/>
              <a:t>if</a:t>
            </a:r>
            <a:r>
              <a:rPr/>
              <a:t> </a:t>
            </a:r>
            <a:r>
              <a:rPr/>
              <a:t>these</a:t>
            </a:r>
            <a:r>
              <a:rPr/>
              <a:t> </a:t>
            </a:r>
            <a:r>
              <a:rPr/>
              <a:t>studes</a:t>
            </a:r>
            <a:r>
              <a:rPr/>
              <a:t> </a:t>
            </a:r>
            <a:r>
              <a:rPr/>
              <a:t>were</a:t>
            </a:r>
            <a:r>
              <a:rPr/>
              <a:t> </a:t>
            </a:r>
            <a:r>
              <a:rPr/>
              <a:t>conducted.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most</a:t>
            </a:r>
            <a:r>
              <a:rPr/>
              <a:t> </a:t>
            </a:r>
            <a:r>
              <a:rPr/>
              <a:t>important</a:t>
            </a:r>
            <a:r>
              <a:rPr/>
              <a:t> </a:t>
            </a:r>
            <a:r>
              <a:rPr/>
              <a:t>questions</a:t>
            </a:r>
            <a:r>
              <a:rPr/>
              <a:t> </a:t>
            </a:r>
            <a:r>
              <a:rPr/>
              <a:t>you’ll</a:t>
            </a:r>
            <a:r>
              <a:rPr/>
              <a:t> </a:t>
            </a:r>
            <a:r>
              <a:rPr/>
              <a:t>face</a:t>
            </a:r>
            <a:r>
              <a:rPr/>
              <a:t> </a:t>
            </a:r>
            <a:r>
              <a:rPr/>
              <a:t>early</a:t>
            </a:r>
            <a:r>
              <a:rPr/>
              <a:t> </a:t>
            </a:r>
            <a:r>
              <a:rPr/>
              <a:t>in</a:t>
            </a:r>
            <a:r>
              <a:rPr/>
              <a:t> </a:t>
            </a:r>
            <a:r>
              <a:rPr/>
              <a:t>your</a:t>
            </a:r>
            <a:r>
              <a:rPr/>
              <a:t> </a:t>
            </a:r>
            <a:r>
              <a:rPr/>
              <a:t>research</a:t>
            </a:r>
            <a:r>
              <a:rPr/>
              <a:t> </a:t>
            </a:r>
            <a:r>
              <a:rPr/>
              <a:t>planning</a:t>
            </a:r>
            <a:r>
              <a:rPr/>
              <a:t> </a:t>
            </a:r>
            <a:r>
              <a:rPr/>
              <a:t>is</a:t>
            </a:r>
            <a:r>
              <a:rPr/>
              <a:t> </a:t>
            </a:r>
            <a:r>
              <a:rPr/>
              <a:t>deciding</a:t>
            </a:r>
            <a:r>
              <a:rPr/>
              <a:t> </a:t>
            </a:r>
            <a:r>
              <a:rPr/>
              <a:t>whether</a:t>
            </a:r>
            <a:r>
              <a:rPr/>
              <a:t> </a:t>
            </a:r>
            <a:r>
              <a:rPr/>
              <a:t>your</a:t>
            </a:r>
            <a:r>
              <a:rPr/>
              <a:t> </a:t>
            </a:r>
            <a:r>
              <a:rPr/>
              <a:t>research</a:t>
            </a:r>
            <a:r>
              <a:rPr/>
              <a:t> </a:t>
            </a:r>
            <a:r>
              <a:rPr/>
              <a:t>requires</a:t>
            </a:r>
            <a:r>
              <a:rPr/>
              <a:t> </a:t>
            </a:r>
            <a:r>
              <a:rPr/>
              <a:t>IRB</a:t>
            </a:r>
            <a:r>
              <a:rPr/>
              <a:t> </a:t>
            </a:r>
            <a:r>
              <a:rPr/>
              <a:t>review.</a:t>
            </a:r>
            <a:r>
              <a:rPr/>
              <a:t> </a:t>
            </a:r>
            <a:r>
              <a:rPr/>
              <a:t>You</a:t>
            </a:r>
            <a:r>
              <a:rPr/>
              <a:t> </a:t>
            </a:r>
            <a:r>
              <a:rPr/>
              <a:t>have</a:t>
            </a:r>
            <a:r>
              <a:rPr/>
              <a:t> </a:t>
            </a:r>
            <a:r>
              <a:rPr/>
              <a:t>to</a:t>
            </a:r>
            <a:r>
              <a:rPr/>
              <a:t> </a:t>
            </a:r>
            <a:r>
              <a:rPr/>
              <a:t>ask</a:t>
            </a:r>
            <a:r>
              <a:rPr/>
              <a:t> </a:t>
            </a:r>
            <a:r>
              <a:rPr/>
              <a:t>two</a:t>
            </a:r>
            <a:r>
              <a:rPr/>
              <a:t> </a:t>
            </a:r>
            <a:r>
              <a:rPr/>
              <a:t>questions:</a:t>
            </a:r>
            <a:r>
              <a:rPr/>
              <a:t> </a:t>
            </a:r>
            <a:r>
              <a:rPr/>
              <a:t>Is</a:t>
            </a:r>
            <a:r>
              <a:rPr/>
              <a:t> </a:t>
            </a:r>
            <a:r>
              <a:rPr/>
              <a:t>it</a:t>
            </a:r>
            <a:r>
              <a:rPr/>
              <a:t> </a:t>
            </a:r>
            <a:r>
              <a:rPr/>
              <a:t>research?</a:t>
            </a:r>
            <a:r>
              <a:rPr/>
              <a:t> </a:t>
            </a:r>
            <a:r>
              <a:rPr/>
              <a:t>and</a:t>
            </a:r>
            <a:r>
              <a:rPr/>
              <a:t> </a:t>
            </a:r>
            <a:r>
              <a:rPr/>
              <a:t>Does</a:t>
            </a:r>
            <a:r>
              <a:rPr/>
              <a:t> </a:t>
            </a:r>
            <a:r>
              <a:rPr/>
              <a:t>it</a:t>
            </a:r>
            <a:r>
              <a:rPr/>
              <a:t> </a:t>
            </a:r>
            <a:r>
              <a:rPr/>
              <a:t>involve</a:t>
            </a:r>
            <a:r>
              <a:rPr/>
              <a:t> </a:t>
            </a:r>
            <a:r>
              <a:rPr/>
              <a:t>human</a:t>
            </a:r>
            <a:r>
              <a:rPr/>
              <a:t> </a:t>
            </a:r>
            <a:r>
              <a:rPr/>
              <a:t>subjects?</a:t>
            </a:r>
          </a:p>
          <a:p>
            <a:pPr lvl="0" marL="0" indent="0">
              <a:buNone/>
            </a:pPr>
          </a:p>
          <a:p>
            <a:pPr lvl="0" marL="0" indent="0">
              <a:buNone/>
            </a:pPr>
            <a:r>
              <a:rPr/>
              <a:t>The</a:t>
            </a:r>
            <a:r>
              <a:rPr/>
              <a:t> </a:t>
            </a:r>
            <a:r>
              <a:rPr/>
              <a:t>government</a:t>
            </a:r>
            <a:r>
              <a:rPr/>
              <a:t> </a:t>
            </a:r>
            <a:r>
              <a:rPr/>
              <a:t>definition</a:t>
            </a:r>
            <a:r>
              <a:rPr/>
              <a:t> </a:t>
            </a:r>
            <a:r>
              <a:rPr/>
              <a:t>of</a:t>
            </a:r>
            <a:r>
              <a:rPr/>
              <a:t> </a:t>
            </a:r>
            <a:r>
              <a:rPr/>
              <a:t>research</a:t>
            </a:r>
            <a:r>
              <a:rPr/>
              <a:t> </a:t>
            </a:r>
            <a:r>
              <a:rPr/>
              <a:t>as</a:t>
            </a:r>
            <a:r>
              <a:rPr/>
              <a:t> </a:t>
            </a:r>
            <a:r>
              <a:rPr/>
              <a:t>quotes</a:t>
            </a:r>
            <a:r>
              <a:rPr/>
              <a:t> </a:t>
            </a:r>
            <a:r>
              <a:rPr/>
              <a:t>from</a:t>
            </a:r>
            <a:r>
              <a:rPr/>
              <a:t> </a:t>
            </a:r>
            <a:r>
              <a:rPr/>
              <a:t>45</a:t>
            </a:r>
            <a:r>
              <a:rPr/>
              <a:t> </a:t>
            </a:r>
            <a:r>
              <a:rPr/>
              <a:t>CFR</a:t>
            </a:r>
            <a:r>
              <a:rPr/>
              <a:t> </a:t>
            </a:r>
            <a:r>
              <a:rPr/>
              <a:t>46</a:t>
            </a:r>
            <a:r>
              <a:rPr/>
              <a:t> </a:t>
            </a:r>
            <a:r>
              <a:rPr/>
              <a:t>is</a:t>
            </a:r>
            <a:r>
              <a:rPr/>
              <a:t> </a:t>
            </a:r>
            <a:r>
              <a:rPr/>
              <a:t>“</a:t>
            </a:r>
            <a:r>
              <a:rPr/>
              <a:t>a</a:t>
            </a:r>
            <a:r>
              <a:rPr/>
              <a:t> </a:t>
            </a:r>
            <a:r>
              <a:rPr/>
              <a:t>systematic</a:t>
            </a:r>
            <a:r>
              <a:rPr/>
              <a:t> </a:t>
            </a:r>
            <a:r>
              <a:rPr/>
              <a:t>investigation,</a:t>
            </a:r>
            <a:r>
              <a:rPr/>
              <a:t> </a:t>
            </a:r>
            <a:r>
              <a:rPr/>
              <a:t>including</a:t>
            </a:r>
            <a:r>
              <a:rPr/>
              <a:t> </a:t>
            </a:r>
            <a:r>
              <a:rPr/>
              <a:t>research</a:t>
            </a:r>
            <a:r>
              <a:rPr/>
              <a:t> </a:t>
            </a:r>
            <a:r>
              <a:rPr/>
              <a:t>development,</a:t>
            </a:r>
            <a:r>
              <a:rPr/>
              <a:t> </a:t>
            </a:r>
            <a:r>
              <a:rPr/>
              <a:t>testing,</a:t>
            </a:r>
            <a:r>
              <a:rPr/>
              <a:t> </a:t>
            </a:r>
            <a:r>
              <a:rPr/>
              <a:t>and</a:t>
            </a:r>
            <a:r>
              <a:rPr/>
              <a:t> </a:t>
            </a:r>
            <a:r>
              <a:rPr/>
              <a:t>evaluation,</a:t>
            </a:r>
            <a:r>
              <a:rPr/>
              <a:t> </a:t>
            </a:r>
            <a:r>
              <a:rPr/>
              <a:t>designed</a:t>
            </a:r>
            <a:r>
              <a:rPr/>
              <a:t> </a:t>
            </a:r>
            <a:r>
              <a:rPr/>
              <a:t>to</a:t>
            </a:r>
            <a:r>
              <a:rPr/>
              <a:t> </a:t>
            </a:r>
            <a:r>
              <a:rPr/>
              <a:t>develop</a:t>
            </a:r>
            <a:r>
              <a:rPr/>
              <a:t> </a:t>
            </a:r>
            <a:r>
              <a:rPr/>
              <a:t>or</a:t>
            </a:r>
            <a:r>
              <a:rPr/>
              <a:t> </a:t>
            </a:r>
            <a:r>
              <a:rPr/>
              <a:t>contribute</a:t>
            </a:r>
            <a:r>
              <a:rPr/>
              <a:t> </a:t>
            </a:r>
            <a:r>
              <a:rPr/>
              <a:t>to</a:t>
            </a:r>
            <a:r>
              <a:rPr/>
              <a:t> </a:t>
            </a:r>
            <a:r>
              <a:rPr/>
              <a:t>generalizable</a:t>
            </a:r>
            <a:r>
              <a:rPr/>
              <a:t> </a:t>
            </a:r>
            <a:r>
              <a:rPr/>
              <a:t>knowledge.</a:t>
            </a:r>
            <a:r>
              <a:rPr/>
              <a:t>”</a:t>
            </a:r>
            <a:r>
              <a:rPr/>
              <a:t> </a:t>
            </a:r>
            <a:r>
              <a:rPr/>
              <a:t>The</a:t>
            </a:r>
            <a:r>
              <a:rPr/>
              <a:t> </a:t>
            </a:r>
            <a:r>
              <a:rPr/>
              <a:t>key</a:t>
            </a:r>
            <a:r>
              <a:rPr/>
              <a:t> </a:t>
            </a:r>
            <a:r>
              <a:rPr/>
              <a:t>feature</a:t>
            </a:r>
            <a:r>
              <a:rPr/>
              <a:t> </a:t>
            </a:r>
            <a:r>
              <a:rPr/>
              <a:t>is</a:t>
            </a:r>
            <a:r>
              <a:rPr/>
              <a:t> </a:t>
            </a:r>
            <a:r>
              <a:rPr/>
              <a:t>that</a:t>
            </a:r>
            <a:r>
              <a:rPr/>
              <a:t> </a:t>
            </a:r>
            <a:r>
              <a:rPr/>
              <a:t>the</a:t>
            </a:r>
            <a:r>
              <a:rPr/>
              <a:t> </a:t>
            </a:r>
            <a:r>
              <a:rPr/>
              <a:t>work</a:t>
            </a:r>
            <a:r>
              <a:rPr/>
              <a:t> </a:t>
            </a:r>
            <a:r>
              <a:rPr/>
              <a:t>leads</a:t>
            </a:r>
            <a:r>
              <a:rPr/>
              <a:t> </a:t>
            </a:r>
            <a:r>
              <a:rPr/>
              <a:t>to</a:t>
            </a:r>
            <a:r>
              <a:rPr/>
              <a:t> </a:t>
            </a:r>
            <a:r>
              <a:rPr/>
              <a:t>generalizable</a:t>
            </a:r>
            <a:r>
              <a:rPr/>
              <a:t> </a:t>
            </a:r>
            <a:r>
              <a:rPr/>
              <a:t>knowledge.</a:t>
            </a:r>
            <a:r>
              <a:rPr/>
              <a:t> </a:t>
            </a:r>
            <a:r>
              <a:rPr/>
              <a:t>Some</a:t>
            </a:r>
            <a:r>
              <a:rPr/>
              <a:t> </a:t>
            </a:r>
            <a:r>
              <a:rPr/>
              <a:t>studies</a:t>
            </a:r>
            <a:r>
              <a:rPr/>
              <a:t> </a:t>
            </a:r>
            <a:r>
              <a:rPr/>
              <a:t>are</a:t>
            </a:r>
            <a:r>
              <a:rPr/>
              <a:t> </a:t>
            </a:r>
            <a:r>
              <a:rPr/>
              <a:t>intended</a:t>
            </a:r>
            <a:r>
              <a:rPr/>
              <a:t> </a:t>
            </a:r>
            <a:r>
              <a:rPr/>
              <a:t>only</a:t>
            </a:r>
            <a:r>
              <a:rPr/>
              <a:t> </a:t>
            </a:r>
            <a:r>
              <a:rPr/>
              <a:t>to</a:t>
            </a:r>
            <a:r>
              <a:rPr/>
              <a:t> </a:t>
            </a:r>
            <a:r>
              <a:rPr/>
              <a:t>benefit</a:t>
            </a:r>
            <a:r>
              <a:rPr/>
              <a:t> </a:t>
            </a:r>
            <a:r>
              <a:rPr/>
              <a:t>the</a:t>
            </a:r>
            <a:r>
              <a:rPr/>
              <a:t> </a:t>
            </a:r>
            <a:r>
              <a:rPr/>
              <a:t>actual</a:t>
            </a:r>
            <a:r>
              <a:rPr/>
              <a:t> </a:t>
            </a:r>
            <a:r>
              <a:rPr/>
              <a:t>participants</a:t>
            </a:r>
            <a:r>
              <a:rPr/>
              <a:t> </a:t>
            </a:r>
            <a:r>
              <a:rPr/>
              <a:t>of</a:t>
            </a:r>
            <a:r>
              <a:rPr/>
              <a:t> </a:t>
            </a:r>
            <a:r>
              <a:rPr/>
              <a:t>the</a:t>
            </a:r>
            <a:r>
              <a:rPr/>
              <a:t> </a:t>
            </a:r>
            <a:r>
              <a:rPr/>
              <a:t>study</a:t>
            </a:r>
            <a:r>
              <a:rPr/>
              <a:t> </a:t>
            </a:r>
            <a:r>
              <a:rPr/>
              <a:t>or</a:t>
            </a:r>
            <a:r>
              <a:rPr/>
              <a:t> </a:t>
            </a:r>
            <a:r>
              <a:rPr/>
              <a:t>only</a:t>
            </a:r>
            <a:r>
              <a:rPr/>
              <a:t> </a:t>
            </a:r>
            <a:r>
              <a:rPr/>
              <a:t>the</a:t>
            </a:r>
            <a:r>
              <a:rPr/>
              <a:t> </a:t>
            </a:r>
            <a:r>
              <a:rPr/>
              <a:t>small</a:t>
            </a:r>
            <a:r>
              <a:rPr/>
              <a:t> </a:t>
            </a:r>
            <a:r>
              <a:rPr/>
              <a:t>community</a:t>
            </a:r>
            <a:r>
              <a:rPr/>
              <a:t> </a:t>
            </a:r>
            <a:r>
              <a:rPr/>
              <a:t>that</a:t>
            </a:r>
            <a:r>
              <a:rPr/>
              <a:t> </a:t>
            </a:r>
            <a:r>
              <a:rPr/>
              <a:t>they</a:t>
            </a:r>
            <a:r>
              <a:rPr/>
              <a:t> </a:t>
            </a:r>
            <a:r>
              <a:rPr/>
              <a:t>come</a:t>
            </a:r>
            <a:r>
              <a:rPr/>
              <a:t> </a:t>
            </a:r>
            <a:r>
              <a:rPr/>
              <a:t>from.</a:t>
            </a:r>
            <a:r>
              <a:rPr/>
              <a:t> </a:t>
            </a:r>
            <a:r>
              <a:rPr/>
              <a:t>In</a:t>
            </a:r>
            <a:r>
              <a:rPr/>
              <a:t> </a:t>
            </a:r>
            <a:r>
              <a:rPr/>
              <a:t>this</a:t>
            </a:r>
            <a:r>
              <a:rPr/>
              <a:t> </a:t>
            </a:r>
            <a:r>
              <a:rPr/>
              <a:t>case,</a:t>
            </a:r>
            <a:r>
              <a:rPr/>
              <a:t> </a:t>
            </a:r>
            <a:r>
              <a:rPr/>
              <a:t>the</a:t>
            </a:r>
            <a:r>
              <a:rPr/>
              <a:t> </a:t>
            </a:r>
            <a:r>
              <a:rPr/>
              <a:t>work</a:t>
            </a:r>
            <a:r>
              <a:rPr/>
              <a:t> </a:t>
            </a:r>
            <a:r>
              <a:rPr/>
              <a:t>does</a:t>
            </a:r>
            <a:r>
              <a:rPr/>
              <a:t> </a:t>
            </a:r>
            <a:r>
              <a:rPr/>
              <a:t>not</a:t>
            </a:r>
            <a:r>
              <a:rPr/>
              <a:t> </a:t>
            </a:r>
            <a:r>
              <a:rPr/>
              <a:t>need</a:t>
            </a:r>
            <a:r>
              <a:rPr/>
              <a:t> </a:t>
            </a:r>
            <a:r>
              <a:rPr/>
              <a:t>review</a:t>
            </a:r>
            <a:r>
              <a:rPr/>
              <a:t> </a:t>
            </a:r>
            <a:r>
              <a:rPr/>
              <a:t>by</a:t>
            </a:r>
            <a:r>
              <a:rPr/>
              <a:t> </a:t>
            </a:r>
            <a:r>
              <a:rPr/>
              <a:t>the</a:t>
            </a:r>
            <a:r>
              <a:rPr/>
              <a:t> </a:t>
            </a:r>
            <a:r>
              <a:rPr/>
              <a:t>IRB.</a:t>
            </a:r>
          </a:p>
          <a:p>
            <a:pPr lvl="0" marL="0" indent="0">
              <a:buNone/>
            </a:pPr>
          </a:p>
          <a:p>
            <a:pPr lvl="0" marL="0" indent="0">
              <a:buNone/>
            </a:pPr>
            <a:r>
              <a:rPr/>
              <a:t>I</a:t>
            </a:r>
            <a:r>
              <a:rPr/>
              <a:t> </a:t>
            </a:r>
            <a:r>
              <a:rPr/>
              <a:t>don’t</a:t>
            </a:r>
            <a:r>
              <a:rPr/>
              <a:t> </a:t>
            </a:r>
            <a:r>
              <a:rPr/>
              <a:t>like</a:t>
            </a:r>
            <a:r>
              <a:rPr/>
              <a:t> </a:t>
            </a:r>
            <a:r>
              <a:rPr/>
              <a:t>the</a:t>
            </a:r>
            <a:r>
              <a:rPr/>
              <a:t> </a:t>
            </a:r>
            <a:r>
              <a:rPr/>
              <a:t>requirements</a:t>
            </a:r>
            <a:r>
              <a:rPr/>
              <a:t> </a:t>
            </a:r>
            <a:r>
              <a:rPr/>
              <a:t>that</a:t>
            </a:r>
            <a:r>
              <a:rPr/>
              <a:t> </a:t>
            </a:r>
            <a:r>
              <a:rPr/>
              <a:t>research</a:t>
            </a:r>
            <a:r>
              <a:rPr/>
              <a:t> </a:t>
            </a:r>
            <a:r>
              <a:rPr/>
              <a:t>has</a:t>
            </a:r>
            <a:r>
              <a:rPr/>
              <a:t> </a:t>
            </a:r>
            <a:r>
              <a:rPr/>
              <a:t>to</a:t>
            </a:r>
            <a:r>
              <a:rPr/>
              <a:t> </a:t>
            </a:r>
            <a:r>
              <a:rPr/>
              <a:t>be</a:t>
            </a:r>
            <a:r>
              <a:rPr/>
              <a:t> </a:t>
            </a:r>
            <a:r>
              <a:rPr/>
              <a:t>designed</a:t>
            </a:r>
            <a:r>
              <a:rPr/>
              <a:t> </a:t>
            </a:r>
            <a:r>
              <a:rPr/>
              <a:t>in</a:t>
            </a:r>
            <a:r>
              <a:rPr/>
              <a:t> </a:t>
            </a:r>
            <a:r>
              <a:rPr/>
              <a:t>advance</a:t>
            </a:r>
            <a:r>
              <a:rPr/>
              <a:t> </a:t>
            </a:r>
            <a:r>
              <a:rPr/>
              <a:t>using</a:t>
            </a:r>
            <a:r>
              <a:rPr/>
              <a:t> </a:t>
            </a:r>
            <a:r>
              <a:rPr/>
              <a:t>a</a:t>
            </a:r>
            <a:r>
              <a:rPr/>
              <a:t> </a:t>
            </a:r>
            <a:r>
              <a:rPr/>
              <a:t>systematic</a:t>
            </a:r>
            <a:r>
              <a:rPr/>
              <a:t> </a:t>
            </a:r>
            <a:r>
              <a:rPr/>
              <a:t>approach</a:t>
            </a:r>
            <a:r>
              <a:rPr/>
              <a:t> </a:t>
            </a:r>
            <a:r>
              <a:rPr/>
              <a:t>because</a:t>
            </a:r>
            <a:r>
              <a:rPr/>
              <a:t> </a:t>
            </a:r>
            <a:r>
              <a:rPr/>
              <a:t>it</a:t>
            </a:r>
            <a:r>
              <a:rPr/>
              <a:t> </a:t>
            </a:r>
            <a:r>
              <a:rPr/>
              <a:t>implies</a:t>
            </a:r>
            <a:r>
              <a:rPr/>
              <a:t> </a:t>
            </a:r>
            <a:r>
              <a:rPr/>
              <a:t>that</a:t>
            </a:r>
            <a:r>
              <a:rPr/>
              <a:t> </a:t>
            </a:r>
            <a:r>
              <a:rPr/>
              <a:t>if</a:t>
            </a:r>
            <a:r>
              <a:rPr/>
              <a:t> </a:t>
            </a:r>
            <a:r>
              <a:rPr/>
              <a:t>you</a:t>
            </a:r>
            <a:r>
              <a:rPr/>
              <a:t> </a:t>
            </a:r>
            <a:r>
              <a:rPr/>
              <a:t>are</a:t>
            </a:r>
            <a:r>
              <a:rPr/>
              <a:t> </a:t>
            </a:r>
            <a:r>
              <a:rPr/>
              <a:t>sloppy</a:t>
            </a:r>
            <a:r>
              <a:rPr/>
              <a:t> </a:t>
            </a:r>
            <a:r>
              <a:rPr/>
              <a:t>and</a:t>
            </a:r>
            <a:r>
              <a:rPr/>
              <a:t> </a:t>
            </a:r>
            <a:r>
              <a:rPr/>
              <a:t>haphazard</a:t>
            </a:r>
            <a:r>
              <a:rPr/>
              <a:t> </a:t>
            </a:r>
            <a:r>
              <a:rPr/>
              <a:t>in</a:t>
            </a:r>
            <a:r>
              <a:rPr/>
              <a:t> </a:t>
            </a:r>
            <a:r>
              <a:rPr/>
              <a:t>how</a:t>
            </a:r>
            <a:r>
              <a:rPr/>
              <a:t> </a:t>
            </a:r>
            <a:r>
              <a:rPr/>
              <a:t>you</a:t>
            </a:r>
            <a:r>
              <a:rPr/>
              <a:t> </a:t>
            </a:r>
            <a:r>
              <a:rPr/>
              <a:t>collect</a:t>
            </a:r>
            <a:r>
              <a:rPr/>
              <a:t> </a:t>
            </a:r>
            <a:r>
              <a:rPr/>
              <a:t>your</a:t>
            </a:r>
            <a:r>
              <a:rPr/>
              <a:t> </a:t>
            </a:r>
            <a:r>
              <a:rPr/>
              <a:t>data,</a:t>
            </a:r>
            <a:r>
              <a:rPr/>
              <a:t> </a:t>
            </a:r>
            <a:r>
              <a:rPr/>
              <a:t>you</a:t>
            </a:r>
            <a:r>
              <a:rPr/>
              <a:t> </a:t>
            </a:r>
            <a:r>
              <a:rPr/>
              <a:t>are</a:t>
            </a:r>
            <a:r>
              <a:rPr/>
              <a:t> </a:t>
            </a:r>
            <a:r>
              <a:rPr/>
              <a:t>off</a:t>
            </a:r>
            <a:r>
              <a:rPr/>
              <a:t> </a:t>
            </a:r>
            <a:r>
              <a:rPr/>
              <a:t>the</a:t>
            </a:r>
            <a:r>
              <a:rPr/>
              <a:t> </a:t>
            </a:r>
            <a:r>
              <a:rPr/>
              <a:t>hook</a:t>
            </a:r>
            <a:r>
              <a:rPr/>
              <a:t> </a:t>
            </a:r>
            <a:r>
              <a:rPr/>
              <a:t>with</a:t>
            </a:r>
            <a:r>
              <a:rPr/>
              <a:t> </a:t>
            </a:r>
            <a:r>
              <a:rPr/>
              <a:t>regards</a:t>
            </a:r>
            <a:r>
              <a:rPr/>
              <a:t> </a:t>
            </a:r>
            <a:r>
              <a:rPr/>
              <a:t>to</a:t>
            </a:r>
            <a:r>
              <a:rPr/>
              <a:t> </a:t>
            </a:r>
            <a:r>
              <a:rPr/>
              <a:t>IRB</a:t>
            </a:r>
            <a:r>
              <a:rPr/>
              <a:t> </a:t>
            </a:r>
            <a:r>
              <a:rPr/>
              <a:t>review.</a:t>
            </a:r>
            <a:r>
              <a:rPr/>
              <a:t> </a:t>
            </a:r>
            <a:r>
              <a:rPr/>
              <a:t>But</a:t>
            </a:r>
            <a:r>
              <a:rPr/>
              <a:t> </a:t>
            </a:r>
            <a:r>
              <a:rPr/>
              <a:t>several</a:t>
            </a:r>
            <a:r>
              <a:rPr/>
              <a:t> </a:t>
            </a:r>
            <a:r>
              <a:rPr/>
              <a:t>guidances</a:t>
            </a:r>
            <a:r>
              <a:rPr/>
              <a:t> </a:t>
            </a:r>
            <a:r>
              <a:rPr/>
              <a:t>on</a:t>
            </a:r>
            <a:r>
              <a:rPr/>
              <a:t> </a:t>
            </a:r>
            <a:r>
              <a:rPr/>
              <a:t>what</a:t>
            </a:r>
            <a:r>
              <a:rPr/>
              <a:t> </a:t>
            </a:r>
            <a:r>
              <a:rPr/>
              <a:t>constitutes</a:t>
            </a:r>
            <a:r>
              <a:rPr/>
              <a:t> </a:t>
            </a:r>
            <a:r>
              <a:rPr/>
              <a:t>research</a:t>
            </a:r>
            <a:r>
              <a:rPr/>
              <a:t> </a:t>
            </a:r>
            <a:r>
              <a:rPr/>
              <a:t>stress</a:t>
            </a:r>
            <a:r>
              <a:rPr/>
              <a:t> </a:t>
            </a:r>
            <a:r>
              <a:rPr/>
              <a:t>the</a:t>
            </a:r>
            <a:r>
              <a:rPr/>
              <a:t> </a:t>
            </a:r>
            <a:r>
              <a:rPr/>
              <a:t>advance</a:t>
            </a:r>
            <a:r>
              <a:rPr/>
              <a:t> </a:t>
            </a:r>
            <a:r>
              <a:rPr/>
              <a:t>design</a:t>
            </a:r>
            <a:r>
              <a:rPr/>
              <a:t> </a:t>
            </a:r>
            <a:r>
              <a:rPr/>
              <a:t>and</a:t>
            </a:r>
            <a:r>
              <a:rPr/>
              <a:t> </a:t>
            </a:r>
            <a:r>
              <a:rPr/>
              <a:t>the</a:t>
            </a:r>
            <a:r>
              <a:rPr/>
              <a:t> </a:t>
            </a:r>
            <a:r>
              <a:rPr/>
              <a:t>systematic</a:t>
            </a:r>
            <a:r>
              <a:rPr/>
              <a:t> </a:t>
            </a:r>
            <a:r>
              <a:rPr/>
              <a:t>approach.</a:t>
            </a:r>
          </a:p>
          <a:p>
            <a:pPr lvl="0" marL="0" indent="0">
              <a:buNone/>
            </a:pPr>
          </a:p>
          <a:p>
            <a:pPr lvl="0" marL="0" indent="0">
              <a:buNone/>
            </a:pPr>
            <a:r>
              <a:rPr/>
              <a:t>Quality</a:t>
            </a:r>
            <a:r>
              <a:rPr/>
              <a:t> </a:t>
            </a:r>
            <a:r>
              <a:rPr/>
              <a:t>improvement</a:t>
            </a:r>
            <a:r>
              <a:rPr/>
              <a:t> </a:t>
            </a:r>
            <a:r>
              <a:rPr/>
              <a:t>(QI)</a:t>
            </a:r>
            <a:r>
              <a:rPr/>
              <a:t> </a:t>
            </a:r>
            <a:r>
              <a:rPr/>
              <a:t>studies</a:t>
            </a:r>
            <a:r>
              <a:rPr/>
              <a:t> </a:t>
            </a:r>
            <a:r>
              <a:rPr/>
              <a:t>lie</a:t>
            </a:r>
            <a:r>
              <a:rPr/>
              <a:t> </a:t>
            </a:r>
            <a:r>
              <a:rPr/>
              <a:t>in</a:t>
            </a:r>
            <a:r>
              <a:rPr/>
              <a:t> </a:t>
            </a:r>
            <a:r>
              <a:rPr/>
              <a:t>an</a:t>
            </a:r>
            <a:r>
              <a:rPr/>
              <a:t> </a:t>
            </a:r>
            <a:r>
              <a:rPr/>
              <a:t>uneasy</a:t>
            </a:r>
            <a:r>
              <a:rPr/>
              <a:t> </a:t>
            </a:r>
            <a:r>
              <a:rPr/>
              <a:t>space</a:t>
            </a:r>
            <a:r>
              <a:rPr/>
              <a:t> </a:t>
            </a:r>
            <a:r>
              <a:rPr/>
              <a:t>with</a:t>
            </a:r>
            <a:r>
              <a:rPr/>
              <a:t> </a:t>
            </a:r>
            <a:r>
              <a:rPr/>
              <a:t>respect</a:t>
            </a:r>
            <a:r>
              <a:rPr/>
              <a:t> </a:t>
            </a:r>
            <a:r>
              <a:rPr/>
              <a:t>to</a:t>
            </a:r>
            <a:r>
              <a:rPr/>
              <a:t> </a:t>
            </a:r>
            <a:r>
              <a:rPr/>
              <a:t>research.</a:t>
            </a:r>
            <a:r>
              <a:rPr/>
              <a:t> </a:t>
            </a:r>
            <a:r>
              <a:rPr/>
              <a:t>If</a:t>
            </a:r>
            <a:r>
              <a:rPr/>
              <a:t> </a:t>
            </a:r>
            <a:r>
              <a:rPr/>
              <a:t>the</a:t>
            </a:r>
            <a:r>
              <a:rPr/>
              <a:t> </a:t>
            </a:r>
            <a:r>
              <a:rPr/>
              <a:t>goal</a:t>
            </a:r>
            <a:r>
              <a:rPr/>
              <a:t> </a:t>
            </a:r>
            <a:r>
              <a:rPr/>
              <a:t>is</a:t>
            </a:r>
            <a:r>
              <a:rPr/>
              <a:t> </a:t>
            </a:r>
            <a:r>
              <a:rPr/>
              <a:t>to</a:t>
            </a:r>
            <a:r>
              <a:rPr/>
              <a:t> </a:t>
            </a:r>
            <a:r>
              <a:rPr/>
              <a:t>provide</a:t>
            </a:r>
            <a:r>
              <a:rPr/>
              <a:t> </a:t>
            </a:r>
            <a:r>
              <a:rPr/>
              <a:t>information</a:t>
            </a:r>
            <a:r>
              <a:rPr/>
              <a:t> </a:t>
            </a:r>
            <a:r>
              <a:rPr/>
              <a:t>only</a:t>
            </a:r>
            <a:r>
              <a:rPr/>
              <a:t> </a:t>
            </a:r>
            <a:r>
              <a:rPr/>
              <a:t>for</a:t>
            </a:r>
            <a:r>
              <a:rPr/>
              <a:t> </a:t>
            </a:r>
            <a:r>
              <a:rPr/>
              <a:t>your</a:t>
            </a:r>
            <a:r>
              <a:rPr/>
              <a:t> </a:t>
            </a:r>
            <a:r>
              <a:rPr/>
              <a:t>particular</a:t>
            </a:r>
            <a:r>
              <a:rPr/>
              <a:t> </a:t>
            </a:r>
            <a:r>
              <a:rPr/>
              <a:t>work</a:t>
            </a:r>
            <a:r>
              <a:rPr/>
              <a:t> </a:t>
            </a:r>
            <a:r>
              <a:rPr/>
              <a:t>area,</a:t>
            </a:r>
            <a:r>
              <a:rPr/>
              <a:t> </a:t>
            </a:r>
            <a:r>
              <a:rPr/>
              <a:t>the</a:t>
            </a:r>
            <a:r>
              <a:rPr/>
              <a:t> </a:t>
            </a:r>
            <a:r>
              <a:rPr/>
              <a:t>QI</a:t>
            </a:r>
            <a:r>
              <a:rPr/>
              <a:t> </a:t>
            </a:r>
            <a:r>
              <a:rPr/>
              <a:t>improvement</a:t>
            </a:r>
            <a:r>
              <a:rPr/>
              <a:t> </a:t>
            </a:r>
            <a:r>
              <a:rPr/>
              <a:t>study</a:t>
            </a:r>
            <a:r>
              <a:rPr/>
              <a:t> </a:t>
            </a:r>
            <a:r>
              <a:rPr/>
              <a:t>may</a:t>
            </a:r>
            <a:r>
              <a:rPr/>
              <a:t> </a:t>
            </a:r>
            <a:r>
              <a:rPr/>
              <a:t>not</a:t>
            </a:r>
            <a:r>
              <a:rPr/>
              <a:t> </a:t>
            </a:r>
            <a:r>
              <a:rPr/>
              <a:t>be</a:t>
            </a:r>
            <a:r>
              <a:rPr/>
              <a:t> </a:t>
            </a:r>
            <a:r>
              <a:rPr/>
              <a:t>considered</a:t>
            </a:r>
            <a:r>
              <a:rPr/>
              <a:t> </a:t>
            </a:r>
            <a:r>
              <a:rPr/>
              <a:t>research.</a:t>
            </a:r>
            <a:r>
              <a:rPr/>
              <a:t> </a:t>
            </a:r>
            <a:r>
              <a:rPr/>
              <a:t>You</a:t>
            </a:r>
            <a:r>
              <a:rPr/>
              <a:t> </a:t>
            </a:r>
            <a:r>
              <a:rPr/>
              <a:t>should</a:t>
            </a:r>
            <a:r>
              <a:rPr/>
              <a:t> </a:t>
            </a:r>
            <a:r>
              <a:rPr/>
              <a:t>talk</a:t>
            </a:r>
            <a:r>
              <a:rPr/>
              <a:t> </a:t>
            </a:r>
            <a:r>
              <a:rPr/>
              <a:t>to</a:t>
            </a:r>
            <a:r>
              <a:rPr/>
              <a:t> </a:t>
            </a:r>
            <a:r>
              <a:rPr/>
              <a:t>your</a:t>
            </a:r>
            <a:r>
              <a:rPr/>
              <a:t> </a:t>
            </a:r>
            <a:r>
              <a:rPr/>
              <a:t>local</a:t>
            </a:r>
            <a:r>
              <a:rPr/>
              <a:t> </a:t>
            </a:r>
            <a:r>
              <a:rPr/>
              <a:t>IRB</a:t>
            </a:r>
            <a:r>
              <a:rPr/>
              <a:t> </a:t>
            </a:r>
            <a:r>
              <a:rPr/>
              <a:t>about</a:t>
            </a:r>
            <a:r>
              <a:rPr/>
              <a:t> </a:t>
            </a:r>
            <a:r>
              <a:rPr/>
              <a:t>whether</a:t>
            </a:r>
            <a:r>
              <a:rPr/>
              <a:t> </a:t>
            </a:r>
            <a:r>
              <a:rPr/>
              <a:t>your</a:t>
            </a:r>
            <a:r>
              <a:rPr/>
              <a:t> </a:t>
            </a:r>
            <a:r>
              <a:rPr/>
              <a:t>QI</a:t>
            </a:r>
            <a:r>
              <a:rPr/>
              <a:t> </a:t>
            </a:r>
            <a:r>
              <a:rPr/>
              <a:t>study</a:t>
            </a:r>
            <a:r>
              <a:rPr/>
              <a:t> </a:t>
            </a:r>
            <a:r>
              <a:rPr/>
              <a:t>needs</a:t>
            </a:r>
            <a:r>
              <a:rPr/>
              <a:t> </a:t>
            </a:r>
            <a:r>
              <a:rPr/>
              <a:t>IRB</a:t>
            </a:r>
            <a:r>
              <a:rPr/>
              <a:t> </a:t>
            </a:r>
            <a:r>
              <a:rPr/>
              <a:t>approval.</a:t>
            </a:r>
          </a:p>
          <a:p>
            <a:pPr lvl="0" marL="0" indent="0">
              <a:buNone/>
            </a:pPr>
          </a:p>
          <a:p>
            <a:pPr lvl="0" marL="0" indent="0">
              <a:buNone/>
            </a:pPr>
            <a:r>
              <a:rPr/>
              <a:t>A</a:t>
            </a:r>
            <a:r>
              <a:rPr/>
              <a:t> </a:t>
            </a:r>
            <a:r>
              <a:rPr/>
              <a:t>Human</a:t>
            </a:r>
            <a:r>
              <a:rPr/>
              <a:t> </a:t>
            </a:r>
            <a:r>
              <a:rPr/>
              <a:t>subject,</a:t>
            </a:r>
            <a:r>
              <a:rPr/>
              <a:t> </a:t>
            </a:r>
            <a:r>
              <a:rPr/>
              <a:t>again</a:t>
            </a:r>
            <a:r>
              <a:rPr/>
              <a:t> </a:t>
            </a:r>
            <a:r>
              <a:rPr/>
              <a:t>as</a:t>
            </a:r>
            <a:r>
              <a:rPr/>
              <a:t> </a:t>
            </a:r>
            <a:r>
              <a:rPr/>
              <a:t>defined</a:t>
            </a:r>
            <a:r>
              <a:rPr/>
              <a:t> </a:t>
            </a:r>
            <a:r>
              <a:rPr/>
              <a:t>by</a:t>
            </a:r>
            <a:r>
              <a:rPr/>
              <a:t> </a:t>
            </a:r>
            <a:r>
              <a:rPr/>
              <a:t>45</a:t>
            </a:r>
            <a:r>
              <a:rPr/>
              <a:t> </a:t>
            </a:r>
            <a:r>
              <a:rPr/>
              <a:t>CFR</a:t>
            </a:r>
            <a:r>
              <a:rPr/>
              <a:t> </a:t>
            </a:r>
            <a:r>
              <a:rPr/>
              <a:t>46,</a:t>
            </a:r>
            <a:r>
              <a:rPr/>
              <a:t> </a:t>
            </a:r>
            <a:r>
              <a:rPr/>
              <a:t>is</a:t>
            </a:r>
            <a:r>
              <a:rPr/>
              <a:t> </a:t>
            </a:r>
            <a:r>
              <a:rPr/>
              <a:t>“</a:t>
            </a:r>
            <a:r>
              <a:rPr/>
              <a:t>a</a:t>
            </a:r>
            <a:r>
              <a:rPr/>
              <a:t> </a:t>
            </a:r>
            <a:r>
              <a:rPr/>
              <a:t>living</a:t>
            </a:r>
            <a:r>
              <a:rPr/>
              <a:t> </a:t>
            </a:r>
            <a:r>
              <a:rPr/>
              <a:t>individual</a:t>
            </a:r>
            <a:r>
              <a:rPr/>
              <a:t> </a:t>
            </a:r>
            <a:r>
              <a:rPr/>
              <a:t>about</a:t>
            </a:r>
            <a:r>
              <a:rPr/>
              <a:t> </a:t>
            </a:r>
            <a:r>
              <a:rPr/>
              <a:t>whom</a:t>
            </a:r>
            <a:r>
              <a:rPr/>
              <a:t> </a:t>
            </a:r>
            <a:r>
              <a:rPr/>
              <a:t>an</a:t>
            </a:r>
            <a:r>
              <a:rPr/>
              <a:t> </a:t>
            </a:r>
            <a:r>
              <a:rPr/>
              <a:t>investigator</a:t>
            </a:r>
            <a:r>
              <a:rPr/>
              <a:t> </a:t>
            </a:r>
            <a:r>
              <a:rPr/>
              <a:t>(whether</a:t>
            </a:r>
            <a:r>
              <a:rPr/>
              <a:t> </a:t>
            </a:r>
            <a:r>
              <a:rPr/>
              <a:t>professional</a:t>
            </a:r>
            <a:r>
              <a:rPr/>
              <a:t> </a:t>
            </a:r>
            <a:r>
              <a:rPr/>
              <a:t>or</a:t>
            </a:r>
            <a:r>
              <a:rPr/>
              <a:t> </a:t>
            </a:r>
            <a:r>
              <a:rPr/>
              <a:t>student)</a:t>
            </a:r>
            <a:r>
              <a:rPr/>
              <a:t> </a:t>
            </a:r>
            <a:r>
              <a:rPr/>
              <a:t>conducting</a:t>
            </a:r>
            <a:r>
              <a:rPr/>
              <a:t> </a:t>
            </a:r>
            <a:r>
              <a:rPr/>
              <a:t>research</a:t>
            </a:r>
            <a:r>
              <a:rPr/>
              <a:t> </a:t>
            </a:r>
            <a:r>
              <a:rPr/>
              <a:t>obtains</a:t>
            </a:r>
            <a:r>
              <a:rPr/>
              <a:t> </a:t>
            </a:r>
            <a:r>
              <a:rPr/>
              <a:t>data</a:t>
            </a:r>
            <a:r>
              <a:rPr/>
              <a:t> </a:t>
            </a:r>
            <a:r>
              <a:rPr/>
              <a:t>through</a:t>
            </a:r>
            <a:r>
              <a:rPr/>
              <a:t> </a:t>
            </a:r>
            <a:r>
              <a:rPr/>
              <a:t>intervention</a:t>
            </a:r>
            <a:r>
              <a:rPr/>
              <a:t> </a:t>
            </a:r>
            <a:r>
              <a:rPr/>
              <a:t>or</a:t>
            </a:r>
            <a:r>
              <a:rPr/>
              <a:t> </a:t>
            </a:r>
            <a:r>
              <a:rPr/>
              <a:t>interaction</a:t>
            </a:r>
            <a:r>
              <a:rPr/>
              <a:t> </a:t>
            </a:r>
            <a:r>
              <a:rPr/>
              <a:t>with</a:t>
            </a:r>
            <a:r>
              <a:rPr/>
              <a:t> </a:t>
            </a:r>
            <a:r>
              <a:rPr/>
              <a:t>the</a:t>
            </a:r>
            <a:r>
              <a:rPr/>
              <a:t> </a:t>
            </a:r>
            <a:r>
              <a:rPr/>
              <a:t>individual,</a:t>
            </a:r>
            <a:r>
              <a:rPr/>
              <a:t> </a:t>
            </a:r>
            <a:r>
              <a:rPr/>
              <a:t>or</a:t>
            </a:r>
            <a:r>
              <a:rPr/>
              <a:t> </a:t>
            </a:r>
            <a:r>
              <a:rPr/>
              <a:t>identifiable</a:t>
            </a:r>
            <a:r>
              <a:rPr/>
              <a:t> </a:t>
            </a:r>
            <a:r>
              <a:rPr/>
              <a:t>private</a:t>
            </a:r>
            <a:r>
              <a:rPr/>
              <a:t> </a:t>
            </a:r>
            <a:r>
              <a:rPr/>
              <a:t>information.</a:t>
            </a:r>
            <a:r>
              <a:rPr/>
              <a:t>”</a:t>
            </a:r>
            <a:r>
              <a:rPr/>
              <a:t> </a:t>
            </a:r>
            <a:r>
              <a:rPr/>
              <a:t>Pretty</a:t>
            </a:r>
            <a:r>
              <a:rPr/>
              <a:t> </a:t>
            </a:r>
            <a:r>
              <a:rPr/>
              <a:t>much</a:t>
            </a:r>
            <a:r>
              <a:rPr/>
              <a:t> </a:t>
            </a:r>
            <a:r>
              <a:rPr/>
              <a:t>any</a:t>
            </a:r>
            <a:r>
              <a:rPr/>
              <a:t> </a:t>
            </a:r>
            <a:r>
              <a:rPr/>
              <a:t>prospective</a:t>
            </a:r>
            <a:r>
              <a:rPr/>
              <a:t> </a:t>
            </a:r>
            <a:r>
              <a:rPr/>
              <a:t>study</a:t>
            </a:r>
            <a:r>
              <a:rPr/>
              <a:t> </a:t>
            </a:r>
            <a:r>
              <a:rPr/>
              <a:t>of</a:t>
            </a:r>
            <a:r>
              <a:rPr/>
              <a:t> </a:t>
            </a:r>
            <a:r>
              <a:rPr/>
              <a:t>humans</a:t>
            </a:r>
            <a:r>
              <a:rPr/>
              <a:t> </a:t>
            </a:r>
            <a:r>
              <a:rPr/>
              <a:t>will</a:t>
            </a:r>
            <a:r>
              <a:rPr/>
              <a:t> </a:t>
            </a:r>
            <a:r>
              <a:rPr/>
              <a:t>fall</a:t>
            </a:r>
            <a:r>
              <a:rPr/>
              <a:t> </a:t>
            </a:r>
            <a:r>
              <a:rPr/>
              <a:t>in</a:t>
            </a:r>
            <a:r>
              <a:rPr/>
              <a:t> </a:t>
            </a:r>
            <a:r>
              <a:rPr/>
              <a:t>this</a:t>
            </a:r>
            <a:r>
              <a:rPr/>
              <a:t> </a:t>
            </a:r>
            <a:r>
              <a:rPr/>
              <a:t>category.</a:t>
            </a:r>
            <a:r>
              <a:rPr/>
              <a:t> </a:t>
            </a:r>
            <a:r>
              <a:rPr/>
              <a:t>An</a:t>
            </a:r>
            <a:r>
              <a:rPr/>
              <a:t> </a:t>
            </a:r>
            <a:r>
              <a:rPr/>
              <a:t>exception</a:t>
            </a:r>
            <a:r>
              <a:rPr/>
              <a:t> </a:t>
            </a:r>
            <a:r>
              <a:rPr/>
              <a:t>is</a:t>
            </a:r>
            <a:r>
              <a:rPr/>
              <a:t> </a:t>
            </a:r>
            <a:r>
              <a:rPr/>
              <a:t>watching</a:t>
            </a:r>
            <a:r>
              <a:rPr/>
              <a:t> </a:t>
            </a:r>
            <a:r>
              <a:rPr/>
              <a:t>people</a:t>
            </a:r>
            <a:r>
              <a:rPr/>
              <a:t> </a:t>
            </a:r>
            <a:r>
              <a:rPr/>
              <a:t>in</a:t>
            </a:r>
            <a:r>
              <a:rPr/>
              <a:t> </a:t>
            </a:r>
            <a:r>
              <a:rPr/>
              <a:t>public</a:t>
            </a:r>
            <a:r>
              <a:rPr/>
              <a:t> </a:t>
            </a:r>
            <a:r>
              <a:rPr/>
              <a:t>spaces</a:t>
            </a:r>
            <a:r>
              <a:rPr/>
              <a:t> </a:t>
            </a:r>
            <a:r>
              <a:rPr/>
              <a:t>where</a:t>
            </a:r>
            <a:r>
              <a:rPr/>
              <a:t> </a:t>
            </a:r>
            <a:r>
              <a:rPr/>
              <a:t>no</a:t>
            </a:r>
            <a:r>
              <a:rPr/>
              <a:t> </a:t>
            </a:r>
            <a:r>
              <a:rPr/>
              <a:t>expectation</a:t>
            </a:r>
            <a:r>
              <a:rPr/>
              <a:t> </a:t>
            </a:r>
            <a:r>
              <a:rPr/>
              <a:t>of</a:t>
            </a:r>
            <a:r>
              <a:rPr/>
              <a:t> </a:t>
            </a:r>
            <a:r>
              <a:rPr/>
              <a:t>privacy</a:t>
            </a:r>
            <a:r>
              <a:rPr/>
              <a:t> </a:t>
            </a:r>
            <a:r>
              <a:rPr/>
              <a:t>exists.</a:t>
            </a:r>
            <a:r>
              <a:rPr/>
              <a:t> </a:t>
            </a:r>
            <a:r>
              <a:rPr/>
              <a:t>A</a:t>
            </a:r>
            <a:r>
              <a:rPr/>
              <a:t> </a:t>
            </a:r>
            <a:r>
              <a:rPr/>
              <a:t>retrospective</a:t>
            </a:r>
            <a:r>
              <a:rPr/>
              <a:t> </a:t>
            </a:r>
            <a:r>
              <a:rPr/>
              <a:t>study</a:t>
            </a:r>
            <a:r>
              <a:rPr/>
              <a:t> </a:t>
            </a:r>
            <a:r>
              <a:rPr/>
              <a:t>falls</a:t>
            </a:r>
            <a:r>
              <a:rPr/>
              <a:t> </a:t>
            </a:r>
            <a:r>
              <a:rPr/>
              <a:t>into</a:t>
            </a:r>
            <a:r>
              <a:rPr/>
              <a:t> </a:t>
            </a:r>
            <a:r>
              <a:rPr/>
              <a:t>this</a:t>
            </a:r>
            <a:r>
              <a:rPr/>
              <a:t> </a:t>
            </a:r>
            <a:r>
              <a:rPr/>
              <a:t>category</a:t>
            </a:r>
            <a:r>
              <a:rPr/>
              <a:t> </a:t>
            </a:r>
            <a:r>
              <a:rPr/>
              <a:t>if</a:t>
            </a:r>
            <a:r>
              <a:rPr/>
              <a:t> </a:t>
            </a:r>
            <a:r>
              <a:rPr/>
              <a:t>you</a:t>
            </a:r>
            <a:r>
              <a:rPr/>
              <a:t> </a:t>
            </a:r>
            <a:r>
              <a:rPr/>
              <a:t>are</a:t>
            </a:r>
            <a:r>
              <a:rPr/>
              <a:t> </a:t>
            </a:r>
            <a:r>
              <a:rPr/>
              <a:t>using</a:t>
            </a:r>
            <a:r>
              <a:rPr/>
              <a:t> </a:t>
            </a:r>
            <a:r>
              <a:rPr/>
              <a:t>information</a:t>
            </a:r>
            <a:r>
              <a:rPr/>
              <a:t> </a:t>
            </a:r>
            <a:r>
              <a:rPr/>
              <a:t>that</a:t>
            </a:r>
            <a:r>
              <a:rPr/>
              <a:t> </a:t>
            </a:r>
            <a:r>
              <a:rPr/>
              <a:t>the</a:t>
            </a:r>
            <a:r>
              <a:rPr/>
              <a:t> </a:t>
            </a:r>
            <a:r>
              <a:rPr/>
              <a:t>subject</a:t>
            </a:r>
            <a:r>
              <a:rPr/>
              <a:t> </a:t>
            </a:r>
            <a:r>
              <a:rPr/>
              <a:t>would</a:t>
            </a:r>
            <a:r>
              <a:rPr/>
              <a:t> </a:t>
            </a:r>
            <a:r>
              <a:rPr/>
              <a:t>normally</a:t>
            </a:r>
            <a:r>
              <a:rPr/>
              <a:t> </a:t>
            </a:r>
            <a:r>
              <a:rPr/>
              <a:t>expect</a:t>
            </a:r>
            <a:r>
              <a:rPr/>
              <a:t> </a:t>
            </a:r>
            <a:r>
              <a:rPr/>
              <a:t>to</a:t>
            </a:r>
            <a:r>
              <a:rPr/>
              <a:t> </a:t>
            </a:r>
            <a:r>
              <a:rPr/>
              <a:t>be</a:t>
            </a:r>
            <a:r>
              <a:rPr/>
              <a:t> </a:t>
            </a:r>
            <a:r>
              <a:rPr/>
              <a:t>kept</a:t>
            </a:r>
            <a:r>
              <a:rPr/>
              <a:t> </a:t>
            </a:r>
            <a:r>
              <a:rPr/>
              <a:t>private.</a:t>
            </a:r>
            <a:r>
              <a:rPr/>
              <a:t> </a:t>
            </a:r>
            <a:r>
              <a:rPr/>
              <a:t>A</a:t>
            </a:r>
            <a:r>
              <a:rPr/>
              <a:t> </a:t>
            </a:r>
            <a:r>
              <a:rPr/>
              <a:t>retrospective</a:t>
            </a:r>
            <a:r>
              <a:rPr/>
              <a:t> </a:t>
            </a:r>
            <a:r>
              <a:rPr/>
              <a:t>study</a:t>
            </a:r>
            <a:r>
              <a:rPr/>
              <a:t> </a:t>
            </a:r>
            <a:r>
              <a:rPr/>
              <a:t>where</a:t>
            </a:r>
            <a:r>
              <a:rPr/>
              <a:t> </a:t>
            </a:r>
            <a:r>
              <a:rPr/>
              <a:t>the</a:t>
            </a:r>
            <a:r>
              <a:rPr/>
              <a:t> </a:t>
            </a:r>
            <a:r>
              <a:rPr/>
              <a:t>data</a:t>
            </a:r>
            <a:r>
              <a:rPr/>
              <a:t> </a:t>
            </a:r>
            <a:r>
              <a:rPr/>
              <a:t>being</a:t>
            </a:r>
            <a:r>
              <a:rPr/>
              <a:t> </a:t>
            </a:r>
            <a:r>
              <a:rPr/>
              <a:t>used</a:t>
            </a:r>
            <a:r>
              <a:rPr/>
              <a:t> </a:t>
            </a:r>
            <a:r>
              <a:rPr/>
              <a:t>contains</a:t>
            </a:r>
            <a:r>
              <a:rPr/>
              <a:t> </a:t>
            </a:r>
            <a:r>
              <a:rPr/>
              <a:t>any</a:t>
            </a:r>
            <a:r>
              <a:rPr/>
              <a:t> </a:t>
            </a:r>
            <a:r>
              <a:rPr/>
              <a:t>identifiable</a:t>
            </a:r>
            <a:r>
              <a:rPr/>
              <a:t> </a:t>
            </a:r>
            <a:r>
              <a:rPr/>
              <a:t>private</a:t>
            </a:r>
            <a:r>
              <a:rPr/>
              <a:t> </a:t>
            </a:r>
            <a:r>
              <a:rPr/>
              <a:t>information</a:t>
            </a:r>
            <a:r>
              <a:rPr/>
              <a:t> </a:t>
            </a:r>
            <a:r>
              <a:rPr/>
              <a:t>falls</a:t>
            </a:r>
            <a:r>
              <a:rPr/>
              <a:t> </a:t>
            </a:r>
            <a:r>
              <a:rPr/>
              <a:t>in</a:t>
            </a:r>
            <a:r>
              <a:rPr/>
              <a:t> </a:t>
            </a:r>
            <a:r>
              <a:rPr/>
              <a:t>this</a:t>
            </a:r>
            <a:r>
              <a:rPr/>
              <a:t> </a:t>
            </a:r>
            <a:r>
              <a:rPr/>
              <a:t>category.</a:t>
            </a:r>
          </a:p>
          <a:p>
            <a:pPr lvl="0" marL="0" indent="0">
              <a:buNone/>
            </a:pPr>
          </a:p>
          <a:p>
            <a:pPr lvl="0" marL="0" indent="0">
              <a:buNone/>
            </a:pPr>
            <a:r>
              <a:rPr/>
              <a:t>Research</a:t>
            </a:r>
            <a:r>
              <a:rPr/>
              <a:t> </a:t>
            </a:r>
            <a:r>
              <a:rPr/>
              <a:t>on</a:t>
            </a:r>
            <a:r>
              <a:rPr/>
              <a:t> </a:t>
            </a:r>
            <a:r>
              <a:rPr/>
              <a:t>cadavers</a:t>
            </a:r>
            <a:r>
              <a:rPr/>
              <a:t> </a:t>
            </a:r>
            <a:r>
              <a:rPr/>
              <a:t>doesn’t</a:t>
            </a:r>
            <a:r>
              <a:rPr/>
              <a:t> </a:t>
            </a:r>
            <a:r>
              <a:rPr/>
              <a:t>count</a:t>
            </a:r>
            <a:r>
              <a:rPr/>
              <a:t> </a:t>
            </a:r>
            <a:r>
              <a:rPr/>
              <a:t>because</a:t>
            </a:r>
            <a:r>
              <a:rPr/>
              <a:t> </a:t>
            </a:r>
            <a:r>
              <a:rPr/>
              <a:t>the</a:t>
            </a:r>
            <a:r>
              <a:rPr/>
              <a:t> </a:t>
            </a:r>
            <a:r>
              <a:rPr/>
              <a:t>cadavers</a:t>
            </a:r>
            <a:r>
              <a:rPr/>
              <a:t> </a:t>
            </a:r>
            <a:r>
              <a:rPr/>
              <a:t>aren’t</a:t>
            </a:r>
            <a:r>
              <a:rPr/>
              <a:t> </a:t>
            </a:r>
            <a:r>
              <a:rPr/>
              <a:t>alive.</a:t>
            </a:r>
            <a:r>
              <a:rPr/>
              <a:t> </a:t>
            </a:r>
            <a:r>
              <a:rPr/>
              <a:t>At</a:t>
            </a:r>
            <a:r>
              <a:rPr/>
              <a:t> </a:t>
            </a:r>
            <a:r>
              <a:rPr/>
              <a:t>least</a:t>
            </a:r>
            <a:r>
              <a:rPr/>
              <a:t> </a:t>
            </a:r>
            <a:r>
              <a:rPr/>
              <a:t>not</a:t>
            </a:r>
            <a:r>
              <a:rPr/>
              <a:t> </a:t>
            </a:r>
            <a:r>
              <a:rPr/>
              <a:t>until</a:t>
            </a:r>
            <a:r>
              <a:rPr/>
              <a:t> </a:t>
            </a:r>
            <a:r>
              <a:rPr/>
              <a:t>the</a:t>
            </a:r>
            <a:r>
              <a:rPr/>
              <a:t> </a:t>
            </a:r>
            <a:r>
              <a:rPr/>
              <a:t>arrival</a:t>
            </a:r>
            <a:r>
              <a:rPr/>
              <a:t> </a:t>
            </a:r>
            <a:r>
              <a:rPr/>
              <a:t>of</a:t>
            </a:r>
            <a:r>
              <a:rPr/>
              <a:t> </a:t>
            </a:r>
            <a:r>
              <a:rPr/>
              <a:t>the</a:t>
            </a:r>
            <a:r>
              <a:rPr/>
              <a:t> </a:t>
            </a:r>
            <a:r>
              <a:rPr/>
              <a:t>zombie</a:t>
            </a:r>
            <a:r>
              <a:rPr/>
              <a:t> </a:t>
            </a:r>
            <a:r>
              <a:rPr/>
              <a:t>apocalypse.</a:t>
            </a:r>
            <a:r>
              <a:rPr/>
              <a:t> </a:t>
            </a:r>
            <a:r>
              <a:rPr/>
              <a:t>There</a:t>
            </a:r>
            <a:r>
              <a:rPr/>
              <a:t> </a:t>
            </a:r>
            <a:r>
              <a:rPr/>
              <a:t>are</a:t>
            </a:r>
            <a:r>
              <a:rPr/>
              <a:t> </a:t>
            </a:r>
            <a:r>
              <a:rPr/>
              <a:t>still</a:t>
            </a:r>
            <a:r>
              <a:rPr/>
              <a:t> </a:t>
            </a:r>
            <a:r>
              <a:rPr/>
              <a:t>procedures</a:t>
            </a:r>
            <a:r>
              <a:rPr/>
              <a:t> </a:t>
            </a:r>
            <a:r>
              <a:rPr/>
              <a:t>that</a:t>
            </a:r>
            <a:r>
              <a:rPr/>
              <a:t> </a:t>
            </a:r>
            <a:r>
              <a:rPr/>
              <a:t>you</a:t>
            </a:r>
            <a:r>
              <a:rPr/>
              <a:t> </a:t>
            </a:r>
            <a:r>
              <a:rPr/>
              <a:t>should</a:t>
            </a:r>
            <a:r>
              <a:rPr/>
              <a:t> </a:t>
            </a:r>
            <a:r>
              <a:rPr/>
              <a:t>follow</a:t>
            </a:r>
            <a:r>
              <a:rPr/>
              <a:t> </a:t>
            </a:r>
            <a:r>
              <a:rPr/>
              <a:t>with</a:t>
            </a:r>
            <a:r>
              <a:rPr/>
              <a:t> </a:t>
            </a:r>
            <a:r>
              <a:rPr/>
              <a:t>cadavers,</a:t>
            </a:r>
            <a:r>
              <a:rPr/>
              <a:t> </a:t>
            </a:r>
            <a:r>
              <a:rPr/>
              <a:t>but</a:t>
            </a:r>
            <a:r>
              <a:rPr/>
              <a:t> </a:t>
            </a:r>
            <a:r>
              <a:rPr/>
              <a:t>they</a:t>
            </a:r>
            <a:r>
              <a:rPr/>
              <a:t> </a:t>
            </a:r>
            <a:r>
              <a:rPr/>
              <a:t>are</a:t>
            </a:r>
            <a:r>
              <a:rPr/>
              <a:t> </a:t>
            </a:r>
            <a:r>
              <a:rPr/>
              <a:t>not</a:t>
            </a:r>
            <a:r>
              <a:rPr/>
              <a:t> </a:t>
            </a:r>
            <a:r>
              <a:rPr/>
              <a:t>under</a:t>
            </a:r>
            <a:r>
              <a:rPr/>
              <a:t> </a:t>
            </a:r>
            <a:r>
              <a:rPr/>
              <a:t>the</a:t>
            </a:r>
            <a:r>
              <a:rPr/>
              <a:t> </a:t>
            </a:r>
            <a:r>
              <a:rPr/>
              <a:t>purview</a:t>
            </a:r>
            <a:r>
              <a:rPr/>
              <a:t> </a:t>
            </a:r>
            <a:r>
              <a:rPr/>
              <a:t>of</a:t>
            </a:r>
            <a:r>
              <a:rPr/>
              <a:t> </a:t>
            </a:r>
            <a:r>
              <a:rPr/>
              <a:t>the</a:t>
            </a:r>
            <a:r>
              <a:rPr/>
              <a:t> </a:t>
            </a:r>
            <a:r>
              <a:rPr/>
              <a:t>IRB.</a:t>
            </a:r>
          </a:p>
          <a:p>
            <a:pPr lvl="0" marL="0" indent="0">
              <a:buNone/>
            </a:pPr>
          </a:p>
          <a:p>
            <a:pPr lvl="0" marL="0" indent="0">
              <a:buNone/>
            </a:pPr>
            <a:r>
              <a:rPr/>
              <a:t>Research</a:t>
            </a:r>
            <a:r>
              <a:rPr/>
              <a:t> </a:t>
            </a:r>
            <a:r>
              <a:rPr/>
              <a:t>using</a:t>
            </a:r>
            <a:r>
              <a:rPr/>
              <a:t> </a:t>
            </a:r>
            <a:r>
              <a:rPr/>
              <a:t>publicly</a:t>
            </a:r>
            <a:r>
              <a:rPr/>
              <a:t> </a:t>
            </a:r>
            <a:r>
              <a:rPr/>
              <a:t>available</a:t>
            </a:r>
            <a:r>
              <a:rPr/>
              <a:t> </a:t>
            </a:r>
            <a:r>
              <a:rPr/>
              <a:t>data</a:t>
            </a:r>
            <a:r>
              <a:rPr/>
              <a:t> </a:t>
            </a:r>
            <a:r>
              <a:rPr/>
              <a:t>sources</a:t>
            </a:r>
            <a:r>
              <a:rPr/>
              <a:t> </a:t>
            </a:r>
            <a:r>
              <a:rPr/>
              <a:t>does</a:t>
            </a:r>
            <a:r>
              <a:rPr/>
              <a:t> </a:t>
            </a:r>
            <a:r>
              <a:rPr/>
              <a:t>not</a:t>
            </a:r>
            <a:r>
              <a:rPr/>
              <a:t> </a:t>
            </a:r>
            <a:r>
              <a:rPr/>
              <a:t>involve</a:t>
            </a:r>
            <a:r>
              <a:rPr/>
              <a:t> </a:t>
            </a:r>
            <a:r>
              <a:rPr/>
              <a:t>human</a:t>
            </a:r>
            <a:r>
              <a:rPr/>
              <a:t> </a:t>
            </a:r>
            <a:r>
              <a:rPr/>
              <a:t>subjects,</a:t>
            </a:r>
            <a:r>
              <a:rPr/>
              <a:t> </a:t>
            </a:r>
            <a:r>
              <a:rPr/>
              <a:t>because</a:t>
            </a:r>
            <a:r>
              <a:rPr/>
              <a:t> </a:t>
            </a:r>
            <a:r>
              <a:rPr/>
              <a:t>those</a:t>
            </a:r>
            <a:r>
              <a:rPr/>
              <a:t> </a:t>
            </a:r>
            <a:r>
              <a:rPr/>
              <a:t>data</a:t>
            </a:r>
            <a:r>
              <a:rPr/>
              <a:t> </a:t>
            </a:r>
            <a:r>
              <a:rPr/>
              <a:t>would</a:t>
            </a:r>
            <a:r>
              <a:rPr/>
              <a:t> </a:t>
            </a:r>
            <a:r>
              <a:rPr/>
              <a:t>not</a:t>
            </a:r>
            <a:r>
              <a:rPr/>
              <a:t> </a:t>
            </a:r>
            <a:r>
              <a:rPr/>
              <a:t>have</a:t>
            </a:r>
            <a:r>
              <a:rPr/>
              <a:t> </a:t>
            </a:r>
            <a:r>
              <a:rPr/>
              <a:t>been</a:t>
            </a:r>
            <a:r>
              <a:rPr/>
              <a:t> </a:t>
            </a:r>
            <a:r>
              <a:rPr/>
              <a:t>made</a:t>
            </a:r>
            <a:r>
              <a:rPr/>
              <a:t> </a:t>
            </a:r>
            <a:r>
              <a:rPr/>
              <a:t>public</a:t>
            </a:r>
            <a:r>
              <a:rPr/>
              <a:t> </a:t>
            </a:r>
            <a:r>
              <a:rPr/>
              <a:t>if</a:t>
            </a:r>
            <a:r>
              <a:rPr/>
              <a:t> </a:t>
            </a:r>
            <a:r>
              <a:rPr/>
              <a:t>they</a:t>
            </a:r>
            <a:r>
              <a:rPr/>
              <a:t> </a:t>
            </a:r>
            <a:r>
              <a:rPr/>
              <a:t>contained</a:t>
            </a:r>
            <a:r>
              <a:rPr/>
              <a:t> </a:t>
            </a:r>
            <a:r>
              <a:rPr/>
              <a:t>identifiable</a:t>
            </a:r>
            <a:r>
              <a:rPr/>
              <a:t> </a:t>
            </a:r>
            <a:r>
              <a:rPr/>
              <a:t>private</a:t>
            </a:r>
            <a:r>
              <a:rPr/>
              <a:t> </a:t>
            </a:r>
            <a:r>
              <a:rPr/>
              <a:t>information.</a:t>
            </a:r>
          </a:p>
          <a:p>
            <a:pPr lvl="0" marL="0" indent="0">
              <a:buNone/>
            </a:pPr>
          </a:p>
          <a:p>
            <a:pPr lvl="0" marL="0" indent="0">
              <a:buNone/>
            </a:pPr>
            <a:r>
              <a:rPr/>
              <a:t>Who</a:t>
            </a:r>
            <a:r>
              <a:rPr/>
              <a:t> </a:t>
            </a:r>
            <a:r>
              <a:rPr/>
              <a:t>decides</a:t>
            </a:r>
            <a:r>
              <a:rPr/>
              <a:t> </a:t>
            </a:r>
            <a:r>
              <a:rPr/>
              <a:t>whether</a:t>
            </a:r>
            <a:r>
              <a:rPr/>
              <a:t> </a:t>
            </a:r>
            <a:r>
              <a:rPr/>
              <a:t>it</a:t>
            </a:r>
            <a:r>
              <a:rPr/>
              <a:t> </a:t>
            </a:r>
            <a:r>
              <a:rPr/>
              <a:t>is</a:t>
            </a:r>
            <a:r>
              <a:rPr/>
              <a:t> </a:t>
            </a:r>
            <a:r>
              <a:rPr/>
              <a:t>research</a:t>
            </a:r>
            <a:r>
              <a:rPr/>
              <a:t> </a:t>
            </a:r>
            <a:r>
              <a:rPr/>
              <a:t>and</a:t>
            </a:r>
            <a:r>
              <a:rPr/>
              <a:t> </a:t>
            </a:r>
            <a:r>
              <a:rPr/>
              <a:t>whether</a:t>
            </a:r>
            <a:r>
              <a:rPr/>
              <a:t> </a:t>
            </a:r>
            <a:r>
              <a:rPr/>
              <a:t>it</a:t>
            </a:r>
            <a:r>
              <a:rPr/>
              <a:t> </a:t>
            </a:r>
            <a:r>
              <a:rPr/>
              <a:t>involves</a:t>
            </a:r>
            <a:r>
              <a:rPr/>
              <a:t> </a:t>
            </a:r>
            <a:r>
              <a:rPr/>
              <a:t>human</a:t>
            </a:r>
            <a:r>
              <a:rPr/>
              <a:t> </a:t>
            </a:r>
            <a:r>
              <a:rPr/>
              <a:t>subject</a:t>
            </a:r>
            <a:r>
              <a:rPr/>
              <a:t> </a:t>
            </a:r>
            <a:r>
              <a:rPr/>
              <a:t>varies</a:t>
            </a:r>
            <a:r>
              <a:rPr/>
              <a:t> </a:t>
            </a:r>
            <a:r>
              <a:rPr/>
              <a:t>from</a:t>
            </a:r>
            <a:r>
              <a:rPr/>
              <a:t> </a:t>
            </a:r>
            <a:r>
              <a:rPr/>
              <a:t>place</a:t>
            </a:r>
            <a:r>
              <a:rPr/>
              <a:t> </a:t>
            </a:r>
            <a:r>
              <a:rPr/>
              <a:t>to</a:t>
            </a:r>
            <a:r>
              <a:rPr/>
              <a:t> </a:t>
            </a:r>
            <a:r>
              <a:rPr/>
              <a:t>place,</a:t>
            </a:r>
            <a:r>
              <a:rPr/>
              <a:t> </a:t>
            </a:r>
            <a:r>
              <a:rPr/>
              <a:t>but</a:t>
            </a:r>
            <a:r>
              <a:rPr/>
              <a:t> </a:t>
            </a:r>
            <a:r>
              <a:rPr/>
              <a:t>if</a:t>
            </a:r>
            <a:r>
              <a:rPr/>
              <a:t> </a:t>
            </a:r>
            <a:r>
              <a:rPr/>
              <a:t>there</a:t>
            </a:r>
            <a:r>
              <a:rPr/>
              <a:t> </a:t>
            </a:r>
            <a:r>
              <a:rPr/>
              <a:t>is</a:t>
            </a:r>
            <a:r>
              <a:rPr/>
              <a:t> </a:t>
            </a:r>
            <a:r>
              <a:rPr/>
              <a:t>any</a:t>
            </a:r>
            <a:r>
              <a:rPr/>
              <a:t> </a:t>
            </a:r>
            <a:r>
              <a:rPr/>
              <a:t>uncertainty</a:t>
            </a:r>
            <a:r>
              <a:rPr/>
              <a:t> </a:t>
            </a:r>
            <a:r>
              <a:rPr/>
              <a:t>on</a:t>
            </a:r>
            <a:r>
              <a:rPr/>
              <a:t> </a:t>
            </a:r>
            <a:r>
              <a:rPr/>
              <a:t>this</a:t>
            </a:r>
            <a:r>
              <a:rPr/>
              <a:t> </a:t>
            </a:r>
            <a:r>
              <a:rPr/>
              <a:t>issue,</a:t>
            </a:r>
            <a:r>
              <a:rPr/>
              <a:t> </a:t>
            </a:r>
            <a:r>
              <a:rPr/>
              <a:t>please</a:t>
            </a:r>
            <a:r>
              <a:rPr/>
              <a:t> </a:t>
            </a:r>
            <a:r>
              <a:rPr/>
              <a:t>talk</a:t>
            </a:r>
            <a:r>
              <a:rPr/>
              <a:t> </a:t>
            </a:r>
            <a:r>
              <a:rPr/>
              <a:t>to</a:t>
            </a:r>
            <a:r>
              <a:rPr/>
              <a:t> </a:t>
            </a:r>
            <a:r>
              <a:rPr/>
              <a:t>your</a:t>
            </a:r>
            <a:r>
              <a:rPr/>
              <a:t> </a:t>
            </a:r>
            <a:r>
              <a:rPr/>
              <a:t>IRB.</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if</a:t>
            </a:r>
            <a:r>
              <a:rPr/>
              <a:t> </a:t>
            </a:r>
            <a:r>
              <a:rPr/>
              <a:t>the</a:t>
            </a:r>
            <a:r>
              <a:rPr/>
              <a:t> </a:t>
            </a:r>
            <a:r>
              <a:rPr/>
              <a:t>work</a:t>
            </a:r>
            <a:r>
              <a:rPr/>
              <a:t> </a:t>
            </a:r>
            <a:r>
              <a:rPr/>
              <a:t>is</a:t>
            </a:r>
            <a:r>
              <a:rPr/>
              <a:t> </a:t>
            </a:r>
            <a:r>
              <a:rPr/>
              <a:t>research</a:t>
            </a:r>
            <a:r>
              <a:rPr/>
              <a:t> </a:t>
            </a:r>
            <a:r>
              <a:rPr/>
              <a:t>and</a:t>
            </a:r>
            <a:r>
              <a:rPr/>
              <a:t> </a:t>
            </a:r>
            <a:r>
              <a:rPr/>
              <a:t>it</a:t>
            </a:r>
            <a:r>
              <a:rPr/>
              <a:t> </a:t>
            </a:r>
            <a:r>
              <a:rPr/>
              <a:t>involves</a:t>
            </a:r>
            <a:r>
              <a:rPr/>
              <a:t> </a:t>
            </a:r>
            <a:r>
              <a:rPr/>
              <a:t>human</a:t>
            </a:r>
            <a:r>
              <a:rPr/>
              <a:t> </a:t>
            </a:r>
            <a:r>
              <a:rPr/>
              <a:t>subjects,</a:t>
            </a:r>
            <a:r>
              <a:rPr/>
              <a:t> </a:t>
            </a:r>
            <a:r>
              <a:rPr/>
              <a:t>the</a:t>
            </a:r>
            <a:r>
              <a:rPr/>
              <a:t> </a:t>
            </a:r>
            <a:r>
              <a:rPr/>
              <a:t>IRB</a:t>
            </a:r>
            <a:r>
              <a:rPr/>
              <a:t> </a:t>
            </a:r>
            <a:r>
              <a:rPr/>
              <a:t>may</a:t>
            </a:r>
            <a:r>
              <a:rPr/>
              <a:t> </a:t>
            </a:r>
            <a:r>
              <a:rPr/>
              <a:t>determine</a:t>
            </a:r>
            <a:r>
              <a:rPr/>
              <a:t> </a:t>
            </a:r>
            <a:r>
              <a:rPr/>
              <a:t>that</a:t>
            </a:r>
            <a:r>
              <a:rPr/>
              <a:t> </a:t>
            </a:r>
            <a:r>
              <a:rPr/>
              <a:t>it</a:t>
            </a:r>
            <a:r>
              <a:rPr/>
              <a:t> </a:t>
            </a:r>
            <a:r>
              <a:rPr/>
              <a:t>is</a:t>
            </a:r>
            <a:r>
              <a:rPr/>
              <a:t> </a:t>
            </a:r>
            <a:r>
              <a:rPr/>
              <a:t>exempt</a:t>
            </a:r>
            <a:r>
              <a:rPr/>
              <a:t> </a:t>
            </a:r>
            <a:r>
              <a:rPr/>
              <a:t>from</a:t>
            </a:r>
            <a:r>
              <a:rPr/>
              <a:t> </a:t>
            </a:r>
            <a:r>
              <a:rPr/>
              <a:t>review.</a:t>
            </a:r>
            <a:r>
              <a:rPr/>
              <a:t> </a:t>
            </a:r>
            <a:r>
              <a:rPr/>
              <a:t>This</a:t>
            </a:r>
            <a:r>
              <a:rPr/>
              <a:t> </a:t>
            </a:r>
            <a:r>
              <a:rPr/>
              <a:t>is</a:t>
            </a:r>
            <a:r>
              <a:rPr/>
              <a:t> </a:t>
            </a:r>
            <a:r>
              <a:rPr/>
              <a:t>generally</a:t>
            </a:r>
            <a:r>
              <a:rPr/>
              <a:t> </a:t>
            </a:r>
            <a:r>
              <a:rPr/>
              <a:t>done</a:t>
            </a:r>
            <a:r>
              <a:rPr/>
              <a:t> </a:t>
            </a:r>
            <a:r>
              <a:rPr/>
              <a:t>if</a:t>
            </a:r>
            <a:r>
              <a:rPr/>
              <a:t> </a:t>
            </a:r>
            <a:r>
              <a:rPr/>
              <a:t>the</a:t>
            </a:r>
            <a:r>
              <a:rPr/>
              <a:t> </a:t>
            </a:r>
            <a:r>
              <a:rPr/>
              <a:t>work</a:t>
            </a:r>
            <a:r>
              <a:rPr/>
              <a:t> </a:t>
            </a:r>
            <a:r>
              <a:rPr/>
              <a:t>is</a:t>
            </a:r>
            <a:r>
              <a:rPr/>
              <a:t> </a:t>
            </a:r>
            <a:r>
              <a:rPr/>
              <a:t>done</a:t>
            </a:r>
            <a:r>
              <a:rPr/>
              <a:t> </a:t>
            </a:r>
            <a:r>
              <a:rPr/>
              <a:t>in</a:t>
            </a:r>
            <a:r>
              <a:rPr/>
              <a:t> </a:t>
            </a:r>
            <a:r>
              <a:rPr/>
              <a:t>educational</a:t>
            </a:r>
            <a:r>
              <a:rPr/>
              <a:t> </a:t>
            </a:r>
            <a:r>
              <a:rPr/>
              <a:t>settings</a:t>
            </a:r>
            <a:r>
              <a:rPr/>
              <a:t> </a:t>
            </a:r>
            <a:r>
              <a:rPr/>
              <a:t>and</a:t>
            </a:r>
            <a:r>
              <a:rPr/>
              <a:t> </a:t>
            </a:r>
            <a:r>
              <a:rPr/>
              <a:t>involves</a:t>
            </a:r>
            <a:r>
              <a:rPr/>
              <a:t> </a:t>
            </a:r>
            <a:r>
              <a:rPr/>
              <a:t>normal</a:t>
            </a:r>
            <a:r>
              <a:rPr/>
              <a:t> </a:t>
            </a:r>
            <a:r>
              <a:rPr/>
              <a:t>educational</a:t>
            </a:r>
            <a:r>
              <a:rPr/>
              <a:t> </a:t>
            </a:r>
            <a:r>
              <a:rPr/>
              <a:t>practices.</a:t>
            </a:r>
            <a:r>
              <a:rPr/>
              <a:t> </a:t>
            </a:r>
            <a:r>
              <a:rPr/>
              <a:t>Research</a:t>
            </a:r>
            <a:r>
              <a:rPr/>
              <a:t> </a:t>
            </a:r>
            <a:r>
              <a:rPr/>
              <a:t>of</a:t>
            </a:r>
            <a:r>
              <a:rPr/>
              <a:t> </a:t>
            </a:r>
            <a:r>
              <a:rPr/>
              <a:t>public</a:t>
            </a:r>
            <a:r>
              <a:rPr/>
              <a:t> </a:t>
            </a:r>
            <a:r>
              <a:rPr/>
              <a:t>benefit</a:t>
            </a:r>
            <a:r>
              <a:rPr/>
              <a:t> </a:t>
            </a:r>
            <a:r>
              <a:rPr/>
              <a:t>or</a:t>
            </a:r>
            <a:r>
              <a:rPr/>
              <a:t> </a:t>
            </a:r>
            <a:r>
              <a:rPr/>
              <a:t>service</a:t>
            </a:r>
            <a:r>
              <a:rPr/>
              <a:t> </a:t>
            </a:r>
            <a:r>
              <a:rPr/>
              <a:t>programs</a:t>
            </a:r>
            <a:r>
              <a:rPr/>
              <a:t> </a:t>
            </a:r>
            <a:r>
              <a:rPr/>
              <a:t>may</a:t>
            </a:r>
            <a:r>
              <a:rPr/>
              <a:t> </a:t>
            </a:r>
            <a:r>
              <a:rPr/>
              <a:t>also</a:t>
            </a:r>
            <a:r>
              <a:rPr/>
              <a:t> </a:t>
            </a:r>
            <a:r>
              <a:rPr/>
              <a:t>be</a:t>
            </a:r>
            <a:r>
              <a:rPr/>
              <a:t> </a:t>
            </a:r>
            <a:r>
              <a:rPr/>
              <a:t>exempt.</a:t>
            </a:r>
          </a:p>
          <a:p>
            <a:pPr lvl="0" marL="0" indent="0">
              <a:buNone/>
            </a:pPr>
          </a:p>
          <a:p>
            <a:pPr lvl="0" marL="0" indent="0">
              <a:buNone/>
            </a:pPr>
            <a:r>
              <a:rPr/>
              <a:t>Expedited</a:t>
            </a:r>
            <a:r>
              <a:rPr/>
              <a:t> </a:t>
            </a:r>
            <a:r>
              <a:rPr/>
              <a:t>review</a:t>
            </a:r>
            <a:r>
              <a:rPr/>
              <a:t> </a:t>
            </a:r>
            <a:r>
              <a:rPr/>
              <a:t>does</a:t>
            </a:r>
            <a:r>
              <a:rPr/>
              <a:t> </a:t>
            </a:r>
            <a:r>
              <a:rPr/>
              <a:t>not</a:t>
            </a:r>
            <a:r>
              <a:rPr/>
              <a:t> </a:t>
            </a:r>
            <a:r>
              <a:rPr/>
              <a:t>necessarily</a:t>
            </a:r>
            <a:r>
              <a:rPr/>
              <a:t> </a:t>
            </a:r>
            <a:r>
              <a:rPr/>
              <a:t>mean</a:t>
            </a:r>
            <a:r>
              <a:rPr/>
              <a:t> </a:t>
            </a:r>
            <a:r>
              <a:rPr/>
              <a:t>faster</a:t>
            </a:r>
            <a:r>
              <a:rPr/>
              <a:t> </a:t>
            </a:r>
            <a:r>
              <a:rPr/>
              <a:t>review.</a:t>
            </a:r>
            <a:r>
              <a:rPr/>
              <a:t> </a:t>
            </a:r>
            <a:r>
              <a:rPr/>
              <a:t>It</a:t>
            </a:r>
            <a:r>
              <a:rPr/>
              <a:t> </a:t>
            </a:r>
            <a:r>
              <a:rPr/>
              <a:t>means</a:t>
            </a:r>
            <a:r>
              <a:rPr/>
              <a:t> </a:t>
            </a:r>
            <a:r>
              <a:rPr/>
              <a:t>that</a:t>
            </a:r>
            <a:r>
              <a:rPr/>
              <a:t> </a:t>
            </a:r>
            <a:r>
              <a:rPr/>
              <a:t>the</a:t>
            </a:r>
            <a:r>
              <a:rPr/>
              <a:t> </a:t>
            </a:r>
            <a:r>
              <a:rPr/>
              <a:t>review</a:t>
            </a:r>
            <a:r>
              <a:rPr/>
              <a:t> </a:t>
            </a:r>
            <a:r>
              <a:rPr/>
              <a:t>requires</a:t>
            </a:r>
            <a:r>
              <a:rPr/>
              <a:t> </a:t>
            </a:r>
            <a:r>
              <a:rPr/>
              <a:t>less</a:t>
            </a:r>
            <a:r>
              <a:rPr/>
              <a:t> </a:t>
            </a:r>
            <a:r>
              <a:rPr/>
              <a:t>effort</a:t>
            </a:r>
            <a:r>
              <a:rPr/>
              <a:t> </a:t>
            </a:r>
            <a:r>
              <a:rPr/>
              <a:t>by</a:t>
            </a:r>
            <a:r>
              <a:rPr/>
              <a:t> </a:t>
            </a:r>
            <a:r>
              <a:rPr/>
              <a:t>the</a:t>
            </a:r>
            <a:r>
              <a:rPr/>
              <a:t> </a:t>
            </a:r>
            <a:r>
              <a:rPr/>
              <a:t>IRB.</a:t>
            </a:r>
            <a:r>
              <a:rPr/>
              <a:t> </a:t>
            </a:r>
            <a:r>
              <a:rPr/>
              <a:t>The</a:t>
            </a:r>
            <a:r>
              <a:rPr/>
              <a:t> </a:t>
            </a:r>
            <a:r>
              <a:rPr/>
              <a:t>review</a:t>
            </a:r>
            <a:r>
              <a:rPr/>
              <a:t> </a:t>
            </a:r>
            <a:r>
              <a:rPr/>
              <a:t>is</a:t>
            </a:r>
            <a:r>
              <a:rPr/>
              <a:t> </a:t>
            </a:r>
            <a:r>
              <a:rPr/>
              <a:t>done</a:t>
            </a:r>
            <a:r>
              <a:rPr/>
              <a:t> </a:t>
            </a:r>
            <a:r>
              <a:rPr/>
              <a:t>by</a:t>
            </a:r>
            <a:r>
              <a:rPr/>
              <a:t> </a:t>
            </a:r>
            <a:r>
              <a:rPr/>
              <a:t>a</a:t>
            </a:r>
            <a:r>
              <a:rPr/>
              <a:t> </a:t>
            </a:r>
            <a:r>
              <a:rPr/>
              <a:t>smaller</a:t>
            </a:r>
            <a:r>
              <a:rPr/>
              <a:t> </a:t>
            </a:r>
            <a:r>
              <a:rPr/>
              <a:t>group</a:t>
            </a:r>
            <a:r>
              <a:rPr/>
              <a:t> </a:t>
            </a:r>
            <a:r>
              <a:rPr/>
              <a:t>and</a:t>
            </a:r>
            <a:r>
              <a:rPr/>
              <a:t> </a:t>
            </a:r>
            <a:r>
              <a:rPr/>
              <a:t>not</a:t>
            </a:r>
            <a:r>
              <a:rPr/>
              <a:t> </a:t>
            </a:r>
            <a:r>
              <a:rPr/>
              <a:t>the</a:t>
            </a:r>
            <a:r>
              <a:rPr/>
              <a:t> </a:t>
            </a:r>
            <a:r>
              <a:rPr/>
              <a:t>full</a:t>
            </a:r>
            <a:r>
              <a:rPr/>
              <a:t> </a:t>
            </a:r>
            <a:r>
              <a:rPr/>
              <a:t>IRB.</a:t>
            </a:r>
            <a:r>
              <a:rPr/>
              <a:t> </a:t>
            </a:r>
            <a:r>
              <a:rPr/>
              <a:t>Expedited</a:t>
            </a:r>
            <a:r>
              <a:rPr/>
              <a:t> </a:t>
            </a:r>
            <a:r>
              <a:rPr/>
              <a:t>review</a:t>
            </a:r>
            <a:r>
              <a:rPr/>
              <a:t> </a:t>
            </a:r>
            <a:r>
              <a:rPr/>
              <a:t>involves</a:t>
            </a:r>
            <a:r>
              <a:rPr/>
              <a:t> </a:t>
            </a:r>
            <a:r>
              <a:rPr/>
              <a:t>certain</a:t>
            </a:r>
            <a:r>
              <a:rPr/>
              <a:t> </a:t>
            </a:r>
            <a:r>
              <a:rPr/>
              <a:t>minimal</a:t>
            </a:r>
            <a:r>
              <a:rPr/>
              <a:t> </a:t>
            </a:r>
            <a:r>
              <a:rPr/>
              <a:t>risk</a:t>
            </a:r>
            <a:r>
              <a:rPr/>
              <a:t> </a:t>
            </a:r>
            <a:r>
              <a:rPr/>
              <a:t>studies,</a:t>
            </a:r>
            <a:r>
              <a:rPr/>
              <a:t> </a:t>
            </a:r>
            <a:r>
              <a:rPr/>
              <a:t>such</a:t>
            </a:r>
            <a:r>
              <a:rPr/>
              <a:t> </a:t>
            </a:r>
            <a:r>
              <a:rPr/>
              <a:t>as</a:t>
            </a:r>
            <a:r>
              <a:rPr/>
              <a:t> </a:t>
            </a:r>
            <a:r>
              <a:rPr/>
              <a:t>the</a:t>
            </a:r>
            <a:r>
              <a:rPr/>
              <a:t> </a:t>
            </a:r>
            <a:r>
              <a:rPr/>
              <a:t>collection</a:t>
            </a:r>
            <a:r>
              <a:rPr/>
              <a:t> </a:t>
            </a:r>
            <a:r>
              <a:rPr/>
              <a:t>of</a:t>
            </a:r>
            <a:r>
              <a:rPr/>
              <a:t> </a:t>
            </a:r>
            <a:r>
              <a:rPr/>
              <a:t>small</a:t>
            </a:r>
            <a:r>
              <a:rPr/>
              <a:t> </a:t>
            </a:r>
            <a:r>
              <a:rPr/>
              <a:t>blood</a:t>
            </a:r>
            <a:r>
              <a:rPr/>
              <a:t> </a:t>
            </a:r>
            <a:r>
              <a:rPr/>
              <a:t>samples,</a:t>
            </a:r>
            <a:r>
              <a:rPr/>
              <a:t> </a:t>
            </a:r>
            <a:r>
              <a:rPr/>
              <a:t>hair</a:t>
            </a:r>
            <a:r>
              <a:rPr/>
              <a:t> </a:t>
            </a:r>
            <a:r>
              <a:rPr/>
              <a:t>or</a:t>
            </a:r>
            <a:r>
              <a:rPr/>
              <a:t> </a:t>
            </a:r>
            <a:r>
              <a:rPr/>
              <a:t>nail</a:t>
            </a:r>
            <a:r>
              <a:rPr/>
              <a:t> </a:t>
            </a:r>
            <a:r>
              <a:rPr/>
              <a:t>clippings.</a:t>
            </a:r>
            <a:r>
              <a:rPr/>
              <a:t> </a:t>
            </a:r>
            <a:r>
              <a:rPr/>
              <a:t>Collection</a:t>
            </a:r>
            <a:r>
              <a:rPr/>
              <a:t> </a:t>
            </a:r>
            <a:r>
              <a:rPr/>
              <a:t>of</a:t>
            </a:r>
            <a:r>
              <a:rPr/>
              <a:t> </a:t>
            </a:r>
            <a:r>
              <a:rPr/>
              <a:t>certain</a:t>
            </a:r>
            <a:r>
              <a:rPr/>
              <a:t> </a:t>
            </a:r>
            <a:r>
              <a:rPr/>
              <a:t>administrative</a:t>
            </a:r>
            <a:r>
              <a:rPr/>
              <a:t> </a:t>
            </a:r>
            <a:r>
              <a:rPr/>
              <a:t>records</a:t>
            </a:r>
            <a:r>
              <a:rPr/>
              <a:t> </a:t>
            </a:r>
            <a:r>
              <a:rPr/>
              <a:t>or</a:t>
            </a:r>
            <a:r>
              <a:rPr/>
              <a:t> </a:t>
            </a:r>
            <a:r>
              <a:rPr/>
              <a:t>surveys</a:t>
            </a:r>
            <a:r>
              <a:rPr/>
              <a:t> </a:t>
            </a:r>
            <a:r>
              <a:rPr/>
              <a:t>or</a:t>
            </a:r>
            <a:r>
              <a:rPr/>
              <a:t> </a:t>
            </a:r>
            <a:r>
              <a:rPr/>
              <a:t>focus</a:t>
            </a:r>
            <a:r>
              <a:rPr/>
              <a:t> </a:t>
            </a:r>
            <a:r>
              <a:rPr/>
              <a:t>groups</a:t>
            </a:r>
            <a:r>
              <a:rPr/>
              <a:t> </a:t>
            </a:r>
            <a:r>
              <a:rPr/>
              <a:t>might</a:t>
            </a:r>
            <a:r>
              <a:rPr/>
              <a:t> </a:t>
            </a:r>
            <a:r>
              <a:rPr/>
              <a:t>apply.</a:t>
            </a:r>
          </a:p>
          <a:p>
            <a:pPr lvl="0" marL="0" indent="0">
              <a:buNone/>
            </a:pPr>
          </a:p>
          <a:p>
            <a:pPr lvl="0" marL="0" indent="0">
              <a:buNone/>
            </a:pPr>
            <a:r>
              <a:rPr/>
              <a:t>Some</a:t>
            </a:r>
            <a:r>
              <a:rPr/>
              <a:t> </a:t>
            </a:r>
            <a:r>
              <a:rPr/>
              <a:t>research</a:t>
            </a:r>
            <a:r>
              <a:rPr/>
              <a:t> </a:t>
            </a:r>
            <a:r>
              <a:rPr/>
              <a:t>requires</a:t>
            </a:r>
            <a:r>
              <a:rPr/>
              <a:t> </a:t>
            </a:r>
            <a:r>
              <a:rPr/>
              <a:t>full</a:t>
            </a:r>
            <a:r>
              <a:rPr/>
              <a:t> </a:t>
            </a:r>
            <a:r>
              <a:rPr/>
              <a:t>review</a:t>
            </a:r>
            <a:r>
              <a:rPr/>
              <a:t> </a:t>
            </a:r>
            <a:r>
              <a:rPr/>
              <a:t>which</a:t>
            </a:r>
            <a:r>
              <a:rPr/>
              <a:t> </a:t>
            </a:r>
            <a:r>
              <a:rPr/>
              <a:t>means</a:t>
            </a:r>
            <a:r>
              <a:rPr/>
              <a:t> </a:t>
            </a:r>
            <a:r>
              <a:rPr/>
              <a:t>that</a:t>
            </a:r>
            <a:r>
              <a:rPr/>
              <a:t> </a:t>
            </a:r>
            <a:r>
              <a:rPr/>
              <a:t>the</a:t>
            </a:r>
            <a:r>
              <a:rPr/>
              <a:t> </a:t>
            </a:r>
            <a:r>
              <a:rPr/>
              <a:t>entire</a:t>
            </a:r>
            <a:r>
              <a:rPr/>
              <a:t> </a:t>
            </a:r>
            <a:r>
              <a:rPr/>
              <a:t>board</a:t>
            </a:r>
            <a:r>
              <a:rPr/>
              <a:t> </a:t>
            </a:r>
            <a:r>
              <a:rPr/>
              <a:t>meets</a:t>
            </a:r>
            <a:r>
              <a:rPr/>
              <a:t> </a:t>
            </a:r>
            <a:r>
              <a:rPr/>
              <a:t>to</a:t>
            </a:r>
            <a:r>
              <a:rPr/>
              <a:t> </a:t>
            </a:r>
            <a:r>
              <a:rPr/>
              <a:t>discuss</a:t>
            </a:r>
            <a:r>
              <a:rPr/>
              <a:t> </a:t>
            </a:r>
            <a:r>
              <a:rPr/>
              <a:t>your</a:t>
            </a:r>
            <a:r>
              <a:rPr/>
              <a:t> </a:t>
            </a:r>
            <a:r>
              <a:rPr/>
              <a:t>research.</a:t>
            </a:r>
          </a:p>
          <a:p>
            <a:pPr lvl="0" marL="0" indent="0">
              <a:buNone/>
            </a:pPr>
          </a:p>
          <a:p>
            <a:pPr lvl="0" marL="0" indent="0">
              <a:buNone/>
            </a:pPr>
            <a:r>
              <a:rPr/>
              <a:t>It</a:t>
            </a:r>
            <a:r>
              <a:rPr/>
              <a:t> </a:t>
            </a:r>
            <a:r>
              <a:rPr/>
              <a:t>is</a:t>
            </a:r>
            <a:r>
              <a:rPr/>
              <a:t> </a:t>
            </a:r>
            <a:r>
              <a:rPr/>
              <a:t>not</a:t>
            </a:r>
            <a:r>
              <a:rPr/>
              <a:t> </a:t>
            </a:r>
            <a:r>
              <a:rPr/>
              <a:t>you,</a:t>
            </a:r>
            <a:r>
              <a:rPr/>
              <a:t> </a:t>
            </a:r>
            <a:r>
              <a:rPr/>
              <a:t>but</a:t>
            </a:r>
            <a:r>
              <a:rPr/>
              <a:t> </a:t>
            </a:r>
            <a:r>
              <a:rPr/>
              <a:t>rather</a:t>
            </a:r>
            <a:r>
              <a:rPr/>
              <a:t> </a:t>
            </a:r>
            <a:r>
              <a:rPr/>
              <a:t>the</a:t>
            </a:r>
            <a:r>
              <a:rPr/>
              <a:t> </a:t>
            </a:r>
            <a:r>
              <a:rPr/>
              <a:t>IRB</a:t>
            </a:r>
            <a:r>
              <a:rPr/>
              <a:t> </a:t>
            </a:r>
            <a:r>
              <a:rPr/>
              <a:t>that</a:t>
            </a:r>
            <a:r>
              <a:rPr/>
              <a:t> </a:t>
            </a:r>
            <a:r>
              <a:rPr/>
              <a:t>determines</a:t>
            </a:r>
            <a:r>
              <a:rPr/>
              <a:t> </a:t>
            </a:r>
            <a:r>
              <a:rPr/>
              <a:t>whether</a:t>
            </a:r>
            <a:r>
              <a:rPr/>
              <a:t> </a:t>
            </a:r>
            <a:r>
              <a:rPr/>
              <a:t>research</a:t>
            </a:r>
            <a:r>
              <a:rPr/>
              <a:t> </a:t>
            </a:r>
            <a:r>
              <a:rPr/>
              <a:t>is</a:t>
            </a:r>
            <a:r>
              <a:rPr/>
              <a:t> </a:t>
            </a:r>
            <a:r>
              <a:rPr/>
              <a:t>exempt,</a:t>
            </a:r>
            <a:r>
              <a:rPr/>
              <a:t> </a:t>
            </a:r>
            <a:r>
              <a:rPr/>
              <a:t>or</a:t>
            </a:r>
            <a:r>
              <a:rPr/>
              <a:t> </a:t>
            </a:r>
            <a:r>
              <a:rPr/>
              <a:t>when</a:t>
            </a:r>
            <a:r>
              <a:rPr/>
              <a:t> </a:t>
            </a:r>
            <a:r>
              <a:rPr/>
              <a:t>it</a:t>
            </a:r>
            <a:r>
              <a:rPr/>
              <a:t> </a:t>
            </a:r>
            <a:r>
              <a:rPr/>
              <a:t>requires</a:t>
            </a:r>
            <a:r>
              <a:rPr/>
              <a:t> </a:t>
            </a:r>
            <a:r>
              <a:rPr/>
              <a:t>expedited</a:t>
            </a:r>
            <a:r>
              <a:rPr/>
              <a:t> </a:t>
            </a:r>
            <a:r>
              <a:rPr/>
              <a:t>or</a:t>
            </a:r>
            <a:r>
              <a:rPr/>
              <a:t> </a:t>
            </a:r>
            <a:r>
              <a:rPr/>
              <a:t>full</a:t>
            </a:r>
            <a:r>
              <a:rPr/>
              <a:t> </a:t>
            </a:r>
            <a:r>
              <a:rPr/>
              <a:t>review.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list</a:t>
            </a:r>
            <a:r>
              <a:rPr/>
              <a:t> </a:t>
            </a:r>
            <a:r>
              <a:rPr/>
              <a:t>of</a:t>
            </a:r>
            <a:r>
              <a:rPr/>
              <a:t> </a:t>
            </a:r>
            <a:r>
              <a:rPr/>
              <a:t>ethical</a:t>
            </a:r>
            <a:r>
              <a:rPr/>
              <a:t> </a:t>
            </a:r>
            <a:r>
              <a:rPr/>
              <a:t>issues</a:t>
            </a:r>
            <a:r>
              <a:rPr/>
              <a:t> </a:t>
            </a:r>
            <a:r>
              <a:rPr/>
              <a:t>that</a:t>
            </a:r>
            <a:r>
              <a:rPr/>
              <a:t> </a:t>
            </a:r>
            <a:r>
              <a:rPr/>
              <a:t>you</a:t>
            </a:r>
            <a:r>
              <a:rPr/>
              <a:t> </a:t>
            </a:r>
            <a:r>
              <a:rPr/>
              <a:t>may</a:t>
            </a:r>
            <a:r>
              <a:rPr/>
              <a:t> </a:t>
            </a:r>
            <a:r>
              <a:rPr/>
              <a:t>confront</a:t>
            </a:r>
            <a:r>
              <a:rPr/>
              <a:t> </a:t>
            </a:r>
            <a:r>
              <a:rPr/>
              <a:t>as</a:t>
            </a:r>
            <a:r>
              <a:rPr/>
              <a:t> </a:t>
            </a:r>
            <a:r>
              <a:rPr/>
              <a:t>you</a:t>
            </a:r>
            <a:r>
              <a:rPr/>
              <a:t> </a:t>
            </a:r>
            <a:r>
              <a:rPr/>
              <a:t>are</a:t>
            </a:r>
            <a:r>
              <a:rPr/>
              <a:t> </a:t>
            </a:r>
            <a:r>
              <a:rPr/>
              <a:t>planning</a:t>
            </a:r>
            <a:r>
              <a:rPr/>
              <a:t> </a:t>
            </a:r>
            <a:r>
              <a:rPr/>
              <a:t>your</a:t>
            </a:r>
            <a:r>
              <a:rPr/>
              <a:t> </a:t>
            </a:r>
            <a:r>
              <a:rPr/>
              <a:t>research.</a:t>
            </a:r>
            <a:r>
              <a:rPr/>
              <a:t> </a:t>
            </a:r>
            <a:r>
              <a:rPr/>
              <a:t>These</a:t>
            </a:r>
            <a:r>
              <a:rPr/>
              <a:t> </a:t>
            </a:r>
            <a:r>
              <a:rPr/>
              <a:t>should</a:t>
            </a:r>
            <a:r>
              <a:rPr/>
              <a:t> </a:t>
            </a:r>
            <a:r>
              <a:rPr/>
              <a:t>be</a:t>
            </a:r>
            <a:r>
              <a:rPr/>
              <a:t> </a:t>
            </a:r>
            <a:r>
              <a:rPr/>
              <a:t>thought</a:t>
            </a:r>
            <a:r>
              <a:rPr/>
              <a:t> </a:t>
            </a:r>
            <a:r>
              <a:rPr/>
              <a:t>about</a:t>
            </a:r>
            <a:r>
              <a:rPr/>
              <a:t> </a:t>
            </a:r>
            <a:r>
              <a:rPr/>
              <a:t>well</a:t>
            </a:r>
            <a:r>
              <a:rPr/>
              <a:t> </a:t>
            </a:r>
            <a:r>
              <a:rPr/>
              <a:t>before</a:t>
            </a:r>
            <a:r>
              <a:rPr/>
              <a:t> </a:t>
            </a:r>
            <a:r>
              <a:rPr/>
              <a:t>you</a:t>
            </a:r>
            <a:r>
              <a:rPr/>
              <a:t> </a:t>
            </a:r>
            <a:r>
              <a:rPr/>
              <a:t>make</a:t>
            </a:r>
            <a:r>
              <a:rPr/>
              <a:t> </a:t>
            </a:r>
            <a:r>
              <a:rPr/>
              <a:t>your</a:t>
            </a:r>
            <a:r>
              <a:rPr/>
              <a:t> </a:t>
            </a:r>
            <a:r>
              <a:rPr/>
              <a:t>submission</a:t>
            </a:r>
            <a:r>
              <a:rPr/>
              <a:t> </a:t>
            </a:r>
            <a:r>
              <a:rPr/>
              <a:t>to</a:t>
            </a:r>
            <a:r>
              <a:rPr/>
              <a:t> </a:t>
            </a:r>
            <a:r>
              <a:rPr/>
              <a:t>the</a:t>
            </a:r>
            <a:r>
              <a:rPr/>
              <a:t> </a:t>
            </a:r>
            <a:r>
              <a:rPr/>
              <a:t>IRB.</a:t>
            </a:r>
            <a:r>
              <a:rPr/>
              <a:t> </a:t>
            </a:r>
            <a:r>
              <a:rPr/>
              <a:t>In</a:t>
            </a:r>
            <a:r>
              <a:rPr/>
              <a:t> </a:t>
            </a:r>
            <a:r>
              <a:rPr/>
              <a:t>particular,</a:t>
            </a:r>
            <a:r>
              <a:rPr/>
              <a:t> </a:t>
            </a:r>
            <a:r>
              <a:rPr/>
              <a:t>you</a:t>
            </a:r>
            <a:r>
              <a:rPr/>
              <a:t> </a:t>
            </a:r>
            <a:r>
              <a:rPr/>
              <a:t>may</a:t>
            </a:r>
            <a:r>
              <a:rPr/>
              <a:t> </a:t>
            </a:r>
            <a:r>
              <a:rPr/>
              <a:t>want</a:t>
            </a:r>
            <a:r>
              <a:rPr/>
              <a:t> </a:t>
            </a:r>
            <a:r>
              <a:rPr/>
              <a:t>to</a:t>
            </a:r>
            <a:r>
              <a:rPr/>
              <a:t> </a:t>
            </a:r>
            <a:r>
              <a:rPr/>
              <a:t>change</a:t>
            </a:r>
            <a:r>
              <a:rPr/>
              <a:t> </a:t>
            </a:r>
            <a:r>
              <a:rPr/>
              <a:t>your</a:t>
            </a:r>
            <a:r>
              <a:rPr/>
              <a:t> </a:t>
            </a:r>
            <a:r>
              <a:rPr/>
              <a:t>research</a:t>
            </a:r>
            <a:r>
              <a:rPr/>
              <a:t> </a:t>
            </a:r>
            <a:r>
              <a:rPr/>
              <a:t>approach</a:t>
            </a:r>
            <a:r>
              <a:rPr/>
              <a:t> </a:t>
            </a:r>
            <a:r>
              <a:rPr/>
              <a:t>if</a:t>
            </a:r>
            <a:r>
              <a:rPr/>
              <a:t> </a:t>
            </a:r>
            <a:r>
              <a:rPr/>
              <a:t>that</a:t>
            </a:r>
            <a:r>
              <a:rPr/>
              <a:t> </a:t>
            </a:r>
            <a:r>
              <a:rPr/>
              <a:t>change</a:t>
            </a:r>
            <a:r>
              <a:rPr/>
              <a:t> </a:t>
            </a:r>
            <a:r>
              <a:rPr/>
              <a:t>helps</a:t>
            </a:r>
            <a:r>
              <a:rPr/>
              <a:t> </a:t>
            </a:r>
            <a:r>
              <a:rPr/>
              <a:t>you</a:t>
            </a:r>
            <a:r>
              <a:rPr/>
              <a:t> </a:t>
            </a:r>
            <a:r>
              <a:rPr/>
              <a:t>avoid</a:t>
            </a:r>
            <a:r>
              <a:rPr/>
              <a:t> </a:t>
            </a:r>
            <a:r>
              <a:rPr/>
              <a:t>some</a:t>
            </a:r>
            <a:r>
              <a:rPr/>
              <a:t> </a:t>
            </a:r>
            <a:r>
              <a:rPr/>
              <a:t>of</a:t>
            </a:r>
            <a:r>
              <a:rPr/>
              <a:t> </a:t>
            </a:r>
            <a:r>
              <a:rPr/>
              <a:t>these</a:t>
            </a:r>
            <a:r>
              <a:rPr/>
              <a:t> </a:t>
            </a:r>
            <a:r>
              <a:rPr/>
              <a:t>ethical</a:t>
            </a:r>
            <a:r>
              <a:rPr/>
              <a:t> </a:t>
            </a:r>
            <a:r>
              <a:rPr/>
              <a:t>challenges.</a:t>
            </a:r>
          </a:p>
          <a:p>
            <a:pPr lvl="0" marL="0" indent="0">
              <a:buNone/>
            </a:pPr>
          </a:p>
          <a:p>
            <a:pPr lvl="0" marL="0" indent="0">
              <a:buNone/>
            </a:pPr>
            <a:r>
              <a:rPr/>
              <a:t>Conflict</a:t>
            </a:r>
            <a:r>
              <a:rPr/>
              <a:t> </a:t>
            </a:r>
            <a:r>
              <a:rPr/>
              <a:t>of</a:t>
            </a:r>
            <a:r>
              <a:rPr/>
              <a:t> </a:t>
            </a:r>
            <a:r>
              <a:rPr/>
              <a:t>interest</a:t>
            </a:r>
            <a:r>
              <a:rPr/>
              <a:t> </a:t>
            </a:r>
            <a:r>
              <a:rPr/>
              <a:t>has</a:t>
            </a:r>
            <a:r>
              <a:rPr/>
              <a:t> </a:t>
            </a:r>
            <a:r>
              <a:rPr/>
              <a:t>gotten</a:t>
            </a:r>
            <a:r>
              <a:rPr/>
              <a:t> </a:t>
            </a:r>
            <a:r>
              <a:rPr/>
              <a:t>a</a:t>
            </a:r>
            <a:r>
              <a:rPr/>
              <a:t> </a:t>
            </a:r>
            <a:r>
              <a:rPr/>
              <a:t>lot</a:t>
            </a:r>
            <a:r>
              <a:rPr/>
              <a:t> </a:t>
            </a:r>
            <a:r>
              <a:rPr/>
              <a:t>of</a:t>
            </a:r>
            <a:r>
              <a:rPr/>
              <a:t> </a:t>
            </a:r>
            <a:r>
              <a:rPr/>
              <a:t>press,</a:t>
            </a:r>
            <a:r>
              <a:rPr/>
              <a:t> </a:t>
            </a:r>
            <a:r>
              <a:rPr/>
              <a:t>and</a:t>
            </a:r>
            <a:r>
              <a:rPr/>
              <a:t> </a:t>
            </a:r>
            <a:r>
              <a:rPr/>
              <a:t>I</a:t>
            </a:r>
            <a:r>
              <a:rPr/>
              <a:t> </a:t>
            </a:r>
            <a:r>
              <a:rPr/>
              <a:t>just</a:t>
            </a:r>
            <a:r>
              <a:rPr/>
              <a:t> </a:t>
            </a:r>
            <a:r>
              <a:rPr/>
              <a:t>want</a:t>
            </a:r>
            <a:r>
              <a:rPr/>
              <a:t> </a:t>
            </a:r>
            <a:r>
              <a:rPr/>
              <a:t>to</a:t>
            </a:r>
            <a:r>
              <a:rPr/>
              <a:t> </a:t>
            </a:r>
            <a:r>
              <a:rPr/>
              <a:t>emphasize</a:t>
            </a:r>
            <a:r>
              <a:rPr/>
              <a:t> </a:t>
            </a:r>
            <a:r>
              <a:rPr/>
              <a:t>a</a:t>
            </a:r>
            <a:r>
              <a:rPr/>
              <a:t> </a:t>
            </a:r>
            <a:r>
              <a:rPr/>
              <a:t>perspective</a:t>
            </a:r>
            <a:r>
              <a:rPr/>
              <a:t> </a:t>
            </a:r>
            <a:r>
              <a:rPr/>
              <a:t>that</a:t>
            </a:r>
            <a:r>
              <a:rPr/>
              <a:t> </a:t>
            </a:r>
            <a:r>
              <a:rPr/>
              <a:t>I</a:t>
            </a:r>
            <a:r>
              <a:rPr/>
              <a:t> </a:t>
            </a:r>
            <a:r>
              <a:rPr/>
              <a:t>have</a:t>
            </a:r>
            <a:r>
              <a:rPr/>
              <a:t> </a:t>
            </a:r>
            <a:r>
              <a:rPr/>
              <a:t>that</a:t>
            </a:r>
            <a:r>
              <a:rPr/>
              <a:t> </a:t>
            </a:r>
            <a:r>
              <a:rPr/>
              <a:t>is</a:t>
            </a:r>
            <a:r>
              <a:rPr/>
              <a:t> </a:t>
            </a:r>
            <a:r>
              <a:rPr/>
              <a:t>probably</a:t>
            </a:r>
            <a:r>
              <a:rPr/>
              <a:t> </a:t>
            </a:r>
            <a:r>
              <a:rPr/>
              <a:t>a</a:t>
            </a:r>
            <a:r>
              <a:rPr/>
              <a:t> </a:t>
            </a:r>
            <a:r>
              <a:rPr/>
              <a:t>minority</a:t>
            </a:r>
            <a:r>
              <a:rPr/>
              <a:t> </a:t>
            </a:r>
            <a:r>
              <a:rPr/>
              <a:t>perspective</a:t>
            </a:r>
            <a:r>
              <a:rPr/>
              <a:t> </a:t>
            </a:r>
            <a:r>
              <a:rPr/>
              <a:t>in</a:t>
            </a:r>
            <a:r>
              <a:rPr/>
              <a:t> </a:t>
            </a:r>
            <a:r>
              <a:rPr/>
              <a:t>the</a:t>
            </a:r>
            <a:r>
              <a:rPr/>
              <a:t> </a:t>
            </a:r>
            <a:r>
              <a:rPr/>
              <a:t>research</a:t>
            </a:r>
            <a:r>
              <a:rPr/>
              <a:t> </a:t>
            </a:r>
            <a:r>
              <a:rPr/>
              <a:t>community.</a:t>
            </a:r>
            <a:r>
              <a:rPr/>
              <a:t> </a:t>
            </a:r>
            <a:r>
              <a:rPr/>
              <a:t>A</a:t>
            </a:r>
            <a:r>
              <a:rPr/>
              <a:t> </a:t>
            </a:r>
            <a:r>
              <a:rPr/>
              <a:t>lot</a:t>
            </a:r>
            <a:r>
              <a:rPr/>
              <a:t> </a:t>
            </a:r>
            <a:r>
              <a:rPr/>
              <a:t>of</a:t>
            </a:r>
            <a:r>
              <a:rPr/>
              <a:t> </a:t>
            </a:r>
            <a:r>
              <a:rPr/>
              <a:t>people</a:t>
            </a:r>
            <a:r>
              <a:rPr/>
              <a:t> </a:t>
            </a:r>
            <a:r>
              <a:rPr/>
              <a:t>talk</a:t>
            </a:r>
            <a:r>
              <a:rPr/>
              <a:t> </a:t>
            </a:r>
            <a:r>
              <a:rPr/>
              <a:t>about</a:t>
            </a:r>
            <a:r>
              <a:rPr/>
              <a:t> </a:t>
            </a:r>
            <a:r>
              <a:rPr/>
              <a:t>non-financial</a:t>
            </a:r>
            <a:r>
              <a:rPr/>
              <a:t> </a:t>
            </a:r>
            <a:r>
              <a:rPr/>
              <a:t>conflicts</a:t>
            </a:r>
            <a:r>
              <a:rPr/>
              <a:t> </a:t>
            </a:r>
            <a:r>
              <a:rPr/>
              <a:t>of</a:t>
            </a:r>
            <a:r>
              <a:rPr/>
              <a:t> </a:t>
            </a:r>
            <a:r>
              <a:rPr/>
              <a:t>interest,</a:t>
            </a:r>
            <a:r>
              <a:rPr/>
              <a:t> </a:t>
            </a:r>
            <a:r>
              <a:rPr/>
              <a:t>but</a:t>
            </a:r>
            <a:r>
              <a:rPr/>
              <a:t> </a:t>
            </a:r>
            <a:r>
              <a:rPr/>
              <a:t>I</a:t>
            </a:r>
            <a:r>
              <a:rPr/>
              <a:t> </a:t>
            </a:r>
            <a:r>
              <a:rPr/>
              <a:t>believe</a:t>
            </a:r>
            <a:r>
              <a:rPr/>
              <a:t> </a:t>
            </a:r>
            <a:r>
              <a:rPr/>
              <a:t>(with</a:t>
            </a:r>
            <a:r>
              <a:rPr/>
              <a:t> </a:t>
            </a:r>
            <a:r>
              <a:rPr/>
              <a:t>only</a:t>
            </a:r>
            <a:r>
              <a:rPr/>
              <a:t> </a:t>
            </a:r>
            <a:r>
              <a:rPr/>
              <a:t>a</a:t>
            </a:r>
            <a:r>
              <a:rPr/>
              <a:t> </a:t>
            </a:r>
            <a:r>
              <a:rPr/>
              <a:t>few</a:t>
            </a:r>
            <a:r>
              <a:rPr/>
              <a:t> </a:t>
            </a:r>
            <a:r>
              <a:rPr/>
              <a:t>very</a:t>
            </a:r>
            <a:r>
              <a:rPr/>
              <a:t> </a:t>
            </a:r>
            <a:r>
              <a:rPr/>
              <a:t>rare</a:t>
            </a:r>
            <a:r>
              <a:rPr/>
              <a:t> </a:t>
            </a:r>
            <a:r>
              <a:rPr/>
              <a:t>exceptions)</a:t>
            </a:r>
            <a:r>
              <a:rPr/>
              <a:t> </a:t>
            </a:r>
            <a:r>
              <a:rPr/>
              <a:t>that</a:t>
            </a:r>
            <a:r>
              <a:rPr/>
              <a:t> </a:t>
            </a:r>
            <a:r>
              <a:rPr/>
              <a:t>only</a:t>
            </a:r>
            <a:r>
              <a:rPr/>
              <a:t> </a:t>
            </a:r>
            <a:r>
              <a:rPr/>
              <a:t>financial</a:t>
            </a:r>
            <a:r>
              <a:rPr/>
              <a:t> </a:t>
            </a:r>
            <a:r>
              <a:rPr/>
              <a:t>conflicts</a:t>
            </a:r>
            <a:r>
              <a:rPr/>
              <a:t> </a:t>
            </a:r>
            <a:r>
              <a:rPr/>
              <a:t>are</a:t>
            </a:r>
            <a:r>
              <a:rPr/>
              <a:t> </a:t>
            </a:r>
            <a:r>
              <a:rPr/>
              <a:t>important</a:t>
            </a:r>
            <a:r>
              <a:rPr/>
              <a:t> </a:t>
            </a:r>
            <a:r>
              <a:rPr/>
              <a:t>enough</a:t>
            </a:r>
            <a:r>
              <a:rPr/>
              <a:t> </a:t>
            </a:r>
            <a:r>
              <a:rPr/>
              <a:t>to</a:t>
            </a:r>
            <a:r>
              <a:rPr/>
              <a:t> </a:t>
            </a:r>
            <a:r>
              <a:rPr/>
              <a:t>warrant</a:t>
            </a:r>
            <a:r>
              <a:rPr/>
              <a:t> </a:t>
            </a:r>
            <a:r>
              <a:rPr/>
              <a:t>reporting.</a:t>
            </a:r>
          </a:p>
          <a:p>
            <a:pPr lvl="0" marL="0" indent="0">
              <a:buNone/>
            </a:pPr>
          </a:p>
          <a:p>
            <a:pPr lvl="0" marL="0" indent="0">
              <a:buNone/>
            </a:pPr>
            <a:r>
              <a:rPr/>
              <a:t>Financial</a:t>
            </a:r>
            <a:r>
              <a:rPr/>
              <a:t> </a:t>
            </a:r>
            <a:r>
              <a:rPr/>
              <a:t>conflicts</a:t>
            </a:r>
            <a:r>
              <a:rPr/>
              <a:t> </a:t>
            </a:r>
            <a:r>
              <a:rPr/>
              <a:t>of</a:t>
            </a:r>
            <a:r>
              <a:rPr/>
              <a:t> </a:t>
            </a:r>
            <a:r>
              <a:rPr/>
              <a:t>interest</a:t>
            </a:r>
            <a:r>
              <a:rPr/>
              <a:t> </a:t>
            </a:r>
            <a:r>
              <a:rPr/>
              <a:t>are</a:t>
            </a:r>
            <a:r>
              <a:rPr/>
              <a:t> </a:t>
            </a:r>
            <a:r>
              <a:rPr/>
              <a:t>real</a:t>
            </a:r>
            <a:r>
              <a:rPr/>
              <a:t> </a:t>
            </a:r>
            <a:r>
              <a:rPr/>
              <a:t>and</a:t>
            </a:r>
            <a:r>
              <a:rPr/>
              <a:t> </a:t>
            </a:r>
            <a:r>
              <a:rPr/>
              <a:t>there</a:t>
            </a:r>
            <a:r>
              <a:rPr/>
              <a:t> </a:t>
            </a:r>
            <a:r>
              <a:rPr/>
              <a:t>is</a:t>
            </a:r>
            <a:r>
              <a:rPr/>
              <a:t> </a:t>
            </a:r>
            <a:r>
              <a:rPr/>
              <a:t>solid</a:t>
            </a:r>
            <a:r>
              <a:rPr/>
              <a:t> </a:t>
            </a:r>
            <a:r>
              <a:rPr/>
              <a:t>empirical</a:t>
            </a:r>
            <a:r>
              <a:rPr/>
              <a:t> </a:t>
            </a:r>
            <a:r>
              <a:rPr/>
              <a:t>evidence</a:t>
            </a:r>
            <a:r>
              <a:rPr/>
              <a:t> </a:t>
            </a:r>
            <a:r>
              <a:rPr/>
              <a:t>of</a:t>
            </a:r>
            <a:r>
              <a:rPr/>
              <a:t> </a:t>
            </a:r>
            <a:r>
              <a:rPr/>
              <a:t>their</a:t>
            </a:r>
            <a:r>
              <a:rPr/>
              <a:t> </a:t>
            </a:r>
            <a:r>
              <a:rPr/>
              <a:t>biasing</a:t>
            </a:r>
            <a:r>
              <a:rPr/>
              <a:t> </a:t>
            </a:r>
            <a:r>
              <a:rPr/>
              <a:t>effects.</a:t>
            </a:r>
            <a:r>
              <a:rPr/>
              <a:t> </a:t>
            </a:r>
            <a:r>
              <a:rPr/>
              <a:t>A</a:t>
            </a:r>
            <a:r>
              <a:rPr/>
              <a:t> </a:t>
            </a:r>
            <a:r>
              <a:rPr/>
              <a:t>financial</a:t>
            </a:r>
            <a:r>
              <a:rPr/>
              <a:t> </a:t>
            </a:r>
            <a:r>
              <a:rPr/>
              <a:t>conflict</a:t>
            </a:r>
            <a:r>
              <a:rPr/>
              <a:t> </a:t>
            </a:r>
            <a:r>
              <a:rPr/>
              <a:t>of</a:t>
            </a:r>
            <a:r>
              <a:rPr/>
              <a:t> </a:t>
            </a:r>
            <a:r>
              <a:rPr/>
              <a:t>interest</a:t>
            </a:r>
            <a:r>
              <a:rPr/>
              <a:t> </a:t>
            </a:r>
            <a:r>
              <a:rPr/>
              <a:t>does</a:t>
            </a:r>
            <a:r>
              <a:rPr/>
              <a:t> </a:t>
            </a:r>
            <a:r>
              <a:rPr/>
              <a:t>not</a:t>
            </a:r>
            <a:r>
              <a:rPr/>
              <a:t> </a:t>
            </a:r>
            <a:r>
              <a:rPr/>
              <a:t>bar</a:t>
            </a:r>
            <a:r>
              <a:rPr/>
              <a:t> </a:t>
            </a:r>
            <a:r>
              <a:rPr/>
              <a:t>you</a:t>
            </a:r>
            <a:r>
              <a:rPr/>
              <a:t> </a:t>
            </a:r>
            <a:r>
              <a:rPr/>
              <a:t>from</a:t>
            </a:r>
            <a:r>
              <a:rPr/>
              <a:t> </a:t>
            </a:r>
            <a:r>
              <a:rPr/>
              <a:t>doing</a:t>
            </a:r>
            <a:r>
              <a:rPr/>
              <a:t> </a:t>
            </a:r>
            <a:r>
              <a:rPr/>
              <a:t>the</a:t>
            </a:r>
            <a:r>
              <a:rPr/>
              <a:t> </a:t>
            </a:r>
            <a:r>
              <a:rPr/>
              <a:t>research,</a:t>
            </a:r>
            <a:r>
              <a:rPr/>
              <a:t> </a:t>
            </a:r>
            <a:r>
              <a:rPr/>
              <a:t>but</a:t>
            </a:r>
            <a:r>
              <a:rPr/>
              <a:t> </a:t>
            </a:r>
            <a:r>
              <a:rPr/>
              <a:t>it</a:t>
            </a:r>
            <a:r>
              <a:rPr/>
              <a:t> </a:t>
            </a:r>
            <a:r>
              <a:rPr/>
              <a:t>usually</a:t>
            </a:r>
            <a:r>
              <a:rPr/>
              <a:t> </a:t>
            </a:r>
            <a:r>
              <a:rPr/>
              <a:t>requires</a:t>
            </a:r>
            <a:r>
              <a:rPr/>
              <a:t> </a:t>
            </a:r>
            <a:r>
              <a:rPr/>
              <a:t>you</a:t>
            </a:r>
            <a:r>
              <a:rPr/>
              <a:t> </a:t>
            </a:r>
            <a:r>
              <a:rPr/>
              <a:t>to</a:t>
            </a:r>
            <a:r>
              <a:rPr/>
              <a:t> </a:t>
            </a:r>
            <a:r>
              <a:rPr/>
              <a:t>have</a:t>
            </a:r>
            <a:r>
              <a:rPr/>
              <a:t> </a:t>
            </a:r>
            <a:r>
              <a:rPr/>
              <a:t>a</a:t>
            </a:r>
            <a:r>
              <a:rPr/>
              <a:t> </a:t>
            </a:r>
            <a:r>
              <a:rPr/>
              <a:t>greater</a:t>
            </a:r>
            <a:r>
              <a:rPr/>
              <a:t> </a:t>
            </a:r>
            <a:r>
              <a:rPr/>
              <a:t>degree</a:t>
            </a:r>
            <a:r>
              <a:rPr/>
              <a:t> </a:t>
            </a:r>
            <a:r>
              <a:rPr/>
              <a:t>of</a:t>
            </a:r>
            <a:r>
              <a:rPr/>
              <a:t> </a:t>
            </a:r>
            <a:r>
              <a:rPr/>
              <a:t>oversight.</a:t>
            </a:r>
            <a:r>
              <a:rPr/>
              <a:t> </a:t>
            </a:r>
            <a:r>
              <a:rPr/>
              <a:t>A</a:t>
            </a:r>
            <a:r>
              <a:rPr/>
              <a:t> </a:t>
            </a:r>
            <a:r>
              <a:rPr/>
              <a:t>Data</a:t>
            </a:r>
            <a:r>
              <a:rPr/>
              <a:t> </a:t>
            </a:r>
            <a:r>
              <a:rPr/>
              <a:t>Safety</a:t>
            </a:r>
            <a:r>
              <a:rPr/>
              <a:t> </a:t>
            </a:r>
            <a:r>
              <a:rPr/>
              <a:t>and</a:t>
            </a:r>
            <a:r>
              <a:rPr/>
              <a:t> </a:t>
            </a:r>
            <a:r>
              <a:rPr/>
              <a:t>Monitoring</a:t>
            </a:r>
            <a:r>
              <a:rPr/>
              <a:t> </a:t>
            </a:r>
            <a:r>
              <a:rPr/>
              <a:t>Board,</a:t>
            </a:r>
            <a:r>
              <a:rPr/>
              <a:t> </a:t>
            </a:r>
            <a:r>
              <a:rPr/>
              <a:t>for</a:t>
            </a:r>
            <a:r>
              <a:rPr/>
              <a:t> </a:t>
            </a:r>
            <a:r>
              <a:rPr/>
              <a:t>example,</a:t>
            </a:r>
            <a:r>
              <a:rPr/>
              <a:t> </a:t>
            </a:r>
            <a:r>
              <a:rPr/>
              <a:t>might</a:t>
            </a:r>
            <a:r>
              <a:rPr/>
              <a:t> </a:t>
            </a:r>
            <a:r>
              <a:rPr/>
              <a:t>be</a:t>
            </a:r>
            <a:r>
              <a:rPr/>
              <a:t> </a:t>
            </a:r>
            <a:r>
              <a:rPr/>
              <a:t>appointed</a:t>
            </a:r>
            <a:r>
              <a:rPr/>
              <a:t> </a:t>
            </a:r>
            <a:r>
              <a:rPr/>
              <a:t>to</a:t>
            </a:r>
            <a:r>
              <a:rPr/>
              <a:t> </a:t>
            </a:r>
            <a:r>
              <a:rPr/>
              <a:t>make</a:t>
            </a:r>
            <a:r>
              <a:rPr/>
              <a:t> </a:t>
            </a:r>
            <a:r>
              <a:rPr/>
              <a:t>calls</a:t>
            </a:r>
            <a:r>
              <a:rPr/>
              <a:t> </a:t>
            </a:r>
            <a:r>
              <a:rPr/>
              <a:t>about</a:t>
            </a:r>
            <a:r>
              <a:rPr/>
              <a:t> </a:t>
            </a:r>
            <a:r>
              <a:rPr/>
              <a:t>whether</a:t>
            </a:r>
            <a:r>
              <a:rPr/>
              <a:t> </a:t>
            </a:r>
            <a:r>
              <a:rPr/>
              <a:t>a</a:t>
            </a:r>
            <a:r>
              <a:rPr/>
              <a:t> </a:t>
            </a:r>
            <a:r>
              <a:rPr/>
              <a:t>research</a:t>
            </a:r>
            <a:r>
              <a:rPr/>
              <a:t> </a:t>
            </a:r>
            <a:r>
              <a:rPr/>
              <a:t>study</a:t>
            </a:r>
            <a:r>
              <a:rPr/>
              <a:t> </a:t>
            </a:r>
            <a:r>
              <a:rPr/>
              <a:t>needs</a:t>
            </a:r>
            <a:r>
              <a:rPr/>
              <a:t> </a:t>
            </a:r>
            <a:r>
              <a:rPr/>
              <a:t>to</a:t>
            </a:r>
            <a:r>
              <a:rPr/>
              <a:t> </a:t>
            </a:r>
            <a:r>
              <a:rPr/>
              <a:t>be</a:t>
            </a:r>
            <a:r>
              <a:rPr/>
              <a:t> </a:t>
            </a:r>
            <a:r>
              <a:rPr/>
              <a:t>ended</a:t>
            </a:r>
            <a:r>
              <a:rPr/>
              <a:t> </a:t>
            </a:r>
            <a:r>
              <a:rPr/>
              <a:t>early</a:t>
            </a:r>
            <a:r>
              <a:rPr/>
              <a:t> </a:t>
            </a:r>
            <a:r>
              <a:rPr/>
              <a:t>because</a:t>
            </a:r>
            <a:r>
              <a:rPr/>
              <a:t> </a:t>
            </a:r>
            <a:r>
              <a:rPr/>
              <a:t>your</a:t>
            </a:r>
            <a:r>
              <a:rPr/>
              <a:t> </a:t>
            </a:r>
            <a:r>
              <a:rPr/>
              <a:t>financial</a:t>
            </a:r>
            <a:r>
              <a:rPr/>
              <a:t> </a:t>
            </a:r>
            <a:r>
              <a:rPr/>
              <a:t>investment</a:t>
            </a:r>
            <a:r>
              <a:rPr/>
              <a:t> </a:t>
            </a:r>
            <a:r>
              <a:rPr/>
              <a:t>in</a:t>
            </a:r>
            <a:r>
              <a:rPr/>
              <a:t> </a:t>
            </a:r>
            <a:r>
              <a:rPr/>
              <a:t>the</a:t>
            </a:r>
            <a:r>
              <a:rPr/>
              <a:t> </a:t>
            </a:r>
            <a:r>
              <a:rPr/>
              <a:t>research</a:t>
            </a:r>
            <a:r>
              <a:rPr/>
              <a:t> </a:t>
            </a:r>
            <a:r>
              <a:rPr/>
              <a:t>might</a:t>
            </a:r>
            <a:r>
              <a:rPr/>
              <a:t> </a:t>
            </a:r>
            <a:r>
              <a:rPr/>
              <a:t>create</a:t>
            </a:r>
            <a:r>
              <a:rPr/>
              <a:t> </a:t>
            </a:r>
            <a:r>
              <a:rPr/>
              <a:t>at</a:t>
            </a:r>
            <a:r>
              <a:rPr/>
              <a:t> </a:t>
            </a:r>
            <a:r>
              <a:rPr/>
              <a:t>least</a:t>
            </a:r>
            <a:r>
              <a:rPr/>
              <a:t> </a:t>
            </a:r>
            <a:r>
              <a:rPr/>
              <a:t>the</a:t>
            </a:r>
            <a:r>
              <a:rPr/>
              <a:t> </a:t>
            </a:r>
            <a:r>
              <a:rPr/>
              <a:t>appearance</a:t>
            </a:r>
            <a:r>
              <a:rPr/>
              <a:t> </a:t>
            </a:r>
            <a:r>
              <a:rPr/>
              <a:t>of</a:t>
            </a:r>
            <a:r>
              <a:rPr/>
              <a:t> </a:t>
            </a:r>
            <a:r>
              <a:rPr/>
              <a:t>bias</a:t>
            </a:r>
            <a:r>
              <a:rPr/>
              <a:t> </a:t>
            </a:r>
            <a:r>
              <a:rPr/>
              <a:t>in</a:t>
            </a:r>
            <a:r>
              <a:rPr/>
              <a:t> </a:t>
            </a:r>
            <a:r>
              <a:rPr/>
              <a:t>that</a:t>
            </a:r>
            <a:r>
              <a:rPr/>
              <a:t> </a:t>
            </a:r>
            <a:r>
              <a:rPr/>
              <a:t>decision.</a:t>
            </a:r>
          </a:p>
          <a:p>
            <a:pPr lvl="0" marL="0" indent="0">
              <a:buNone/>
            </a:pPr>
          </a:p>
          <a:p>
            <a:pPr lvl="0" marL="0" indent="0">
              <a:buNone/>
            </a:pPr>
            <a:r>
              <a:rPr/>
              <a:t>The</a:t>
            </a:r>
            <a:r>
              <a:rPr/>
              <a:t> </a:t>
            </a:r>
            <a:r>
              <a:rPr/>
              <a:t>risk/benefit</a:t>
            </a:r>
            <a:r>
              <a:rPr/>
              <a:t> </a:t>
            </a:r>
            <a:r>
              <a:rPr/>
              <a:t>ratio</a:t>
            </a:r>
            <a:r>
              <a:rPr/>
              <a:t> </a:t>
            </a:r>
            <a:r>
              <a:rPr/>
              <a:t>is</a:t>
            </a:r>
            <a:r>
              <a:rPr/>
              <a:t> </a:t>
            </a:r>
            <a:r>
              <a:rPr/>
              <a:t>tricky,</a:t>
            </a:r>
            <a:r>
              <a:rPr/>
              <a:t> </a:t>
            </a:r>
            <a:r>
              <a:rPr/>
              <a:t>and</a:t>
            </a:r>
            <a:r>
              <a:rPr/>
              <a:t> </a:t>
            </a:r>
            <a:r>
              <a:rPr/>
              <a:t>we</a:t>
            </a:r>
            <a:r>
              <a:rPr/>
              <a:t> </a:t>
            </a:r>
            <a:r>
              <a:rPr/>
              <a:t>do</a:t>
            </a:r>
            <a:r>
              <a:rPr/>
              <a:t> </a:t>
            </a:r>
            <a:r>
              <a:rPr/>
              <a:t>allow</a:t>
            </a:r>
            <a:r>
              <a:rPr/>
              <a:t> </a:t>
            </a:r>
            <a:r>
              <a:rPr/>
              <a:t>for</a:t>
            </a:r>
            <a:r>
              <a:rPr/>
              <a:t> </a:t>
            </a:r>
            <a:r>
              <a:rPr/>
              <a:t>setting</a:t>
            </a:r>
            <a:r>
              <a:rPr/>
              <a:t> </a:t>
            </a:r>
            <a:r>
              <a:rPr/>
              <a:t>where</a:t>
            </a:r>
            <a:r>
              <a:rPr/>
              <a:t> </a:t>
            </a:r>
            <a:r>
              <a:rPr/>
              <a:t>someone</a:t>
            </a:r>
            <a:r>
              <a:rPr/>
              <a:t> </a:t>
            </a:r>
            <a:r>
              <a:rPr/>
              <a:t>can</a:t>
            </a:r>
            <a:r>
              <a:rPr/>
              <a:t> </a:t>
            </a:r>
            <a:r>
              <a:rPr/>
              <a:t>endure</a:t>
            </a:r>
            <a:r>
              <a:rPr/>
              <a:t> </a:t>
            </a:r>
            <a:r>
              <a:rPr/>
              <a:t>pain,</a:t>
            </a:r>
            <a:r>
              <a:rPr/>
              <a:t> </a:t>
            </a:r>
            <a:r>
              <a:rPr/>
              <a:t>suffering,</a:t>
            </a:r>
            <a:r>
              <a:rPr/>
              <a:t> </a:t>
            </a:r>
            <a:r>
              <a:rPr/>
              <a:t>and</a:t>
            </a:r>
            <a:r>
              <a:rPr/>
              <a:t> </a:t>
            </a:r>
            <a:r>
              <a:rPr/>
              <a:t>increases</a:t>
            </a:r>
            <a:r>
              <a:rPr/>
              <a:t> </a:t>
            </a:r>
            <a:r>
              <a:rPr/>
              <a:t>in</a:t>
            </a:r>
            <a:r>
              <a:rPr/>
              <a:t> </a:t>
            </a:r>
            <a:r>
              <a:rPr/>
              <a:t>the</a:t>
            </a:r>
            <a:r>
              <a:rPr/>
              <a:t> </a:t>
            </a:r>
            <a:r>
              <a:rPr/>
              <a:t>risk</a:t>
            </a:r>
            <a:r>
              <a:rPr/>
              <a:t> </a:t>
            </a:r>
            <a:r>
              <a:rPr/>
              <a:t>of</a:t>
            </a:r>
            <a:r>
              <a:rPr/>
              <a:t> </a:t>
            </a:r>
            <a:r>
              <a:rPr/>
              <a:t>bad</a:t>
            </a:r>
            <a:r>
              <a:rPr/>
              <a:t> </a:t>
            </a:r>
            <a:r>
              <a:rPr/>
              <a:t>outcomes,</a:t>
            </a:r>
            <a:r>
              <a:rPr/>
              <a:t> </a:t>
            </a:r>
            <a:r>
              <a:rPr/>
              <a:t>as</a:t>
            </a:r>
            <a:r>
              <a:rPr/>
              <a:t> </a:t>
            </a:r>
            <a:r>
              <a:rPr/>
              <a:t>long</a:t>
            </a:r>
            <a:r>
              <a:rPr/>
              <a:t> </a:t>
            </a:r>
            <a:r>
              <a:rPr/>
              <a:t>as</a:t>
            </a:r>
            <a:r>
              <a:rPr/>
              <a:t> </a:t>
            </a:r>
            <a:r>
              <a:rPr/>
              <a:t>these</a:t>
            </a:r>
            <a:r>
              <a:rPr/>
              <a:t> </a:t>
            </a:r>
            <a:r>
              <a:rPr/>
              <a:t>are</a:t>
            </a:r>
            <a:r>
              <a:rPr/>
              <a:t> </a:t>
            </a:r>
            <a:r>
              <a:rPr/>
              <a:t>minimal</a:t>
            </a:r>
            <a:r>
              <a:rPr/>
              <a:t> </a:t>
            </a:r>
            <a:r>
              <a:rPr/>
              <a:t>and</a:t>
            </a:r>
            <a:r>
              <a:rPr/>
              <a:t> </a:t>
            </a:r>
            <a:r>
              <a:rPr/>
              <a:t>well</a:t>
            </a:r>
            <a:r>
              <a:rPr/>
              <a:t> </a:t>
            </a:r>
            <a:r>
              <a:rPr/>
              <a:t>controlled.</a:t>
            </a:r>
            <a:r>
              <a:rPr/>
              <a:t> </a:t>
            </a:r>
            <a:r>
              <a:rPr/>
              <a:t>Even</a:t>
            </a:r>
            <a:r>
              <a:rPr/>
              <a:t> </a:t>
            </a:r>
            <a:r>
              <a:rPr/>
              <a:t>when</a:t>
            </a:r>
            <a:r>
              <a:rPr/>
              <a:t> </a:t>
            </a:r>
            <a:r>
              <a:rPr/>
              <a:t>the</a:t>
            </a:r>
            <a:r>
              <a:rPr/>
              <a:t> </a:t>
            </a:r>
            <a:r>
              <a:rPr/>
              <a:t>risks</a:t>
            </a:r>
            <a:r>
              <a:rPr/>
              <a:t> </a:t>
            </a:r>
            <a:r>
              <a:rPr/>
              <a:t>are</a:t>
            </a:r>
            <a:r>
              <a:rPr/>
              <a:t> </a:t>
            </a:r>
            <a:r>
              <a:rPr/>
              <a:t>very</a:t>
            </a:r>
            <a:r>
              <a:rPr/>
              <a:t> </a:t>
            </a:r>
            <a:r>
              <a:rPr/>
              <a:t>small,</a:t>
            </a:r>
            <a:r>
              <a:rPr/>
              <a:t> </a:t>
            </a:r>
            <a:r>
              <a:rPr/>
              <a:t>you</a:t>
            </a:r>
            <a:r>
              <a:rPr/>
              <a:t> </a:t>
            </a:r>
            <a:r>
              <a:rPr/>
              <a:t>may</a:t>
            </a:r>
            <a:r>
              <a:rPr/>
              <a:t> </a:t>
            </a:r>
            <a:r>
              <a:rPr/>
              <a:t>get</a:t>
            </a:r>
            <a:r>
              <a:rPr/>
              <a:t> </a:t>
            </a:r>
            <a:r>
              <a:rPr/>
              <a:t>in</a:t>
            </a:r>
            <a:r>
              <a:rPr/>
              <a:t> </a:t>
            </a:r>
            <a:r>
              <a:rPr/>
              <a:t>trouble</a:t>
            </a:r>
            <a:r>
              <a:rPr/>
              <a:t> </a:t>
            </a:r>
            <a:r>
              <a:rPr/>
              <a:t>if</a:t>
            </a:r>
            <a:r>
              <a:rPr/>
              <a:t> </a:t>
            </a:r>
            <a:r>
              <a:rPr/>
              <a:t>there</a:t>
            </a:r>
            <a:r>
              <a:rPr/>
              <a:t> </a:t>
            </a:r>
            <a:r>
              <a:rPr/>
              <a:t>is</a:t>
            </a:r>
            <a:r>
              <a:rPr/>
              <a:t> </a:t>
            </a:r>
            <a:r>
              <a:rPr/>
              <a:t>little</a:t>
            </a:r>
            <a:r>
              <a:rPr/>
              <a:t> </a:t>
            </a:r>
            <a:r>
              <a:rPr/>
              <a:t>or</a:t>
            </a:r>
            <a:r>
              <a:rPr/>
              <a:t> </a:t>
            </a:r>
            <a:r>
              <a:rPr/>
              <a:t>no</a:t>
            </a:r>
            <a:r>
              <a:rPr/>
              <a:t> </a:t>
            </a:r>
            <a:r>
              <a:rPr/>
              <a:t>benefit</a:t>
            </a:r>
            <a:r>
              <a:rPr/>
              <a:t> </a:t>
            </a:r>
            <a:r>
              <a:rPr/>
              <a:t>to</a:t>
            </a:r>
            <a:r>
              <a:rPr/>
              <a:t> </a:t>
            </a:r>
            <a:r>
              <a:rPr/>
              <a:t>your</a:t>
            </a:r>
            <a:r>
              <a:rPr/>
              <a:t> </a:t>
            </a:r>
            <a:r>
              <a:rPr/>
              <a:t>research.</a:t>
            </a:r>
          </a:p>
          <a:p>
            <a:pPr lvl="0" marL="0" indent="0">
              <a:buNone/>
            </a:pPr>
          </a:p>
          <a:p>
            <a:pPr lvl="0" marL="0" indent="0">
              <a:buNone/>
            </a:pPr>
            <a:r>
              <a:rPr/>
              <a:t>Equipoise</a:t>
            </a:r>
            <a:r>
              <a:rPr/>
              <a:t> </a:t>
            </a:r>
            <a:r>
              <a:rPr/>
              <a:t>is</a:t>
            </a:r>
            <a:r>
              <a:rPr/>
              <a:t> </a:t>
            </a:r>
            <a:r>
              <a:rPr/>
              <a:t>a</a:t>
            </a:r>
            <a:r>
              <a:rPr/>
              <a:t> </a:t>
            </a:r>
            <a:r>
              <a:rPr/>
              <a:t>very</a:t>
            </a:r>
            <a:r>
              <a:rPr/>
              <a:t> </a:t>
            </a:r>
            <a:r>
              <a:rPr/>
              <a:t>controversial</a:t>
            </a:r>
            <a:r>
              <a:rPr/>
              <a:t> </a:t>
            </a:r>
            <a:r>
              <a:rPr/>
              <a:t>topic.</a:t>
            </a:r>
            <a:r>
              <a:rPr/>
              <a:t> </a:t>
            </a:r>
            <a:r>
              <a:rPr/>
              <a:t>There</a:t>
            </a:r>
            <a:r>
              <a:rPr/>
              <a:t> </a:t>
            </a:r>
            <a:r>
              <a:rPr/>
              <a:t>are</a:t>
            </a:r>
            <a:r>
              <a:rPr/>
              <a:t> </a:t>
            </a:r>
            <a:r>
              <a:rPr/>
              <a:t>varying</a:t>
            </a:r>
            <a:r>
              <a:rPr/>
              <a:t> </a:t>
            </a:r>
            <a:r>
              <a:rPr/>
              <a:t>definitions,</a:t>
            </a:r>
            <a:r>
              <a:rPr/>
              <a:t> </a:t>
            </a:r>
            <a:r>
              <a:rPr/>
              <a:t>but</a:t>
            </a:r>
            <a:r>
              <a:rPr/>
              <a:t> </a:t>
            </a:r>
            <a:r>
              <a:rPr/>
              <a:t>I</a:t>
            </a:r>
            <a:r>
              <a:rPr/>
              <a:t> </a:t>
            </a:r>
            <a:r>
              <a:rPr/>
              <a:t>like</a:t>
            </a:r>
            <a:r>
              <a:rPr/>
              <a:t> </a:t>
            </a:r>
            <a:r>
              <a:rPr/>
              <a:t>the</a:t>
            </a:r>
            <a:r>
              <a:rPr/>
              <a:t> </a:t>
            </a:r>
            <a:r>
              <a:rPr/>
              <a:t>one</a:t>
            </a:r>
            <a:r>
              <a:rPr/>
              <a:t> </a:t>
            </a:r>
            <a:r>
              <a:rPr/>
              <a:t>that</a:t>
            </a:r>
            <a:r>
              <a:rPr/>
              <a:t> </a:t>
            </a:r>
            <a:r>
              <a:rPr/>
              <a:t>defines</a:t>
            </a:r>
            <a:r>
              <a:rPr/>
              <a:t> </a:t>
            </a:r>
            <a:r>
              <a:rPr/>
              <a:t>equipoise</a:t>
            </a:r>
            <a:r>
              <a:rPr/>
              <a:t> </a:t>
            </a:r>
            <a:r>
              <a:rPr/>
              <a:t>as</a:t>
            </a:r>
            <a:r>
              <a:rPr/>
              <a:t> </a:t>
            </a:r>
            <a:r>
              <a:rPr/>
              <a:t>“</a:t>
            </a:r>
            <a:r>
              <a:rPr/>
              <a:t>genuine</a:t>
            </a:r>
            <a:r>
              <a:rPr/>
              <a:t> </a:t>
            </a:r>
            <a:r>
              <a:rPr/>
              <a:t>uncertainty</a:t>
            </a:r>
            <a:r>
              <a:rPr/>
              <a:t> </a:t>
            </a:r>
            <a:r>
              <a:rPr/>
              <a:t>in</a:t>
            </a:r>
            <a:r>
              <a:rPr/>
              <a:t> </a:t>
            </a:r>
            <a:r>
              <a:rPr/>
              <a:t>the</a:t>
            </a:r>
            <a:r>
              <a:rPr/>
              <a:t> </a:t>
            </a:r>
            <a:r>
              <a:rPr/>
              <a:t>expert</a:t>
            </a:r>
            <a:r>
              <a:rPr/>
              <a:t> </a:t>
            </a:r>
            <a:r>
              <a:rPr/>
              <a:t>medical</a:t>
            </a:r>
            <a:r>
              <a:rPr/>
              <a:t> </a:t>
            </a:r>
            <a:r>
              <a:rPr/>
              <a:t>community</a:t>
            </a:r>
            <a:r>
              <a:rPr/>
              <a:t> </a:t>
            </a:r>
            <a:r>
              <a:rPr/>
              <a:t>over</a:t>
            </a:r>
            <a:r>
              <a:rPr/>
              <a:t> </a:t>
            </a:r>
            <a:r>
              <a:rPr/>
              <a:t>whether</a:t>
            </a:r>
            <a:r>
              <a:rPr/>
              <a:t> </a:t>
            </a:r>
            <a:r>
              <a:rPr/>
              <a:t>a</a:t>
            </a:r>
            <a:r>
              <a:rPr/>
              <a:t> </a:t>
            </a:r>
            <a:r>
              <a:rPr/>
              <a:t>treatment</a:t>
            </a:r>
            <a:r>
              <a:rPr/>
              <a:t> </a:t>
            </a:r>
            <a:r>
              <a:rPr/>
              <a:t>will</a:t>
            </a:r>
            <a:r>
              <a:rPr/>
              <a:t> </a:t>
            </a:r>
            <a:r>
              <a:rPr/>
              <a:t>be</a:t>
            </a:r>
            <a:r>
              <a:rPr/>
              <a:t> </a:t>
            </a:r>
            <a:r>
              <a:rPr/>
              <a:t>beneficial.</a:t>
            </a:r>
            <a:r>
              <a:rPr/>
              <a:t>”</a:t>
            </a:r>
            <a:r>
              <a:rPr/>
              <a:t> </a:t>
            </a:r>
            <a:r>
              <a:rPr/>
              <a:t>(quoted</a:t>
            </a:r>
            <a:r>
              <a:rPr/>
              <a:t> </a:t>
            </a:r>
            <a:r>
              <a:rPr/>
              <a:t>from</a:t>
            </a:r>
            <a:r>
              <a:rPr/>
              <a:t> </a:t>
            </a:r>
            <a:r>
              <a:rPr/>
              <a:t>the</a:t>
            </a:r>
            <a:r>
              <a:rPr/>
              <a:t> </a:t>
            </a:r>
            <a:r>
              <a:rPr/>
              <a:t>Wikipedia</a:t>
            </a:r>
            <a:r>
              <a:rPr/>
              <a:t> </a:t>
            </a:r>
            <a:r>
              <a:rPr/>
              <a:t>page</a:t>
            </a:r>
            <a:r>
              <a:rPr/>
              <a:t> </a:t>
            </a:r>
            <a:r>
              <a:rPr/>
              <a:t>on</a:t>
            </a:r>
            <a:r>
              <a:rPr/>
              <a:t> </a:t>
            </a:r>
            <a:r>
              <a:rPr/>
              <a:t>clinical</a:t>
            </a:r>
            <a:r>
              <a:rPr/>
              <a:t> </a:t>
            </a:r>
            <a:r>
              <a:rPr/>
              <a:t>equipoise)</a:t>
            </a:r>
            <a:r>
              <a:rPr/>
              <a:t> </a:t>
            </a:r>
            <a:r>
              <a:rPr/>
              <a:t>This</a:t>
            </a:r>
            <a:r>
              <a:rPr/>
              <a:t> </a:t>
            </a:r>
            <a:r>
              <a:rPr/>
              <a:t>does</a:t>
            </a:r>
            <a:r>
              <a:rPr/>
              <a:t> </a:t>
            </a:r>
            <a:r>
              <a:rPr/>
              <a:t>not</a:t>
            </a:r>
            <a:r>
              <a:rPr/>
              <a:t> </a:t>
            </a:r>
            <a:r>
              <a:rPr/>
              <a:t>imply</a:t>
            </a:r>
            <a:r>
              <a:rPr/>
              <a:t> </a:t>
            </a:r>
            <a:r>
              <a:rPr/>
              <a:t>a</a:t>
            </a:r>
            <a:r>
              <a:rPr/>
              <a:t> </a:t>
            </a:r>
            <a:r>
              <a:rPr/>
              <a:t>perfect</a:t>
            </a:r>
            <a:r>
              <a:rPr/>
              <a:t> </a:t>
            </a:r>
            <a:r>
              <a:rPr/>
              <a:t>balance.</a:t>
            </a:r>
            <a:r>
              <a:rPr/>
              <a:t> </a:t>
            </a:r>
            <a:r>
              <a:rPr/>
              <a:t>Equipoise</a:t>
            </a:r>
            <a:r>
              <a:rPr/>
              <a:t> </a:t>
            </a:r>
            <a:r>
              <a:rPr/>
              <a:t>will</a:t>
            </a:r>
            <a:r>
              <a:rPr/>
              <a:t> </a:t>
            </a:r>
            <a:r>
              <a:rPr/>
              <a:t>help</a:t>
            </a:r>
            <a:r>
              <a:rPr/>
              <a:t> </a:t>
            </a:r>
            <a:r>
              <a:rPr/>
              <a:t>you</a:t>
            </a:r>
            <a:r>
              <a:rPr/>
              <a:t> </a:t>
            </a:r>
            <a:r>
              <a:rPr/>
              <a:t>determine</a:t>
            </a:r>
            <a:r>
              <a:rPr/>
              <a:t> </a:t>
            </a:r>
            <a:r>
              <a:rPr/>
              <a:t>whether</a:t>
            </a:r>
            <a:r>
              <a:rPr/>
              <a:t> </a:t>
            </a:r>
            <a:r>
              <a:rPr/>
              <a:t>use</a:t>
            </a:r>
            <a:r>
              <a:rPr/>
              <a:t> </a:t>
            </a:r>
            <a:r>
              <a:rPr/>
              <a:t>of</a:t>
            </a:r>
            <a:r>
              <a:rPr/>
              <a:t> </a:t>
            </a:r>
            <a:r>
              <a:rPr/>
              <a:t>placebos</a:t>
            </a:r>
            <a:r>
              <a:rPr/>
              <a:t> </a:t>
            </a:r>
            <a:r>
              <a:rPr/>
              <a:t>is</a:t>
            </a:r>
            <a:r>
              <a:rPr/>
              <a:t> </a:t>
            </a:r>
            <a:r>
              <a:rPr/>
              <a:t>acceptable,</a:t>
            </a:r>
            <a:r>
              <a:rPr/>
              <a:t> </a:t>
            </a:r>
            <a:r>
              <a:rPr/>
              <a:t>for</a:t>
            </a:r>
            <a:r>
              <a:rPr/>
              <a:t> </a:t>
            </a:r>
            <a:r>
              <a:rPr/>
              <a:t>example,</a:t>
            </a:r>
            <a:r>
              <a:rPr/>
              <a:t> </a:t>
            </a:r>
            <a:r>
              <a:rPr/>
              <a:t>and</a:t>
            </a:r>
            <a:r>
              <a:rPr/>
              <a:t> </a:t>
            </a:r>
            <a:r>
              <a:rPr/>
              <a:t>there</a:t>
            </a:r>
            <a:r>
              <a:rPr/>
              <a:t> </a:t>
            </a:r>
            <a:r>
              <a:rPr/>
              <a:t>is</a:t>
            </a:r>
            <a:r>
              <a:rPr/>
              <a:t> </a:t>
            </a:r>
            <a:r>
              <a:rPr/>
              <a:t>a</a:t>
            </a:r>
            <a:r>
              <a:rPr/>
              <a:t> </a:t>
            </a:r>
            <a:r>
              <a:rPr/>
              <a:t>lot</a:t>
            </a:r>
            <a:r>
              <a:rPr/>
              <a:t> </a:t>
            </a:r>
            <a:r>
              <a:rPr/>
              <a:t>of</a:t>
            </a:r>
            <a:r>
              <a:rPr/>
              <a:t> </a:t>
            </a:r>
            <a:r>
              <a:rPr/>
              <a:t>debate</a:t>
            </a:r>
            <a:r>
              <a:rPr/>
              <a:t> </a:t>
            </a:r>
            <a:r>
              <a:rPr/>
              <a:t>about</a:t>
            </a:r>
            <a:r>
              <a:rPr/>
              <a:t> </a:t>
            </a:r>
            <a:r>
              <a:rPr/>
              <a:t>placebos.</a:t>
            </a:r>
            <a:r>
              <a:rPr/>
              <a:t> </a:t>
            </a:r>
            <a:r>
              <a:rPr/>
              <a:t>I</a:t>
            </a:r>
            <a:r>
              <a:rPr/>
              <a:t> </a:t>
            </a:r>
            <a:r>
              <a:rPr/>
              <a:t>can’t</a:t>
            </a:r>
            <a:r>
              <a:rPr/>
              <a:t> </a:t>
            </a:r>
            <a:r>
              <a:rPr/>
              <a:t>share</a:t>
            </a:r>
            <a:r>
              <a:rPr/>
              <a:t> </a:t>
            </a:r>
            <a:r>
              <a:rPr/>
              <a:t>all</a:t>
            </a:r>
            <a:r>
              <a:rPr/>
              <a:t> </a:t>
            </a:r>
            <a:r>
              <a:rPr/>
              <a:t>the</a:t>
            </a:r>
            <a:r>
              <a:rPr/>
              <a:t> </a:t>
            </a:r>
            <a:r>
              <a:rPr/>
              <a:t>details</a:t>
            </a:r>
            <a:r>
              <a:rPr/>
              <a:t> </a:t>
            </a:r>
            <a:r>
              <a:rPr/>
              <a:t>of</a:t>
            </a:r>
            <a:r>
              <a:rPr/>
              <a:t> </a:t>
            </a:r>
            <a:r>
              <a:rPr/>
              <a:t>this</a:t>
            </a:r>
            <a:r>
              <a:rPr/>
              <a:t> </a:t>
            </a:r>
            <a:r>
              <a:rPr/>
              <a:t>area</a:t>
            </a:r>
            <a:r>
              <a:rPr/>
              <a:t> </a:t>
            </a:r>
            <a:r>
              <a:rPr/>
              <a:t>today,</a:t>
            </a:r>
            <a:r>
              <a:rPr/>
              <a:t> </a:t>
            </a:r>
            <a:r>
              <a:rPr/>
              <a:t>but</a:t>
            </a:r>
            <a:r>
              <a:rPr/>
              <a:t> </a:t>
            </a:r>
            <a:r>
              <a:rPr/>
              <a:t>ask</a:t>
            </a:r>
            <a:r>
              <a:rPr/>
              <a:t> </a:t>
            </a:r>
            <a:r>
              <a:rPr/>
              <a:t>me</a:t>
            </a:r>
            <a:r>
              <a:rPr/>
              <a:t> </a:t>
            </a:r>
            <a:r>
              <a:rPr/>
              <a:t>if</a:t>
            </a:r>
            <a:r>
              <a:rPr/>
              <a:t> </a:t>
            </a:r>
            <a:r>
              <a:rPr/>
              <a:t>you</a:t>
            </a:r>
            <a:r>
              <a:rPr/>
              <a:t> </a:t>
            </a:r>
            <a:r>
              <a:rPr/>
              <a:t>are</a:t>
            </a:r>
            <a:r>
              <a:rPr/>
              <a:t> </a:t>
            </a:r>
            <a:r>
              <a:rPr/>
              <a:t>curious</a:t>
            </a:r>
            <a:r>
              <a:rPr/>
              <a:t> </a:t>
            </a:r>
            <a:r>
              <a:rPr/>
              <a:t>about</a:t>
            </a:r>
            <a:r>
              <a:rPr/>
              <a:t> </a:t>
            </a:r>
            <a:r>
              <a:rPr/>
              <a:t>anything</a:t>
            </a:r>
            <a:r>
              <a:rPr/>
              <a:t> </a:t>
            </a:r>
            <a:r>
              <a:rPr/>
              <a:t>involving</a:t>
            </a:r>
            <a:r>
              <a:rPr/>
              <a:t> </a:t>
            </a:r>
            <a:r>
              <a:rPr/>
              <a:t>equipoise</a:t>
            </a:r>
            <a:r>
              <a:rPr/>
              <a:t> </a:t>
            </a:r>
            <a:r>
              <a:rPr/>
              <a:t>or</a:t>
            </a:r>
            <a:r>
              <a:rPr/>
              <a:t> </a:t>
            </a:r>
            <a:r>
              <a:rPr/>
              <a:t>placebos,</a:t>
            </a:r>
            <a:r>
              <a:rPr/>
              <a:t> </a:t>
            </a:r>
            <a:r>
              <a:rPr/>
              <a:t>as</a:t>
            </a:r>
            <a:r>
              <a:rPr/>
              <a:t> </a:t>
            </a:r>
            <a:r>
              <a:rPr/>
              <a:t>I</a:t>
            </a:r>
            <a:r>
              <a:rPr/>
              <a:t> </a:t>
            </a:r>
            <a:r>
              <a:rPr/>
              <a:t>have</a:t>
            </a:r>
            <a:r>
              <a:rPr/>
              <a:t> </a:t>
            </a:r>
            <a:r>
              <a:rPr/>
              <a:t>written</a:t>
            </a:r>
            <a:r>
              <a:rPr/>
              <a:t> </a:t>
            </a:r>
            <a:r>
              <a:rPr/>
              <a:t>a</a:t>
            </a:r>
            <a:r>
              <a:rPr/>
              <a:t> </a:t>
            </a:r>
            <a:r>
              <a:rPr/>
              <a:t>lot</a:t>
            </a:r>
            <a:r>
              <a:rPr/>
              <a:t> </a:t>
            </a:r>
            <a:r>
              <a:rPr/>
              <a:t>about</a:t>
            </a:r>
            <a:r>
              <a:rPr/>
              <a:t> </a:t>
            </a:r>
            <a:r>
              <a:rPr/>
              <a:t>this</a:t>
            </a:r>
            <a:r>
              <a:rPr/>
              <a:t> </a:t>
            </a:r>
            <a:r>
              <a:rPr/>
              <a:t>on</a:t>
            </a:r>
            <a:r>
              <a:rPr/>
              <a:t> </a:t>
            </a:r>
            <a:r>
              <a:rPr/>
              <a:t>my</a:t>
            </a:r>
            <a:r>
              <a:rPr/>
              <a:t> </a:t>
            </a:r>
            <a:r>
              <a:rPr/>
              <a:t>website</a:t>
            </a:r>
            <a:r>
              <a:rPr/>
              <a:t> </a:t>
            </a:r>
            <a:r>
              <a:rPr/>
              <a:t>and</a:t>
            </a:r>
            <a:r>
              <a:rPr/>
              <a:t> </a:t>
            </a:r>
            <a:r>
              <a:rPr/>
              <a:t>blog.</a:t>
            </a:r>
          </a:p>
          <a:p>
            <a:pPr lvl="0" marL="0" indent="0">
              <a:buNone/>
            </a:pPr>
          </a:p>
          <a:p>
            <a:pPr lvl="0" marL="0" indent="0">
              <a:buNone/>
            </a:pPr>
            <a:r>
              <a:rPr/>
              <a:t>If</a:t>
            </a:r>
            <a:r>
              <a:rPr/>
              <a:t> </a:t>
            </a:r>
            <a:r>
              <a:rPr/>
              <a:t>you</a:t>
            </a:r>
            <a:r>
              <a:rPr/>
              <a:t> </a:t>
            </a:r>
            <a:r>
              <a:rPr/>
              <a:t>can’t</a:t>
            </a:r>
            <a:r>
              <a:rPr/>
              <a:t> </a:t>
            </a:r>
            <a:r>
              <a:rPr/>
              <a:t>deny</a:t>
            </a:r>
            <a:r>
              <a:rPr/>
              <a:t> </a:t>
            </a:r>
            <a:r>
              <a:rPr/>
              <a:t>a</a:t>
            </a:r>
            <a:r>
              <a:rPr/>
              <a:t> </a:t>
            </a:r>
            <a:r>
              <a:rPr/>
              <a:t>well-established</a:t>
            </a:r>
            <a:r>
              <a:rPr/>
              <a:t> </a:t>
            </a:r>
            <a:r>
              <a:rPr/>
              <a:t>treatment</a:t>
            </a:r>
            <a:r>
              <a:rPr/>
              <a:t> </a:t>
            </a:r>
            <a:r>
              <a:rPr/>
              <a:t>to</a:t>
            </a:r>
            <a:r>
              <a:rPr/>
              <a:t> </a:t>
            </a:r>
            <a:r>
              <a:rPr/>
              <a:t>your</a:t>
            </a:r>
            <a:r>
              <a:rPr/>
              <a:t> </a:t>
            </a:r>
            <a:r>
              <a:rPr/>
              <a:t>control</a:t>
            </a:r>
            <a:r>
              <a:rPr/>
              <a:t> </a:t>
            </a:r>
            <a:r>
              <a:rPr/>
              <a:t>arm,</a:t>
            </a:r>
            <a:r>
              <a:rPr/>
              <a:t> </a:t>
            </a:r>
            <a:r>
              <a:rPr/>
              <a:t>then</a:t>
            </a:r>
            <a:r>
              <a:rPr/>
              <a:t> </a:t>
            </a:r>
            <a:r>
              <a:rPr/>
              <a:t>sometimes</a:t>
            </a:r>
            <a:r>
              <a:rPr/>
              <a:t> </a:t>
            </a:r>
            <a:r>
              <a:rPr/>
              <a:t>(but</a:t>
            </a:r>
            <a:r>
              <a:rPr/>
              <a:t> </a:t>
            </a:r>
            <a:r>
              <a:rPr/>
              <a:t>only</a:t>
            </a:r>
            <a:r>
              <a:rPr/>
              <a:t> </a:t>
            </a:r>
            <a:r>
              <a:rPr/>
              <a:t>sometimes)</a:t>
            </a:r>
            <a:r>
              <a:rPr/>
              <a:t> </a:t>
            </a:r>
            <a:r>
              <a:rPr/>
              <a:t>you</a:t>
            </a:r>
            <a:r>
              <a:rPr/>
              <a:t> </a:t>
            </a:r>
            <a:r>
              <a:rPr/>
              <a:t>can</a:t>
            </a:r>
            <a:r>
              <a:rPr/>
              <a:t> </a:t>
            </a:r>
            <a:r>
              <a:rPr/>
              <a:t>offer</a:t>
            </a:r>
            <a:r>
              <a:rPr/>
              <a:t> </a:t>
            </a:r>
            <a:r>
              <a:rPr/>
              <a:t>a</a:t>
            </a:r>
            <a:r>
              <a:rPr/>
              <a:t> </a:t>
            </a:r>
            <a:r>
              <a:rPr/>
              <a:t>waiting</a:t>
            </a:r>
            <a:r>
              <a:rPr/>
              <a:t> </a:t>
            </a:r>
            <a:r>
              <a:rPr/>
              <a:t>list</a:t>
            </a:r>
            <a:r>
              <a:rPr/>
              <a:t> </a:t>
            </a:r>
            <a:r>
              <a:rPr/>
              <a:t>control</a:t>
            </a:r>
            <a:r>
              <a:rPr/>
              <a:t> </a:t>
            </a:r>
            <a:r>
              <a:rPr/>
              <a:t>group.</a:t>
            </a:r>
            <a:r>
              <a:rPr/>
              <a:t> </a:t>
            </a:r>
            <a:r>
              <a:rPr/>
              <a:t>Everybody</a:t>
            </a:r>
            <a:r>
              <a:rPr/>
              <a:t> </a:t>
            </a:r>
            <a:r>
              <a:rPr/>
              <a:t>gets</a:t>
            </a:r>
            <a:r>
              <a:rPr/>
              <a:t> </a:t>
            </a:r>
            <a:r>
              <a:rPr/>
              <a:t>the</a:t>
            </a:r>
            <a:r>
              <a:rPr/>
              <a:t> </a:t>
            </a:r>
            <a:r>
              <a:rPr/>
              <a:t>treatment,</a:t>
            </a:r>
            <a:r>
              <a:rPr/>
              <a:t> </a:t>
            </a:r>
            <a:r>
              <a:rPr/>
              <a:t>but</a:t>
            </a:r>
            <a:r>
              <a:rPr/>
              <a:t> </a:t>
            </a:r>
            <a:r>
              <a:rPr/>
              <a:t>a</a:t>
            </a:r>
            <a:r>
              <a:rPr/>
              <a:t> </a:t>
            </a:r>
            <a:r>
              <a:rPr/>
              <a:t>randomly</a:t>
            </a:r>
            <a:r>
              <a:rPr/>
              <a:t> </a:t>
            </a:r>
            <a:r>
              <a:rPr/>
              <a:t>selected</a:t>
            </a:r>
            <a:r>
              <a:rPr/>
              <a:t> </a:t>
            </a:r>
            <a:r>
              <a:rPr/>
              <a:t>number</a:t>
            </a:r>
            <a:r>
              <a:rPr/>
              <a:t> </a:t>
            </a:r>
            <a:r>
              <a:rPr/>
              <a:t>of</a:t>
            </a:r>
            <a:r>
              <a:rPr/>
              <a:t> </a:t>
            </a:r>
            <a:r>
              <a:rPr/>
              <a:t>patients</a:t>
            </a:r>
            <a:r>
              <a:rPr/>
              <a:t> </a:t>
            </a:r>
            <a:r>
              <a:rPr/>
              <a:t>have</a:t>
            </a:r>
            <a:r>
              <a:rPr/>
              <a:t> </a:t>
            </a:r>
            <a:r>
              <a:rPr/>
              <a:t>to</a:t>
            </a:r>
            <a:r>
              <a:rPr/>
              <a:t> </a:t>
            </a:r>
            <a:r>
              <a:rPr/>
              <a:t>wait</a:t>
            </a:r>
            <a:r>
              <a:rPr/>
              <a:t> </a:t>
            </a:r>
            <a:r>
              <a:rPr/>
              <a:t>a</a:t>
            </a:r>
            <a:r>
              <a:rPr/>
              <a:t> </a:t>
            </a:r>
            <a:r>
              <a:rPr/>
              <a:t>certain</a:t>
            </a:r>
            <a:r>
              <a:rPr/>
              <a:t> </a:t>
            </a:r>
            <a:r>
              <a:rPr/>
              <a:t>amount</a:t>
            </a:r>
            <a:r>
              <a:rPr/>
              <a:t> </a:t>
            </a:r>
            <a:r>
              <a:rPr/>
              <a:t>of</a:t>
            </a:r>
            <a:r>
              <a:rPr/>
              <a:t> </a:t>
            </a:r>
            <a:r>
              <a:rPr/>
              <a:t>time</a:t>
            </a:r>
            <a:r>
              <a:rPr/>
              <a:t> </a:t>
            </a:r>
            <a:r>
              <a:rPr/>
              <a:t>before</a:t>
            </a:r>
            <a:r>
              <a:rPr/>
              <a:t> </a:t>
            </a:r>
            <a:r>
              <a:rPr/>
              <a:t>receiveing</a:t>
            </a:r>
            <a:r>
              <a:rPr/>
              <a:t> </a:t>
            </a:r>
            <a:r>
              <a:rPr/>
              <a:t>the</a:t>
            </a:r>
            <a:r>
              <a:rPr/>
              <a:t> </a:t>
            </a:r>
            <a:r>
              <a:rPr/>
              <a:t>treatment.</a:t>
            </a:r>
            <a:r>
              <a:rPr/>
              <a:t> </a:t>
            </a:r>
            <a:r>
              <a:rPr/>
              <a:t>Also,</a:t>
            </a:r>
            <a:r>
              <a:rPr/>
              <a:t> </a:t>
            </a:r>
            <a:r>
              <a:rPr/>
              <a:t>you</a:t>
            </a:r>
            <a:r>
              <a:rPr/>
              <a:t> </a:t>
            </a:r>
            <a:r>
              <a:rPr/>
              <a:t>can</a:t>
            </a:r>
            <a:r>
              <a:rPr/>
              <a:t> </a:t>
            </a:r>
            <a:r>
              <a:rPr/>
              <a:t>fashion</a:t>
            </a:r>
            <a:r>
              <a:rPr/>
              <a:t> </a:t>
            </a:r>
            <a:r>
              <a:rPr/>
              <a:t>your</a:t>
            </a:r>
            <a:r>
              <a:rPr/>
              <a:t> </a:t>
            </a:r>
            <a:r>
              <a:rPr/>
              <a:t>trial</a:t>
            </a:r>
            <a:r>
              <a:rPr/>
              <a:t> </a:t>
            </a:r>
            <a:r>
              <a:rPr/>
              <a:t>as</a:t>
            </a:r>
            <a:r>
              <a:rPr/>
              <a:t> </a:t>
            </a:r>
            <a:r>
              <a:rPr/>
              <a:t>an</a:t>
            </a:r>
            <a:r>
              <a:rPr/>
              <a:t> </a:t>
            </a:r>
            <a:r>
              <a:rPr/>
              <a:t>add-on</a:t>
            </a:r>
            <a:r>
              <a:rPr/>
              <a:t> </a:t>
            </a:r>
            <a:r>
              <a:rPr/>
              <a:t>design.</a:t>
            </a:r>
            <a:r>
              <a:rPr/>
              <a:t> </a:t>
            </a:r>
            <a:r>
              <a:rPr/>
              <a:t>Everybody</a:t>
            </a:r>
            <a:r>
              <a:rPr/>
              <a:t> </a:t>
            </a:r>
            <a:r>
              <a:rPr/>
              <a:t>gets</a:t>
            </a:r>
            <a:r>
              <a:rPr/>
              <a:t> </a:t>
            </a:r>
            <a:r>
              <a:rPr/>
              <a:t>the</a:t>
            </a:r>
            <a:r>
              <a:rPr/>
              <a:t> </a:t>
            </a:r>
            <a:r>
              <a:rPr/>
              <a:t>best</a:t>
            </a:r>
            <a:r>
              <a:rPr/>
              <a:t> </a:t>
            </a:r>
            <a:r>
              <a:rPr/>
              <a:t>known</a:t>
            </a:r>
            <a:r>
              <a:rPr/>
              <a:t> </a:t>
            </a:r>
            <a:r>
              <a:rPr/>
              <a:t>available</a:t>
            </a:r>
            <a:r>
              <a:rPr/>
              <a:t> </a:t>
            </a:r>
            <a:r>
              <a:rPr/>
              <a:t>therapy,</a:t>
            </a:r>
            <a:r>
              <a:rPr/>
              <a:t> </a:t>
            </a:r>
            <a:r>
              <a:rPr/>
              <a:t>but</a:t>
            </a:r>
            <a:r>
              <a:rPr/>
              <a:t> </a:t>
            </a:r>
            <a:r>
              <a:rPr/>
              <a:t>some</a:t>
            </a:r>
            <a:r>
              <a:rPr/>
              <a:t> </a:t>
            </a:r>
            <a:r>
              <a:rPr/>
              <a:t>get</a:t>
            </a:r>
            <a:r>
              <a:rPr/>
              <a:t> </a:t>
            </a:r>
            <a:r>
              <a:rPr/>
              <a:t>a</a:t>
            </a:r>
            <a:r>
              <a:rPr/>
              <a:t> </a:t>
            </a:r>
            <a:r>
              <a:rPr/>
              <a:t>new,</a:t>
            </a:r>
            <a:r>
              <a:rPr/>
              <a:t> </a:t>
            </a:r>
            <a:r>
              <a:rPr/>
              <a:t>but</a:t>
            </a:r>
            <a:r>
              <a:rPr/>
              <a:t> </a:t>
            </a:r>
            <a:r>
              <a:rPr/>
              <a:t>unproven,</a:t>
            </a:r>
            <a:r>
              <a:rPr/>
              <a:t> </a:t>
            </a:r>
            <a:r>
              <a:rPr/>
              <a:t>therapy</a:t>
            </a:r>
            <a:r>
              <a:rPr/>
              <a:t> </a:t>
            </a:r>
            <a:r>
              <a:rPr/>
              <a:t>and</a:t>
            </a:r>
            <a:r>
              <a:rPr/>
              <a:t> </a:t>
            </a:r>
            <a:r>
              <a:rPr/>
              <a:t>others</a:t>
            </a:r>
            <a:r>
              <a:rPr/>
              <a:t> </a:t>
            </a:r>
            <a:r>
              <a:rPr/>
              <a:t>get</a:t>
            </a:r>
            <a:r>
              <a:rPr/>
              <a:t> </a:t>
            </a:r>
            <a:r>
              <a:rPr/>
              <a:t>a</a:t>
            </a:r>
            <a:r>
              <a:rPr/>
              <a:t> </a:t>
            </a:r>
            <a:r>
              <a:rPr/>
              <a:t>placebo</a:t>
            </a:r>
            <a:r>
              <a:rPr/>
              <a:t> </a:t>
            </a:r>
            <a:r>
              <a:rPr/>
              <a:t>in</a:t>
            </a:r>
            <a:r>
              <a:rPr/>
              <a:t> </a:t>
            </a:r>
            <a:r>
              <a:rPr/>
              <a:t>place</a:t>
            </a:r>
            <a:r>
              <a:rPr/>
              <a:t> </a:t>
            </a:r>
            <a:r>
              <a:rPr/>
              <a:t>of</a:t>
            </a:r>
            <a:r>
              <a:rPr/>
              <a:t> </a:t>
            </a:r>
            <a:r>
              <a:rPr/>
              <a:t>the</a:t>
            </a:r>
            <a:r>
              <a:rPr/>
              <a:t> </a:t>
            </a:r>
            <a:r>
              <a:rPr/>
              <a:t>therapy.</a:t>
            </a:r>
          </a:p>
          <a:p>
            <a:pPr lvl="0" marL="0" indent="0">
              <a:buNone/>
            </a:pPr>
          </a:p>
          <a:p>
            <a:pPr lvl="0" marL="0" indent="0">
              <a:buNone/>
            </a:pPr>
            <a:r>
              <a:rPr/>
              <a:t>Deception</a:t>
            </a:r>
            <a:r>
              <a:rPr/>
              <a:t> </a:t>
            </a:r>
            <a:r>
              <a:rPr/>
              <a:t>is</a:t>
            </a:r>
            <a:r>
              <a:rPr/>
              <a:t> </a:t>
            </a:r>
            <a:r>
              <a:rPr/>
              <a:t>part</a:t>
            </a:r>
            <a:r>
              <a:rPr/>
              <a:t> </a:t>
            </a:r>
            <a:r>
              <a:rPr/>
              <a:t>of</a:t>
            </a:r>
            <a:r>
              <a:rPr/>
              <a:t> </a:t>
            </a:r>
            <a:r>
              <a:rPr/>
              <a:t>many</a:t>
            </a:r>
            <a:r>
              <a:rPr/>
              <a:t> </a:t>
            </a:r>
            <a:r>
              <a:rPr/>
              <a:t>research</a:t>
            </a:r>
            <a:r>
              <a:rPr/>
              <a:t> </a:t>
            </a:r>
            <a:r>
              <a:rPr/>
              <a:t>studies,</a:t>
            </a:r>
            <a:r>
              <a:rPr/>
              <a:t> </a:t>
            </a:r>
            <a:r>
              <a:rPr/>
              <a:t>especially</a:t>
            </a:r>
            <a:r>
              <a:rPr/>
              <a:t> </a:t>
            </a:r>
            <a:r>
              <a:rPr/>
              <a:t>in</a:t>
            </a:r>
            <a:r>
              <a:rPr/>
              <a:t> </a:t>
            </a:r>
            <a:r>
              <a:rPr/>
              <a:t>Psychology,</a:t>
            </a:r>
            <a:r>
              <a:rPr/>
              <a:t> </a:t>
            </a:r>
            <a:r>
              <a:rPr/>
              <a:t>but</a:t>
            </a:r>
            <a:r>
              <a:rPr/>
              <a:t> </a:t>
            </a:r>
            <a:r>
              <a:rPr/>
              <a:t>it</a:t>
            </a:r>
            <a:r>
              <a:rPr/>
              <a:t> </a:t>
            </a:r>
            <a:r>
              <a:rPr/>
              <a:t>needs</a:t>
            </a:r>
            <a:r>
              <a:rPr/>
              <a:t> </a:t>
            </a:r>
            <a:r>
              <a:rPr/>
              <a:t>to</a:t>
            </a:r>
            <a:r>
              <a:rPr/>
              <a:t> </a:t>
            </a:r>
            <a:r>
              <a:rPr/>
              <a:t>be</a:t>
            </a:r>
            <a:r>
              <a:rPr/>
              <a:t> </a:t>
            </a:r>
            <a:r>
              <a:rPr/>
              <a:t>done</a:t>
            </a:r>
            <a:r>
              <a:rPr/>
              <a:t> </a:t>
            </a:r>
            <a:r>
              <a:rPr/>
              <a:t>carefully.</a:t>
            </a:r>
            <a:r>
              <a:rPr/>
              <a:t> </a:t>
            </a:r>
            <a:r>
              <a:rPr/>
              <a:t>You</a:t>
            </a:r>
            <a:r>
              <a:rPr/>
              <a:t> </a:t>
            </a:r>
            <a:r>
              <a:rPr/>
              <a:t>can</a:t>
            </a:r>
            <a:r>
              <a:rPr/>
              <a:t> </a:t>
            </a:r>
            <a:r>
              <a:rPr/>
              <a:t>deceive</a:t>
            </a:r>
            <a:r>
              <a:rPr/>
              <a:t> </a:t>
            </a:r>
            <a:r>
              <a:rPr/>
              <a:t>people</a:t>
            </a:r>
            <a:r>
              <a:rPr/>
              <a:t> </a:t>
            </a:r>
            <a:r>
              <a:rPr/>
              <a:t>about</a:t>
            </a:r>
            <a:r>
              <a:rPr/>
              <a:t> </a:t>
            </a:r>
            <a:r>
              <a:rPr/>
              <a:t>the</a:t>
            </a:r>
            <a:r>
              <a:rPr/>
              <a:t> </a:t>
            </a:r>
            <a:r>
              <a:rPr/>
              <a:t>purpose</a:t>
            </a:r>
            <a:r>
              <a:rPr/>
              <a:t> </a:t>
            </a:r>
            <a:r>
              <a:rPr/>
              <a:t>of</a:t>
            </a:r>
            <a:r>
              <a:rPr/>
              <a:t> </a:t>
            </a:r>
            <a:r>
              <a:rPr/>
              <a:t>a</a:t>
            </a:r>
            <a:r>
              <a:rPr/>
              <a:t> </a:t>
            </a:r>
            <a:r>
              <a:rPr/>
              <a:t>research</a:t>
            </a:r>
            <a:r>
              <a:rPr/>
              <a:t> </a:t>
            </a:r>
            <a:r>
              <a:rPr/>
              <a:t>study</a:t>
            </a:r>
            <a:r>
              <a:rPr/>
              <a:t> </a:t>
            </a:r>
            <a:r>
              <a:rPr/>
              <a:t>if</a:t>
            </a:r>
            <a:r>
              <a:rPr/>
              <a:t> </a:t>
            </a:r>
            <a:r>
              <a:rPr/>
              <a:t>their</a:t>
            </a:r>
            <a:r>
              <a:rPr/>
              <a:t> </a:t>
            </a:r>
            <a:r>
              <a:rPr/>
              <a:t>knowledge</a:t>
            </a:r>
            <a:r>
              <a:rPr/>
              <a:t> </a:t>
            </a:r>
            <a:r>
              <a:rPr/>
              <a:t>about</a:t>
            </a:r>
            <a:r>
              <a:rPr/>
              <a:t> </a:t>
            </a:r>
            <a:r>
              <a:rPr/>
              <a:t>the</a:t>
            </a:r>
            <a:r>
              <a:rPr/>
              <a:t> </a:t>
            </a:r>
            <a:r>
              <a:rPr/>
              <a:t>purpose</a:t>
            </a:r>
            <a:r>
              <a:rPr/>
              <a:t> </a:t>
            </a:r>
            <a:r>
              <a:rPr/>
              <a:t>would</a:t>
            </a:r>
            <a:r>
              <a:rPr/>
              <a:t> </a:t>
            </a:r>
            <a:r>
              <a:rPr/>
              <a:t>change</a:t>
            </a:r>
            <a:r>
              <a:rPr/>
              <a:t> </a:t>
            </a:r>
            <a:r>
              <a:rPr/>
              <a:t>their</a:t>
            </a:r>
            <a:r>
              <a:rPr/>
              <a:t> </a:t>
            </a:r>
            <a:r>
              <a:rPr/>
              <a:t>behavior</a:t>
            </a:r>
            <a:r>
              <a:rPr/>
              <a:t> </a:t>
            </a:r>
            <a:r>
              <a:rPr/>
              <a:t>in</a:t>
            </a:r>
            <a:r>
              <a:rPr/>
              <a:t> </a:t>
            </a:r>
            <a:r>
              <a:rPr/>
              <a:t>a</a:t>
            </a:r>
            <a:r>
              <a:rPr/>
              <a:t> </a:t>
            </a:r>
            <a:r>
              <a:rPr/>
              <a:t>way</a:t>
            </a:r>
            <a:r>
              <a:rPr/>
              <a:t> </a:t>
            </a:r>
            <a:r>
              <a:rPr/>
              <a:t>that</a:t>
            </a:r>
            <a:r>
              <a:rPr/>
              <a:t> </a:t>
            </a:r>
            <a:r>
              <a:rPr/>
              <a:t>would</a:t>
            </a:r>
            <a:r>
              <a:rPr/>
              <a:t> </a:t>
            </a:r>
            <a:r>
              <a:rPr/>
              <a:t>invalidate</a:t>
            </a:r>
            <a:r>
              <a:rPr/>
              <a:t> </a:t>
            </a:r>
            <a:r>
              <a:rPr/>
              <a:t>the</a:t>
            </a:r>
            <a:r>
              <a:rPr/>
              <a:t> </a:t>
            </a:r>
            <a:r>
              <a:rPr/>
              <a:t>research.</a:t>
            </a:r>
            <a:r>
              <a:rPr/>
              <a:t> </a:t>
            </a:r>
            <a:r>
              <a:rPr/>
              <a:t>If</a:t>
            </a:r>
            <a:r>
              <a:rPr/>
              <a:t> </a:t>
            </a:r>
            <a:r>
              <a:rPr/>
              <a:t>you</a:t>
            </a:r>
            <a:r>
              <a:rPr/>
              <a:t> </a:t>
            </a:r>
            <a:r>
              <a:rPr/>
              <a:t>use</a:t>
            </a:r>
            <a:r>
              <a:rPr/>
              <a:t> </a:t>
            </a:r>
            <a:r>
              <a:rPr/>
              <a:t>deception</a:t>
            </a:r>
            <a:r>
              <a:rPr/>
              <a:t> </a:t>
            </a:r>
            <a:r>
              <a:rPr/>
              <a:t>in</a:t>
            </a:r>
            <a:r>
              <a:rPr/>
              <a:t> </a:t>
            </a:r>
            <a:r>
              <a:rPr/>
              <a:t>a</a:t>
            </a:r>
            <a:r>
              <a:rPr/>
              <a:t> </a:t>
            </a:r>
            <a:r>
              <a:rPr/>
              <a:t>study,</a:t>
            </a:r>
            <a:r>
              <a:rPr/>
              <a:t> </a:t>
            </a:r>
            <a:r>
              <a:rPr/>
              <a:t>you</a:t>
            </a:r>
            <a:r>
              <a:rPr/>
              <a:t> </a:t>
            </a:r>
            <a:r>
              <a:rPr/>
              <a:t>have</a:t>
            </a:r>
            <a:r>
              <a:rPr/>
              <a:t> </a:t>
            </a:r>
            <a:r>
              <a:rPr/>
              <a:t>to</a:t>
            </a:r>
            <a:r>
              <a:rPr/>
              <a:t> </a:t>
            </a:r>
            <a:r>
              <a:rPr/>
              <a:t>“</a:t>
            </a:r>
            <a:r>
              <a:rPr/>
              <a:t>fess</a:t>
            </a:r>
            <a:r>
              <a:rPr/>
              <a:t> </a:t>
            </a:r>
            <a:r>
              <a:rPr/>
              <a:t>up</a:t>
            </a:r>
            <a:r>
              <a:rPr/>
              <a:t>”</a:t>
            </a:r>
            <a:r>
              <a:rPr/>
              <a:t> </a:t>
            </a:r>
            <a:r>
              <a:rPr/>
              <a:t>during</a:t>
            </a:r>
            <a:r>
              <a:rPr/>
              <a:t> </a:t>
            </a:r>
            <a:r>
              <a:rPr/>
              <a:t>a</a:t>
            </a:r>
            <a:r>
              <a:rPr/>
              <a:t> </a:t>
            </a:r>
            <a:r>
              <a:rPr/>
              <a:t>debriefing</a:t>
            </a:r>
            <a:r>
              <a:rPr/>
              <a:t> </a:t>
            </a:r>
            <a:r>
              <a:rPr/>
              <a:t>session</a:t>
            </a:r>
            <a:r>
              <a:rPr/>
              <a:t> </a:t>
            </a:r>
            <a:r>
              <a:rPr/>
              <a:t>after</a:t>
            </a:r>
            <a:r>
              <a:rPr/>
              <a:t> </a:t>
            </a:r>
            <a:r>
              <a:rPr/>
              <a:t>the</a:t>
            </a:r>
            <a:r>
              <a:rPr/>
              <a:t> </a:t>
            </a:r>
            <a:r>
              <a:rPr/>
              <a:t>research</a:t>
            </a:r>
            <a:r>
              <a:rPr/>
              <a:t> </a:t>
            </a:r>
            <a:r>
              <a:rPr/>
              <a:t>is</a:t>
            </a:r>
            <a:r>
              <a:rPr/>
              <a:t> </a:t>
            </a:r>
            <a:r>
              <a:rPr/>
              <a:t>done.</a:t>
            </a:r>
            <a:r>
              <a:rPr/>
              <a:t> </a:t>
            </a:r>
            <a:r>
              <a:rPr/>
              <a:t>You</a:t>
            </a:r>
            <a:r>
              <a:rPr/>
              <a:t> </a:t>
            </a:r>
            <a:r>
              <a:rPr/>
              <a:t>can</a:t>
            </a:r>
            <a:r>
              <a:rPr/>
              <a:t> </a:t>
            </a:r>
            <a:r>
              <a:rPr/>
              <a:t>never</a:t>
            </a:r>
            <a:r>
              <a:rPr/>
              <a:t> </a:t>
            </a:r>
            <a:r>
              <a:rPr/>
              <a:t>deceive</a:t>
            </a:r>
            <a:r>
              <a:rPr/>
              <a:t> </a:t>
            </a:r>
            <a:r>
              <a:rPr/>
              <a:t>a</a:t>
            </a:r>
            <a:r>
              <a:rPr/>
              <a:t> </a:t>
            </a:r>
            <a:r>
              <a:rPr/>
              <a:t>research</a:t>
            </a:r>
            <a:r>
              <a:rPr/>
              <a:t> </a:t>
            </a:r>
            <a:r>
              <a:rPr/>
              <a:t>subject</a:t>
            </a:r>
            <a:r>
              <a:rPr/>
              <a:t> </a:t>
            </a:r>
            <a:r>
              <a:rPr/>
              <a:t>about</a:t>
            </a:r>
            <a:r>
              <a:rPr/>
              <a:t> </a:t>
            </a:r>
            <a:r>
              <a:rPr/>
              <a:t>the</a:t>
            </a:r>
            <a:r>
              <a:rPr/>
              <a:t> </a:t>
            </a:r>
            <a:r>
              <a:rPr/>
              <a:t>risks</a:t>
            </a:r>
            <a:r>
              <a:rPr/>
              <a:t> </a:t>
            </a:r>
            <a:r>
              <a:rPr/>
              <a:t>of</a:t>
            </a:r>
            <a:r>
              <a:rPr/>
              <a:t> </a:t>
            </a:r>
            <a:r>
              <a:rPr/>
              <a:t>the</a:t>
            </a:r>
            <a:r>
              <a:rPr/>
              <a:t> </a:t>
            </a:r>
            <a:r>
              <a:rPr/>
              <a:t>research.</a:t>
            </a:r>
          </a:p>
          <a:p>
            <a:pPr lvl="0" marL="0" indent="0">
              <a:buNone/>
            </a:pPr>
          </a:p>
          <a:p>
            <a:pPr lvl="0" marL="0" indent="0">
              <a:buNone/>
            </a:pPr>
            <a:r>
              <a:rPr/>
              <a:t>Privacy</a:t>
            </a:r>
            <a:r>
              <a:rPr/>
              <a:t> </a:t>
            </a:r>
            <a:r>
              <a:rPr/>
              <a:t>violations</a:t>
            </a:r>
            <a:r>
              <a:rPr/>
              <a:t> </a:t>
            </a:r>
            <a:r>
              <a:rPr/>
              <a:t>are</a:t>
            </a:r>
            <a:r>
              <a:rPr/>
              <a:t> </a:t>
            </a:r>
            <a:r>
              <a:rPr/>
              <a:t>a</a:t>
            </a:r>
            <a:r>
              <a:rPr/>
              <a:t> </a:t>
            </a:r>
            <a:r>
              <a:rPr/>
              <a:t>big</a:t>
            </a:r>
            <a:r>
              <a:rPr/>
              <a:t> </a:t>
            </a:r>
            <a:r>
              <a:rPr/>
              <a:t>and</a:t>
            </a:r>
            <a:r>
              <a:rPr/>
              <a:t> </a:t>
            </a:r>
            <a:r>
              <a:rPr/>
              <a:t>growing</a:t>
            </a:r>
            <a:r>
              <a:rPr/>
              <a:t> </a:t>
            </a:r>
            <a:r>
              <a:rPr/>
              <a:t>concern</a:t>
            </a:r>
            <a:r>
              <a:rPr/>
              <a:t> </a:t>
            </a:r>
            <a:r>
              <a:rPr/>
              <a:t>in</a:t>
            </a:r>
            <a:r>
              <a:rPr/>
              <a:t> </a:t>
            </a:r>
            <a:r>
              <a:rPr/>
              <a:t>research.</a:t>
            </a:r>
            <a:r>
              <a:rPr/>
              <a:t> </a:t>
            </a:r>
            <a:r>
              <a:rPr/>
              <a:t>You</a:t>
            </a:r>
            <a:r>
              <a:rPr/>
              <a:t> </a:t>
            </a:r>
            <a:r>
              <a:rPr/>
              <a:t>should</a:t>
            </a:r>
            <a:r>
              <a:rPr/>
              <a:t> </a:t>
            </a:r>
            <a:r>
              <a:rPr/>
              <a:t>try</a:t>
            </a:r>
            <a:r>
              <a:rPr/>
              <a:t> </a:t>
            </a:r>
            <a:r>
              <a:rPr/>
              <a:t>to</a:t>
            </a:r>
            <a:r>
              <a:rPr/>
              <a:t> </a:t>
            </a:r>
            <a:r>
              <a:rPr/>
              <a:t>avoid</a:t>
            </a:r>
            <a:r>
              <a:rPr/>
              <a:t> </a:t>
            </a:r>
            <a:r>
              <a:rPr/>
              <a:t>storing</a:t>
            </a:r>
            <a:r>
              <a:rPr/>
              <a:t> </a:t>
            </a:r>
            <a:r>
              <a:rPr/>
              <a:t>private</a:t>
            </a:r>
            <a:r>
              <a:rPr/>
              <a:t> </a:t>
            </a:r>
            <a:r>
              <a:rPr/>
              <a:t>information</a:t>
            </a:r>
            <a:r>
              <a:rPr/>
              <a:t> </a:t>
            </a:r>
            <a:r>
              <a:rPr/>
              <a:t>if</a:t>
            </a:r>
            <a:r>
              <a:rPr/>
              <a:t> </a:t>
            </a:r>
            <a:r>
              <a:rPr/>
              <a:t>you</a:t>
            </a:r>
            <a:r>
              <a:rPr/>
              <a:t> </a:t>
            </a:r>
            <a:r>
              <a:rPr/>
              <a:t>can.</a:t>
            </a:r>
            <a:r>
              <a:rPr/>
              <a:t> </a:t>
            </a:r>
            <a:r>
              <a:rPr/>
              <a:t>If</a:t>
            </a:r>
            <a:r>
              <a:rPr/>
              <a:t> </a:t>
            </a:r>
            <a:r>
              <a:rPr/>
              <a:t>you</a:t>
            </a:r>
            <a:r>
              <a:rPr/>
              <a:t> </a:t>
            </a:r>
            <a:r>
              <a:rPr/>
              <a:t>do</a:t>
            </a:r>
            <a:r>
              <a:rPr/>
              <a:t> </a:t>
            </a:r>
            <a:r>
              <a:rPr/>
              <a:t>have</a:t>
            </a:r>
            <a:r>
              <a:rPr/>
              <a:t> </a:t>
            </a:r>
            <a:r>
              <a:rPr/>
              <a:t>to</a:t>
            </a:r>
            <a:r>
              <a:rPr/>
              <a:t> </a:t>
            </a:r>
            <a:r>
              <a:rPr/>
              <a:t>store</a:t>
            </a:r>
            <a:r>
              <a:rPr/>
              <a:t> </a:t>
            </a:r>
            <a:r>
              <a:rPr/>
              <a:t>private</a:t>
            </a:r>
            <a:r>
              <a:rPr/>
              <a:t> </a:t>
            </a:r>
            <a:r>
              <a:rPr/>
              <a:t>information,</a:t>
            </a:r>
            <a:r>
              <a:rPr/>
              <a:t> </a:t>
            </a:r>
            <a:r>
              <a:rPr/>
              <a:t>keep</a:t>
            </a:r>
            <a:r>
              <a:rPr/>
              <a:t> </a:t>
            </a:r>
            <a:r>
              <a:rPr/>
              <a:t>it</a:t>
            </a:r>
            <a:r>
              <a:rPr/>
              <a:t> </a:t>
            </a:r>
            <a:r>
              <a:rPr/>
              <a:t>in</a:t>
            </a:r>
            <a:r>
              <a:rPr/>
              <a:t> </a:t>
            </a:r>
            <a:r>
              <a:rPr/>
              <a:t>a</a:t>
            </a:r>
            <a:r>
              <a:rPr/>
              <a:t> </a:t>
            </a:r>
            <a:r>
              <a:rPr/>
              <a:t>secure</a:t>
            </a:r>
            <a:r>
              <a:rPr/>
              <a:t> </a:t>
            </a:r>
            <a:r>
              <a:rPr/>
              <a:t>location.</a:t>
            </a:r>
            <a:r>
              <a:rPr/>
              <a:t> </a:t>
            </a:r>
            <a:r>
              <a:rPr/>
              <a:t>USB</a:t>
            </a:r>
            <a:r>
              <a:rPr/>
              <a:t> </a:t>
            </a:r>
            <a:r>
              <a:rPr/>
              <a:t>sticks</a:t>
            </a:r>
            <a:r>
              <a:rPr/>
              <a:t> </a:t>
            </a:r>
            <a:r>
              <a:rPr/>
              <a:t>or</a:t>
            </a:r>
            <a:r>
              <a:rPr/>
              <a:t> </a:t>
            </a:r>
            <a:r>
              <a:rPr/>
              <a:t>the</a:t>
            </a:r>
            <a:r>
              <a:rPr/>
              <a:t> </a:t>
            </a:r>
            <a:r>
              <a:rPr/>
              <a:t>local</a:t>
            </a:r>
            <a:r>
              <a:rPr/>
              <a:t> </a:t>
            </a:r>
            <a:r>
              <a:rPr/>
              <a:t>hard</a:t>
            </a:r>
            <a:r>
              <a:rPr/>
              <a:t> </a:t>
            </a:r>
            <a:r>
              <a:rPr/>
              <a:t>drive</a:t>
            </a:r>
            <a:r>
              <a:rPr/>
              <a:t> </a:t>
            </a:r>
            <a:r>
              <a:rPr/>
              <a:t>on</a:t>
            </a:r>
            <a:r>
              <a:rPr/>
              <a:t> </a:t>
            </a:r>
            <a:r>
              <a:rPr/>
              <a:t>your</a:t>
            </a:r>
            <a:r>
              <a:rPr/>
              <a:t> </a:t>
            </a:r>
            <a:r>
              <a:rPr/>
              <a:t>computer</a:t>
            </a:r>
            <a:r>
              <a:rPr/>
              <a:t> </a:t>
            </a:r>
            <a:r>
              <a:rPr/>
              <a:t>are</a:t>
            </a:r>
            <a:r>
              <a:rPr/>
              <a:t> </a:t>
            </a:r>
            <a:r>
              <a:rPr/>
              <a:t>not</a:t>
            </a:r>
            <a:r>
              <a:rPr/>
              <a:t> </a:t>
            </a:r>
            <a:r>
              <a:rPr/>
              <a:t>secure</a:t>
            </a:r>
            <a:r>
              <a:rPr/>
              <a:t> </a:t>
            </a:r>
            <a:r>
              <a:rPr/>
              <a:t>because</a:t>
            </a:r>
            <a:r>
              <a:rPr/>
              <a:t> </a:t>
            </a:r>
            <a:r>
              <a:rPr/>
              <a:t>these</a:t>
            </a:r>
            <a:r>
              <a:rPr/>
              <a:t> </a:t>
            </a:r>
            <a:r>
              <a:rPr/>
              <a:t>are</a:t>
            </a:r>
            <a:r>
              <a:rPr/>
              <a:t> </a:t>
            </a:r>
            <a:r>
              <a:rPr/>
              <a:t>sometimes</a:t>
            </a:r>
            <a:r>
              <a:rPr/>
              <a:t> </a:t>
            </a:r>
            <a:r>
              <a:rPr/>
              <a:t>lost</a:t>
            </a:r>
            <a:r>
              <a:rPr/>
              <a:t> </a:t>
            </a:r>
            <a:r>
              <a:rPr/>
              <a:t>or</a:t>
            </a:r>
            <a:r>
              <a:rPr/>
              <a:t> </a:t>
            </a:r>
            <a:r>
              <a:rPr/>
              <a:t>stolen.</a:t>
            </a:r>
            <a:r>
              <a:rPr/>
              <a:t> </a:t>
            </a:r>
            <a:r>
              <a:rPr/>
              <a:t>If</a:t>
            </a:r>
            <a:r>
              <a:rPr/>
              <a:t> </a:t>
            </a:r>
            <a:r>
              <a:rPr/>
              <a:t>you</a:t>
            </a:r>
            <a:r>
              <a:rPr/>
              <a:t> </a:t>
            </a:r>
            <a:r>
              <a:rPr/>
              <a:t>must</a:t>
            </a:r>
            <a:r>
              <a:rPr/>
              <a:t> </a:t>
            </a:r>
            <a:r>
              <a:rPr/>
              <a:t>use</a:t>
            </a:r>
            <a:r>
              <a:rPr/>
              <a:t> </a:t>
            </a:r>
            <a:r>
              <a:rPr/>
              <a:t>these</a:t>
            </a:r>
            <a:r>
              <a:rPr/>
              <a:t> </a:t>
            </a:r>
            <a:r>
              <a:rPr/>
              <a:t>media,</a:t>
            </a:r>
            <a:r>
              <a:rPr/>
              <a:t> </a:t>
            </a:r>
            <a:r>
              <a:rPr/>
              <a:t>then</a:t>
            </a:r>
            <a:r>
              <a:rPr/>
              <a:t> </a:t>
            </a:r>
            <a:r>
              <a:rPr/>
              <a:t>use</a:t>
            </a:r>
            <a:r>
              <a:rPr/>
              <a:t> </a:t>
            </a:r>
            <a:r>
              <a:rPr/>
              <a:t>encryption.</a:t>
            </a:r>
            <a:r>
              <a:rPr/>
              <a:t> </a:t>
            </a:r>
            <a:r>
              <a:rPr/>
              <a:t>It</a:t>
            </a:r>
            <a:r>
              <a:rPr/>
              <a:t> </a:t>
            </a:r>
            <a:r>
              <a:rPr/>
              <a:t>is</a:t>
            </a:r>
            <a:r>
              <a:rPr/>
              <a:t> </a:t>
            </a:r>
            <a:r>
              <a:rPr/>
              <a:t>much</a:t>
            </a:r>
            <a:r>
              <a:rPr/>
              <a:t> </a:t>
            </a:r>
            <a:r>
              <a:rPr/>
              <a:t>better</a:t>
            </a:r>
            <a:r>
              <a:rPr/>
              <a:t> </a:t>
            </a:r>
            <a:r>
              <a:rPr/>
              <a:t>to</a:t>
            </a:r>
            <a:r>
              <a:rPr/>
              <a:t> </a:t>
            </a:r>
            <a:r>
              <a:rPr/>
              <a:t>store</a:t>
            </a:r>
            <a:r>
              <a:rPr/>
              <a:t> </a:t>
            </a:r>
            <a:r>
              <a:rPr/>
              <a:t>private</a:t>
            </a:r>
            <a:r>
              <a:rPr/>
              <a:t> </a:t>
            </a:r>
            <a:r>
              <a:rPr/>
              <a:t>information</a:t>
            </a:r>
            <a:r>
              <a:rPr/>
              <a:t> </a:t>
            </a:r>
            <a:r>
              <a:rPr/>
              <a:t>on</a:t>
            </a:r>
            <a:r>
              <a:rPr/>
              <a:t> </a:t>
            </a:r>
            <a:r>
              <a:rPr/>
              <a:t>a</a:t>
            </a:r>
            <a:r>
              <a:rPr/>
              <a:t> </a:t>
            </a:r>
            <a:r>
              <a:rPr/>
              <a:t>network</a:t>
            </a:r>
            <a:r>
              <a:rPr/>
              <a:t> </a:t>
            </a:r>
            <a:r>
              <a:rPr/>
              <a:t>folder</a:t>
            </a:r>
            <a:r>
              <a:rPr/>
              <a:t> </a:t>
            </a:r>
            <a:r>
              <a:rPr/>
              <a:t>because</a:t>
            </a:r>
            <a:r>
              <a:rPr/>
              <a:t> </a:t>
            </a:r>
            <a:r>
              <a:rPr/>
              <a:t>this</a:t>
            </a:r>
            <a:r>
              <a:rPr/>
              <a:t> </a:t>
            </a:r>
            <a:r>
              <a:rPr/>
              <a:t>is</a:t>
            </a:r>
            <a:r>
              <a:rPr/>
              <a:t> </a:t>
            </a:r>
            <a:r>
              <a:rPr/>
              <a:t>protected</a:t>
            </a:r>
            <a:r>
              <a:rPr/>
              <a:t> </a:t>
            </a:r>
            <a:r>
              <a:rPr/>
              <a:t>by</a:t>
            </a:r>
            <a:r>
              <a:rPr/>
              <a:t> </a:t>
            </a:r>
            <a:r>
              <a:rPr/>
              <a:t>your</a:t>
            </a:r>
            <a:r>
              <a:rPr/>
              <a:t> </a:t>
            </a:r>
            <a:r>
              <a:rPr/>
              <a:t>password</a:t>
            </a:r>
            <a:r>
              <a:rPr/>
              <a:t> </a:t>
            </a:r>
            <a:r>
              <a:rPr/>
              <a:t>and</a:t>
            </a:r>
            <a:r>
              <a:rPr/>
              <a:t> </a:t>
            </a:r>
            <a:r>
              <a:rPr/>
              <a:t>the</a:t>
            </a:r>
            <a:r>
              <a:rPr/>
              <a:t> </a:t>
            </a:r>
            <a:r>
              <a:rPr/>
              <a:t>physical</a:t>
            </a:r>
            <a:r>
              <a:rPr/>
              <a:t> </a:t>
            </a:r>
            <a:r>
              <a:rPr/>
              <a:t>storage</a:t>
            </a:r>
            <a:r>
              <a:rPr/>
              <a:t> </a:t>
            </a:r>
            <a:r>
              <a:rPr/>
              <a:t>devices</a:t>
            </a:r>
            <a:r>
              <a:rPr/>
              <a:t> </a:t>
            </a:r>
            <a:r>
              <a:rPr/>
              <a:t>are</a:t>
            </a:r>
            <a:r>
              <a:rPr/>
              <a:t> </a:t>
            </a:r>
            <a:r>
              <a:rPr/>
              <a:t>kept</a:t>
            </a:r>
            <a:r>
              <a:rPr/>
              <a:t> </a:t>
            </a:r>
            <a:r>
              <a:rPr/>
              <a:t>behind</a:t>
            </a:r>
            <a:r>
              <a:rPr/>
              <a:t> </a:t>
            </a:r>
            <a:r>
              <a:rPr/>
              <a:t>locked</a:t>
            </a:r>
            <a:r>
              <a:rPr/>
              <a:t> </a:t>
            </a:r>
            <a:r>
              <a:rPr/>
              <a:t>doors.</a:t>
            </a:r>
            <a:r>
              <a:rPr/>
              <a:t> </a:t>
            </a:r>
            <a:r>
              <a:rPr/>
              <a:t>Note</a:t>
            </a:r>
            <a:r>
              <a:rPr/>
              <a:t> </a:t>
            </a:r>
            <a:r>
              <a:rPr/>
              <a:t>that</a:t>
            </a:r>
            <a:r>
              <a:rPr/>
              <a:t> </a:t>
            </a:r>
            <a:r>
              <a:rPr/>
              <a:t>HIPAA</a:t>
            </a:r>
            <a:r>
              <a:rPr/>
              <a:t> </a:t>
            </a:r>
            <a:r>
              <a:rPr/>
              <a:t>has</a:t>
            </a:r>
            <a:r>
              <a:rPr/>
              <a:t> </a:t>
            </a:r>
            <a:r>
              <a:rPr/>
              <a:t>serious</a:t>
            </a:r>
            <a:r>
              <a:rPr/>
              <a:t> </a:t>
            </a:r>
            <a:r>
              <a:rPr/>
              <a:t>civil</a:t>
            </a:r>
            <a:r>
              <a:rPr/>
              <a:t> </a:t>
            </a:r>
            <a:r>
              <a:rPr/>
              <a:t>and</a:t>
            </a:r>
            <a:r>
              <a:rPr/>
              <a:t> </a:t>
            </a:r>
            <a:r>
              <a:rPr/>
              <a:t>criminal</a:t>
            </a:r>
            <a:r>
              <a:rPr/>
              <a:t> </a:t>
            </a:r>
            <a:r>
              <a:rPr/>
              <a:t>penalties</a:t>
            </a:r>
            <a:r>
              <a:rPr/>
              <a:t> </a:t>
            </a:r>
            <a:r>
              <a:rPr/>
              <a:t>for</a:t>
            </a:r>
            <a:r>
              <a:rPr/>
              <a:t> </a:t>
            </a:r>
            <a:r>
              <a:rPr/>
              <a:t>the</a:t>
            </a:r>
            <a:r>
              <a:rPr/>
              <a:t> </a:t>
            </a:r>
            <a:r>
              <a:rPr/>
              <a:t>accidental</a:t>
            </a:r>
            <a:r>
              <a:rPr/>
              <a:t> </a:t>
            </a:r>
            <a:r>
              <a:rPr/>
              <a:t>disclosure</a:t>
            </a:r>
            <a:r>
              <a:rPr/>
              <a:t> </a:t>
            </a:r>
            <a:r>
              <a:rPr/>
              <a:t>of</a:t>
            </a:r>
            <a:r>
              <a:rPr/>
              <a:t> </a:t>
            </a:r>
            <a:r>
              <a:rPr/>
              <a:t>private</a:t>
            </a:r>
            <a:r>
              <a:rPr/>
              <a:t> </a:t>
            </a:r>
            <a:r>
              <a:rPr/>
              <a:t>health</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Animal</a:t>
            </a:r>
            <a:r>
              <a:rPr/>
              <a:t> </a:t>
            </a:r>
            <a:r>
              <a:rPr/>
              <a:t>studies</a:t>
            </a:r>
            <a:r>
              <a:rPr/>
              <a:t> </a:t>
            </a:r>
            <a:r>
              <a:rPr/>
              <a:t>at</a:t>
            </a:r>
            <a:r>
              <a:rPr/>
              <a:t> </a:t>
            </a:r>
            <a:r>
              <a:rPr/>
              <a:t>UMKC</a:t>
            </a:r>
            <a:r>
              <a:rPr/>
              <a:t> </a:t>
            </a:r>
            <a:r>
              <a:rPr/>
              <a:t>are</a:t>
            </a:r>
            <a:r>
              <a:rPr/>
              <a:t> </a:t>
            </a:r>
            <a:r>
              <a:rPr/>
              <a:t>review</a:t>
            </a:r>
            <a:r>
              <a:rPr/>
              <a:t> </a:t>
            </a:r>
            <a:r>
              <a:rPr/>
              <a:t>by</a:t>
            </a:r>
            <a:r>
              <a:rPr/>
              <a:t> </a:t>
            </a:r>
            <a:r>
              <a:rPr/>
              <a:t>the</a:t>
            </a:r>
            <a:r>
              <a:rPr/>
              <a:t> </a:t>
            </a:r>
            <a:r>
              <a:rPr/>
              <a:t>Institutional</a:t>
            </a:r>
            <a:r>
              <a:rPr/>
              <a:t> </a:t>
            </a:r>
            <a:r>
              <a:rPr/>
              <a:t>Animal</a:t>
            </a:r>
            <a:r>
              <a:rPr/>
              <a:t> </a:t>
            </a:r>
            <a:r>
              <a:rPr/>
              <a:t>Care</a:t>
            </a:r>
            <a:r>
              <a:rPr/>
              <a:t> </a:t>
            </a:r>
            <a:r>
              <a:rPr/>
              <a:t>and</a:t>
            </a:r>
            <a:r>
              <a:rPr/>
              <a:t> </a:t>
            </a:r>
            <a:r>
              <a:rPr/>
              <a:t>Use</a:t>
            </a:r>
            <a:r>
              <a:rPr/>
              <a:t> </a:t>
            </a:r>
            <a:r>
              <a:rPr/>
              <a:t>Committee</a:t>
            </a:r>
            <a:r>
              <a:rPr/>
              <a:t> </a:t>
            </a:r>
            <a:r>
              <a:rPr/>
              <a:t>(IACUC).</a:t>
            </a:r>
            <a:r>
              <a:rPr/>
              <a:t> </a:t>
            </a:r>
            <a:r>
              <a:rPr/>
              <a:t>This</a:t>
            </a:r>
            <a:r>
              <a:rPr/>
              <a:t> </a:t>
            </a:r>
            <a:r>
              <a:rPr/>
              <a:t>is</a:t>
            </a:r>
            <a:r>
              <a:rPr/>
              <a:t> </a:t>
            </a:r>
            <a:r>
              <a:rPr/>
              <a:t>mandated</a:t>
            </a:r>
            <a:r>
              <a:rPr/>
              <a:t> </a:t>
            </a:r>
            <a:r>
              <a:rPr/>
              <a:t>by</a:t>
            </a:r>
            <a:r>
              <a:rPr/>
              <a:t> </a:t>
            </a:r>
            <a:r>
              <a:rPr/>
              <a:t>federal</a:t>
            </a:r>
            <a:r>
              <a:rPr/>
              <a:t> </a:t>
            </a:r>
            <a:r>
              <a:rPr/>
              <a:t>law</a:t>
            </a:r>
            <a:r>
              <a:rPr/>
              <a:t> </a:t>
            </a:r>
            <a:r>
              <a:rPr/>
              <a:t>and</a:t>
            </a:r>
            <a:r>
              <a:rPr/>
              <a:t> </a:t>
            </a:r>
            <a:r>
              <a:rPr/>
              <a:t>US</a:t>
            </a:r>
            <a:r>
              <a:rPr/>
              <a:t> </a:t>
            </a:r>
            <a:r>
              <a:rPr/>
              <a:t>Department</a:t>
            </a:r>
            <a:r>
              <a:rPr/>
              <a:t> </a:t>
            </a:r>
            <a:r>
              <a:rPr/>
              <a:t>of</a:t>
            </a:r>
            <a:r>
              <a:rPr/>
              <a:t> </a:t>
            </a:r>
            <a:r>
              <a:rPr/>
              <a:t>Agriculture</a:t>
            </a:r>
            <a:r>
              <a:rPr/>
              <a:t> </a:t>
            </a:r>
            <a:r>
              <a:rPr/>
              <a:t>regulations.</a:t>
            </a:r>
          </a:p>
          <a:p>
            <a:pPr lvl="0" marL="0" indent="0">
              <a:buNone/>
            </a:pPr>
          </a:p>
          <a:p>
            <a:pPr lvl="0" marL="0" indent="0">
              <a:buNone/>
            </a:pPr>
            <a:r>
              <a:rPr/>
              <a:t>It</a:t>
            </a:r>
            <a:r>
              <a:rPr/>
              <a:t> </a:t>
            </a:r>
            <a:r>
              <a:rPr/>
              <a:t>only</a:t>
            </a:r>
            <a:r>
              <a:rPr/>
              <a:t> </a:t>
            </a:r>
            <a:r>
              <a:rPr/>
              <a:t>applies</a:t>
            </a:r>
            <a:r>
              <a:rPr/>
              <a:t> </a:t>
            </a:r>
            <a:r>
              <a:rPr/>
              <a:t>to</a:t>
            </a:r>
            <a:r>
              <a:rPr/>
              <a:t> </a:t>
            </a:r>
            <a:r>
              <a:rPr/>
              <a:t>live</a:t>
            </a:r>
            <a:r>
              <a:rPr/>
              <a:t> </a:t>
            </a:r>
            <a:r>
              <a:rPr/>
              <a:t>vertebrate</a:t>
            </a:r>
            <a:r>
              <a:rPr/>
              <a:t> </a:t>
            </a:r>
            <a:r>
              <a:rPr/>
              <a:t>animals,</a:t>
            </a:r>
            <a:r>
              <a:rPr/>
              <a:t> </a:t>
            </a:r>
            <a:r>
              <a:rPr/>
              <a:t>so</a:t>
            </a:r>
            <a:r>
              <a:rPr/>
              <a:t> </a:t>
            </a:r>
            <a:r>
              <a:rPr/>
              <a:t>dissections</a:t>
            </a:r>
            <a:r>
              <a:rPr/>
              <a:t> </a:t>
            </a:r>
            <a:r>
              <a:rPr/>
              <a:t>don’t</a:t>
            </a:r>
            <a:r>
              <a:rPr/>
              <a:t> </a:t>
            </a:r>
            <a:r>
              <a:rPr/>
              <a:t>count</a:t>
            </a:r>
            <a:r>
              <a:rPr/>
              <a:t> </a:t>
            </a:r>
            <a:r>
              <a:rPr/>
              <a:t>and</a:t>
            </a:r>
            <a:r>
              <a:rPr/>
              <a:t> </a:t>
            </a:r>
            <a:r>
              <a:rPr/>
              <a:t>research</a:t>
            </a:r>
            <a:r>
              <a:rPr/>
              <a:t> </a:t>
            </a:r>
            <a:r>
              <a:rPr/>
              <a:t>on</a:t>
            </a:r>
            <a:r>
              <a:rPr/>
              <a:t> </a:t>
            </a:r>
            <a:r>
              <a:rPr/>
              <a:t>flatforms</a:t>
            </a:r>
            <a:r>
              <a:rPr/>
              <a:t> </a:t>
            </a:r>
            <a:r>
              <a:rPr/>
              <a:t>does</a:t>
            </a:r>
            <a:r>
              <a:rPr/>
              <a:t> </a:t>
            </a:r>
            <a:r>
              <a:rPr/>
              <a:t>not</a:t>
            </a:r>
            <a:r>
              <a:rPr/>
              <a:t> </a:t>
            </a:r>
            <a:r>
              <a:rPr/>
              <a:t>count.</a:t>
            </a:r>
          </a:p>
          <a:p>
            <a:pPr lvl="0" marL="0" indent="0">
              <a:buNone/>
            </a:pPr>
          </a:p>
          <a:p>
            <a:pPr lvl="0" marL="0" indent="0">
              <a:buNone/>
            </a:pPr>
            <a:r>
              <a:rPr/>
              <a:t>You</a:t>
            </a:r>
            <a:r>
              <a:rPr/>
              <a:t> </a:t>
            </a:r>
            <a:r>
              <a:rPr/>
              <a:t>have</a:t>
            </a:r>
            <a:r>
              <a:rPr/>
              <a:t> </a:t>
            </a:r>
            <a:r>
              <a:rPr/>
              <a:t>to</a:t>
            </a:r>
            <a:r>
              <a:rPr/>
              <a:t> </a:t>
            </a:r>
            <a:r>
              <a:rPr/>
              <a:t>take</a:t>
            </a:r>
            <a:r>
              <a:rPr/>
              <a:t> </a:t>
            </a:r>
            <a:r>
              <a:rPr/>
              <a:t>proper</a:t>
            </a:r>
            <a:r>
              <a:rPr/>
              <a:t> </a:t>
            </a:r>
            <a:r>
              <a:rPr/>
              <a:t>care</a:t>
            </a:r>
            <a:r>
              <a:rPr/>
              <a:t> </a:t>
            </a:r>
            <a:r>
              <a:rPr/>
              <a:t>of</a:t>
            </a:r>
            <a:r>
              <a:rPr/>
              <a:t> </a:t>
            </a:r>
            <a:r>
              <a:rPr/>
              <a:t>research</a:t>
            </a:r>
            <a:r>
              <a:rPr/>
              <a:t> </a:t>
            </a:r>
            <a:r>
              <a:rPr/>
              <a:t>animals</a:t>
            </a:r>
            <a:r>
              <a:rPr/>
              <a:t> </a:t>
            </a:r>
            <a:r>
              <a:rPr/>
              <a:t>and</a:t>
            </a:r>
            <a:r>
              <a:rPr/>
              <a:t> </a:t>
            </a:r>
            <a:r>
              <a:rPr/>
              <a:t>minimize</a:t>
            </a:r>
            <a:r>
              <a:rPr/>
              <a:t> </a:t>
            </a:r>
            <a:r>
              <a:rPr/>
              <a:t>to</a:t>
            </a:r>
            <a:r>
              <a:rPr/>
              <a:t> </a:t>
            </a:r>
            <a:r>
              <a:rPr/>
              <a:t>the</a:t>
            </a:r>
            <a:r>
              <a:rPr/>
              <a:t> </a:t>
            </a:r>
            <a:r>
              <a:rPr/>
              <a:t>greatest</a:t>
            </a:r>
            <a:r>
              <a:rPr/>
              <a:t> </a:t>
            </a:r>
            <a:r>
              <a:rPr/>
              <a:t>extent</a:t>
            </a:r>
            <a:r>
              <a:rPr/>
              <a:t> </a:t>
            </a:r>
            <a:r>
              <a:rPr/>
              <a:t>possible</a:t>
            </a:r>
            <a:r>
              <a:rPr/>
              <a:t> </a:t>
            </a:r>
            <a:r>
              <a:rPr/>
              <a:t>their</a:t>
            </a:r>
            <a:r>
              <a:rPr/>
              <a:t> </a:t>
            </a:r>
            <a:r>
              <a:rPr/>
              <a:t>pain</a:t>
            </a:r>
            <a:r>
              <a:rPr/>
              <a:t> </a:t>
            </a:r>
            <a:r>
              <a:rPr/>
              <a:t>and</a:t>
            </a:r>
            <a:r>
              <a:rPr/>
              <a:t> </a:t>
            </a:r>
            <a:r>
              <a:rPr/>
              <a:t>suffering.</a:t>
            </a:r>
          </a:p>
          <a:p>
            <a:pPr lvl="0" marL="0" indent="0">
              <a:buNone/>
            </a:pPr>
          </a:p>
          <a:p>
            <a:pPr lvl="0" marL="0" indent="0">
              <a:buNone/>
            </a:pPr>
            <a:r>
              <a:rPr/>
              <a:t>Ther</a:t>
            </a:r>
            <a:r>
              <a:rPr/>
              <a:t> </a:t>
            </a:r>
            <a:r>
              <a:rPr/>
              <a:t>IACUC</a:t>
            </a:r>
            <a:r>
              <a:rPr/>
              <a:t> </a:t>
            </a:r>
            <a:r>
              <a:rPr/>
              <a:t>is</a:t>
            </a:r>
            <a:r>
              <a:rPr/>
              <a:t> </a:t>
            </a:r>
            <a:r>
              <a:rPr/>
              <a:t>going</a:t>
            </a:r>
            <a:r>
              <a:rPr/>
              <a:t> </a:t>
            </a:r>
            <a:r>
              <a:rPr/>
              <a:t>to</a:t>
            </a:r>
            <a:r>
              <a:rPr/>
              <a:t> </a:t>
            </a:r>
            <a:r>
              <a:rPr/>
              <a:t>take</a:t>
            </a:r>
            <a:r>
              <a:rPr/>
              <a:t> </a:t>
            </a:r>
            <a:r>
              <a:rPr/>
              <a:t>a</a:t>
            </a:r>
            <a:r>
              <a:rPr/>
              <a:t> </a:t>
            </a:r>
            <a:r>
              <a:rPr/>
              <a:t>very</a:t>
            </a:r>
            <a:r>
              <a:rPr/>
              <a:t> </a:t>
            </a:r>
            <a:r>
              <a:rPr/>
              <a:t>careful</a:t>
            </a:r>
            <a:r>
              <a:rPr/>
              <a:t> </a:t>
            </a:r>
            <a:r>
              <a:rPr/>
              <a:t>look</a:t>
            </a:r>
            <a:r>
              <a:rPr/>
              <a:t> </a:t>
            </a:r>
            <a:r>
              <a:rPr/>
              <a:t>at</a:t>
            </a:r>
            <a:r>
              <a:rPr/>
              <a:t> </a:t>
            </a:r>
            <a:r>
              <a:rPr/>
              <a:t>the</a:t>
            </a:r>
            <a:r>
              <a:rPr/>
              <a:t> </a:t>
            </a:r>
            <a:r>
              <a:rPr/>
              <a:t>sample</a:t>
            </a:r>
            <a:r>
              <a:rPr/>
              <a:t> </a:t>
            </a:r>
            <a:r>
              <a:rPr/>
              <a:t>size</a:t>
            </a:r>
            <a:r>
              <a:rPr/>
              <a:t> </a:t>
            </a:r>
            <a:r>
              <a:rPr/>
              <a:t>justifications</a:t>
            </a:r>
            <a:r>
              <a:rPr/>
              <a:t> </a:t>
            </a:r>
            <a:r>
              <a:rPr/>
              <a:t>for</a:t>
            </a:r>
            <a:r>
              <a:rPr/>
              <a:t> </a:t>
            </a:r>
            <a:r>
              <a:rPr/>
              <a:t>your</a:t>
            </a:r>
            <a:r>
              <a:rPr/>
              <a:t> </a:t>
            </a:r>
            <a:r>
              <a:rPr/>
              <a:t>animal</a:t>
            </a:r>
            <a:r>
              <a:rPr/>
              <a:t> </a:t>
            </a:r>
            <a:r>
              <a:rPr/>
              <a:t>research.</a:t>
            </a:r>
            <a:r>
              <a:rPr/>
              <a:t> </a:t>
            </a:r>
            <a:r>
              <a:rPr/>
              <a:t>Both</a:t>
            </a:r>
            <a:r>
              <a:rPr/>
              <a:t> </a:t>
            </a:r>
            <a:r>
              <a:rPr/>
              <a:t>too</a:t>
            </a:r>
            <a:r>
              <a:rPr/>
              <a:t> </a:t>
            </a:r>
            <a:r>
              <a:rPr/>
              <a:t>many</a:t>
            </a:r>
            <a:r>
              <a:rPr/>
              <a:t> </a:t>
            </a:r>
            <a:r>
              <a:rPr/>
              <a:t>and</a:t>
            </a:r>
            <a:r>
              <a:rPr/>
              <a:t> </a:t>
            </a:r>
            <a:r>
              <a:rPr/>
              <a:t>too</a:t>
            </a:r>
            <a:r>
              <a:rPr/>
              <a:t> </a:t>
            </a:r>
            <a:r>
              <a:rPr/>
              <a:t>few</a:t>
            </a:r>
            <a:r>
              <a:rPr/>
              <a:t> </a:t>
            </a:r>
            <a:r>
              <a:rPr/>
              <a:t>animals</a:t>
            </a:r>
            <a:r>
              <a:rPr/>
              <a:t> </a:t>
            </a:r>
            <a:r>
              <a:rPr/>
              <a:t>will</a:t>
            </a:r>
            <a:r>
              <a:rPr/>
              <a:t> </a:t>
            </a:r>
            <a:r>
              <a:rPr/>
              <a:t>raise</a:t>
            </a:r>
            <a:r>
              <a:rPr/>
              <a:t> </a:t>
            </a:r>
            <a:r>
              <a:rPr/>
              <a:t>concerns.</a:t>
            </a:r>
            <a:r>
              <a:rPr/>
              <a:t> </a:t>
            </a:r>
            <a:r>
              <a:rPr/>
              <a:t>We’ll</a:t>
            </a:r>
            <a:r>
              <a:rPr/>
              <a:t> </a:t>
            </a:r>
            <a:r>
              <a:rPr/>
              <a:t>talk</a:t>
            </a:r>
            <a:r>
              <a:rPr/>
              <a:t> </a:t>
            </a:r>
            <a:r>
              <a:rPr/>
              <a:t>about</a:t>
            </a:r>
            <a:r>
              <a:rPr/>
              <a:t> </a:t>
            </a:r>
            <a:r>
              <a:rPr/>
              <a:t>sample</a:t>
            </a:r>
            <a:r>
              <a:rPr/>
              <a:t> </a:t>
            </a:r>
            <a:r>
              <a:rPr/>
              <a:t>size</a:t>
            </a:r>
            <a:r>
              <a:rPr/>
              <a:t> </a:t>
            </a:r>
            <a:r>
              <a:rPr/>
              <a:t>justification</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hesitate</a:t>
            </a:r>
            <a:r>
              <a:rPr/>
              <a:t> </a:t>
            </a:r>
            <a:r>
              <a:rPr/>
              <a:t>to</a:t>
            </a:r>
            <a:r>
              <a:rPr/>
              <a:t> </a:t>
            </a:r>
            <a:r>
              <a:rPr/>
              <a:t>talk</a:t>
            </a:r>
            <a:r>
              <a:rPr/>
              <a:t> </a:t>
            </a:r>
            <a:r>
              <a:rPr/>
              <a:t>about</a:t>
            </a:r>
            <a:r>
              <a:rPr/>
              <a:t> </a:t>
            </a:r>
            <a:r>
              <a:rPr/>
              <a:t>fraud</a:t>
            </a:r>
            <a:r>
              <a:rPr/>
              <a:t> </a:t>
            </a:r>
            <a:r>
              <a:rPr/>
              <a:t>because</a:t>
            </a:r>
            <a:r>
              <a:rPr/>
              <a:t> </a:t>
            </a:r>
            <a:r>
              <a:rPr/>
              <a:t>I</a:t>
            </a:r>
            <a:r>
              <a:rPr/>
              <a:t> </a:t>
            </a:r>
            <a:r>
              <a:rPr/>
              <a:t>know</a:t>
            </a:r>
            <a:r>
              <a:rPr/>
              <a:t> </a:t>
            </a:r>
            <a:r>
              <a:rPr/>
              <a:t>all</a:t>
            </a:r>
            <a:r>
              <a:rPr/>
              <a:t> </a:t>
            </a:r>
            <a:r>
              <a:rPr/>
              <a:t>of</a:t>
            </a:r>
            <a:r>
              <a:rPr/>
              <a:t> </a:t>
            </a:r>
            <a:r>
              <a:rPr/>
              <a:t>you</a:t>
            </a:r>
            <a:r>
              <a:rPr/>
              <a:t> </a:t>
            </a:r>
            <a:r>
              <a:rPr/>
              <a:t>are</a:t>
            </a:r>
            <a:r>
              <a:rPr/>
              <a:t> </a:t>
            </a:r>
            <a:r>
              <a:rPr/>
              <a:t>honest.</a:t>
            </a:r>
            <a:r>
              <a:rPr/>
              <a:t> </a:t>
            </a:r>
            <a:r>
              <a:rPr/>
              <a:t>But</a:t>
            </a:r>
            <a:r>
              <a:rPr/>
              <a:t> </a:t>
            </a:r>
            <a:r>
              <a:rPr/>
              <a:t>you</a:t>
            </a:r>
            <a:r>
              <a:rPr/>
              <a:t> </a:t>
            </a:r>
            <a:r>
              <a:rPr/>
              <a:t>need</a:t>
            </a:r>
            <a:r>
              <a:rPr/>
              <a:t> </a:t>
            </a:r>
            <a:r>
              <a:rPr/>
              <a:t>to</a:t>
            </a:r>
            <a:r>
              <a:rPr/>
              <a:t> </a:t>
            </a:r>
            <a:r>
              <a:rPr/>
              <a:t>know</a:t>
            </a:r>
            <a:r>
              <a:rPr/>
              <a:t> </a:t>
            </a:r>
            <a:r>
              <a:rPr/>
              <a:t>what</a:t>
            </a:r>
            <a:r>
              <a:rPr/>
              <a:t> </a:t>
            </a:r>
            <a:r>
              <a:rPr/>
              <a:t>fraud</a:t>
            </a:r>
            <a:r>
              <a:rPr/>
              <a:t> </a:t>
            </a:r>
            <a:r>
              <a:rPr/>
              <a:t>is,</a:t>
            </a:r>
            <a:r>
              <a:rPr/>
              <a:t> </a:t>
            </a:r>
            <a:r>
              <a:rPr/>
              <a:t>because</a:t>
            </a:r>
            <a:r>
              <a:rPr/>
              <a:t> </a:t>
            </a:r>
            <a:r>
              <a:rPr/>
              <a:t>you</a:t>
            </a:r>
            <a:r>
              <a:rPr/>
              <a:t> </a:t>
            </a:r>
            <a:r>
              <a:rPr/>
              <a:t>may</a:t>
            </a:r>
            <a:r>
              <a:rPr/>
              <a:t> </a:t>
            </a:r>
            <a:r>
              <a:rPr/>
              <a:t>encounter</a:t>
            </a:r>
            <a:r>
              <a:rPr/>
              <a:t> </a:t>
            </a:r>
            <a:r>
              <a:rPr/>
              <a:t>it</a:t>
            </a:r>
            <a:r>
              <a:rPr/>
              <a:t> </a:t>
            </a:r>
            <a:r>
              <a:rPr/>
              <a:t>in</a:t>
            </a:r>
            <a:r>
              <a:rPr/>
              <a:t> </a:t>
            </a:r>
            <a:r>
              <a:rPr/>
              <a:t>your</a:t>
            </a:r>
            <a:r>
              <a:rPr/>
              <a:t> </a:t>
            </a:r>
            <a:r>
              <a:rPr/>
              <a:t>interactions</a:t>
            </a:r>
            <a:r>
              <a:rPr/>
              <a:t> </a:t>
            </a:r>
            <a:r>
              <a:rPr/>
              <a:t>with</a:t>
            </a:r>
            <a:r>
              <a:rPr/>
              <a:t> </a:t>
            </a:r>
            <a:r>
              <a:rPr/>
              <a:t>others.</a:t>
            </a:r>
          </a:p>
          <a:p>
            <a:pPr lvl="0" marL="0" indent="0">
              <a:buNone/>
            </a:pPr>
          </a:p>
          <a:p>
            <a:pPr lvl="0" marL="0" indent="0">
              <a:buNone/>
            </a:pPr>
            <a:r>
              <a:rPr/>
              <a:t>Fraud</a:t>
            </a:r>
            <a:r>
              <a:rPr/>
              <a:t> </a:t>
            </a:r>
            <a:r>
              <a:rPr/>
              <a:t>falls</a:t>
            </a:r>
            <a:r>
              <a:rPr/>
              <a:t> </a:t>
            </a:r>
            <a:r>
              <a:rPr/>
              <a:t>into</a:t>
            </a:r>
            <a:r>
              <a:rPr/>
              <a:t> </a:t>
            </a:r>
            <a:r>
              <a:rPr/>
              <a:t>three</a:t>
            </a:r>
            <a:r>
              <a:rPr/>
              <a:t> </a:t>
            </a:r>
            <a:r>
              <a:rPr/>
              <a:t>major</a:t>
            </a:r>
            <a:r>
              <a:rPr/>
              <a:t> </a:t>
            </a:r>
            <a:r>
              <a:rPr/>
              <a:t>categories:</a:t>
            </a:r>
            <a:r>
              <a:rPr/>
              <a:t> </a:t>
            </a:r>
            <a:r>
              <a:rPr/>
              <a:t>fabrication,</a:t>
            </a:r>
            <a:r>
              <a:rPr/>
              <a:t> </a:t>
            </a:r>
            <a:r>
              <a:rPr/>
              <a:t>falsification,</a:t>
            </a:r>
            <a:r>
              <a:rPr/>
              <a:t> </a:t>
            </a:r>
            <a:r>
              <a:rPr/>
              <a:t>or</a:t>
            </a:r>
            <a:r>
              <a:rPr/>
              <a:t> </a:t>
            </a:r>
            <a:r>
              <a:rPr/>
              <a:t>plagiarism.</a:t>
            </a:r>
          </a:p>
          <a:p>
            <a:pPr lvl="0" marL="0" indent="0">
              <a:buNone/>
            </a:pPr>
          </a:p>
          <a:p>
            <a:pPr lvl="0" marL="0" indent="0">
              <a:buNone/>
            </a:pPr>
            <a:r>
              <a:rPr/>
              <a:t>Fabrication</a:t>
            </a:r>
            <a:r>
              <a:rPr/>
              <a:t> </a:t>
            </a:r>
            <a:r>
              <a:rPr/>
              <a:t>is</a:t>
            </a:r>
            <a:r>
              <a:rPr/>
              <a:t> </a:t>
            </a:r>
            <a:r>
              <a:rPr/>
              <a:t>the</a:t>
            </a:r>
            <a:r>
              <a:rPr/>
              <a:t> </a:t>
            </a:r>
            <a:r>
              <a:rPr/>
              <a:t>wholesale</a:t>
            </a:r>
            <a:r>
              <a:rPr/>
              <a:t> </a:t>
            </a:r>
            <a:r>
              <a:rPr/>
              <a:t>invention</a:t>
            </a:r>
            <a:r>
              <a:rPr/>
              <a:t> </a:t>
            </a:r>
            <a:r>
              <a:rPr/>
              <a:t>of</a:t>
            </a:r>
            <a:r>
              <a:rPr/>
              <a:t> </a:t>
            </a:r>
            <a:r>
              <a:rPr/>
              <a:t>data,</a:t>
            </a:r>
            <a:r>
              <a:rPr/>
              <a:t> </a:t>
            </a:r>
            <a:r>
              <a:rPr/>
              <a:t>which</a:t>
            </a:r>
            <a:r>
              <a:rPr/>
              <a:t> </a:t>
            </a:r>
            <a:r>
              <a:rPr/>
              <a:t>falsification</a:t>
            </a:r>
            <a:r>
              <a:rPr/>
              <a:t> </a:t>
            </a:r>
            <a:r>
              <a:rPr/>
              <a:t>means</a:t>
            </a:r>
            <a:r>
              <a:rPr/>
              <a:t> </a:t>
            </a:r>
            <a:r>
              <a:rPr/>
              <a:t>alteration</a:t>
            </a:r>
            <a:r>
              <a:rPr/>
              <a:t> </a:t>
            </a:r>
            <a:r>
              <a:rPr/>
              <a:t>of</a:t>
            </a:r>
            <a:r>
              <a:rPr/>
              <a:t> </a:t>
            </a:r>
            <a:r>
              <a:rPr/>
              <a:t>existing</a:t>
            </a:r>
            <a:r>
              <a:rPr/>
              <a:t> </a:t>
            </a:r>
            <a:r>
              <a:rPr/>
              <a:t>data</a:t>
            </a:r>
            <a:r>
              <a:rPr/>
              <a:t> </a:t>
            </a:r>
            <a:r>
              <a:rPr/>
              <a:t>or</a:t>
            </a:r>
            <a:r>
              <a:rPr/>
              <a:t> </a:t>
            </a:r>
            <a:r>
              <a:rPr/>
              <a:t>withholding</a:t>
            </a:r>
            <a:r>
              <a:rPr/>
              <a:t> </a:t>
            </a:r>
            <a:r>
              <a:rPr/>
              <a:t>or</a:t>
            </a:r>
            <a:r>
              <a:rPr/>
              <a:t> </a:t>
            </a:r>
            <a:r>
              <a:rPr/>
              <a:t>misrepresentingin</a:t>
            </a:r>
            <a:r>
              <a:rPr/>
              <a:t> </a:t>
            </a:r>
            <a:r>
              <a:rPr/>
              <a:t>important</a:t>
            </a:r>
            <a:r>
              <a:rPr/>
              <a:t> </a:t>
            </a:r>
            <a:r>
              <a:rPr/>
              <a:t>details</a:t>
            </a:r>
            <a:r>
              <a:rPr/>
              <a:t> </a:t>
            </a:r>
            <a:r>
              <a:rPr/>
              <a:t>of</a:t>
            </a:r>
            <a:r>
              <a:rPr/>
              <a:t> </a:t>
            </a:r>
            <a:r>
              <a:rPr/>
              <a:t>your</a:t>
            </a:r>
            <a:r>
              <a:rPr/>
              <a:t> </a:t>
            </a:r>
            <a:r>
              <a:rPr/>
              <a:t>research</a:t>
            </a:r>
            <a:r>
              <a:rPr/>
              <a:t> </a:t>
            </a:r>
            <a:r>
              <a:rPr/>
              <a:t>in</a:t>
            </a:r>
            <a:r>
              <a:rPr/>
              <a:t> </a:t>
            </a:r>
            <a:r>
              <a:rPr/>
              <a:t>a</a:t>
            </a:r>
            <a:r>
              <a:rPr/>
              <a:t> </a:t>
            </a:r>
            <a:r>
              <a:rPr/>
              <a:t>presentation</a:t>
            </a:r>
            <a:r>
              <a:rPr/>
              <a:t> </a:t>
            </a:r>
            <a:r>
              <a:rPr/>
              <a:t>or</a:t>
            </a:r>
            <a:r>
              <a:rPr/>
              <a:t> </a:t>
            </a:r>
            <a:r>
              <a:rPr/>
              <a:t>publication.</a:t>
            </a:r>
            <a:r>
              <a:rPr/>
              <a:t> </a:t>
            </a:r>
            <a:r>
              <a:rPr/>
              <a:t>This</a:t>
            </a:r>
            <a:r>
              <a:rPr/>
              <a:t> </a:t>
            </a:r>
            <a:r>
              <a:rPr/>
              <a:t>means</a:t>
            </a:r>
            <a:r>
              <a:rPr/>
              <a:t> </a:t>
            </a:r>
            <a:r>
              <a:rPr/>
              <a:t>details</a:t>
            </a:r>
            <a:r>
              <a:rPr/>
              <a:t> </a:t>
            </a:r>
            <a:r>
              <a:rPr/>
              <a:t>that</a:t>
            </a:r>
            <a:r>
              <a:rPr/>
              <a:t> </a:t>
            </a:r>
            <a:r>
              <a:rPr/>
              <a:t>are</a:t>
            </a:r>
            <a:r>
              <a:rPr/>
              <a:t> </a:t>
            </a:r>
            <a:r>
              <a:rPr/>
              <a:t>important</a:t>
            </a:r>
            <a:r>
              <a:rPr/>
              <a:t> </a:t>
            </a:r>
            <a:r>
              <a:rPr/>
              <a:t>enough</a:t>
            </a:r>
            <a:r>
              <a:rPr/>
              <a:t> </a:t>
            </a:r>
            <a:r>
              <a:rPr/>
              <a:t>to</a:t>
            </a:r>
            <a:r>
              <a:rPr/>
              <a:t> </a:t>
            </a:r>
            <a:r>
              <a:rPr/>
              <a:t>change</a:t>
            </a:r>
            <a:r>
              <a:rPr/>
              <a:t> </a:t>
            </a:r>
            <a:r>
              <a:rPr/>
              <a:t>how</a:t>
            </a:r>
            <a:r>
              <a:rPr/>
              <a:t> </a:t>
            </a:r>
            <a:r>
              <a:rPr/>
              <a:t>people</a:t>
            </a:r>
            <a:r>
              <a:rPr/>
              <a:t> </a:t>
            </a:r>
            <a:r>
              <a:rPr/>
              <a:t>few</a:t>
            </a:r>
            <a:r>
              <a:rPr/>
              <a:t> </a:t>
            </a:r>
            <a:r>
              <a:rPr/>
              <a:t>the</a:t>
            </a:r>
            <a:r>
              <a:rPr/>
              <a:t> </a:t>
            </a:r>
            <a:r>
              <a:rPr/>
              <a:t>validity</a:t>
            </a:r>
            <a:r>
              <a:rPr/>
              <a:t> </a:t>
            </a:r>
            <a:r>
              <a:rPr/>
              <a:t>of</a:t>
            </a:r>
            <a:r>
              <a:rPr/>
              <a:t> </a:t>
            </a:r>
            <a:r>
              <a:rPr/>
              <a:t>your</a:t>
            </a:r>
            <a:r>
              <a:rPr/>
              <a:t> </a:t>
            </a:r>
            <a:r>
              <a:rPr/>
              <a:t>research.</a:t>
            </a:r>
            <a:r>
              <a:rPr/>
              <a:t> </a:t>
            </a:r>
            <a:r>
              <a:rPr/>
              <a:t>In</a:t>
            </a:r>
            <a:r>
              <a:rPr/>
              <a:t> </a:t>
            </a:r>
            <a:r>
              <a:rPr/>
              <a:t>particular,</a:t>
            </a:r>
            <a:r>
              <a:rPr/>
              <a:t> </a:t>
            </a:r>
            <a:r>
              <a:rPr/>
              <a:t>if</a:t>
            </a:r>
            <a:r>
              <a:rPr/>
              <a:t> </a:t>
            </a:r>
            <a:r>
              <a:rPr/>
              <a:t>you</a:t>
            </a:r>
            <a:r>
              <a:rPr/>
              <a:t> </a:t>
            </a:r>
            <a:r>
              <a:rPr/>
              <a:t>change</a:t>
            </a:r>
            <a:r>
              <a:rPr/>
              <a:t> </a:t>
            </a:r>
            <a:r>
              <a:rPr/>
              <a:t>how</a:t>
            </a:r>
            <a:r>
              <a:rPr/>
              <a:t> </a:t>
            </a:r>
            <a:r>
              <a:rPr/>
              <a:t>you</a:t>
            </a:r>
            <a:r>
              <a:rPr/>
              <a:t> </a:t>
            </a:r>
            <a:r>
              <a:rPr/>
              <a:t>originally</a:t>
            </a:r>
            <a:r>
              <a:rPr/>
              <a:t> </a:t>
            </a:r>
            <a:r>
              <a:rPr/>
              <a:t>planned</a:t>
            </a:r>
            <a:r>
              <a:rPr/>
              <a:t> </a:t>
            </a:r>
            <a:r>
              <a:rPr/>
              <a:t>to</a:t>
            </a:r>
            <a:r>
              <a:rPr/>
              <a:t> </a:t>
            </a:r>
            <a:r>
              <a:rPr/>
              <a:t>collect</a:t>
            </a:r>
            <a:r>
              <a:rPr/>
              <a:t> </a:t>
            </a:r>
            <a:r>
              <a:rPr/>
              <a:t>or</a:t>
            </a:r>
            <a:r>
              <a:rPr/>
              <a:t> </a:t>
            </a:r>
            <a:r>
              <a:rPr/>
              <a:t>analyze</a:t>
            </a:r>
            <a:r>
              <a:rPr/>
              <a:t> </a:t>
            </a:r>
            <a:r>
              <a:rPr/>
              <a:t>your</a:t>
            </a:r>
            <a:r>
              <a:rPr/>
              <a:t> </a:t>
            </a:r>
            <a:r>
              <a:rPr/>
              <a:t>data,</a:t>
            </a:r>
            <a:r>
              <a:rPr/>
              <a:t> </a:t>
            </a:r>
            <a:r>
              <a:rPr/>
              <a:t>and</a:t>
            </a:r>
            <a:r>
              <a:rPr/>
              <a:t> </a:t>
            </a:r>
            <a:r>
              <a:rPr/>
              <a:t>you</a:t>
            </a:r>
            <a:r>
              <a:rPr/>
              <a:t> </a:t>
            </a:r>
            <a:r>
              <a:rPr/>
              <a:t>don’t</a:t>
            </a:r>
            <a:r>
              <a:rPr/>
              <a:t> </a:t>
            </a:r>
            <a:r>
              <a:rPr/>
              <a:t>not</a:t>
            </a:r>
            <a:r>
              <a:rPr/>
              <a:t> </a:t>
            </a:r>
            <a:r>
              <a:rPr/>
              <a:t>this</a:t>
            </a:r>
            <a:r>
              <a:rPr/>
              <a:t> </a:t>
            </a:r>
            <a:r>
              <a:rPr/>
              <a:t>as</a:t>
            </a:r>
            <a:r>
              <a:rPr/>
              <a:t> </a:t>
            </a:r>
            <a:r>
              <a:rPr/>
              <a:t>a</a:t>
            </a:r>
            <a:r>
              <a:rPr/>
              <a:t> </a:t>
            </a:r>
            <a:r>
              <a:rPr/>
              <a:t>post</a:t>
            </a:r>
            <a:r>
              <a:rPr/>
              <a:t> </a:t>
            </a:r>
            <a:r>
              <a:rPr/>
              <a:t>hoc</a:t>
            </a:r>
            <a:r>
              <a:rPr/>
              <a:t> </a:t>
            </a:r>
            <a:r>
              <a:rPr/>
              <a:t>change</a:t>
            </a:r>
            <a:r>
              <a:rPr/>
              <a:t> </a:t>
            </a:r>
            <a:r>
              <a:rPr/>
              <a:t>in</a:t>
            </a:r>
            <a:r>
              <a:rPr/>
              <a:t> </a:t>
            </a:r>
            <a:r>
              <a:rPr/>
              <a:t>your</a:t>
            </a:r>
            <a:r>
              <a:rPr/>
              <a:t> </a:t>
            </a:r>
            <a:r>
              <a:rPr/>
              <a:t>protocol,</a:t>
            </a:r>
            <a:r>
              <a:rPr/>
              <a:t> </a:t>
            </a:r>
            <a:r>
              <a:rPr/>
              <a:t>you</a:t>
            </a:r>
            <a:r>
              <a:rPr/>
              <a:t> </a:t>
            </a:r>
            <a:r>
              <a:rPr/>
              <a:t>could</a:t>
            </a:r>
            <a:r>
              <a:rPr/>
              <a:t> </a:t>
            </a:r>
            <a:r>
              <a:rPr/>
              <a:t>be</a:t>
            </a:r>
            <a:r>
              <a:rPr/>
              <a:t> </a:t>
            </a:r>
            <a:r>
              <a:rPr/>
              <a:t>accused</a:t>
            </a:r>
            <a:r>
              <a:rPr/>
              <a:t> </a:t>
            </a:r>
            <a:r>
              <a:rPr/>
              <a:t>of</a:t>
            </a:r>
            <a:r>
              <a:rPr/>
              <a:t> </a:t>
            </a:r>
            <a:r>
              <a:rPr/>
              <a:t>fraud.</a:t>
            </a:r>
          </a:p>
          <a:p>
            <a:pPr lvl="0" marL="0" indent="0">
              <a:buNone/>
            </a:pPr>
          </a:p>
          <a:p>
            <a:pPr lvl="0" marL="0" indent="0">
              <a:buNone/>
            </a:pPr>
            <a:r>
              <a:rPr/>
              <a:t>Plagiarism</a:t>
            </a:r>
            <a:r>
              <a:rPr/>
              <a:t> </a:t>
            </a:r>
            <a:r>
              <a:rPr/>
              <a:t>is</a:t>
            </a:r>
            <a:r>
              <a:rPr/>
              <a:t> </a:t>
            </a:r>
            <a:r>
              <a:rPr/>
              <a:t>the</a:t>
            </a:r>
            <a:r>
              <a:rPr/>
              <a:t> </a:t>
            </a:r>
            <a:r>
              <a:rPr/>
              <a:t>use</a:t>
            </a:r>
            <a:r>
              <a:rPr/>
              <a:t> </a:t>
            </a:r>
            <a:r>
              <a:rPr/>
              <a:t>of</a:t>
            </a:r>
            <a:r>
              <a:rPr/>
              <a:t> </a:t>
            </a:r>
            <a:r>
              <a:rPr/>
              <a:t>other</a:t>
            </a:r>
            <a:r>
              <a:rPr/>
              <a:t> </a:t>
            </a:r>
            <a:r>
              <a:rPr/>
              <a:t>peoples</a:t>
            </a:r>
            <a:r>
              <a:rPr/>
              <a:t> </a:t>
            </a:r>
            <a:r>
              <a:rPr/>
              <a:t>words</a:t>
            </a:r>
            <a:r>
              <a:rPr/>
              <a:t> </a:t>
            </a:r>
            <a:r>
              <a:rPr/>
              <a:t>or</a:t>
            </a:r>
            <a:r>
              <a:rPr/>
              <a:t> </a:t>
            </a:r>
            <a:r>
              <a:rPr/>
              <a:t>ideas</a:t>
            </a:r>
            <a:r>
              <a:rPr/>
              <a:t> </a:t>
            </a:r>
            <a:r>
              <a:rPr/>
              <a:t>without</a:t>
            </a:r>
            <a:r>
              <a:rPr/>
              <a:t> </a:t>
            </a:r>
            <a:r>
              <a:rPr/>
              <a:t>their</a:t>
            </a:r>
            <a:r>
              <a:rPr/>
              <a:t> </a:t>
            </a:r>
            <a:r>
              <a:rPr/>
              <a:t>permission</a:t>
            </a:r>
            <a:r>
              <a:rPr/>
              <a:t> </a:t>
            </a:r>
            <a:r>
              <a:rPr/>
              <a:t>and</a:t>
            </a:r>
            <a:r>
              <a:rPr/>
              <a:t> </a:t>
            </a:r>
            <a:r>
              <a:rPr/>
              <a:t>without</a:t>
            </a:r>
            <a:r>
              <a:rPr/>
              <a:t> </a:t>
            </a:r>
            <a:r>
              <a:rPr/>
              <a:t>proper</a:t>
            </a:r>
            <a:r>
              <a:rPr/>
              <a:t> </a:t>
            </a:r>
            <a:r>
              <a:rPr/>
              <a:t>attribution.</a:t>
            </a:r>
          </a:p>
          <a:p>
            <a:pPr lvl="0" marL="0" indent="0">
              <a:buNone/>
            </a:pPr>
          </a:p>
          <a:p>
            <a:pPr lvl="0" marL="0" indent="0">
              <a:buNone/>
            </a:pPr>
            <a:r>
              <a:rPr/>
              <a:t>We’ll</a:t>
            </a:r>
            <a:r>
              <a:rPr/>
              <a:t> </a:t>
            </a:r>
            <a:r>
              <a:rPr/>
              <a:t>talk</a:t>
            </a:r>
            <a:r>
              <a:rPr/>
              <a:t> </a:t>
            </a:r>
            <a:r>
              <a:rPr/>
              <a:t>about</a:t>
            </a:r>
            <a:r>
              <a:rPr/>
              <a:t> </a:t>
            </a:r>
            <a:r>
              <a:rPr/>
              <a:t>appropriate</a:t>
            </a:r>
            <a:r>
              <a:rPr/>
              <a:t> </a:t>
            </a:r>
            <a:r>
              <a:rPr/>
              <a:t>actions</a:t>
            </a:r>
            <a:r>
              <a:rPr/>
              <a:t> </a:t>
            </a:r>
            <a:r>
              <a:rPr/>
              <a:t>that</a:t>
            </a:r>
            <a:r>
              <a:rPr/>
              <a:t> </a:t>
            </a:r>
            <a:r>
              <a:rPr/>
              <a:t>you</a:t>
            </a:r>
            <a:r>
              <a:rPr/>
              <a:t> </a:t>
            </a:r>
            <a:r>
              <a:rPr/>
              <a:t>should</a:t>
            </a:r>
            <a:r>
              <a:rPr/>
              <a:t> </a:t>
            </a:r>
            <a:r>
              <a:rPr/>
              <a:t>take</a:t>
            </a:r>
            <a:r>
              <a:rPr/>
              <a:t> </a:t>
            </a:r>
            <a:r>
              <a:rPr/>
              <a:t>if</a:t>
            </a:r>
            <a:r>
              <a:rPr/>
              <a:t> </a:t>
            </a:r>
            <a:r>
              <a:rPr/>
              <a:t>you</a:t>
            </a:r>
            <a:r>
              <a:rPr/>
              <a:t> </a:t>
            </a:r>
            <a:r>
              <a:rPr/>
              <a:t>suspect</a:t>
            </a:r>
            <a:r>
              <a:rPr/>
              <a:t> </a:t>
            </a:r>
            <a:r>
              <a:rPr/>
              <a:t>fraud</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figure</a:t>
            </a:r>
            <a:r>
              <a:rPr/>
              <a:t> </a:t>
            </a:r>
            <a:r>
              <a:rPr/>
              <a:t>from</a:t>
            </a:r>
            <a:r>
              <a:rPr/>
              <a:t> </a:t>
            </a:r>
            <a:r>
              <a:rPr/>
              <a:t>your</a:t>
            </a:r>
            <a:r>
              <a:rPr/>
              <a:t> </a:t>
            </a:r>
            <a:r>
              <a:rPr/>
              <a:t>book</a:t>
            </a:r>
            <a:r>
              <a:rPr/>
              <a:t> </a:t>
            </a:r>
            <a:r>
              <a:rPr/>
              <a:t>provides</a:t>
            </a:r>
            <a:r>
              <a:rPr/>
              <a:t> </a:t>
            </a:r>
            <a:r>
              <a:rPr/>
              <a:t>a</a:t>
            </a:r>
            <a:r>
              <a:rPr/>
              <a:t> </a:t>
            </a:r>
            <a:r>
              <a:rPr/>
              <a:t>nice</a:t>
            </a:r>
            <a:r>
              <a:rPr/>
              <a:t> </a:t>
            </a:r>
            <a:r>
              <a:rPr/>
              <a:t>overview</a:t>
            </a:r>
            <a:r>
              <a:rPr/>
              <a:t> </a:t>
            </a:r>
            <a:r>
              <a:rPr/>
              <a:t>of</a:t>
            </a:r>
            <a:r>
              <a:rPr/>
              <a:t> </a:t>
            </a:r>
            <a:r>
              <a:rPr/>
              <a:t>the</a:t>
            </a:r>
            <a:r>
              <a:rPr/>
              <a:t> </a:t>
            </a:r>
            <a:r>
              <a:rPr/>
              <a:t>research</a:t>
            </a:r>
            <a:r>
              <a:rPr/>
              <a:t> </a:t>
            </a:r>
            <a:r>
              <a:rPr/>
              <a:t>process.</a:t>
            </a:r>
            <a:r>
              <a:rPr/>
              <a:t> </a:t>
            </a:r>
            <a:r>
              <a:rPr/>
              <a:t>The</a:t>
            </a:r>
            <a:r>
              <a:rPr/>
              <a:t> </a:t>
            </a:r>
            <a:r>
              <a:rPr/>
              <a:t>first</a:t>
            </a:r>
            <a:r>
              <a:rPr/>
              <a:t> </a:t>
            </a:r>
            <a:r>
              <a:rPr/>
              <a:t>two</a:t>
            </a:r>
            <a:r>
              <a:rPr/>
              <a:t> </a:t>
            </a:r>
            <a:r>
              <a:rPr/>
              <a:t>steps,</a:t>
            </a:r>
            <a:r>
              <a:rPr/>
              <a:t> </a:t>
            </a:r>
            <a:r>
              <a:rPr/>
              <a:t>identifying</a:t>
            </a:r>
            <a:r>
              <a:rPr/>
              <a:t> </a:t>
            </a:r>
            <a:r>
              <a:rPr/>
              <a:t>a</a:t>
            </a:r>
            <a:r>
              <a:rPr/>
              <a:t> </a:t>
            </a:r>
            <a:r>
              <a:rPr/>
              <a:t>research</a:t>
            </a:r>
            <a:r>
              <a:rPr/>
              <a:t> </a:t>
            </a:r>
            <a:r>
              <a:rPr/>
              <a:t>problem</a:t>
            </a:r>
            <a:r>
              <a:rPr/>
              <a:t> </a:t>
            </a:r>
            <a:r>
              <a:rPr/>
              <a:t>and</a:t>
            </a:r>
            <a:r>
              <a:rPr/>
              <a:t> </a:t>
            </a:r>
            <a:r>
              <a:rPr/>
              <a:t>conducting</a:t>
            </a:r>
            <a:r>
              <a:rPr/>
              <a:t> </a:t>
            </a:r>
            <a:r>
              <a:rPr/>
              <a:t>a</a:t>
            </a:r>
            <a:r>
              <a:rPr/>
              <a:t> </a:t>
            </a:r>
            <a:r>
              <a:rPr/>
              <a:t>literature</a:t>
            </a:r>
            <a:r>
              <a:rPr/>
              <a:t> </a:t>
            </a:r>
            <a:r>
              <a:rPr/>
              <a:t>review</a:t>
            </a:r>
            <a:r>
              <a:rPr/>
              <a:t> </a:t>
            </a:r>
            <a:r>
              <a:rPr/>
              <a:t>are</a:t>
            </a:r>
            <a:r>
              <a:rPr/>
              <a:t> </a:t>
            </a:r>
            <a:r>
              <a:rPr/>
              <a:t>steps</a:t>
            </a:r>
            <a:r>
              <a:rPr/>
              <a:t> </a:t>
            </a:r>
            <a:r>
              <a:rPr/>
              <a:t>we</a:t>
            </a:r>
            <a:r>
              <a:rPr/>
              <a:t> </a:t>
            </a:r>
            <a:r>
              <a:rPr/>
              <a:t>will</a:t>
            </a:r>
            <a:r>
              <a:rPr/>
              <a:t> </a:t>
            </a:r>
            <a:r>
              <a:rPr/>
              <a:t>discuss</a:t>
            </a:r>
            <a:r>
              <a:rPr/>
              <a:t> </a:t>
            </a:r>
            <a:r>
              <a:rPr/>
              <a:t>today.</a:t>
            </a:r>
            <a:r>
              <a:rPr/>
              <a:t> </a:t>
            </a:r>
            <a:r>
              <a:rPr/>
              <a:t>The</a:t>
            </a:r>
            <a:r>
              <a:rPr/>
              <a:t> </a:t>
            </a:r>
            <a:r>
              <a:rPr/>
              <a:t>remaining</a:t>
            </a:r>
            <a:r>
              <a:rPr/>
              <a:t> </a:t>
            </a:r>
            <a:r>
              <a:rPr/>
              <a:t>steps</a:t>
            </a:r>
            <a:r>
              <a:rPr/>
              <a:t> </a:t>
            </a:r>
            <a:r>
              <a:rPr/>
              <a:t>are</a:t>
            </a:r>
            <a:r>
              <a:rPr/>
              <a:t> </a:t>
            </a:r>
            <a:r>
              <a:rPr/>
              <a:t>topics</a:t>
            </a:r>
            <a:r>
              <a:rPr/>
              <a:t> </a:t>
            </a:r>
            <a:r>
              <a:rPr/>
              <a:t>for</a:t>
            </a:r>
            <a:r>
              <a:rPr/>
              <a:t> </a:t>
            </a:r>
            <a:r>
              <a:rPr/>
              <a:t>later</a:t>
            </a:r>
            <a:r>
              <a:rPr/>
              <a:t> </a:t>
            </a:r>
            <a:r>
              <a:rPr/>
              <a:t>weeks.</a:t>
            </a:r>
            <a:r>
              <a:rPr/>
              <a:t> </a:t>
            </a:r>
            <a:r>
              <a:rPr/>
              <a:t>This</a:t>
            </a:r>
            <a:r>
              <a:rPr/>
              <a:t> </a:t>
            </a:r>
            <a:r>
              <a:rPr/>
              <a:t>table</a:t>
            </a:r>
            <a:r>
              <a:rPr/>
              <a:t> </a:t>
            </a:r>
            <a:r>
              <a:rPr/>
              <a:t>includes</a:t>
            </a:r>
            <a:r>
              <a:rPr/>
              <a:t> </a:t>
            </a:r>
            <a:r>
              <a:rPr/>
              <a:t>the</a:t>
            </a:r>
            <a:r>
              <a:rPr/>
              <a:t> </a:t>
            </a:r>
            <a:r>
              <a:rPr/>
              <a:t>chapters</a:t>
            </a:r>
            <a:r>
              <a:rPr/>
              <a:t> </a:t>
            </a:r>
            <a:r>
              <a:rPr/>
              <a:t>associated</a:t>
            </a:r>
            <a:r>
              <a:rPr/>
              <a:t> </a:t>
            </a:r>
            <a:r>
              <a:rPr/>
              <a:t>with</a:t>
            </a:r>
            <a:r>
              <a:rPr/>
              <a:t> </a:t>
            </a:r>
            <a:r>
              <a:rPr/>
              <a:t>each</a:t>
            </a:r>
            <a:r>
              <a:rPr/>
              <a:t> </a:t>
            </a:r>
            <a:r>
              <a:rPr/>
              <a:t>step.</a:t>
            </a:r>
          </a:p>
          <a:p>
            <a:pPr lvl="0" marL="0" indent="0">
              <a:buNone/>
            </a:pPr>
          </a:p>
          <a:p>
            <a:pPr lvl="0" marL="0" indent="0">
              <a:buNone/>
            </a:pPr>
            <a:r>
              <a:rPr/>
              <a:t>The</a:t>
            </a:r>
            <a:r>
              <a:rPr/>
              <a:t> </a:t>
            </a:r>
            <a:r>
              <a:rPr/>
              <a:t>process</a:t>
            </a:r>
            <a:r>
              <a:rPr/>
              <a:t> </a:t>
            </a:r>
            <a:r>
              <a:rPr/>
              <a:t>is</a:t>
            </a:r>
            <a:r>
              <a:rPr/>
              <a:t> </a:t>
            </a:r>
            <a:r>
              <a:rPr/>
              <a:t>for</a:t>
            </a:r>
            <a:r>
              <a:rPr/>
              <a:t> </a:t>
            </a:r>
            <a:r>
              <a:rPr/>
              <a:t>a</a:t>
            </a:r>
            <a:r>
              <a:rPr/>
              <a:t> </a:t>
            </a:r>
            <a:r>
              <a:rPr/>
              <a:t>quantitative</a:t>
            </a:r>
            <a:r>
              <a:rPr/>
              <a:t> </a:t>
            </a:r>
            <a:r>
              <a:rPr/>
              <a:t>study,</a:t>
            </a:r>
            <a:r>
              <a:rPr/>
              <a:t> </a:t>
            </a:r>
            <a:r>
              <a:rPr/>
              <a:t>but</a:t>
            </a:r>
            <a:r>
              <a:rPr/>
              <a:t> </a:t>
            </a:r>
            <a:r>
              <a:rPr/>
              <a:t>it</a:t>
            </a:r>
            <a:r>
              <a:rPr/>
              <a:t> </a:t>
            </a:r>
            <a:r>
              <a:rPr/>
              <a:t>still</a:t>
            </a:r>
            <a:r>
              <a:rPr/>
              <a:t> </a:t>
            </a:r>
            <a:r>
              <a:rPr/>
              <a:t>matches</a:t>
            </a:r>
            <a:r>
              <a:rPr/>
              <a:t> </a:t>
            </a:r>
            <a:r>
              <a:rPr/>
              <a:t>the</a:t>
            </a:r>
            <a:r>
              <a:rPr/>
              <a:t> </a:t>
            </a:r>
            <a:r>
              <a:rPr/>
              <a:t>process</a:t>
            </a:r>
            <a:r>
              <a:rPr/>
              <a:t> </a:t>
            </a:r>
            <a:r>
              <a:rPr/>
              <a:t>that</a:t>
            </a:r>
            <a:r>
              <a:rPr/>
              <a:t> </a:t>
            </a:r>
            <a:r>
              <a:rPr/>
              <a:t>you</a:t>
            </a:r>
            <a:r>
              <a:rPr/>
              <a:t> </a:t>
            </a:r>
            <a:r>
              <a:rPr/>
              <a:t>would</a:t>
            </a:r>
            <a:r>
              <a:rPr/>
              <a:t> </a:t>
            </a:r>
            <a:r>
              <a:rPr/>
              <a:t>use</a:t>
            </a:r>
            <a:r>
              <a:rPr/>
              <a:t> </a:t>
            </a:r>
            <a:r>
              <a:rPr/>
              <a:t>for</a:t>
            </a:r>
            <a:r>
              <a:rPr/>
              <a:t> </a:t>
            </a:r>
            <a:r>
              <a:rPr/>
              <a:t>a</a:t>
            </a:r>
            <a:r>
              <a:rPr/>
              <a:t> </a:t>
            </a:r>
            <a:r>
              <a:rPr/>
              <a:t>qualitative</a:t>
            </a:r>
            <a:r>
              <a:rPr/>
              <a:t> </a:t>
            </a:r>
            <a:r>
              <a:rPr/>
              <a:t>study.Certainly</a:t>
            </a:r>
            <a:r>
              <a:rPr/>
              <a:t> </a:t>
            </a:r>
            <a:r>
              <a:rPr/>
              <a:t>the</a:t>
            </a:r>
            <a:r>
              <a:rPr/>
              <a:t> </a:t>
            </a:r>
            <a:r>
              <a:rPr/>
              <a:t>literature</a:t>
            </a:r>
            <a:r>
              <a:rPr/>
              <a:t> </a:t>
            </a:r>
            <a:r>
              <a:rPr/>
              <a:t>review,</a:t>
            </a:r>
            <a:r>
              <a:rPr/>
              <a:t> </a:t>
            </a:r>
            <a:r>
              <a:rPr/>
              <a:t>setting</a:t>
            </a:r>
            <a:r>
              <a:rPr/>
              <a:t> </a:t>
            </a:r>
            <a:r>
              <a:rPr/>
              <a:t>up</a:t>
            </a:r>
            <a:r>
              <a:rPr/>
              <a:t> </a:t>
            </a:r>
            <a:r>
              <a:rPr/>
              <a:t>a</a:t>
            </a:r>
            <a:r>
              <a:rPr/>
              <a:t> </a:t>
            </a:r>
            <a:r>
              <a:rPr/>
              <a:t>research</a:t>
            </a:r>
            <a:r>
              <a:rPr/>
              <a:t> </a:t>
            </a:r>
            <a:r>
              <a:rPr/>
              <a:t>hypothesis</a:t>
            </a:r>
            <a:r>
              <a:rPr/>
              <a:t> </a:t>
            </a:r>
            <a:r>
              <a:rPr/>
              <a:t>(if</a:t>
            </a:r>
            <a:r>
              <a:rPr/>
              <a:t> </a:t>
            </a:r>
            <a:r>
              <a:rPr/>
              <a:t>you</a:t>
            </a:r>
            <a:r>
              <a:rPr/>
              <a:t> </a:t>
            </a:r>
            <a:r>
              <a:rPr/>
              <a:t>have</a:t>
            </a:r>
            <a:r>
              <a:rPr/>
              <a:t> </a:t>
            </a:r>
            <a:r>
              <a:rPr/>
              <a:t>one),</a:t>
            </a:r>
            <a:r>
              <a:rPr/>
              <a:t> </a:t>
            </a:r>
            <a:r>
              <a:rPr/>
              <a:t>and</a:t>
            </a:r>
            <a:r>
              <a:rPr/>
              <a:t> </a:t>
            </a:r>
            <a:r>
              <a:rPr/>
              <a:t>the</a:t>
            </a:r>
            <a:r>
              <a:rPr/>
              <a:t> </a:t>
            </a:r>
            <a:r>
              <a:rPr/>
              <a:t>human</a:t>
            </a:r>
            <a:r>
              <a:rPr/>
              <a:t> </a:t>
            </a:r>
            <a:r>
              <a:rPr/>
              <a:t>subjects</a:t>
            </a:r>
            <a:r>
              <a:rPr/>
              <a:t> </a:t>
            </a:r>
            <a:r>
              <a:rPr/>
              <a:t>review</a:t>
            </a:r>
            <a:r>
              <a:rPr/>
              <a:t> </a:t>
            </a:r>
            <a:r>
              <a:rPr/>
              <a:t>are</a:t>
            </a:r>
            <a:r>
              <a:rPr/>
              <a:t> </a:t>
            </a:r>
            <a:r>
              <a:rPr/>
              <a:t>pretty</a:t>
            </a:r>
            <a:r>
              <a:rPr/>
              <a:t> </a:t>
            </a:r>
            <a:r>
              <a:rPr/>
              <a:t>much</a:t>
            </a:r>
            <a:r>
              <a:rPr/>
              <a:t> </a:t>
            </a:r>
            <a:r>
              <a:rPr/>
              <a:t>the</a:t>
            </a:r>
            <a:r>
              <a:rPr/>
              <a:t> </a:t>
            </a:r>
            <a:r>
              <a:rPr/>
              <a:t>same</a:t>
            </a:r>
            <a:r>
              <a:rPr/>
              <a:t> </a:t>
            </a:r>
            <a:r>
              <a:rPr/>
              <a:t>no</a:t>
            </a:r>
            <a:r>
              <a:rPr/>
              <a:t> </a:t>
            </a:r>
            <a:r>
              <a:rPr/>
              <a:t>matter</a:t>
            </a:r>
            <a:r>
              <a:rPr/>
              <a:t> </a:t>
            </a:r>
            <a:r>
              <a:rPr/>
              <a:t>what</a:t>
            </a:r>
            <a:r>
              <a:rPr/>
              <a:t> </a:t>
            </a:r>
            <a:r>
              <a:rPr/>
              <a:t>the</a:t>
            </a:r>
            <a:r>
              <a:rPr/>
              <a:t> </a:t>
            </a:r>
            <a:r>
              <a:rPr/>
              <a:t>type</a:t>
            </a:r>
            <a:r>
              <a:rPr/>
              <a:t> </a:t>
            </a:r>
            <a:r>
              <a:rPr/>
              <a:t>of</a:t>
            </a:r>
            <a:r>
              <a:rPr/>
              <a:t> </a:t>
            </a:r>
            <a:r>
              <a:rPr/>
              <a:t>study.</a:t>
            </a:r>
          </a:p>
          <a:p>
            <a:pPr lvl="0" marL="0" indent="0">
              <a:buNone/>
            </a:pPr>
          </a:p>
          <a:p>
            <a:pPr lvl="0" marL="0" indent="0">
              <a:buNone/>
            </a:pPr>
            <a:r>
              <a:rPr/>
              <a:t>Figure</a:t>
            </a:r>
            <a:r>
              <a:rPr/>
              <a:t> </a:t>
            </a:r>
            <a:r>
              <a:rPr/>
              <a:t>2.1</a:t>
            </a:r>
            <a:r>
              <a:rPr/>
              <a:t> </a:t>
            </a:r>
            <a:r>
              <a:rPr/>
              <a:t>from</a:t>
            </a:r>
            <a:r>
              <a:rPr/>
              <a:t> </a:t>
            </a:r>
            <a:r>
              <a:rPr/>
              <a:t>Gliner</a:t>
            </a:r>
            <a:r>
              <a:rPr/>
              <a:t> </a:t>
            </a:r>
            <a:r>
              <a:rPr/>
              <a:t>2017.</a:t>
            </a:r>
            <a:r>
              <a:rPr/>
              <a:t> </a:t>
            </a:r>
            <a:r>
              <a:rPr/>
              <a:t>This</a:t>
            </a:r>
            <a:r>
              <a:rPr/>
              <a:t> </a:t>
            </a:r>
            <a:r>
              <a:rPr/>
              <a:t>image</a:t>
            </a:r>
            <a:r>
              <a:rPr/>
              <a:t> </a:t>
            </a:r>
            <a:r>
              <a:rPr/>
              <a:t>is</a:t>
            </a:r>
            <a:r>
              <a:rPr/>
              <a:t> </a:t>
            </a:r>
            <a:r>
              <a:rPr/>
              <a:t>included</a:t>
            </a:r>
            <a:r>
              <a:rPr/>
              <a:t> </a:t>
            </a:r>
            <a:r>
              <a:rPr/>
              <a:t>under</a:t>
            </a:r>
            <a:r>
              <a:rPr/>
              <a:t> </a:t>
            </a:r>
            <a:r>
              <a:rPr/>
              <a:t>the</a:t>
            </a:r>
            <a:r>
              <a:rPr/>
              <a:t> </a:t>
            </a:r>
            <a:r>
              <a:rPr/>
              <a:t>fair</a:t>
            </a:r>
            <a:r>
              <a:rPr/>
              <a:t> </a:t>
            </a:r>
            <a:r>
              <a:rPr/>
              <a:t>use</a:t>
            </a:r>
            <a:r>
              <a:rPr/>
              <a:t> </a:t>
            </a:r>
            <a:r>
              <a:rPr/>
              <a:t>provisions</a:t>
            </a:r>
            <a:r>
              <a:rPr/>
              <a:t> </a:t>
            </a:r>
            <a:r>
              <a:rPr/>
              <a:t>of</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other</a:t>
            </a:r>
            <a:r>
              <a:rPr/>
              <a:t> </a:t>
            </a:r>
            <a:r>
              <a:rPr/>
              <a:t>forms</a:t>
            </a:r>
            <a:r>
              <a:rPr/>
              <a:t> </a:t>
            </a:r>
            <a:r>
              <a:rPr/>
              <a:t>of</a:t>
            </a:r>
            <a:r>
              <a:rPr/>
              <a:t> </a:t>
            </a:r>
            <a:r>
              <a:rPr/>
              <a:t>research</a:t>
            </a:r>
            <a:r>
              <a:rPr/>
              <a:t> </a:t>
            </a:r>
            <a:r>
              <a:rPr/>
              <a:t>misconduct</a:t>
            </a:r>
            <a:r>
              <a:rPr/>
              <a:t> </a:t>
            </a:r>
            <a:r>
              <a:rPr/>
              <a:t>that</a:t>
            </a:r>
            <a:r>
              <a:rPr/>
              <a:t> </a:t>
            </a:r>
            <a:r>
              <a:rPr/>
              <a:t>do</a:t>
            </a:r>
            <a:r>
              <a:rPr/>
              <a:t> </a:t>
            </a:r>
            <a:r>
              <a:rPr/>
              <a:t>not</a:t>
            </a:r>
            <a:r>
              <a:rPr/>
              <a:t> </a:t>
            </a:r>
            <a:r>
              <a:rPr/>
              <a:t>officially</a:t>
            </a:r>
            <a:r>
              <a:rPr/>
              <a:t> </a:t>
            </a:r>
            <a:r>
              <a:rPr/>
              <a:t>constitute</a:t>
            </a:r>
            <a:r>
              <a:rPr/>
              <a:t> </a:t>
            </a:r>
            <a:r>
              <a:rPr/>
              <a:t>fraud</a:t>
            </a:r>
            <a:r>
              <a:rPr/>
              <a:t> </a:t>
            </a:r>
            <a:r>
              <a:rPr/>
              <a:t>but</a:t>
            </a:r>
            <a:r>
              <a:rPr/>
              <a:t> </a:t>
            </a:r>
            <a:r>
              <a:rPr/>
              <a:t>which</a:t>
            </a:r>
            <a:r>
              <a:rPr/>
              <a:t> </a:t>
            </a:r>
            <a:r>
              <a:rPr/>
              <a:t>are</a:t>
            </a:r>
            <a:r>
              <a:rPr/>
              <a:t> </a:t>
            </a:r>
            <a:r>
              <a:rPr/>
              <a:t>still</a:t>
            </a:r>
            <a:r>
              <a:rPr/>
              <a:t> </a:t>
            </a:r>
            <a:r>
              <a:rPr/>
              <a:t>important.</a:t>
            </a:r>
            <a:r>
              <a:rPr/>
              <a:t> </a:t>
            </a:r>
            <a:r>
              <a:rPr/>
              <a:t>Ghost</a:t>
            </a:r>
            <a:r>
              <a:rPr/>
              <a:t> </a:t>
            </a:r>
            <a:r>
              <a:rPr/>
              <a:t>writing,</a:t>
            </a:r>
            <a:r>
              <a:rPr/>
              <a:t> </a:t>
            </a:r>
            <a:r>
              <a:rPr/>
              <a:t>which</a:t>
            </a:r>
            <a:r>
              <a:rPr/>
              <a:t> </a:t>
            </a:r>
            <a:r>
              <a:rPr/>
              <a:t>means</a:t>
            </a:r>
            <a:r>
              <a:rPr/>
              <a:t> </a:t>
            </a:r>
            <a:r>
              <a:rPr/>
              <a:t>writing</a:t>
            </a:r>
            <a:r>
              <a:rPr/>
              <a:t> </a:t>
            </a:r>
            <a:r>
              <a:rPr/>
              <a:t>done</a:t>
            </a:r>
            <a:r>
              <a:rPr/>
              <a:t> </a:t>
            </a:r>
            <a:r>
              <a:rPr/>
              <a:t>by</a:t>
            </a:r>
            <a:r>
              <a:rPr/>
              <a:t> </a:t>
            </a:r>
            <a:r>
              <a:rPr/>
              <a:t>someone</a:t>
            </a:r>
            <a:r>
              <a:rPr/>
              <a:t> </a:t>
            </a:r>
            <a:r>
              <a:rPr/>
              <a:t>who</a:t>
            </a:r>
            <a:r>
              <a:rPr/>
              <a:t> </a:t>
            </a:r>
            <a:r>
              <a:rPr/>
              <a:t>is</a:t>
            </a:r>
            <a:r>
              <a:rPr/>
              <a:t> </a:t>
            </a:r>
            <a:r>
              <a:rPr/>
              <a:t>deliberately</a:t>
            </a:r>
            <a:r>
              <a:rPr/>
              <a:t> </a:t>
            </a:r>
            <a:r>
              <a:rPr/>
              <a:t>kept</a:t>
            </a:r>
            <a:r>
              <a:rPr/>
              <a:t> </a:t>
            </a:r>
            <a:r>
              <a:rPr/>
              <a:t>off</a:t>
            </a:r>
            <a:r>
              <a:rPr/>
              <a:t> </a:t>
            </a:r>
            <a:r>
              <a:rPr/>
              <a:t>the</a:t>
            </a:r>
            <a:r>
              <a:rPr/>
              <a:t> </a:t>
            </a:r>
            <a:r>
              <a:rPr/>
              <a:t>list</a:t>
            </a:r>
            <a:r>
              <a:rPr/>
              <a:t> </a:t>
            </a:r>
            <a:r>
              <a:rPr/>
              <a:t>of</a:t>
            </a:r>
            <a:r>
              <a:rPr/>
              <a:t> </a:t>
            </a:r>
            <a:r>
              <a:rPr/>
              <a:t>authors</a:t>
            </a:r>
            <a:r>
              <a:rPr/>
              <a:t> </a:t>
            </a:r>
            <a:r>
              <a:rPr/>
              <a:t>to</a:t>
            </a:r>
            <a:r>
              <a:rPr/>
              <a:t> </a:t>
            </a:r>
            <a:r>
              <a:rPr/>
              <a:t>avoid</a:t>
            </a:r>
            <a:r>
              <a:rPr/>
              <a:t> </a:t>
            </a:r>
            <a:r>
              <a:rPr/>
              <a:t>conflict</a:t>
            </a:r>
            <a:r>
              <a:rPr/>
              <a:t> </a:t>
            </a:r>
            <a:r>
              <a:rPr/>
              <a:t>of</a:t>
            </a:r>
            <a:r>
              <a:rPr/>
              <a:t> </a:t>
            </a:r>
            <a:r>
              <a:rPr/>
              <a:t>interest</a:t>
            </a:r>
            <a:r>
              <a:rPr/>
              <a:t> </a:t>
            </a:r>
            <a:r>
              <a:rPr/>
              <a:t>disclosures</a:t>
            </a:r>
            <a:r>
              <a:rPr/>
              <a:t> </a:t>
            </a:r>
            <a:r>
              <a:rPr/>
              <a:t>is</a:t>
            </a:r>
            <a:r>
              <a:rPr/>
              <a:t> </a:t>
            </a:r>
            <a:r>
              <a:rPr/>
              <a:t>a</a:t>
            </a:r>
            <a:r>
              <a:rPr/>
              <a:t> </a:t>
            </a:r>
            <a:r>
              <a:rPr/>
              <a:t>big</a:t>
            </a:r>
            <a:r>
              <a:rPr/>
              <a:t> </a:t>
            </a:r>
            <a:r>
              <a:rPr/>
              <a:t>no-no</a:t>
            </a:r>
            <a:r>
              <a:rPr/>
              <a:t> </a:t>
            </a:r>
            <a:r>
              <a:rPr/>
              <a:t>and</a:t>
            </a:r>
            <a:r>
              <a:rPr/>
              <a:t> </a:t>
            </a:r>
            <a:r>
              <a:rPr/>
              <a:t>might</a:t>
            </a:r>
            <a:r>
              <a:rPr/>
              <a:t> </a:t>
            </a:r>
            <a:r>
              <a:rPr/>
              <a:t>rise</a:t>
            </a:r>
            <a:r>
              <a:rPr/>
              <a:t> </a:t>
            </a:r>
            <a:r>
              <a:rPr/>
              <a:t>to</a:t>
            </a:r>
            <a:r>
              <a:rPr/>
              <a:t> </a:t>
            </a:r>
            <a:r>
              <a:rPr/>
              <a:t>the</a:t>
            </a:r>
            <a:r>
              <a:rPr/>
              <a:t> </a:t>
            </a:r>
            <a:r>
              <a:rPr/>
              <a:t>level</a:t>
            </a:r>
            <a:r>
              <a:rPr/>
              <a:t> </a:t>
            </a:r>
            <a:r>
              <a:rPr/>
              <a:t>of</a:t>
            </a:r>
            <a:r>
              <a:rPr/>
              <a:t> </a:t>
            </a:r>
            <a:r>
              <a:rPr/>
              <a:t>fraud.</a:t>
            </a:r>
            <a:r>
              <a:rPr/>
              <a:t> </a:t>
            </a:r>
            <a:r>
              <a:rPr/>
              <a:t>When</a:t>
            </a:r>
            <a:r>
              <a:rPr/>
              <a:t> </a:t>
            </a:r>
            <a:r>
              <a:rPr/>
              <a:t>you</a:t>
            </a:r>
            <a:r>
              <a:rPr/>
              <a:t> </a:t>
            </a:r>
            <a:r>
              <a:rPr/>
              <a:t>publish</a:t>
            </a:r>
            <a:r>
              <a:rPr/>
              <a:t> </a:t>
            </a:r>
            <a:r>
              <a:rPr/>
              <a:t>a</a:t>
            </a:r>
            <a:r>
              <a:rPr/>
              <a:t> </a:t>
            </a:r>
            <a:r>
              <a:rPr/>
              <a:t>paper</a:t>
            </a:r>
            <a:r>
              <a:rPr/>
              <a:t> </a:t>
            </a:r>
            <a:r>
              <a:rPr/>
              <a:t>you</a:t>
            </a:r>
            <a:r>
              <a:rPr/>
              <a:t> </a:t>
            </a:r>
            <a:r>
              <a:rPr/>
              <a:t>have</a:t>
            </a:r>
            <a:r>
              <a:rPr/>
              <a:t> </a:t>
            </a:r>
            <a:r>
              <a:rPr/>
              <a:t>to</a:t>
            </a:r>
            <a:r>
              <a:rPr/>
              <a:t> </a:t>
            </a:r>
            <a:r>
              <a:rPr/>
              <a:t>make</a:t>
            </a:r>
            <a:r>
              <a:rPr/>
              <a:t> </a:t>
            </a:r>
            <a:r>
              <a:rPr/>
              <a:t>sure</a:t>
            </a:r>
            <a:r>
              <a:rPr/>
              <a:t> </a:t>
            </a:r>
            <a:r>
              <a:rPr/>
              <a:t>that</a:t>
            </a:r>
            <a:r>
              <a:rPr/>
              <a:t> </a:t>
            </a:r>
            <a:r>
              <a:rPr/>
              <a:t>everyone</a:t>
            </a:r>
            <a:r>
              <a:rPr/>
              <a:t> </a:t>
            </a:r>
            <a:r>
              <a:rPr/>
              <a:t>who</a:t>
            </a:r>
            <a:r>
              <a:rPr/>
              <a:t> </a:t>
            </a:r>
            <a:r>
              <a:rPr/>
              <a:t>deserves</a:t>
            </a:r>
            <a:r>
              <a:rPr/>
              <a:t> </a:t>
            </a:r>
            <a:r>
              <a:rPr/>
              <a:t>co-authorship</a:t>
            </a:r>
            <a:r>
              <a:rPr/>
              <a:t> </a:t>
            </a:r>
            <a:r>
              <a:rPr/>
              <a:t>is</a:t>
            </a:r>
            <a:r>
              <a:rPr/>
              <a:t> </a:t>
            </a:r>
            <a:r>
              <a:rPr/>
              <a:t>included.</a:t>
            </a:r>
            <a:r>
              <a:rPr/>
              <a:t> </a:t>
            </a:r>
            <a:r>
              <a:rPr/>
              <a:t>You</a:t>
            </a:r>
            <a:r>
              <a:rPr/>
              <a:t> </a:t>
            </a:r>
            <a:r>
              <a:rPr/>
              <a:t>should</a:t>
            </a:r>
            <a:r>
              <a:rPr/>
              <a:t> </a:t>
            </a:r>
            <a:r>
              <a:rPr/>
              <a:t>not</a:t>
            </a:r>
            <a:r>
              <a:rPr/>
              <a:t> </a:t>
            </a:r>
            <a:r>
              <a:rPr/>
              <a:t>leave</a:t>
            </a:r>
            <a:r>
              <a:rPr/>
              <a:t> </a:t>
            </a:r>
            <a:r>
              <a:rPr/>
              <a:t>someone</a:t>
            </a:r>
            <a:r>
              <a:rPr/>
              <a:t> </a:t>
            </a:r>
            <a:r>
              <a:rPr/>
              <a:t>off</a:t>
            </a:r>
            <a:r>
              <a:rPr/>
              <a:t> </a:t>
            </a:r>
            <a:r>
              <a:rPr/>
              <a:t>who</a:t>
            </a:r>
            <a:r>
              <a:rPr/>
              <a:t> </a:t>
            </a:r>
            <a:r>
              <a:rPr/>
              <a:t>made</a:t>
            </a:r>
            <a:r>
              <a:rPr/>
              <a:t> </a:t>
            </a:r>
            <a:r>
              <a:rPr/>
              <a:t>a</a:t>
            </a:r>
            <a:r>
              <a:rPr/>
              <a:t> </a:t>
            </a:r>
            <a:r>
              <a:rPr/>
              <a:t>material</a:t>
            </a:r>
            <a:r>
              <a:rPr/>
              <a:t> </a:t>
            </a:r>
            <a:r>
              <a:rPr/>
              <a:t>contribution</a:t>
            </a:r>
            <a:r>
              <a:rPr/>
              <a:t> </a:t>
            </a:r>
            <a:r>
              <a:rPr/>
              <a:t>to</a:t>
            </a:r>
            <a:r>
              <a:rPr/>
              <a:t> </a:t>
            </a:r>
            <a:r>
              <a:rPr/>
              <a:t>the</a:t>
            </a:r>
            <a:r>
              <a:rPr/>
              <a:t> </a:t>
            </a:r>
            <a:r>
              <a:rPr/>
              <a:t>planning,</a:t>
            </a:r>
            <a:r>
              <a:rPr/>
              <a:t> </a:t>
            </a:r>
            <a:r>
              <a:rPr/>
              <a:t>analysis,</a:t>
            </a:r>
            <a:r>
              <a:rPr/>
              <a:t> </a:t>
            </a:r>
            <a:r>
              <a:rPr/>
              <a:t>or</a:t>
            </a:r>
            <a:r>
              <a:rPr/>
              <a:t> </a:t>
            </a:r>
            <a:r>
              <a:rPr/>
              <a:t>writing.</a:t>
            </a:r>
            <a:r>
              <a:rPr/>
              <a:t> </a:t>
            </a:r>
            <a:r>
              <a:rPr/>
              <a:t>On</a:t>
            </a:r>
            <a:r>
              <a:rPr/>
              <a:t> </a:t>
            </a:r>
            <a:r>
              <a:rPr/>
              <a:t>the</a:t>
            </a:r>
            <a:r>
              <a:rPr/>
              <a:t> </a:t>
            </a:r>
            <a:r>
              <a:rPr/>
              <a:t>other</a:t>
            </a:r>
            <a:r>
              <a:rPr/>
              <a:t> </a:t>
            </a:r>
            <a:r>
              <a:rPr/>
              <a:t>hand,</a:t>
            </a:r>
            <a:r>
              <a:rPr/>
              <a:t> </a:t>
            </a:r>
            <a:r>
              <a:rPr/>
              <a:t>you</a:t>
            </a:r>
            <a:r>
              <a:rPr/>
              <a:t> </a:t>
            </a:r>
            <a:r>
              <a:rPr/>
              <a:t>should</a:t>
            </a:r>
            <a:r>
              <a:rPr/>
              <a:t> </a:t>
            </a:r>
            <a:r>
              <a:rPr/>
              <a:t>not</a:t>
            </a:r>
            <a:r>
              <a:rPr/>
              <a:t> </a:t>
            </a:r>
            <a:r>
              <a:rPr/>
              <a:t>include</a:t>
            </a:r>
            <a:r>
              <a:rPr/>
              <a:t> </a:t>
            </a:r>
            <a:r>
              <a:rPr/>
              <a:t>someone</a:t>
            </a:r>
            <a:r>
              <a:rPr/>
              <a:t> </a:t>
            </a:r>
            <a:r>
              <a:rPr/>
              <a:t>based</a:t>
            </a:r>
            <a:r>
              <a:rPr/>
              <a:t> </a:t>
            </a:r>
            <a:r>
              <a:rPr/>
              <a:t>solely</a:t>
            </a:r>
            <a:r>
              <a:rPr/>
              <a:t> </a:t>
            </a:r>
            <a:r>
              <a:rPr/>
              <a:t>on</a:t>
            </a:r>
            <a:r>
              <a:rPr/>
              <a:t> </a:t>
            </a:r>
            <a:r>
              <a:rPr/>
              <a:t>their</a:t>
            </a:r>
            <a:r>
              <a:rPr/>
              <a:t> </a:t>
            </a:r>
            <a:r>
              <a:rPr/>
              <a:t>reputation</a:t>
            </a:r>
            <a:r>
              <a:rPr/>
              <a:t> </a:t>
            </a:r>
            <a:r>
              <a:rPr/>
              <a:t>or</a:t>
            </a:r>
            <a:r>
              <a:rPr/>
              <a:t> </a:t>
            </a:r>
            <a:r>
              <a:rPr/>
              <a:t>their</a:t>
            </a:r>
            <a:r>
              <a:rPr/>
              <a:t> </a:t>
            </a:r>
            <a:r>
              <a:rPr/>
              <a:t>supervisory</a:t>
            </a:r>
            <a:r>
              <a:rPr/>
              <a:t> </a:t>
            </a:r>
            <a:r>
              <a:rPr/>
              <a:t>role.</a:t>
            </a:r>
            <a:r>
              <a:rPr/>
              <a:t> </a:t>
            </a:r>
            <a:r>
              <a:rPr/>
              <a:t>Finally,</a:t>
            </a:r>
            <a:r>
              <a:rPr/>
              <a:t> </a:t>
            </a:r>
            <a:r>
              <a:rPr/>
              <a:t>do</a:t>
            </a:r>
            <a:r>
              <a:rPr/>
              <a:t> </a:t>
            </a:r>
            <a:r>
              <a:rPr/>
              <a:t>not</a:t>
            </a:r>
            <a:r>
              <a:rPr/>
              <a:t> </a:t>
            </a:r>
            <a:r>
              <a:rPr/>
              <a:t>include</a:t>
            </a:r>
            <a:r>
              <a:rPr/>
              <a:t> </a:t>
            </a:r>
            <a:r>
              <a:rPr/>
              <a:t>someone</a:t>
            </a:r>
            <a:r>
              <a:rPr/>
              <a:t> </a:t>
            </a:r>
            <a:r>
              <a:rPr/>
              <a:t>as</a:t>
            </a:r>
            <a:r>
              <a:rPr/>
              <a:t> </a:t>
            </a:r>
            <a:r>
              <a:rPr/>
              <a:t>a</a:t>
            </a:r>
            <a:r>
              <a:rPr/>
              <a:t> </a:t>
            </a:r>
            <a:r>
              <a:rPr/>
              <a:t>co-author</a:t>
            </a:r>
            <a:r>
              <a:rPr/>
              <a:t> </a:t>
            </a:r>
            <a:r>
              <a:rPr/>
              <a:t>on</a:t>
            </a:r>
            <a:r>
              <a:rPr/>
              <a:t> </a:t>
            </a:r>
            <a:r>
              <a:rPr/>
              <a:t>your</a:t>
            </a:r>
            <a:r>
              <a:rPr/>
              <a:t> </a:t>
            </a:r>
            <a:r>
              <a:rPr/>
              <a:t>paper</a:t>
            </a:r>
            <a:r>
              <a:rPr/>
              <a:t> </a:t>
            </a:r>
            <a:r>
              <a:rPr/>
              <a:t>without</a:t>
            </a:r>
            <a:r>
              <a:rPr/>
              <a:t> </a:t>
            </a:r>
            <a:r>
              <a:rPr/>
              <a:t>getting</a:t>
            </a:r>
            <a:r>
              <a:rPr/>
              <a:t> </a:t>
            </a:r>
            <a:r>
              <a:rPr/>
              <a:t>their</a:t>
            </a:r>
            <a:r>
              <a:rPr/>
              <a:t> </a:t>
            </a:r>
            <a:r>
              <a:rPr/>
              <a:t>permission</a:t>
            </a:r>
            <a:r>
              <a:rPr/>
              <a:t> </a:t>
            </a:r>
            <a:r>
              <a:rPr/>
              <a:t>first.</a:t>
            </a:r>
          </a:p>
          <a:p>
            <a:pPr lvl="0" marL="0" indent="0">
              <a:buNone/>
            </a:pPr>
          </a:p>
          <a:p>
            <a:pPr lvl="0" marL="0" indent="0">
              <a:buNone/>
            </a:pPr>
            <a:r>
              <a:rPr/>
              <a:t>You</a:t>
            </a:r>
            <a:r>
              <a:rPr/>
              <a:t> </a:t>
            </a:r>
            <a:r>
              <a:rPr/>
              <a:t>are</a:t>
            </a:r>
            <a:r>
              <a:rPr/>
              <a:t> </a:t>
            </a:r>
            <a:r>
              <a:rPr/>
              <a:t>also</a:t>
            </a:r>
            <a:r>
              <a:rPr/>
              <a:t> </a:t>
            </a:r>
            <a:r>
              <a:rPr/>
              <a:t>subject</a:t>
            </a:r>
            <a:r>
              <a:rPr/>
              <a:t> </a:t>
            </a:r>
            <a:r>
              <a:rPr/>
              <a:t>to</a:t>
            </a:r>
            <a:r>
              <a:rPr/>
              <a:t> </a:t>
            </a:r>
            <a:r>
              <a:rPr/>
              <a:t>various</a:t>
            </a:r>
            <a:r>
              <a:rPr/>
              <a:t> </a:t>
            </a:r>
            <a:r>
              <a:rPr/>
              <a:t>confidentiality</a:t>
            </a:r>
            <a:r>
              <a:rPr/>
              <a:t> </a:t>
            </a:r>
            <a:r>
              <a:rPr/>
              <a:t>requirements</a:t>
            </a:r>
            <a:r>
              <a:rPr/>
              <a:t> </a:t>
            </a:r>
            <a:r>
              <a:rPr/>
              <a:t>when</a:t>
            </a:r>
            <a:r>
              <a:rPr/>
              <a:t> </a:t>
            </a:r>
            <a:r>
              <a:rPr/>
              <a:t>you</a:t>
            </a:r>
            <a:r>
              <a:rPr/>
              <a:t> </a:t>
            </a:r>
            <a:r>
              <a:rPr/>
              <a:t>are</a:t>
            </a:r>
            <a:r>
              <a:rPr/>
              <a:t> </a:t>
            </a:r>
            <a:r>
              <a:rPr/>
              <a:t>reviewing</a:t>
            </a:r>
            <a:r>
              <a:rPr/>
              <a:t> </a:t>
            </a:r>
            <a:r>
              <a:rPr/>
              <a:t>other</a:t>
            </a:r>
            <a:r>
              <a:rPr/>
              <a:t> </a:t>
            </a:r>
            <a:r>
              <a:rPr/>
              <a:t>people’s</a:t>
            </a:r>
            <a:r>
              <a:rPr/>
              <a:t> </a:t>
            </a:r>
            <a:r>
              <a:rPr/>
              <a:t>work,</a:t>
            </a:r>
            <a:r>
              <a:rPr/>
              <a:t> </a:t>
            </a:r>
            <a:r>
              <a:rPr/>
              <a:t>such</a:t>
            </a:r>
            <a:r>
              <a:rPr/>
              <a:t> </a:t>
            </a:r>
            <a:r>
              <a:rPr/>
              <a:t>as</a:t>
            </a:r>
            <a:r>
              <a:rPr/>
              <a:t> </a:t>
            </a:r>
            <a:r>
              <a:rPr/>
              <a:t>through</a:t>
            </a:r>
            <a:r>
              <a:rPr/>
              <a:t> </a:t>
            </a:r>
            <a:r>
              <a:rPr/>
              <a:t>the</a:t>
            </a:r>
            <a:r>
              <a:rPr/>
              <a:t> </a:t>
            </a:r>
            <a:r>
              <a:rPr/>
              <a:t>peer-review</a:t>
            </a:r>
            <a:r>
              <a:rPr/>
              <a:t> </a:t>
            </a:r>
            <a:r>
              <a:rPr/>
              <a:t>process</a:t>
            </a:r>
            <a:r>
              <a:rPr/>
              <a:t> </a:t>
            </a:r>
            <a:r>
              <a:rPr/>
              <a:t>of</a:t>
            </a:r>
            <a:r>
              <a:rPr/>
              <a:t> </a:t>
            </a:r>
            <a:r>
              <a:rPr/>
              <a:t>a</a:t>
            </a:r>
            <a:r>
              <a:rPr/>
              <a:t> </a:t>
            </a:r>
            <a:r>
              <a:rPr/>
              <a:t>medical</a:t>
            </a:r>
            <a:r>
              <a:rPr/>
              <a:t> </a:t>
            </a:r>
            <a:r>
              <a:rPr/>
              <a:t>journal.</a:t>
            </a:r>
            <a:r>
              <a:rPr/>
              <a:t> </a:t>
            </a:r>
            <a:r>
              <a:rPr/>
              <a:t>Although</a:t>
            </a:r>
            <a:r>
              <a:rPr/>
              <a:t> </a:t>
            </a:r>
            <a:r>
              <a:rPr/>
              <a:t>this</a:t>
            </a:r>
            <a:r>
              <a:rPr/>
              <a:t> </a:t>
            </a:r>
            <a:r>
              <a:rPr/>
              <a:t>is</a:t>
            </a:r>
            <a:r>
              <a:rPr/>
              <a:t> </a:t>
            </a:r>
            <a:r>
              <a:rPr/>
              <a:t>not</a:t>
            </a:r>
            <a:r>
              <a:rPr/>
              <a:t> </a:t>
            </a:r>
            <a:r>
              <a:rPr/>
              <a:t>under</a:t>
            </a:r>
            <a:r>
              <a:rPr/>
              <a:t> </a:t>
            </a:r>
            <a:r>
              <a:rPr/>
              <a:t>the</a:t>
            </a:r>
            <a:r>
              <a:rPr/>
              <a:t> </a:t>
            </a:r>
            <a:r>
              <a:rPr/>
              <a:t>direct</a:t>
            </a:r>
            <a:r>
              <a:rPr/>
              <a:t> </a:t>
            </a:r>
            <a:r>
              <a:rPr/>
              <a:t>purview</a:t>
            </a:r>
            <a:r>
              <a:rPr/>
              <a:t> </a:t>
            </a:r>
            <a:r>
              <a:rPr/>
              <a:t>of</a:t>
            </a:r>
            <a:r>
              <a:rPr/>
              <a:t> </a:t>
            </a:r>
            <a:r>
              <a:rPr/>
              <a:t>the</a:t>
            </a:r>
            <a:r>
              <a:rPr/>
              <a:t> </a:t>
            </a:r>
            <a:r>
              <a:rPr/>
              <a:t>IRB,</a:t>
            </a:r>
            <a:r>
              <a:rPr/>
              <a:t> </a:t>
            </a:r>
            <a:r>
              <a:rPr/>
              <a:t>it</a:t>
            </a:r>
            <a:r>
              <a:rPr/>
              <a:t> </a:t>
            </a:r>
            <a:r>
              <a:rPr/>
              <a:t>is</a:t>
            </a:r>
            <a:r>
              <a:rPr/>
              <a:t> </a:t>
            </a:r>
            <a:r>
              <a:rPr/>
              <a:t>still</a:t>
            </a:r>
            <a:r>
              <a:rPr/>
              <a:t> </a:t>
            </a:r>
            <a:r>
              <a:rPr/>
              <a:t>important</a:t>
            </a:r>
            <a:r>
              <a:rPr/>
              <a:t> </a:t>
            </a:r>
            <a:r>
              <a:rPr/>
              <a:t>that</a:t>
            </a:r>
            <a:r>
              <a:rPr/>
              <a:t> </a:t>
            </a:r>
            <a:r>
              <a:rPr/>
              <a:t>you</a:t>
            </a:r>
            <a:r>
              <a:rPr/>
              <a:t> </a:t>
            </a:r>
            <a:r>
              <a:rPr/>
              <a:t>do</a:t>
            </a:r>
            <a:r>
              <a:rPr/>
              <a:t> </a:t>
            </a:r>
            <a:r>
              <a:rPr/>
              <a:t>not</a:t>
            </a:r>
            <a:r>
              <a:rPr/>
              <a:t> </a:t>
            </a:r>
            <a:r>
              <a:rPr/>
              <a:t>share</a:t>
            </a:r>
            <a:r>
              <a:rPr/>
              <a:t> </a:t>
            </a:r>
            <a:r>
              <a:rPr/>
              <a:t>research</a:t>
            </a:r>
            <a:r>
              <a:rPr/>
              <a:t> </a:t>
            </a:r>
            <a:r>
              <a:rPr/>
              <a:t>information</a:t>
            </a:r>
            <a:r>
              <a:rPr/>
              <a:t> </a:t>
            </a:r>
            <a:r>
              <a:rPr/>
              <a:t>that</a:t>
            </a:r>
            <a:r>
              <a:rPr/>
              <a:t> </a:t>
            </a:r>
            <a:r>
              <a:rPr/>
              <a:t>you</a:t>
            </a:r>
            <a:r>
              <a:rPr/>
              <a:t> </a:t>
            </a:r>
            <a:r>
              <a:rPr/>
              <a:t>have</a:t>
            </a:r>
            <a:r>
              <a:rPr/>
              <a:t> </a:t>
            </a:r>
            <a:r>
              <a:rPr/>
              <a:t>vowed</a:t>
            </a:r>
            <a:r>
              <a:rPr/>
              <a:t> </a:t>
            </a:r>
            <a:r>
              <a:rPr/>
              <a:t>to</a:t>
            </a:r>
            <a:r>
              <a:rPr/>
              <a:t> </a:t>
            </a:r>
            <a:r>
              <a:rPr/>
              <a:t>keep</a:t>
            </a:r>
            <a:r>
              <a:rPr/>
              <a:t> </a:t>
            </a:r>
            <a:r>
              <a:rPr/>
              <a:t>private.</a:t>
            </a:r>
          </a:p>
          <a:p>
            <a:pPr lvl="0" marL="0" indent="0">
              <a:buNone/>
            </a:pPr>
          </a:p>
          <a:p>
            <a:pPr lvl="0" marL="0" indent="0">
              <a:buNone/>
            </a:pPr>
            <a:r>
              <a:rPr/>
              <a:t>I</a:t>
            </a:r>
            <a:r>
              <a:rPr/>
              <a:t> </a:t>
            </a:r>
            <a:r>
              <a:rPr/>
              <a:t>have</a:t>
            </a:r>
            <a:r>
              <a:rPr/>
              <a:t> </a:t>
            </a:r>
            <a:r>
              <a:rPr/>
              <a:t>never</a:t>
            </a:r>
            <a:r>
              <a:rPr/>
              <a:t> </a:t>
            </a:r>
            <a:r>
              <a:rPr/>
              <a:t>seen</a:t>
            </a:r>
            <a:r>
              <a:rPr/>
              <a:t> </a:t>
            </a:r>
            <a:r>
              <a:rPr/>
              <a:t>it,</a:t>
            </a:r>
            <a:r>
              <a:rPr/>
              <a:t> </a:t>
            </a:r>
            <a:r>
              <a:rPr/>
              <a:t>but</a:t>
            </a:r>
            <a:r>
              <a:rPr/>
              <a:t> </a:t>
            </a:r>
            <a:r>
              <a:rPr/>
              <a:t>there</a:t>
            </a:r>
            <a:r>
              <a:rPr/>
              <a:t> </a:t>
            </a:r>
            <a:r>
              <a:rPr/>
              <a:t>have</a:t>
            </a:r>
            <a:r>
              <a:rPr/>
              <a:t> </a:t>
            </a:r>
            <a:r>
              <a:rPr/>
              <a:t>been</a:t>
            </a:r>
            <a:r>
              <a:rPr/>
              <a:t> </a:t>
            </a:r>
            <a:r>
              <a:rPr/>
              <a:t>reports</a:t>
            </a:r>
            <a:r>
              <a:rPr/>
              <a:t> </a:t>
            </a:r>
            <a:r>
              <a:rPr/>
              <a:t>of</a:t>
            </a:r>
            <a:r>
              <a:rPr/>
              <a:t> </a:t>
            </a:r>
            <a:r>
              <a:rPr/>
              <a:t>scientists</a:t>
            </a:r>
            <a:r>
              <a:rPr/>
              <a:t> </a:t>
            </a:r>
            <a:r>
              <a:rPr/>
              <a:t>who</a:t>
            </a:r>
            <a:r>
              <a:rPr/>
              <a:t> </a:t>
            </a:r>
            <a:r>
              <a:rPr/>
              <a:t>deliberately</a:t>
            </a:r>
            <a:r>
              <a:rPr/>
              <a:t> </a:t>
            </a:r>
            <a:r>
              <a:rPr/>
              <a:t>sabotage</a:t>
            </a:r>
            <a:r>
              <a:rPr/>
              <a:t> </a:t>
            </a:r>
            <a:r>
              <a:rPr/>
              <a:t>other</a:t>
            </a:r>
            <a:r>
              <a:rPr/>
              <a:t> </a:t>
            </a:r>
            <a:r>
              <a:rPr/>
              <a:t>people’s</a:t>
            </a:r>
            <a:r>
              <a:rPr/>
              <a:t> </a:t>
            </a:r>
            <a:r>
              <a:rPr/>
              <a:t>work.</a:t>
            </a:r>
            <a:r>
              <a:rPr/>
              <a:t> </a:t>
            </a:r>
            <a:r>
              <a:rPr/>
              <a:t>The</a:t>
            </a:r>
            <a:r>
              <a:rPr/>
              <a:t> </a:t>
            </a:r>
            <a:r>
              <a:rPr/>
              <a:t>motivations</a:t>
            </a:r>
            <a:r>
              <a:rPr/>
              <a:t> </a:t>
            </a:r>
            <a:r>
              <a:rPr/>
              <a:t>for</a:t>
            </a:r>
            <a:r>
              <a:rPr/>
              <a:t> </a:t>
            </a:r>
            <a:r>
              <a:rPr/>
              <a:t>this</a:t>
            </a:r>
            <a:r>
              <a:rPr/>
              <a:t> </a:t>
            </a:r>
            <a:r>
              <a:rPr/>
              <a:t>vary:</a:t>
            </a:r>
            <a:r>
              <a:rPr/>
              <a:t> </a:t>
            </a:r>
            <a:r>
              <a:rPr/>
              <a:t>it</a:t>
            </a:r>
            <a:r>
              <a:rPr/>
              <a:t> </a:t>
            </a:r>
            <a:r>
              <a:rPr/>
              <a:t>could</a:t>
            </a:r>
            <a:r>
              <a:rPr/>
              <a:t> </a:t>
            </a:r>
            <a:r>
              <a:rPr/>
              <a:t>be</a:t>
            </a:r>
            <a:r>
              <a:rPr/>
              <a:t> </a:t>
            </a:r>
            <a:r>
              <a:rPr/>
              <a:t>professional</a:t>
            </a:r>
            <a:r>
              <a:rPr/>
              <a:t> </a:t>
            </a:r>
            <a:r>
              <a:rPr/>
              <a:t>jealousy</a:t>
            </a:r>
            <a:r>
              <a:rPr/>
              <a:t> </a:t>
            </a:r>
            <a:r>
              <a:rPr/>
              <a:t>or</a:t>
            </a:r>
            <a:r>
              <a:rPr/>
              <a:t> </a:t>
            </a:r>
            <a:r>
              <a:rPr/>
              <a:t>it</a:t>
            </a:r>
            <a:r>
              <a:rPr/>
              <a:t> </a:t>
            </a:r>
            <a:r>
              <a:rPr/>
              <a:t>could</a:t>
            </a:r>
            <a:r>
              <a:rPr/>
              <a:t> </a:t>
            </a:r>
            <a:r>
              <a:rPr/>
              <a:t>be</a:t>
            </a:r>
            <a:r>
              <a:rPr/>
              <a:t> </a:t>
            </a:r>
            <a:r>
              <a:rPr/>
              <a:t>a</a:t>
            </a:r>
            <a:r>
              <a:rPr/>
              <a:t> </a:t>
            </a:r>
            <a:r>
              <a:rPr/>
              <a:t>desire</a:t>
            </a:r>
            <a:r>
              <a:rPr/>
              <a:t> </a:t>
            </a:r>
            <a:r>
              <a:rPr/>
              <a:t>to</a:t>
            </a:r>
            <a:r>
              <a:rPr/>
              <a:t> </a:t>
            </a:r>
            <a:r>
              <a:rPr/>
              <a:t>be</a:t>
            </a:r>
            <a:r>
              <a:rPr/>
              <a:t> </a:t>
            </a:r>
            <a:r>
              <a:rPr/>
              <a:t>the</a:t>
            </a:r>
            <a:r>
              <a:rPr/>
              <a:t> </a:t>
            </a:r>
            <a:r>
              <a:rPr/>
              <a:t>first</a:t>
            </a:r>
            <a:r>
              <a:rPr/>
              <a:t> </a:t>
            </a:r>
            <a:r>
              <a:rPr/>
              <a:t>with</a:t>
            </a:r>
            <a:r>
              <a:rPr/>
              <a:t> </a:t>
            </a:r>
            <a:r>
              <a:rPr/>
              <a:t>a</a:t>
            </a:r>
            <a:r>
              <a:rPr/>
              <a:t> </a:t>
            </a:r>
            <a:r>
              <a:rPr/>
              <a:t>new</a:t>
            </a:r>
            <a:r>
              <a:rPr/>
              <a:t> </a:t>
            </a:r>
            <a:r>
              <a:rPr/>
              <a:t>finding.</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witness</a:t>
            </a:r>
            <a:r>
              <a:rPr/>
              <a:t> </a:t>
            </a:r>
            <a:r>
              <a:rPr/>
              <a:t>research</a:t>
            </a:r>
            <a:r>
              <a:rPr/>
              <a:t> </a:t>
            </a:r>
            <a:r>
              <a:rPr/>
              <a:t>misconduct,</a:t>
            </a:r>
            <a:r>
              <a:rPr/>
              <a:t> </a:t>
            </a:r>
            <a:r>
              <a:rPr/>
              <a:t>you</a:t>
            </a:r>
            <a:r>
              <a:rPr/>
              <a:t> </a:t>
            </a:r>
            <a:r>
              <a:rPr/>
              <a:t>have</a:t>
            </a:r>
            <a:r>
              <a:rPr/>
              <a:t> </a:t>
            </a:r>
            <a:r>
              <a:rPr/>
              <a:t>an</a:t>
            </a:r>
            <a:r>
              <a:rPr/>
              <a:t> </a:t>
            </a:r>
            <a:r>
              <a:rPr/>
              <a:t>obligation</a:t>
            </a:r>
            <a:r>
              <a:rPr/>
              <a:t> </a:t>
            </a:r>
            <a:r>
              <a:rPr/>
              <a:t>to</a:t>
            </a:r>
            <a:r>
              <a:rPr/>
              <a:t> </a:t>
            </a:r>
            <a:r>
              <a:rPr/>
              <a:t>report</a:t>
            </a:r>
            <a:r>
              <a:rPr/>
              <a:t> </a:t>
            </a:r>
            <a:r>
              <a:rPr/>
              <a:t>it.</a:t>
            </a:r>
            <a:r>
              <a:rPr/>
              <a:t> </a:t>
            </a:r>
            <a:r>
              <a:rPr/>
              <a:t>Failure</a:t>
            </a:r>
            <a:r>
              <a:rPr/>
              <a:t> </a:t>
            </a:r>
            <a:r>
              <a:rPr/>
              <a:t>to</a:t>
            </a:r>
            <a:r>
              <a:rPr/>
              <a:t> </a:t>
            </a:r>
            <a:r>
              <a:rPr/>
              <a:t>report</a:t>
            </a:r>
            <a:r>
              <a:rPr/>
              <a:t> </a:t>
            </a:r>
            <a:r>
              <a:rPr/>
              <a:t>research</a:t>
            </a:r>
            <a:r>
              <a:rPr/>
              <a:t> </a:t>
            </a:r>
            <a:r>
              <a:rPr/>
              <a:t>misconduct</a:t>
            </a:r>
            <a:r>
              <a:rPr/>
              <a:t> </a:t>
            </a:r>
            <a:r>
              <a:rPr/>
              <a:t>is</a:t>
            </a:r>
            <a:r>
              <a:rPr/>
              <a:t> </a:t>
            </a:r>
            <a:r>
              <a:rPr/>
              <a:t>itself</a:t>
            </a:r>
            <a:r>
              <a:rPr/>
              <a:t> </a:t>
            </a:r>
            <a:r>
              <a:rPr/>
              <a:t>research</a:t>
            </a:r>
            <a:r>
              <a:rPr/>
              <a:t> </a:t>
            </a:r>
            <a:r>
              <a:rPr/>
              <a:t>misconduct.</a:t>
            </a:r>
            <a:r>
              <a:rPr/>
              <a:t> </a:t>
            </a:r>
            <a:r>
              <a:rPr/>
              <a:t>This</a:t>
            </a:r>
            <a:r>
              <a:rPr/>
              <a:t> </a:t>
            </a:r>
            <a:r>
              <a:rPr/>
              <a:t>is</a:t>
            </a:r>
            <a:r>
              <a:rPr/>
              <a:t> </a:t>
            </a:r>
            <a:r>
              <a:rPr/>
              <a:t>very</a:t>
            </a:r>
            <a:r>
              <a:rPr/>
              <a:t> </a:t>
            </a:r>
            <a:r>
              <a:rPr/>
              <a:t>difficult,</a:t>
            </a:r>
            <a:r>
              <a:rPr/>
              <a:t> </a:t>
            </a:r>
            <a:r>
              <a:rPr/>
              <a:t>of</a:t>
            </a:r>
            <a:r>
              <a:rPr/>
              <a:t> </a:t>
            </a:r>
            <a:r>
              <a:rPr/>
              <a:t>course,</a:t>
            </a:r>
            <a:r>
              <a:rPr/>
              <a:t> </a:t>
            </a:r>
            <a:r>
              <a:rPr/>
              <a:t>if</a:t>
            </a:r>
            <a:r>
              <a:rPr/>
              <a:t> </a:t>
            </a:r>
            <a:r>
              <a:rPr/>
              <a:t>you</a:t>
            </a:r>
            <a:r>
              <a:rPr/>
              <a:t> </a:t>
            </a:r>
            <a:r>
              <a:rPr/>
              <a:t>find</a:t>
            </a:r>
            <a:r>
              <a:rPr/>
              <a:t> </a:t>
            </a:r>
            <a:r>
              <a:rPr/>
              <a:t>yourself</a:t>
            </a:r>
            <a:r>
              <a:rPr/>
              <a:t> </a:t>
            </a:r>
            <a:r>
              <a:rPr/>
              <a:t>in</a:t>
            </a:r>
            <a:r>
              <a:rPr/>
              <a:t> </a:t>
            </a:r>
            <a:r>
              <a:rPr/>
              <a:t>a</a:t>
            </a:r>
            <a:r>
              <a:rPr/>
              <a:t> </a:t>
            </a:r>
            <a:r>
              <a:rPr/>
              <a:t>position</a:t>
            </a:r>
            <a:r>
              <a:rPr/>
              <a:t> </a:t>
            </a:r>
            <a:r>
              <a:rPr/>
              <a:t>subordinate</a:t>
            </a:r>
            <a:r>
              <a:rPr/>
              <a:t> </a:t>
            </a:r>
            <a:r>
              <a:rPr/>
              <a:t>to</a:t>
            </a:r>
            <a:r>
              <a:rPr/>
              <a:t> </a:t>
            </a:r>
            <a:r>
              <a:rPr/>
              <a:t>the</a:t>
            </a:r>
            <a:r>
              <a:rPr/>
              <a:t> </a:t>
            </a:r>
            <a:r>
              <a:rPr/>
              <a:t>person</a:t>
            </a:r>
            <a:r>
              <a:rPr/>
              <a:t> </a:t>
            </a:r>
            <a:r>
              <a:rPr/>
              <a:t>who</a:t>
            </a:r>
            <a:r>
              <a:rPr/>
              <a:t> </a:t>
            </a:r>
            <a:r>
              <a:rPr/>
              <a:t>is</a:t>
            </a:r>
            <a:r>
              <a:rPr/>
              <a:t> </a:t>
            </a:r>
            <a:r>
              <a:rPr/>
              <a:t>behaving</a:t>
            </a:r>
            <a:r>
              <a:rPr/>
              <a:t> </a:t>
            </a:r>
            <a:r>
              <a:rPr/>
              <a:t>badly.</a:t>
            </a:r>
          </a:p>
          <a:p>
            <a:pPr lvl="0" marL="0" indent="0">
              <a:buNone/>
            </a:pPr>
          </a:p>
          <a:p>
            <a:pPr lvl="0" marL="0" indent="0">
              <a:buNone/>
            </a:pPr>
            <a:r>
              <a:rPr/>
              <a:t>If</a:t>
            </a:r>
            <a:r>
              <a:rPr/>
              <a:t> </a:t>
            </a:r>
            <a:r>
              <a:rPr/>
              <a:t>you</a:t>
            </a:r>
            <a:r>
              <a:rPr/>
              <a:t> </a:t>
            </a:r>
            <a:r>
              <a:rPr/>
              <a:t>experience</a:t>
            </a:r>
            <a:r>
              <a:rPr/>
              <a:t> </a:t>
            </a:r>
            <a:r>
              <a:rPr/>
              <a:t>something</a:t>
            </a:r>
            <a:r>
              <a:rPr/>
              <a:t> </a:t>
            </a:r>
            <a:r>
              <a:rPr/>
              <a:t>that</a:t>
            </a:r>
            <a:r>
              <a:rPr/>
              <a:t> </a:t>
            </a:r>
            <a:r>
              <a:rPr/>
              <a:t>you</a:t>
            </a:r>
            <a:r>
              <a:rPr/>
              <a:t> </a:t>
            </a:r>
            <a:r>
              <a:rPr/>
              <a:t>feel</a:t>
            </a:r>
            <a:r>
              <a:rPr/>
              <a:t> </a:t>
            </a:r>
            <a:r>
              <a:rPr/>
              <a:t>is</a:t>
            </a:r>
            <a:r>
              <a:rPr/>
              <a:t> </a:t>
            </a:r>
            <a:r>
              <a:rPr/>
              <a:t>not</a:t>
            </a:r>
            <a:r>
              <a:rPr/>
              <a:t> </a:t>
            </a:r>
            <a:r>
              <a:rPr/>
              <a:t>right,</a:t>
            </a:r>
            <a:r>
              <a:rPr/>
              <a:t> </a:t>
            </a:r>
            <a:r>
              <a:rPr/>
              <a:t>you</a:t>
            </a:r>
            <a:r>
              <a:rPr/>
              <a:t> </a:t>
            </a:r>
            <a:r>
              <a:rPr/>
              <a:t>have</a:t>
            </a:r>
            <a:r>
              <a:rPr/>
              <a:t> </a:t>
            </a:r>
            <a:r>
              <a:rPr/>
              <a:t>the</a:t>
            </a:r>
            <a:r>
              <a:rPr/>
              <a:t> </a:t>
            </a:r>
            <a:r>
              <a:rPr/>
              <a:t>option</a:t>
            </a:r>
            <a:r>
              <a:rPr/>
              <a:t> </a:t>
            </a:r>
            <a:r>
              <a:rPr/>
              <a:t>of</a:t>
            </a:r>
            <a:r>
              <a:rPr/>
              <a:t> </a:t>
            </a:r>
            <a:r>
              <a:rPr/>
              <a:t>doing</a:t>
            </a:r>
            <a:r>
              <a:rPr/>
              <a:t> </a:t>
            </a:r>
            <a:r>
              <a:rPr/>
              <a:t>nothing.</a:t>
            </a:r>
            <a:r>
              <a:rPr/>
              <a:t> </a:t>
            </a:r>
            <a:r>
              <a:rPr/>
              <a:t>That’s</a:t>
            </a:r>
            <a:r>
              <a:rPr/>
              <a:t> </a:t>
            </a:r>
            <a:r>
              <a:rPr/>
              <a:t>a</a:t>
            </a:r>
            <a:r>
              <a:rPr/>
              <a:t> </a:t>
            </a:r>
            <a:r>
              <a:rPr/>
              <a:t>risky</a:t>
            </a:r>
            <a:r>
              <a:rPr/>
              <a:t> </a:t>
            </a:r>
            <a:r>
              <a:rPr/>
              <a:t>option,</a:t>
            </a:r>
            <a:r>
              <a:rPr/>
              <a:t> </a:t>
            </a:r>
            <a:r>
              <a:rPr/>
              <a:t>but</a:t>
            </a:r>
            <a:r>
              <a:rPr/>
              <a:t> </a:t>
            </a:r>
            <a:r>
              <a:rPr/>
              <a:t>if</a:t>
            </a:r>
            <a:r>
              <a:rPr/>
              <a:t> </a:t>
            </a:r>
            <a:r>
              <a:rPr/>
              <a:t>you</a:t>
            </a:r>
            <a:r>
              <a:rPr/>
              <a:t> </a:t>
            </a:r>
            <a:r>
              <a:rPr/>
              <a:t>feel</a:t>
            </a:r>
            <a:r>
              <a:rPr/>
              <a:t> </a:t>
            </a:r>
            <a:r>
              <a:rPr/>
              <a:t>that</a:t>
            </a:r>
            <a:r>
              <a:rPr/>
              <a:t> </a:t>
            </a:r>
            <a:r>
              <a:rPr/>
              <a:t>all</a:t>
            </a:r>
            <a:r>
              <a:rPr/>
              <a:t> </a:t>
            </a:r>
            <a:r>
              <a:rPr/>
              <a:t>the</a:t>
            </a:r>
            <a:r>
              <a:rPr/>
              <a:t> </a:t>
            </a:r>
            <a:r>
              <a:rPr/>
              <a:t>other</a:t>
            </a:r>
            <a:r>
              <a:rPr/>
              <a:t> </a:t>
            </a:r>
            <a:r>
              <a:rPr/>
              <a:t>options</a:t>
            </a:r>
            <a:r>
              <a:rPr/>
              <a:t> </a:t>
            </a:r>
            <a:r>
              <a:rPr/>
              <a:t>are</a:t>
            </a:r>
            <a:r>
              <a:rPr/>
              <a:t> </a:t>
            </a:r>
            <a:r>
              <a:rPr/>
              <a:t>riskier,</a:t>
            </a:r>
            <a:r>
              <a:rPr/>
              <a:t> </a:t>
            </a:r>
            <a:r>
              <a:rPr/>
              <a:t>I,</a:t>
            </a:r>
            <a:r>
              <a:rPr/>
              <a:t> </a:t>
            </a:r>
            <a:r>
              <a:rPr/>
              <a:t>for</a:t>
            </a:r>
            <a:r>
              <a:rPr/>
              <a:t> </a:t>
            </a:r>
            <a:r>
              <a:rPr/>
              <a:t>one,</a:t>
            </a:r>
            <a:r>
              <a:rPr/>
              <a:t> </a:t>
            </a:r>
            <a:r>
              <a:rPr/>
              <a:t>would</a:t>
            </a:r>
            <a:r>
              <a:rPr/>
              <a:t> </a:t>
            </a:r>
            <a:r>
              <a:rPr/>
              <a:t>understand.</a:t>
            </a:r>
            <a:r>
              <a:rPr/>
              <a:t> </a:t>
            </a:r>
            <a:r>
              <a:rPr/>
              <a:t>Depending</a:t>
            </a:r>
            <a:r>
              <a:rPr/>
              <a:t> </a:t>
            </a:r>
            <a:r>
              <a:rPr/>
              <a:t>on</a:t>
            </a:r>
            <a:r>
              <a:rPr/>
              <a:t> </a:t>
            </a:r>
            <a:r>
              <a:rPr/>
              <a:t>the</a:t>
            </a:r>
            <a:r>
              <a:rPr/>
              <a:t> </a:t>
            </a:r>
            <a:r>
              <a:rPr/>
              <a:t>dynamics,</a:t>
            </a:r>
            <a:r>
              <a:rPr/>
              <a:t> </a:t>
            </a:r>
            <a:r>
              <a:rPr/>
              <a:t>you</a:t>
            </a:r>
            <a:r>
              <a:rPr/>
              <a:t> </a:t>
            </a:r>
            <a:r>
              <a:rPr/>
              <a:t>might</a:t>
            </a:r>
            <a:r>
              <a:rPr/>
              <a:t> </a:t>
            </a:r>
            <a:r>
              <a:rPr/>
              <a:t>consider</a:t>
            </a:r>
            <a:r>
              <a:rPr/>
              <a:t> </a:t>
            </a:r>
            <a:r>
              <a:rPr/>
              <a:t>talking</a:t>
            </a:r>
            <a:r>
              <a:rPr/>
              <a:t> </a:t>
            </a:r>
            <a:r>
              <a:rPr/>
              <a:t>to</a:t>
            </a:r>
            <a:r>
              <a:rPr/>
              <a:t> </a:t>
            </a:r>
            <a:r>
              <a:rPr/>
              <a:t>the</a:t>
            </a:r>
            <a:r>
              <a:rPr/>
              <a:t> </a:t>
            </a:r>
            <a:r>
              <a:rPr/>
              <a:t>offending</a:t>
            </a:r>
            <a:r>
              <a:rPr/>
              <a:t> </a:t>
            </a:r>
            <a:r>
              <a:rPr/>
              <a:t>party</a:t>
            </a:r>
            <a:r>
              <a:rPr/>
              <a:t> </a:t>
            </a:r>
            <a:r>
              <a:rPr/>
              <a:t>directly.</a:t>
            </a:r>
            <a:r>
              <a:rPr/>
              <a:t> </a:t>
            </a:r>
            <a:r>
              <a:rPr/>
              <a:t>You</a:t>
            </a:r>
            <a:r>
              <a:rPr/>
              <a:t> </a:t>
            </a:r>
            <a:r>
              <a:rPr/>
              <a:t>might</a:t>
            </a:r>
            <a:r>
              <a:rPr/>
              <a:t> </a:t>
            </a:r>
            <a:r>
              <a:rPr/>
              <a:t>ask</a:t>
            </a:r>
            <a:r>
              <a:rPr/>
              <a:t> </a:t>
            </a:r>
            <a:r>
              <a:rPr/>
              <a:t>your</a:t>
            </a:r>
            <a:r>
              <a:rPr/>
              <a:t> </a:t>
            </a:r>
            <a:r>
              <a:rPr/>
              <a:t>peers</a:t>
            </a:r>
            <a:r>
              <a:rPr/>
              <a:t> </a:t>
            </a:r>
            <a:r>
              <a:rPr/>
              <a:t>or</a:t>
            </a:r>
            <a:r>
              <a:rPr/>
              <a:t> </a:t>
            </a:r>
            <a:r>
              <a:rPr/>
              <a:t>your</a:t>
            </a:r>
            <a:r>
              <a:rPr/>
              <a:t> </a:t>
            </a:r>
            <a:r>
              <a:rPr/>
              <a:t>own</a:t>
            </a:r>
            <a:r>
              <a:rPr/>
              <a:t> </a:t>
            </a:r>
            <a:r>
              <a:rPr/>
              <a:t>supervisor</a:t>
            </a:r>
            <a:r>
              <a:rPr/>
              <a:t> </a:t>
            </a:r>
            <a:r>
              <a:rPr/>
              <a:t>(assuming</a:t>
            </a:r>
            <a:r>
              <a:rPr/>
              <a:t> </a:t>
            </a:r>
            <a:r>
              <a:rPr/>
              <a:t>that</a:t>
            </a:r>
            <a:r>
              <a:rPr/>
              <a:t> </a:t>
            </a:r>
            <a:r>
              <a:rPr/>
              <a:t>they</a:t>
            </a:r>
            <a:r>
              <a:rPr/>
              <a:t> </a:t>
            </a:r>
            <a:r>
              <a:rPr/>
              <a:t>are</a:t>
            </a:r>
            <a:r>
              <a:rPr/>
              <a:t> </a:t>
            </a:r>
            <a:r>
              <a:rPr/>
              <a:t>not</a:t>
            </a:r>
            <a:r>
              <a:rPr/>
              <a:t> </a:t>
            </a:r>
            <a:r>
              <a:rPr/>
              <a:t>parties</a:t>
            </a:r>
            <a:r>
              <a:rPr/>
              <a:t> </a:t>
            </a:r>
            <a:r>
              <a:rPr/>
              <a:t>to</a:t>
            </a:r>
            <a:r>
              <a:rPr/>
              <a:t> </a:t>
            </a:r>
            <a:r>
              <a:rPr/>
              <a:t>the</a:t>
            </a:r>
            <a:r>
              <a:rPr/>
              <a:t> </a:t>
            </a:r>
            <a:r>
              <a:rPr/>
              <a:t>misconduct</a:t>
            </a:r>
            <a:r>
              <a:rPr/>
              <a:t> </a:t>
            </a:r>
            <a:r>
              <a:rPr/>
              <a:t>allegation)</a:t>
            </a:r>
            <a:r>
              <a:rPr/>
              <a:t> </a:t>
            </a:r>
            <a:r>
              <a:rPr/>
              <a:t>or</a:t>
            </a:r>
            <a:r>
              <a:rPr/>
              <a:t> </a:t>
            </a:r>
            <a:r>
              <a:rPr/>
              <a:t>someone</a:t>
            </a:r>
            <a:r>
              <a:rPr/>
              <a:t> </a:t>
            </a:r>
            <a:r>
              <a:rPr/>
              <a:t>higher</a:t>
            </a:r>
            <a:r>
              <a:rPr/>
              <a:t> </a:t>
            </a:r>
            <a:r>
              <a:rPr/>
              <a:t>up</a:t>
            </a:r>
            <a:r>
              <a:rPr/>
              <a:t> </a:t>
            </a:r>
            <a:r>
              <a:rPr/>
              <a:t>in</a:t>
            </a:r>
            <a:r>
              <a:rPr/>
              <a:t> </a:t>
            </a:r>
            <a:r>
              <a:rPr/>
              <a:t>the</a:t>
            </a:r>
            <a:r>
              <a:rPr/>
              <a:t> </a:t>
            </a:r>
            <a:r>
              <a:rPr/>
              <a:t>organizational</a:t>
            </a:r>
            <a:r>
              <a:rPr/>
              <a:t> </a:t>
            </a:r>
            <a:r>
              <a:rPr/>
              <a:t>structure</a:t>
            </a:r>
            <a:r>
              <a:rPr/>
              <a:t> </a:t>
            </a:r>
            <a:r>
              <a:rPr/>
              <a:t>than</a:t>
            </a:r>
            <a:r>
              <a:rPr/>
              <a:t> </a:t>
            </a:r>
            <a:r>
              <a:rPr/>
              <a:t>the</a:t>
            </a:r>
            <a:r>
              <a:rPr/>
              <a:t> </a:t>
            </a:r>
            <a:r>
              <a:rPr/>
              <a:t>offending</a:t>
            </a:r>
            <a:r>
              <a:rPr/>
              <a:t> </a:t>
            </a:r>
            <a:r>
              <a:rPr/>
              <a:t>party.</a:t>
            </a:r>
            <a:r>
              <a:rPr/>
              <a:t> </a:t>
            </a:r>
            <a:r>
              <a:rPr/>
              <a:t>Most</a:t>
            </a:r>
            <a:r>
              <a:rPr/>
              <a:t> </a:t>
            </a:r>
            <a:r>
              <a:rPr/>
              <a:t>organizations</a:t>
            </a:r>
            <a:r>
              <a:rPr/>
              <a:t> </a:t>
            </a:r>
            <a:r>
              <a:rPr/>
              <a:t>have</a:t>
            </a:r>
            <a:r>
              <a:rPr/>
              <a:t> </a:t>
            </a:r>
            <a:r>
              <a:rPr/>
              <a:t>an</a:t>
            </a:r>
            <a:r>
              <a:rPr/>
              <a:t> </a:t>
            </a:r>
            <a:r>
              <a:rPr/>
              <a:t>ombudsperson</a:t>
            </a:r>
            <a:r>
              <a:rPr/>
              <a:t> </a:t>
            </a:r>
            <a:r>
              <a:rPr/>
              <a:t>who</a:t>
            </a:r>
            <a:r>
              <a:rPr/>
              <a:t> </a:t>
            </a:r>
            <a:r>
              <a:rPr/>
              <a:t>you</a:t>
            </a:r>
            <a:r>
              <a:rPr/>
              <a:t> </a:t>
            </a:r>
            <a:r>
              <a:rPr/>
              <a:t>can</a:t>
            </a:r>
            <a:r>
              <a:rPr/>
              <a:t> </a:t>
            </a:r>
            <a:r>
              <a:rPr/>
              <a:t>talk</a:t>
            </a:r>
            <a:r>
              <a:rPr/>
              <a:t> </a:t>
            </a:r>
            <a:r>
              <a:rPr/>
              <a:t>to.</a:t>
            </a:r>
            <a:r>
              <a:rPr/>
              <a:t> </a:t>
            </a:r>
            <a:r>
              <a:rPr/>
              <a:t>An</a:t>
            </a:r>
            <a:r>
              <a:rPr/>
              <a:t> </a:t>
            </a:r>
            <a:r>
              <a:rPr/>
              <a:t>ombudsperson</a:t>
            </a:r>
            <a:r>
              <a:rPr/>
              <a:t> </a:t>
            </a:r>
            <a:r>
              <a:rPr/>
              <a:t>will</a:t>
            </a:r>
            <a:r>
              <a:rPr/>
              <a:t> </a:t>
            </a:r>
            <a:r>
              <a:rPr/>
              <a:t>never</a:t>
            </a:r>
            <a:r>
              <a:rPr/>
              <a:t> </a:t>
            </a:r>
            <a:r>
              <a:rPr/>
              <a:t>divulge</a:t>
            </a:r>
            <a:r>
              <a:rPr/>
              <a:t> </a:t>
            </a:r>
            <a:r>
              <a:rPr/>
              <a:t>information</a:t>
            </a:r>
            <a:r>
              <a:rPr/>
              <a:t> </a:t>
            </a:r>
            <a:r>
              <a:rPr/>
              <a:t>without</a:t>
            </a:r>
            <a:r>
              <a:rPr/>
              <a:t> </a:t>
            </a:r>
            <a:r>
              <a:rPr/>
              <a:t>your</a:t>
            </a:r>
            <a:r>
              <a:rPr/>
              <a:t> </a:t>
            </a:r>
            <a:r>
              <a:rPr/>
              <a:t>permission.</a:t>
            </a:r>
            <a:r>
              <a:rPr/>
              <a:t> </a:t>
            </a:r>
            <a:r>
              <a:rPr/>
              <a:t>Your</a:t>
            </a:r>
            <a:r>
              <a:rPr/>
              <a:t> </a:t>
            </a:r>
            <a:r>
              <a:rPr/>
              <a:t>organization</a:t>
            </a:r>
            <a:r>
              <a:rPr/>
              <a:t> </a:t>
            </a:r>
            <a:r>
              <a:rPr/>
              <a:t>may</a:t>
            </a:r>
            <a:r>
              <a:rPr/>
              <a:t> </a:t>
            </a:r>
            <a:r>
              <a:rPr/>
              <a:t>also</a:t>
            </a:r>
            <a:r>
              <a:rPr/>
              <a:t> </a:t>
            </a:r>
            <a:r>
              <a:rPr/>
              <a:t>have</a:t>
            </a:r>
            <a:r>
              <a:rPr/>
              <a:t> </a:t>
            </a:r>
            <a:r>
              <a:rPr/>
              <a:t>other</a:t>
            </a:r>
            <a:r>
              <a:rPr/>
              <a:t> </a:t>
            </a:r>
            <a:r>
              <a:rPr/>
              <a:t>anonymous</a:t>
            </a:r>
            <a:r>
              <a:rPr/>
              <a:t> </a:t>
            </a:r>
            <a:r>
              <a:rPr/>
              <a:t>reporting</a:t>
            </a:r>
            <a:r>
              <a:rPr/>
              <a:t> </a:t>
            </a:r>
            <a:r>
              <a:rPr/>
              <a:t>avenues.</a:t>
            </a:r>
          </a:p>
          <a:p>
            <a:pPr lvl="0" marL="0" indent="0">
              <a:buNone/>
            </a:pPr>
          </a:p>
          <a:p>
            <a:pPr lvl="0" marL="0" indent="0">
              <a:buNone/>
            </a:pPr>
            <a:r>
              <a:rPr/>
              <a:t>If</a:t>
            </a:r>
            <a:r>
              <a:rPr/>
              <a:t> </a:t>
            </a:r>
            <a:r>
              <a:rPr/>
              <a:t>you</a:t>
            </a:r>
            <a:r>
              <a:rPr/>
              <a:t> </a:t>
            </a:r>
            <a:r>
              <a:rPr/>
              <a:t>do</a:t>
            </a:r>
            <a:r>
              <a:rPr/>
              <a:t> </a:t>
            </a:r>
            <a:r>
              <a:rPr/>
              <a:t>talk</a:t>
            </a:r>
            <a:r>
              <a:rPr/>
              <a:t> </a:t>
            </a:r>
            <a:r>
              <a:rPr/>
              <a:t>to</a:t>
            </a:r>
            <a:r>
              <a:rPr/>
              <a:t> </a:t>
            </a:r>
            <a:r>
              <a:rPr/>
              <a:t>someone,</a:t>
            </a:r>
            <a:r>
              <a:rPr/>
              <a:t> </a:t>
            </a:r>
            <a:r>
              <a:rPr/>
              <a:t>please</a:t>
            </a:r>
            <a:r>
              <a:rPr/>
              <a:t> </a:t>
            </a:r>
            <a:r>
              <a:rPr/>
              <a:t>be</a:t>
            </a:r>
            <a:r>
              <a:rPr/>
              <a:t> </a:t>
            </a:r>
            <a:r>
              <a:rPr/>
              <a:t>open</a:t>
            </a:r>
            <a:r>
              <a:rPr/>
              <a:t> </a:t>
            </a:r>
            <a:r>
              <a:rPr/>
              <a:t>to</a:t>
            </a:r>
            <a:r>
              <a:rPr/>
              <a:t> </a:t>
            </a:r>
            <a:r>
              <a:rPr/>
              <a:t>the</a:t>
            </a:r>
            <a:r>
              <a:rPr/>
              <a:t> </a:t>
            </a:r>
            <a:r>
              <a:rPr/>
              <a:t>possibility</a:t>
            </a:r>
            <a:r>
              <a:rPr/>
              <a:t> </a:t>
            </a:r>
            <a:r>
              <a:rPr/>
              <a:t>that</a:t>
            </a:r>
            <a:r>
              <a:rPr/>
              <a:t> </a:t>
            </a:r>
            <a:r>
              <a:rPr/>
              <a:t>you</a:t>
            </a:r>
            <a:r>
              <a:rPr/>
              <a:t> </a:t>
            </a:r>
            <a:r>
              <a:rPr/>
              <a:t>may</a:t>
            </a:r>
            <a:r>
              <a:rPr/>
              <a:t> </a:t>
            </a:r>
            <a:r>
              <a:rPr/>
              <a:t>just</a:t>
            </a:r>
            <a:r>
              <a:rPr/>
              <a:t> </a:t>
            </a:r>
            <a:r>
              <a:rPr/>
              <a:t>be</a:t>
            </a:r>
            <a:r>
              <a:rPr/>
              <a:t> </a:t>
            </a:r>
            <a:r>
              <a:rPr/>
              <a:t>misunderstanding</a:t>
            </a:r>
            <a:r>
              <a:rPr/>
              <a:t> </a:t>
            </a:r>
            <a:r>
              <a:rPr/>
              <a:t>the</a:t>
            </a:r>
            <a:r>
              <a:rPr/>
              <a:t> </a:t>
            </a:r>
            <a:r>
              <a:rPr/>
              <a:t>situation.</a:t>
            </a:r>
          </a:p>
          <a:p>
            <a:pPr lvl="0" marL="0" indent="0">
              <a:buNone/>
            </a:pPr>
          </a:p>
          <a:p>
            <a:pPr lvl="0" marL="0" indent="0">
              <a:buNone/>
            </a:pPr>
            <a:r>
              <a:rPr/>
              <a:t>There</a:t>
            </a:r>
            <a:r>
              <a:rPr/>
              <a:t> </a:t>
            </a:r>
            <a:r>
              <a:rPr/>
              <a:t>are</a:t>
            </a:r>
            <a:r>
              <a:rPr/>
              <a:t> </a:t>
            </a:r>
            <a:r>
              <a:rPr/>
              <a:t>protections</a:t>
            </a:r>
            <a:r>
              <a:rPr/>
              <a:t> </a:t>
            </a:r>
            <a:r>
              <a:rPr/>
              <a:t>for</a:t>
            </a:r>
            <a:r>
              <a:rPr/>
              <a:t> </a:t>
            </a:r>
            <a:r>
              <a:rPr/>
              <a:t>whistleblowers,</a:t>
            </a:r>
            <a:r>
              <a:rPr/>
              <a:t> </a:t>
            </a:r>
            <a:r>
              <a:rPr/>
              <a:t>but</a:t>
            </a:r>
            <a:r>
              <a:rPr/>
              <a:t> </a:t>
            </a:r>
            <a:r>
              <a:rPr/>
              <a:t>that</a:t>
            </a:r>
            <a:r>
              <a:rPr/>
              <a:t> </a:t>
            </a:r>
            <a:r>
              <a:rPr/>
              <a:t>does</a:t>
            </a:r>
            <a:r>
              <a:rPr/>
              <a:t> </a:t>
            </a:r>
            <a:r>
              <a:rPr/>
              <a:t>not</a:t>
            </a:r>
            <a:r>
              <a:rPr/>
              <a:t> </a:t>
            </a:r>
            <a:r>
              <a:rPr/>
              <a:t>always</a:t>
            </a:r>
            <a:r>
              <a:rPr/>
              <a:t> </a:t>
            </a:r>
            <a:r>
              <a:rPr/>
              <a:t>protect</a:t>
            </a:r>
            <a:r>
              <a:rPr/>
              <a:t> </a:t>
            </a:r>
            <a:r>
              <a:rPr/>
              <a:t>you</a:t>
            </a:r>
            <a:r>
              <a:rPr/>
              <a:t> </a:t>
            </a:r>
            <a:r>
              <a:rPr/>
              <a:t>against</a:t>
            </a:r>
            <a:r>
              <a:rPr/>
              <a:t> </a:t>
            </a:r>
            <a:r>
              <a:rPr/>
              <a:t>retaliation.</a:t>
            </a:r>
            <a:r>
              <a:rPr/>
              <a:t> </a:t>
            </a:r>
            <a:r>
              <a:rPr/>
              <a:t>I’ve</a:t>
            </a:r>
            <a:r>
              <a:rPr/>
              <a:t> </a:t>
            </a:r>
            <a:r>
              <a:rPr/>
              <a:t>never</a:t>
            </a:r>
            <a:r>
              <a:rPr/>
              <a:t> </a:t>
            </a:r>
            <a:r>
              <a:rPr/>
              <a:t>found</a:t>
            </a:r>
            <a:r>
              <a:rPr/>
              <a:t> </a:t>
            </a:r>
            <a:r>
              <a:rPr/>
              <a:t>myself</a:t>
            </a:r>
            <a:r>
              <a:rPr/>
              <a:t> </a:t>
            </a:r>
            <a:r>
              <a:rPr/>
              <a:t>in</a:t>
            </a:r>
            <a:r>
              <a:rPr/>
              <a:t> </a:t>
            </a:r>
            <a:r>
              <a:rPr/>
              <a:t>a</a:t>
            </a:r>
            <a:r>
              <a:rPr/>
              <a:t> </a:t>
            </a:r>
            <a:r>
              <a:rPr/>
              <a:t>situation</a:t>
            </a:r>
            <a:r>
              <a:rPr/>
              <a:t> </a:t>
            </a:r>
            <a:r>
              <a:rPr/>
              <a:t>where</a:t>
            </a:r>
            <a:r>
              <a:rPr/>
              <a:t> </a:t>
            </a:r>
            <a:r>
              <a:rPr/>
              <a:t>I</a:t>
            </a:r>
            <a:r>
              <a:rPr/>
              <a:t> </a:t>
            </a:r>
            <a:r>
              <a:rPr/>
              <a:t>have</a:t>
            </a:r>
            <a:r>
              <a:rPr/>
              <a:t> </a:t>
            </a:r>
            <a:r>
              <a:rPr/>
              <a:t>observed</a:t>
            </a:r>
            <a:r>
              <a:rPr/>
              <a:t> </a:t>
            </a:r>
            <a:r>
              <a:rPr/>
              <a:t>research</a:t>
            </a:r>
            <a:r>
              <a:rPr/>
              <a:t> </a:t>
            </a:r>
            <a:r>
              <a:rPr/>
              <a:t>misconduct,</a:t>
            </a:r>
            <a:r>
              <a:rPr/>
              <a:t> </a:t>
            </a:r>
            <a:r>
              <a:rPr/>
              <a:t>so</a:t>
            </a:r>
            <a:r>
              <a:rPr/>
              <a:t> </a:t>
            </a:r>
            <a:r>
              <a:rPr/>
              <a:t>I</a:t>
            </a:r>
            <a:r>
              <a:rPr/>
              <a:t> </a:t>
            </a:r>
            <a:r>
              <a:rPr/>
              <a:t>can’t</a:t>
            </a:r>
            <a:r>
              <a:rPr/>
              <a:t> </a:t>
            </a:r>
            <a:r>
              <a:rPr/>
              <a:t>offer</a:t>
            </a:r>
            <a:r>
              <a:rPr/>
              <a:t> </a:t>
            </a:r>
            <a:r>
              <a:rPr/>
              <a:t>too</a:t>
            </a:r>
            <a:r>
              <a:rPr/>
              <a:t> </a:t>
            </a:r>
            <a:r>
              <a:rPr/>
              <a:t>much</a:t>
            </a:r>
            <a:r>
              <a:rPr/>
              <a:t> </a:t>
            </a:r>
            <a:r>
              <a:rPr/>
              <a:t>advice.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Uniform</a:t>
            </a:r>
            <a:r>
              <a:rPr/>
              <a:t> </a:t>
            </a:r>
            <a:r>
              <a:rPr/>
              <a:t>definition:</a:t>
            </a:r>
            <a:r>
              <a:rPr/>
              <a:t> </a:t>
            </a:r>
            <a:r>
              <a:rPr/>
              <a:t>fabrication,</a:t>
            </a:r>
            <a:r>
              <a:rPr/>
              <a:t> </a:t>
            </a:r>
            <a:r>
              <a:rPr/>
              <a:t>falsification,</a:t>
            </a:r>
            <a:r>
              <a:rPr/>
              <a:t> </a:t>
            </a:r>
            <a:r>
              <a:rPr/>
              <a:t>plagiarism.</a:t>
            </a:r>
          </a:p>
          <a:p>
            <a:pPr lvl="0" marL="0" indent="0">
              <a:buNone/>
            </a:pPr>
          </a:p>
          <a:p>
            <a:pPr lvl="0" marL="0" indent="0">
              <a:buNone/>
            </a:pPr>
            <a:r>
              <a:rPr/>
              <a:t>Note</a:t>
            </a:r>
            <a:r>
              <a:rPr/>
              <a:t> </a:t>
            </a:r>
            <a:r>
              <a:rPr/>
              <a:t>that</a:t>
            </a:r>
            <a:r>
              <a:rPr/>
              <a:t> </a:t>
            </a:r>
            <a:r>
              <a:rPr/>
              <a:t>when</a:t>
            </a:r>
            <a:r>
              <a:rPr/>
              <a:t> </a:t>
            </a:r>
            <a:r>
              <a:rPr/>
              <a:t>you</a:t>
            </a:r>
            <a:r>
              <a:rPr/>
              <a:t> </a:t>
            </a:r>
            <a:r>
              <a:rPr/>
              <a:t>review</a:t>
            </a:r>
            <a:r>
              <a:rPr/>
              <a:t> </a:t>
            </a:r>
            <a:r>
              <a:rPr/>
              <a:t>a</a:t>
            </a:r>
            <a:r>
              <a:rPr/>
              <a:t> </a:t>
            </a:r>
            <a:r>
              <a:rPr/>
              <a:t>paper</a:t>
            </a:r>
            <a:r>
              <a:rPr/>
              <a:t> </a:t>
            </a:r>
            <a:r>
              <a:rPr/>
              <a:t>or</a:t>
            </a:r>
            <a:r>
              <a:rPr/>
              <a:t> </a:t>
            </a:r>
            <a:r>
              <a:rPr/>
              <a:t>grant,</a:t>
            </a:r>
            <a:r>
              <a:rPr/>
              <a:t> </a:t>
            </a:r>
            <a:r>
              <a:rPr/>
              <a:t>You</a:t>
            </a:r>
            <a:r>
              <a:rPr/>
              <a:t> </a:t>
            </a:r>
            <a:r>
              <a:rPr/>
              <a:t>cannot</a:t>
            </a:r>
            <a:r>
              <a:rPr/>
              <a:t> </a:t>
            </a:r>
            <a:r>
              <a:rPr/>
              <a:t>use</a:t>
            </a:r>
            <a:r>
              <a:rPr/>
              <a:t> </a:t>
            </a:r>
            <a:r>
              <a:rPr/>
              <a:t>any</a:t>
            </a:r>
            <a:r>
              <a:rPr/>
              <a:t> </a:t>
            </a:r>
            <a:r>
              <a:rPr/>
              <a:t>ideas,</a:t>
            </a:r>
            <a:r>
              <a:rPr/>
              <a:t> </a:t>
            </a:r>
            <a:r>
              <a:rPr/>
              <a:t>words,</a:t>
            </a:r>
            <a:r>
              <a:rPr/>
              <a:t> </a:t>
            </a:r>
            <a:r>
              <a:rPr/>
              <a:t>results,</a:t>
            </a:r>
            <a:r>
              <a:rPr/>
              <a:t> </a:t>
            </a:r>
            <a:r>
              <a:rPr/>
              <a:t>or</a:t>
            </a:r>
            <a:r>
              <a:rPr/>
              <a:t> </a:t>
            </a:r>
            <a:r>
              <a:rPr/>
              <a:t>processes</a:t>
            </a:r>
            <a:r>
              <a:rPr/>
              <a:t> </a:t>
            </a:r>
            <a:r>
              <a:rPr/>
              <a:t>from</a:t>
            </a:r>
            <a:r>
              <a:rPr/>
              <a:t> </a:t>
            </a:r>
            <a:r>
              <a:rPr/>
              <a:t>that</a:t>
            </a:r>
            <a:r>
              <a:rPr/>
              <a:t> </a:t>
            </a:r>
            <a:r>
              <a:rPr/>
              <a:t>paper</a:t>
            </a:r>
            <a:r>
              <a:rPr/>
              <a:t> </a:t>
            </a:r>
            <a:r>
              <a:rPr/>
              <a:t>or</a:t>
            </a:r>
            <a:r>
              <a:rPr/>
              <a:t> </a:t>
            </a:r>
            <a:r>
              <a:rPr/>
              <a:t>proposal.</a:t>
            </a:r>
          </a:p>
          <a:p>
            <a:pPr lvl="0" marL="0" indent="0">
              <a:buNone/>
            </a:pPr>
          </a:p>
          <a:p>
            <a:pPr lvl="0" marL="0" indent="0">
              <a:buNone/>
            </a:pPr>
            <a:r>
              <a:rPr/>
              <a:t>Example</a:t>
            </a:r>
            <a:r>
              <a:rPr/>
              <a:t> </a:t>
            </a:r>
            <a:r>
              <a:rPr/>
              <a:t>of</a:t>
            </a:r>
            <a:r>
              <a:rPr/>
              <a:t> </a:t>
            </a:r>
            <a:r>
              <a:rPr/>
              <a:t>NIH</a:t>
            </a:r>
            <a:r>
              <a:rPr/>
              <a:t> </a:t>
            </a:r>
            <a:r>
              <a:rPr/>
              <a:t>report</a:t>
            </a:r>
            <a:r>
              <a:rPr/>
              <a:t> </a:t>
            </a:r>
            <a:r>
              <a:rPr/>
              <a:t>of</a:t>
            </a:r>
            <a:r>
              <a:rPr/>
              <a:t> </a:t>
            </a:r>
            <a:r>
              <a:rPr/>
              <a:t>research</a:t>
            </a:r>
            <a:r>
              <a:rPr/>
              <a:t> </a:t>
            </a:r>
            <a:r>
              <a:rPr/>
              <a:t>misconduct.</a:t>
            </a:r>
          </a:p>
          <a:p>
            <a:pPr lvl="0" marL="0" indent="0">
              <a:buNone/>
            </a:pPr>
          </a:p>
          <a:p>
            <a:pPr lvl="0" marL="0" indent="0">
              <a:buNone/>
            </a:pPr>
            <a:r>
              <a:rPr/>
              <a:t>The</a:t>
            </a:r>
            <a:r>
              <a:rPr/>
              <a:t> </a:t>
            </a:r>
            <a:r>
              <a:rPr/>
              <a:t>penalties</a:t>
            </a:r>
            <a:r>
              <a:rPr/>
              <a:t> </a:t>
            </a:r>
            <a:r>
              <a:rPr/>
              <a:t>are</a:t>
            </a:r>
            <a:r>
              <a:rPr/>
              <a:t> </a:t>
            </a:r>
            <a:r>
              <a:rPr/>
              <a:t>fairly</a:t>
            </a:r>
            <a:r>
              <a:rPr/>
              <a:t> </a:t>
            </a:r>
            <a:r>
              <a:rPr/>
              <a:t>severe.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Due</a:t>
            </a:r>
            <a:r>
              <a:rPr/>
              <a:t> </a:t>
            </a:r>
            <a:r>
              <a:rPr/>
              <a:t>before</a:t>
            </a:r>
            <a:r>
              <a:rPr/>
              <a:t> </a:t>
            </a:r>
            <a:r>
              <a:rPr/>
              <a:t>the</a:t>
            </a:r>
            <a:r>
              <a:rPr/>
              <a:t> </a:t>
            </a:r>
            <a:r>
              <a:rPr/>
              <a:t>week</a:t>
            </a:r>
            <a:r>
              <a:rPr/>
              <a:t> </a:t>
            </a:r>
            <a:r>
              <a:rPr/>
              <a:t>3</a:t>
            </a:r>
            <a:r>
              <a:rPr/>
              <a:t> </a:t>
            </a:r>
            <a:r>
              <a:rPr/>
              <a:t>class</a:t>
            </a:r>
            <a:r>
              <a:rPr/>
              <a:t> </a:t>
            </a:r>
            <a:r>
              <a:rPr/>
              <a:t>session.</a:t>
            </a:r>
            <a:r>
              <a:rPr/>
              <a:t> </a:t>
            </a:r>
            <a:r>
              <a:rPr/>
              <a:t>If</a:t>
            </a:r>
            <a:r>
              <a:rPr/>
              <a:t> </a:t>
            </a:r>
            <a:r>
              <a:rPr/>
              <a:t>you</a:t>
            </a:r>
            <a:r>
              <a:rPr/>
              <a:t> </a:t>
            </a:r>
            <a:r>
              <a:rPr/>
              <a:t>have</a:t>
            </a:r>
            <a:r>
              <a:rPr/>
              <a:t> </a:t>
            </a:r>
            <a:r>
              <a:rPr/>
              <a:t>already</a:t>
            </a:r>
            <a:r>
              <a:rPr/>
              <a:t> </a:t>
            </a:r>
            <a:r>
              <a:rPr/>
              <a:t>completed</a:t>
            </a:r>
            <a:r>
              <a:rPr/>
              <a:t> </a:t>
            </a:r>
            <a:r>
              <a:rPr/>
              <a:t>this</a:t>
            </a:r>
            <a:r>
              <a:rPr/>
              <a:t> </a:t>
            </a:r>
            <a:r>
              <a:rPr/>
              <a:t>training,</a:t>
            </a:r>
            <a:r>
              <a:rPr/>
              <a:t> </a:t>
            </a:r>
            <a:r>
              <a:rPr/>
              <a:t>send</a:t>
            </a:r>
            <a:r>
              <a:rPr/>
              <a:t> </a:t>
            </a:r>
            <a:r>
              <a:rPr/>
              <a:t>documentation.</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step</a:t>
            </a:r>
            <a:r>
              <a:rPr/>
              <a:t> </a:t>
            </a:r>
            <a:r>
              <a:rPr/>
              <a:t>in</a:t>
            </a:r>
            <a:r>
              <a:rPr/>
              <a:t> </a:t>
            </a:r>
            <a:r>
              <a:rPr/>
              <a:t>this</a:t>
            </a:r>
            <a:r>
              <a:rPr/>
              <a:t> </a:t>
            </a:r>
            <a:r>
              <a:rPr/>
              <a:t>flow</a:t>
            </a:r>
            <a:r>
              <a:rPr/>
              <a:t> </a:t>
            </a:r>
            <a:r>
              <a:rPr/>
              <a:t>chart</a:t>
            </a:r>
            <a:r>
              <a:rPr/>
              <a:t> </a:t>
            </a:r>
            <a:r>
              <a:rPr/>
              <a:t>is</a:t>
            </a:r>
            <a:r>
              <a:rPr/>
              <a:t> </a:t>
            </a:r>
            <a:r>
              <a:rPr/>
              <a:t>to</a:t>
            </a:r>
            <a:r>
              <a:rPr/>
              <a:t> </a:t>
            </a:r>
            <a:r>
              <a:rPr/>
              <a:t>identify</a:t>
            </a:r>
            <a:r>
              <a:rPr/>
              <a:t> </a:t>
            </a:r>
            <a:r>
              <a:rPr/>
              <a:t>your</a:t>
            </a:r>
            <a:r>
              <a:rPr/>
              <a:t> </a:t>
            </a:r>
            <a:r>
              <a:rPr/>
              <a:t>research</a:t>
            </a:r>
            <a:r>
              <a:rPr/>
              <a:t> </a:t>
            </a:r>
            <a:r>
              <a:rPr/>
              <a:t>problem.</a:t>
            </a:r>
            <a:r>
              <a:rPr/>
              <a:t> </a:t>
            </a:r>
            <a:r>
              <a:rPr/>
              <a:t>We</a:t>
            </a:r>
            <a:r>
              <a:rPr/>
              <a:t> </a:t>
            </a:r>
            <a:r>
              <a:rPr/>
              <a:t>talked</a:t>
            </a:r>
            <a:r>
              <a:rPr/>
              <a:t> </a:t>
            </a:r>
            <a:r>
              <a:rPr/>
              <a:t>a</a:t>
            </a:r>
            <a:r>
              <a:rPr/>
              <a:t> </a:t>
            </a:r>
            <a:r>
              <a:rPr/>
              <a:t>bit</a:t>
            </a:r>
            <a:r>
              <a:rPr/>
              <a:t> </a:t>
            </a:r>
            <a:r>
              <a:rPr/>
              <a:t>about</a:t>
            </a:r>
            <a:r>
              <a:rPr/>
              <a:t> </a:t>
            </a:r>
            <a:r>
              <a:rPr/>
              <a:t>this</a:t>
            </a:r>
            <a:r>
              <a:rPr/>
              <a:t> </a:t>
            </a:r>
            <a:r>
              <a:rPr/>
              <a:t>in</a:t>
            </a:r>
            <a:r>
              <a:rPr/>
              <a:t> </a:t>
            </a:r>
            <a:r>
              <a:rPr/>
              <a:t>the</a:t>
            </a:r>
            <a:r>
              <a:rPr/>
              <a:t> </a:t>
            </a:r>
            <a:r>
              <a:rPr/>
              <a:t>first</a:t>
            </a:r>
            <a:r>
              <a:rPr/>
              <a:t> </a:t>
            </a:r>
            <a:r>
              <a:rPr/>
              <a:t>week</a:t>
            </a:r>
            <a:r>
              <a:rPr/>
              <a:t> </a:t>
            </a:r>
            <a:r>
              <a:rPr/>
              <a:t>of</a:t>
            </a:r>
            <a:r>
              <a:rPr/>
              <a:t> </a:t>
            </a:r>
            <a:r>
              <a:rPr/>
              <a:t>class</a:t>
            </a:r>
            <a:r>
              <a:rPr/>
              <a:t> </a:t>
            </a:r>
            <a:r>
              <a:rPr/>
              <a:t>and</a:t>
            </a:r>
            <a:r>
              <a:rPr/>
              <a:t> </a:t>
            </a:r>
            <a:r>
              <a:rPr/>
              <a:t>we</a:t>
            </a:r>
            <a:r>
              <a:rPr/>
              <a:t> </a:t>
            </a:r>
            <a:r>
              <a:rPr/>
              <a:t>will</a:t>
            </a:r>
            <a:r>
              <a:rPr/>
              <a:t> </a:t>
            </a:r>
            <a:r>
              <a:rPr/>
              <a:t>talk</a:t>
            </a:r>
            <a:r>
              <a:rPr/>
              <a:t> </a:t>
            </a:r>
            <a:r>
              <a:rPr/>
              <a:t>a</a:t>
            </a:r>
            <a:r>
              <a:rPr/>
              <a:t> </a:t>
            </a:r>
            <a:r>
              <a:rPr/>
              <a:t>bit</a:t>
            </a:r>
            <a:r>
              <a:rPr/>
              <a:t> </a:t>
            </a:r>
            <a:r>
              <a:rPr/>
              <a:t>more</a:t>
            </a:r>
            <a:r>
              <a:rPr/>
              <a:t> </a:t>
            </a:r>
            <a:r>
              <a:rPr/>
              <a:t>about</a:t>
            </a:r>
            <a:r>
              <a:rPr/>
              <a:t> </a:t>
            </a:r>
            <a:r>
              <a:rPr/>
              <a:t>it</a:t>
            </a:r>
            <a:r>
              <a:rPr/>
              <a:t> </a:t>
            </a:r>
            <a:r>
              <a:rPr/>
              <a:t>this</a:t>
            </a:r>
            <a:r>
              <a:rPr/>
              <a:t> </a:t>
            </a:r>
            <a:r>
              <a:rPr/>
              <a:t>week</a:t>
            </a:r>
            <a:r>
              <a:rPr/>
              <a:t> </a:t>
            </a:r>
            <a:r>
              <a:rPr/>
              <a:t>as</a:t>
            </a:r>
            <a:r>
              <a:rPr/>
              <a:t> </a:t>
            </a:r>
            <a:r>
              <a:rPr/>
              <a:t>well.</a:t>
            </a:r>
            <a:r>
              <a:rPr/>
              <a:t> </a:t>
            </a:r>
            <a:r>
              <a:rPr/>
              <a:t>Keep</a:t>
            </a:r>
            <a:r>
              <a:rPr/>
              <a:t> </a:t>
            </a:r>
            <a:r>
              <a:rPr/>
              <a:t>in</a:t>
            </a:r>
            <a:r>
              <a:rPr/>
              <a:t> </a:t>
            </a:r>
            <a:r>
              <a:rPr/>
              <a:t>mind</a:t>
            </a:r>
            <a:r>
              <a:rPr/>
              <a:t> </a:t>
            </a:r>
            <a:r>
              <a:rPr/>
              <a:t>that</a:t>
            </a:r>
            <a:r>
              <a:rPr/>
              <a:t> </a:t>
            </a:r>
            <a:r>
              <a:rPr/>
              <a:t>there</a:t>
            </a:r>
            <a:r>
              <a:rPr/>
              <a:t> </a:t>
            </a:r>
            <a:r>
              <a:rPr/>
              <a:t>is</a:t>
            </a:r>
            <a:r>
              <a:rPr/>
              <a:t> </a:t>
            </a:r>
            <a:r>
              <a:rPr/>
              <a:t>no</a:t>
            </a:r>
            <a:r>
              <a:rPr/>
              <a:t> </a:t>
            </a:r>
            <a:r>
              <a:rPr/>
              <a:t>approach</a:t>
            </a:r>
            <a:r>
              <a:rPr/>
              <a:t> </a:t>
            </a:r>
            <a:r>
              <a:rPr/>
              <a:t>that</a:t>
            </a:r>
            <a:r>
              <a:rPr/>
              <a:t> </a:t>
            </a:r>
            <a:r>
              <a:rPr/>
              <a:t>is</a:t>
            </a:r>
            <a:r>
              <a:rPr/>
              <a:t> </a:t>
            </a:r>
            <a:r>
              <a:rPr/>
              <a:t>uniformly</a:t>
            </a:r>
            <a:r>
              <a:rPr/>
              <a:t> </a:t>
            </a:r>
            <a:r>
              <a:rPr/>
              <a:t>good</a:t>
            </a:r>
            <a:r>
              <a:rPr/>
              <a:t> </a:t>
            </a:r>
            <a:r>
              <a:rPr/>
              <a:t>or</a:t>
            </a:r>
            <a:r>
              <a:rPr/>
              <a:t> </a:t>
            </a:r>
            <a:r>
              <a:rPr/>
              <a:t>uniformly</a:t>
            </a:r>
            <a:r>
              <a:rPr/>
              <a:t> </a:t>
            </a:r>
            <a:r>
              <a:rPr/>
              <a:t>bad.</a:t>
            </a:r>
            <a:r>
              <a:rPr/>
              <a:t> </a:t>
            </a:r>
            <a:r>
              <a:rPr/>
              <a:t>A</a:t>
            </a:r>
            <a:r>
              <a:rPr/>
              <a:t> </a:t>
            </a:r>
            <a:r>
              <a:rPr/>
              <a:t>good</a:t>
            </a:r>
            <a:r>
              <a:rPr/>
              <a:t> </a:t>
            </a:r>
            <a:r>
              <a:rPr/>
              <a:t>researcher</a:t>
            </a:r>
            <a:r>
              <a:rPr/>
              <a:t> </a:t>
            </a:r>
            <a:r>
              <a:rPr/>
              <a:t>should</a:t>
            </a:r>
            <a:r>
              <a:rPr/>
              <a:t> </a:t>
            </a:r>
            <a:r>
              <a:rPr/>
              <a:t>be</a:t>
            </a:r>
            <a:r>
              <a:rPr/>
              <a:t> </a:t>
            </a:r>
            <a:r>
              <a:rPr/>
              <a:t>comfortable</a:t>
            </a:r>
            <a:r>
              <a:rPr/>
              <a:t> </a:t>
            </a:r>
            <a:r>
              <a:rPr/>
              <a:t>with</a:t>
            </a:r>
            <a:r>
              <a:rPr/>
              <a:t> </a:t>
            </a:r>
            <a:r>
              <a:rPr/>
              <a:t>both</a:t>
            </a:r>
            <a:r>
              <a:rPr/>
              <a:t> </a:t>
            </a:r>
            <a:r>
              <a:rPr/>
              <a:t>qualitative</a:t>
            </a:r>
            <a:r>
              <a:rPr/>
              <a:t> </a:t>
            </a:r>
            <a:r>
              <a:rPr/>
              <a:t>and</a:t>
            </a:r>
            <a:r>
              <a:rPr/>
              <a:t> </a:t>
            </a:r>
            <a:r>
              <a:rPr/>
              <a:t>quantitative</a:t>
            </a:r>
            <a:r>
              <a:rPr/>
              <a:t> </a:t>
            </a:r>
            <a:r>
              <a:rPr/>
              <a:t>methods,</a:t>
            </a:r>
            <a:r>
              <a:rPr/>
              <a:t> </a:t>
            </a:r>
            <a:r>
              <a:rPr/>
              <a:t>with</a:t>
            </a:r>
            <a:r>
              <a:rPr/>
              <a:t> </a:t>
            </a:r>
            <a:r>
              <a:rPr/>
              <a:t>applied</a:t>
            </a:r>
            <a:r>
              <a:rPr/>
              <a:t> </a:t>
            </a:r>
            <a:r>
              <a:rPr/>
              <a:t>and</a:t>
            </a:r>
            <a:r>
              <a:rPr/>
              <a:t> </a:t>
            </a:r>
            <a:r>
              <a:rPr/>
              <a:t>theoretical</a:t>
            </a:r>
            <a:r>
              <a:rPr/>
              <a:t> </a:t>
            </a:r>
            <a:r>
              <a:rPr/>
              <a:t>research,</a:t>
            </a:r>
            <a:r>
              <a:rPr/>
              <a:t> </a:t>
            </a:r>
            <a:r>
              <a:rPr/>
              <a:t>with</a:t>
            </a:r>
            <a:r>
              <a:rPr/>
              <a:t> </a:t>
            </a:r>
            <a:r>
              <a:rPr/>
              <a:t>field</a:t>
            </a:r>
            <a:r>
              <a:rPr/>
              <a:t> </a:t>
            </a:r>
            <a:r>
              <a:rPr/>
              <a:t>and</a:t>
            </a:r>
            <a:r>
              <a:rPr/>
              <a:t> </a:t>
            </a:r>
            <a:r>
              <a:rPr/>
              <a:t>laboratory</a:t>
            </a:r>
            <a:r>
              <a:rPr/>
              <a:t> </a:t>
            </a:r>
            <a:r>
              <a:rPr/>
              <a:t>studies,</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step</a:t>
            </a:r>
            <a:r>
              <a:rPr/>
              <a:t> </a:t>
            </a:r>
            <a:r>
              <a:rPr/>
              <a:t>is</a:t>
            </a:r>
            <a:r>
              <a:rPr/>
              <a:t> </a:t>
            </a:r>
            <a:r>
              <a:rPr/>
              <a:t>to</a:t>
            </a:r>
            <a:r>
              <a:rPr/>
              <a:t> </a:t>
            </a:r>
            <a:r>
              <a:rPr/>
              <a:t>conduct</a:t>
            </a:r>
            <a:r>
              <a:rPr/>
              <a:t> </a:t>
            </a:r>
            <a:r>
              <a:rPr/>
              <a:t>a</a:t>
            </a:r>
            <a:r>
              <a:rPr/>
              <a:t> </a:t>
            </a:r>
            <a:r>
              <a:rPr/>
              <a:t>literature</a:t>
            </a:r>
            <a:r>
              <a:rPr/>
              <a:t> </a:t>
            </a:r>
            <a:r>
              <a:rPr/>
              <a:t>review.</a:t>
            </a:r>
            <a:r>
              <a:rPr/>
              <a:t> </a:t>
            </a:r>
            <a:r>
              <a:rPr/>
              <a:t>This</a:t>
            </a:r>
            <a:r>
              <a:rPr/>
              <a:t> </a:t>
            </a:r>
            <a:r>
              <a:rPr/>
              <a:t>is</a:t>
            </a:r>
            <a:r>
              <a:rPr/>
              <a:t> </a:t>
            </a:r>
            <a:r>
              <a:rPr/>
              <a:t>also</a:t>
            </a:r>
            <a:r>
              <a:rPr/>
              <a:t> </a:t>
            </a:r>
            <a:r>
              <a:rPr/>
              <a:t>covered</a:t>
            </a:r>
            <a:r>
              <a:rPr/>
              <a:t> </a:t>
            </a:r>
            <a:r>
              <a:rPr/>
              <a:t>in</a:t>
            </a:r>
            <a:r>
              <a:rPr/>
              <a:t> </a:t>
            </a:r>
            <a:r>
              <a:rPr/>
              <a:t>Chapter</a:t>
            </a:r>
            <a:r>
              <a:rPr/>
              <a:t> </a:t>
            </a:r>
            <a:r>
              <a:rPr/>
              <a:t>2</a:t>
            </a:r>
            <a:r>
              <a:rPr/>
              <a:t> </a:t>
            </a:r>
            <a:r>
              <a:rPr/>
              <a:t>of</a:t>
            </a:r>
            <a:r>
              <a:rPr/>
              <a:t> </a:t>
            </a:r>
            <a:r>
              <a:rPr/>
              <a:t>your</a:t>
            </a:r>
            <a:r>
              <a:rPr/>
              <a:t> </a:t>
            </a:r>
            <a:r>
              <a:rPr/>
              <a:t>book.</a:t>
            </a:r>
            <a:r>
              <a:rPr/>
              <a:t> </a:t>
            </a:r>
            <a:r>
              <a:rPr/>
              <a:t>There</a:t>
            </a:r>
            <a:r>
              <a:rPr/>
              <a:t> </a:t>
            </a:r>
            <a:r>
              <a:rPr/>
              <a:t>are</a:t>
            </a:r>
            <a:r>
              <a:rPr/>
              <a:t> </a:t>
            </a:r>
            <a:r>
              <a:rPr/>
              <a:t>also</a:t>
            </a:r>
            <a:r>
              <a:rPr/>
              <a:t> </a:t>
            </a:r>
            <a:r>
              <a:rPr/>
              <a:t>some</a:t>
            </a:r>
            <a:r>
              <a:rPr/>
              <a:t> </a:t>
            </a:r>
            <a:r>
              <a:rPr/>
              <a:t>very</a:t>
            </a:r>
            <a:r>
              <a:rPr/>
              <a:t> </a:t>
            </a:r>
            <a:r>
              <a:rPr/>
              <a:t>good</a:t>
            </a:r>
            <a:r>
              <a:rPr/>
              <a:t> </a:t>
            </a:r>
            <a:r>
              <a:rPr/>
              <a:t>web</a:t>
            </a:r>
            <a:r>
              <a:rPr/>
              <a:t> </a:t>
            </a:r>
            <a:r>
              <a:rPr/>
              <a:t>resources</a:t>
            </a:r>
            <a:r>
              <a:rPr/>
              <a:t> </a:t>
            </a:r>
            <a:r>
              <a:rPr/>
              <a:t>as</a:t>
            </a:r>
            <a:r>
              <a:rPr/>
              <a:t> </a:t>
            </a:r>
            <a:r>
              <a:rPr/>
              <a:t>well.</a:t>
            </a:r>
          </a:p>
          <a:p>
            <a:pPr lvl="0" marL="0" indent="0">
              <a:buNone/>
            </a:pPr>
          </a:p>
          <a:p>
            <a:pPr lvl="0" marL="0" indent="0">
              <a:buNone/>
            </a:pPr>
            <a:r>
              <a:rPr/>
              <a:t>We</a:t>
            </a:r>
            <a:r>
              <a:rPr/>
              <a:t> </a:t>
            </a:r>
            <a:r>
              <a:rPr/>
              <a:t>will</a:t>
            </a:r>
            <a:r>
              <a:rPr/>
              <a:t> </a:t>
            </a:r>
            <a:r>
              <a:rPr/>
              <a:t>cover</a:t>
            </a:r>
            <a:r>
              <a:rPr/>
              <a:t> </a:t>
            </a:r>
            <a:r>
              <a:rPr/>
              <a:t>this</a:t>
            </a:r>
            <a:r>
              <a:rPr/>
              <a:t> </a:t>
            </a:r>
            <a:r>
              <a:rPr/>
              <a:t>topic</a:t>
            </a:r>
            <a:r>
              <a:rPr/>
              <a:t> </a:t>
            </a:r>
            <a:r>
              <a:rPr/>
              <a:t>in</a:t>
            </a:r>
            <a:r>
              <a:rPr/>
              <a:t> </a:t>
            </a:r>
            <a:r>
              <a:rPr/>
              <a:t>week</a:t>
            </a:r>
            <a:r>
              <a:rPr/>
              <a:t> </a:t>
            </a:r>
            <a:r>
              <a:rPr/>
              <a:t>3.</a:t>
            </a:r>
            <a:r>
              <a:rPr/>
              <a:t> </a:t>
            </a:r>
            <a:r>
              <a:rPr/>
              <a:t>The</a:t>
            </a:r>
            <a:r>
              <a:rPr/>
              <a:t> </a:t>
            </a:r>
            <a:r>
              <a:rPr/>
              <a:t>key</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your</a:t>
            </a:r>
            <a:r>
              <a:rPr/>
              <a:t> </a:t>
            </a:r>
            <a:r>
              <a:rPr/>
              <a:t>literature</a:t>
            </a:r>
            <a:r>
              <a:rPr/>
              <a:t> </a:t>
            </a:r>
            <a:r>
              <a:rPr/>
              <a:t>review</a:t>
            </a:r>
            <a:r>
              <a:rPr/>
              <a:t> </a:t>
            </a:r>
            <a:r>
              <a:rPr/>
              <a:t>has</a:t>
            </a:r>
            <a:r>
              <a:rPr/>
              <a:t> </a:t>
            </a:r>
            <a:r>
              <a:rPr/>
              <a:t>to</a:t>
            </a:r>
            <a:r>
              <a:rPr/>
              <a:t> </a:t>
            </a:r>
            <a:r>
              <a:rPr/>
              <a:t>flow.</a:t>
            </a:r>
            <a:r>
              <a:rPr/>
              <a:t> </a:t>
            </a:r>
            <a:r>
              <a:rPr/>
              <a:t>It</a:t>
            </a:r>
            <a:r>
              <a:rPr/>
              <a:t> </a:t>
            </a:r>
            <a:r>
              <a:rPr/>
              <a:t>needs</a:t>
            </a:r>
            <a:r>
              <a:rPr/>
              <a:t> </a:t>
            </a:r>
            <a:r>
              <a:rPr/>
              <a:t>a</a:t>
            </a:r>
            <a:r>
              <a:rPr/>
              <a:t> </a:t>
            </a:r>
            <a:r>
              <a:rPr/>
              <a:t>direction:</a:t>
            </a:r>
            <a:r>
              <a:rPr/>
              <a:t> </a:t>
            </a:r>
            <a:r>
              <a:rPr/>
              <a:t>from</a:t>
            </a:r>
            <a:r>
              <a:rPr/>
              <a:t> </a:t>
            </a:r>
            <a:r>
              <a:rPr/>
              <a:t>general</a:t>
            </a:r>
            <a:r>
              <a:rPr/>
              <a:t> </a:t>
            </a:r>
            <a:r>
              <a:rPr/>
              <a:t>to</a:t>
            </a:r>
            <a:r>
              <a:rPr/>
              <a:t> </a:t>
            </a:r>
            <a:r>
              <a:rPr/>
              <a:t>specific,</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step</a:t>
            </a:r>
            <a:r>
              <a:rPr/>
              <a:t> </a:t>
            </a:r>
            <a:r>
              <a:rPr/>
              <a:t>is</a:t>
            </a:r>
            <a:r>
              <a:rPr/>
              <a:t> </a:t>
            </a:r>
            <a:r>
              <a:rPr/>
              <a:t>specifying</a:t>
            </a:r>
            <a:r>
              <a:rPr/>
              <a:t> </a:t>
            </a:r>
            <a:r>
              <a:rPr/>
              <a:t>your</a:t>
            </a:r>
            <a:r>
              <a:rPr/>
              <a:t> </a:t>
            </a:r>
            <a:r>
              <a:rPr/>
              <a:t>research</a:t>
            </a:r>
            <a:r>
              <a:rPr/>
              <a:t> </a:t>
            </a:r>
            <a:r>
              <a:rPr/>
              <a:t>hypothesis.</a:t>
            </a:r>
            <a:r>
              <a:rPr/>
              <a:t> </a:t>
            </a:r>
            <a:r>
              <a:rPr/>
              <a:t>Not</a:t>
            </a:r>
            <a:r>
              <a:rPr/>
              <a:t> </a:t>
            </a:r>
            <a:r>
              <a:rPr/>
              <a:t>every</a:t>
            </a:r>
            <a:r>
              <a:rPr/>
              <a:t> </a:t>
            </a:r>
            <a:r>
              <a:rPr/>
              <a:t>research</a:t>
            </a:r>
            <a:r>
              <a:rPr/>
              <a:t> </a:t>
            </a:r>
            <a:r>
              <a:rPr/>
              <a:t>study</a:t>
            </a:r>
            <a:r>
              <a:rPr/>
              <a:t> </a:t>
            </a:r>
            <a:r>
              <a:rPr/>
              <a:t>has</a:t>
            </a:r>
            <a:r>
              <a:rPr/>
              <a:t> </a:t>
            </a:r>
            <a:r>
              <a:rPr/>
              <a:t>a</a:t>
            </a:r>
            <a:r>
              <a:rPr/>
              <a:t> </a:t>
            </a:r>
            <a:r>
              <a:rPr/>
              <a:t>research</a:t>
            </a:r>
            <a:r>
              <a:rPr/>
              <a:t> </a:t>
            </a:r>
            <a:r>
              <a:rPr/>
              <a:t>hyothesis,</a:t>
            </a:r>
            <a:r>
              <a:rPr/>
              <a:t> </a:t>
            </a:r>
            <a:r>
              <a:rPr/>
              <a:t>but</a:t>
            </a:r>
            <a:r>
              <a:rPr/>
              <a:t> </a:t>
            </a:r>
            <a:r>
              <a:rPr/>
              <a:t>it</a:t>
            </a:r>
            <a:r>
              <a:rPr/>
              <a:t> </a:t>
            </a:r>
            <a:r>
              <a:rPr/>
              <a:t>it</a:t>
            </a:r>
            <a:r>
              <a:rPr/>
              <a:t> </a:t>
            </a:r>
            <a:r>
              <a:rPr/>
              <a:t>does,</a:t>
            </a:r>
            <a:r>
              <a:rPr/>
              <a:t> </a:t>
            </a:r>
            <a:r>
              <a:rPr/>
              <a:t>you</a:t>
            </a:r>
            <a:r>
              <a:rPr/>
              <a:t> </a:t>
            </a:r>
            <a:r>
              <a:rPr/>
              <a:t>should</a:t>
            </a:r>
            <a:r>
              <a:rPr/>
              <a:t> </a:t>
            </a:r>
            <a:r>
              <a:rPr/>
              <a:t>structure</a:t>
            </a:r>
            <a:r>
              <a:rPr/>
              <a:t> </a:t>
            </a:r>
            <a:r>
              <a:rPr/>
              <a:t>it</a:t>
            </a:r>
            <a:r>
              <a:rPr/>
              <a:t> </a:t>
            </a:r>
            <a:r>
              <a:rPr/>
              <a:t>using</a:t>
            </a:r>
            <a:r>
              <a:rPr/>
              <a:t> </a:t>
            </a:r>
            <a:r>
              <a:rPr/>
              <a:t>the</a:t>
            </a:r>
            <a:r>
              <a:rPr/>
              <a:t> </a:t>
            </a:r>
            <a:r>
              <a:rPr/>
              <a:t>PICO</a:t>
            </a:r>
            <a:r>
              <a:rPr/>
              <a:t> </a:t>
            </a:r>
            <a:r>
              <a:rPr/>
              <a:t>format</a:t>
            </a:r>
            <a:r>
              <a:rPr/>
              <a:t> </a:t>
            </a:r>
            <a:r>
              <a:rPr/>
              <a:t>(Patient</a:t>
            </a:r>
            <a:r>
              <a:rPr/>
              <a:t> </a:t>
            </a:r>
            <a:r>
              <a:rPr/>
              <a:t>group,</a:t>
            </a:r>
            <a:r>
              <a:rPr/>
              <a:t> </a:t>
            </a:r>
            <a:r>
              <a:rPr/>
              <a:t>Intervention,</a:t>
            </a:r>
            <a:r>
              <a:rPr/>
              <a:t> </a:t>
            </a:r>
            <a:r>
              <a:rPr/>
              <a:t>Control</a:t>
            </a:r>
            <a:r>
              <a:rPr/>
              <a:t> </a:t>
            </a:r>
            <a:r>
              <a:rPr/>
              <a:t>group,</a:t>
            </a:r>
            <a:r>
              <a:rPr/>
              <a:t> </a:t>
            </a:r>
            <a:r>
              <a:rPr/>
              <a:t>and</a:t>
            </a:r>
            <a:r>
              <a:rPr/>
              <a:t> </a:t>
            </a:r>
            <a:r>
              <a:rPr/>
              <a:t>Outcomes).</a:t>
            </a:r>
            <a:r>
              <a:rPr/>
              <a:t> </a:t>
            </a:r>
            <a:r>
              <a:rPr/>
              <a:t>We’ll</a:t>
            </a:r>
            <a:r>
              <a:rPr/>
              <a:t> </a:t>
            </a:r>
            <a:r>
              <a:rPr/>
              <a:t>talk</a:t>
            </a:r>
            <a:r>
              <a:rPr/>
              <a:t> </a:t>
            </a:r>
            <a:r>
              <a:rPr/>
              <a:t>more</a:t>
            </a:r>
            <a:r>
              <a:rPr/>
              <a:t> </a:t>
            </a:r>
            <a:r>
              <a:rPr/>
              <a:t>about</a:t>
            </a:r>
            <a:r>
              <a:rPr/>
              <a:t> </a:t>
            </a:r>
            <a:r>
              <a:rPr/>
              <a:t>the</a:t>
            </a:r>
            <a:r>
              <a:rPr/>
              <a:t> </a:t>
            </a:r>
            <a:r>
              <a:rPr/>
              <a:t>research</a:t>
            </a:r>
            <a:r>
              <a:rPr/>
              <a:t> </a:t>
            </a:r>
            <a:r>
              <a:rPr/>
              <a:t>hypothesis</a:t>
            </a:r>
            <a:r>
              <a:rPr/>
              <a:t> </a:t>
            </a:r>
            <a:r>
              <a:rPr/>
              <a:t>and</a:t>
            </a:r>
            <a:r>
              <a:rPr/>
              <a:t> </a:t>
            </a:r>
            <a:r>
              <a:rPr/>
              <a:t>research</a:t>
            </a:r>
            <a:r>
              <a:rPr/>
              <a:t> </a:t>
            </a:r>
            <a:r>
              <a:rPr/>
              <a:t>that</a:t>
            </a:r>
            <a:r>
              <a:rPr/>
              <a:t> </a:t>
            </a:r>
            <a:r>
              <a:rPr/>
              <a:t>does</a:t>
            </a:r>
            <a:r>
              <a:rPr/>
              <a:t> </a:t>
            </a:r>
            <a:r>
              <a:rPr/>
              <a:t>not</a:t>
            </a:r>
            <a:r>
              <a:rPr/>
              <a:t> </a:t>
            </a:r>
            <a:r>
              <a:rPr/>
              <a:t>need</a:t>
            </a:r>
            <a:r>
              <a:rPr/>
              <a:t> </a:t>
            </a:r>
            <a:r>
              <a:rPr/>
              <a:t>a</a:t>
            </a:r>
            <a:r>
              <a:rPr/>
              <a:t> </a:t>
            </a:r>
            <a:r>
              <a:rPr/>
              <a:t>research</a:t>
            </a:r>
            <a:r>
              <a:rPr/>
              <a:t> </a:t>
            </a:r>
            <a:r>
              <a:rPr/>
              <a:t>hypothesis</a:t>
            </a:r>
            <a:r>
              <a:rPr/>
              <a:t> </a:t>
            </a:r>
            <a:r>
              <a:rPr/>
              <a:t>in</a:t>
            </a:r>
            <a:r>
              <a:rPr/>
              <a:t> </a:t>
            </a:r>
            <a:r>
              <a:rPr/>
              <a:t>this</a:t>
            </a:r>
            <a:r>
              <a:rPr/>
              <a:t> </a:t>
            </a:r>
            <a:r>
              <a:rPr/>
              <a:t>week’s</a:t>
            </a:r>
            <a:r>
              <a:rPr/>
              <a:t> </a:t>
            </a:r>
            <a:r>
              <a:rPr/>
              <a:t>lecture.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three</a:t>
            </a:r>
            <a:r>
              <a:rPr/>
              <a:t> </a:t>
            </a:r>
            <a:r>
              <a:rPr/>
              <a:t>different</a:t>
            </a:r>
            <a:r>
              <a:rPr/>
              <a:t> </a:t>
            </a:r>
            <a:r>
              <a:rPr/>
              <a:t>research</a:t>
            </a:r>
            <a:r>
              <a:rPr/>
              <a:t> </a:t>
            </a:r>
            <a:r>
              <a:rPr/>
              <a:t>approaches</a:t>
            </a:r>
            <a:r>
              <a:rPr/>
              <a:t> </a:t>
            </a:r>
            <a:r>
              <a:rPr/>
              <a:t>that</a:t>
            </a:r>
            <a:r>
              <a:rPr/>
              <a:t> </a:t>
            </a:r>
            <a:r>
              <a:rPr/>
              <a:t>you</a:t>
            </a:r>
            <a:r>
              <a:rPr/>
              <a:t> </a:t>
            </a:r>
            <a:r>
              <a:rPr/>
              <a:t>can</a:t>
            </a:r>
            <a:r>
              <a:rPr/>
              <a:t> </a:t>
            </a:r>
            <a:r>
              <a:rPr/>
              <a:t>choose</a:t>
            </a:r>
            <a:r>
              <a:rPr/>
              <a:t> </a:t>
            </a:r>
            <a:r>
              <a:rPr/>
              <a:t>from.</a:t>
            </a:r>
            <a:r>
              <a:rPr/>
              <a:t> </a:t>
            </a:r>
            <a:r>
              <a:rPr/>
              <a:t>In</a:t>
            </a:r>
            <a:r>
              <a:rPr/>
              <a:t> </a:t>
            </a:r>
            <a:r>
              <a:rPr/>
              <a:t>a</a:t>
            </a:r>
            <a:r>
              <a:rPr/>
              <a:t> </a:t>
            </a:r>
            <a:r>
              <a:rPr/>
              <a:t>randomized</a:t>
            </a:r>
            <a:r>
              <a:rPr/>
              <a:t> </a:t>
            </a:r>
            <a:r>
              <a:rPr/>
              <a:t>experiment,</a:t>
            </a:r>
            <a:r>
              <a:rPr/>
              <a:t> </a:t>
            </a:r>
            <a:r>
              <a:rPr/>
              <a:t>you</a:t>
            </a:r>
            <a:r>
              <a:rPr/>
              <a:t> </a:t>
            </a:r>
            <a:r>
              <a:rPr/>
              <a:t>control</a:t>
            </a:r>
            <a:r>
              <a:rPr/>
              <a:t> </a:t>
            </a:r>
            <a:r>
              <a:rPr/>
              <a:t>who</a:t>
            </a:r>
            <a:r>
              <a:rPr/>
              <a:t> </a:t>
            </a:r>
            <a:r>
              <a:rPr/>
              <a:t>gets</a:t>
            </a:r>
            <a:r>
              <a:rPr/>
              <a:t> </a:t>
            </a:r>
            <a:r>
              <a:rPr/>
              <a:t>what,</a:t>
            </a:r>
            <a:r>
              <a:rPr/>
              <a:t> </a:t>
            </a:r>
            <a:r>
              <a:rPr/>
              <a:t>and</a:t>
            </a:r>
            <a:r>
              <a:rPr/>
              <a:t> </a:t>
            </a:r>
            <a:r>
              <a:rPr/>
              <a:t>you</a:t>
            </a:r>
            <a:r>
              <a:rPr/>
              <a:t> </a:t>
            </a:r>
            <a:r>
              <a:rPr/>
              <a:t>use</a:t>
            </a:r>
            <a:r>
              <a:rPr/>
              <a:t> </a:t>
            </a:r>
            <a:r>
              <a:rPr/>
              <a:t>a</a:t>
            </a:r>
            <a:r>
              <a:rPr/>
              <a:t> </a:t>
            </a:r>
            <a:r>
              <a:rPr/>
              <a:t>random</a:t>
            </a:r>
            <a:r>
              <a:rPr/>
              <a:t> </a:t>
            </a:r>
            <a:r>
              <a:rPr/>
              <a:t>device,</a:t>
            </a:r>
            <a:r>
              <a:rPr/>
              <a:t> </a:t>
            </a:r>
            <a:r>
              <a:rPr/>
              <a:t>typically</a:t>
            </a:r>
            <a:r>
              <a:rPr/>
              <a:t> </a:t>
            </a:r>
            <a:r>
              <a:rPr/>
              <a:t>a</a:t>
            </a:r>
            <a:r>
              <a:rPr/>
              <a:t> </a:t>
            </a:r>
            <a:r>
              <a:rPr/>
              <a:t>computer</a:t>
            </a:r>
            <a:r>
              <a:rPr/>
              <a:t> </a:t>
            </a:r>
            <a:r>
              <a:rPr/>
              <a:t>random</a:t>
            </a:r>
            <a:r>
              <a:rPr/>
              <a:t> </a:t>
            </a:r>
            <a:r>
              <a:rPr/>
              <a:t>number</a:t>
            </a:r>
            <a:r>
              <a:rPr/>
              <a:t> </a:t>
            </a:r>
            <a:r>
              <a:rPr/>
              <a:t>generator.</a:t>
            </a:r>
            <a:r>
              <a:rPr/>
              <a:t> </a:t>
            </a:r>
            <a:r>
              <a:rPr/>
              <a:t>In</a:t>
            </a:r>
            <a:r>
              <a:rPr/>
              <a:t> </a:t>
            </a:r>
            <a:r>
              <a:rPr/>
              <a:t>a</a:t>
            </a:r>
            <a:r>
              <a:rPr/>
              <a:t> </a:t>
            </a:r>
            <a:r>
              <a:rPr/>
              <a:t>quasi-experimental</a:t>
            </a:r>
            <a:r>
              <a:rPr/>
              <a:t> </a:t>
            </a:r>
            <a:r>
              <a:rPr/>
              <a:t>design,</a:t>
            </a:r>
            <a:r>
              <a:rPr/>
              <a:t> </a:t>
            </a:r>
            <a:r>
              <a:rPr/>
              <a:t>you</a:t>
            </a:r>
            <a:r>
              <a:rPr/>
              <a:t> </a:t>
            </a:r>
            <a:r>
              <a:rPr/>
              <a:t>have</a:t>
            </a:r>
            <a:r>
              <a:rPr/>
              <a:t> </a:t>
            </a:r>
            <a:r>
              <a:rPr/>
              <a:t>less</a:t>
            </a:r>
            <a:r>
              <a:rPr/>
              <a:t> </a:t>
            </a:r>
            <a:r>
              <a:rPr/>
              <a:t>control</a:t>
            </a:r>
            <a:r>
              <a:rPr/>
              <a:t> </a:t>
            </a:r>
            <a:r>
              <a:rPr/>
              <a:t>over</a:t>
            </a:r>
            <a:r>
              <a:rPr/>
              <a:t> </a:t>
            </a:r>
            <a:r>
              <a:rPr/>
              <a:t>who</a:t>
            </a:r>
            <a:r>
              <a:rPr/>
              <a:t> </a:t>
            </a:r>
            <a:r>
              <a:rPr/>
              <a:t>gets</a:t>
            </a:r>
            <a:r>
              <a:rPr/>
              <a:t> </a:t>
            </a:r>
            <a:r>
              <a:rPr/>
              <a:t>what,</a:t>
            </a:r>
            <a:r>
              <a:rPr/>
              <a:t> </a:t>
            </a:r>
            <a:r>
              <a:rPr/>
              <a:t>and</a:t>
            </a:r>
            <a:r>
              <a:rPr/>
              <a:t> </a:t>
            </a:r>
            <a:r>
              <a:rPr/>
              <a:t>the</a:t>
            </a:r>
            <a:r>
              <a:rPr/>
              <a:t> </a:t>
            </a:r>
            <a:r>
              <a:rPr/>
              <a:t>choices</a:t>
            </a:r>
            <a:r>
              <a:rPr/>
              <a:t> </a:t>
            </a:r>
            <a:r>
              <a:rPr/>
              <a:t>are</a:t>
            </a:r>
            <a:r>
              <a:rPr/>
              <a:t> </a:t>
            </a:r>
            <a:r>
              <a:rPr/>
              <a:t>made</a:t>
            </a:r>
            <a:r>
              <a:rPr/>
              <a:t> </a:t>
            </a:r>
            <a:r>
              <a:rPr/>
              <a:t>without</a:t>
            </a:r>
            <a:r>
              <a:rPr/>
              <a:t> </a:t>
            </a:r>
            <a:r>
              <a:rPr/>
              <a:t>the</a:t>
            </a:r>
            <a:r>
              <a:rPr/>
              <a:t> </a:t>
            </a:r>
            <a:r>
              <a:rPr/>
              <a:t>benefits</a:t>
            </a:r>
            <a:r>
              <a:rPr/>
              <a:t> </a:t>
            </a:r>
            <a:r>
              <a:rPr/>
              <a:t>of</a:t>
            </a:r>
            <a:r>
              <a:rPr/>
              <a:t> </a:t>
            </a:r>
            <a:r>
              <a:rPr/>
              <a:t>randomization.</a:t>
            </a:r>
            <a:r>
              <a:rPr/>
              <a:t> </a:t>
            </a:r>
            <a:r>
              <a:rPr/>
              <a:t>In</a:t>
            </a:r>
            <a:r>
              <a:rPr/>
              <a:t> </a:t>
            </a:r>
            <a:r>
              <a:rPr/>
              <a:t>an</a:t>
            </a:r>
            <a:r>
              <a:rPr/>
              <a:t> </a:t>
            </a:r>
            <a:r>
              <a:rPr/>
              <a:t>observational</a:t>
            </a:r>
            <a:r>
              <a:rPr/>
              <a:t> </a:t>
            </a:r>
            <a:r>
              <a:rPr/>
              <a:t>study,</a:t>
            </a:r>
            <a:r>
              <a:rPr/>
              <a:t> </a:t>
            </a:r>
            <a:r>
              <a:rPr/>
              <a:t>you</a:t>
            </a:r>
            <a:r>
              <a:rPr/>
              <a:t> </a:t>
            </a:r>
            <a:r>
              <a:rPr/>
              <a:t>do</a:t>
            </a:r>
            <a:r>
              <a:rPr/>
              <a:t> </a:t>
            </a:r>
            <a:r>
              <a:rPr/>
              <a:t>not</a:t>
            </a:r>
            <a:r>
              <a:rPr/>
              <a:t> </a:t>
            </a:r>
            <a:r>
              <a:rPr/>
              <a:t>control</a:t>
            </a:r>
            <a:r>
              <a:rPr/>
              <a:t> </a:t>
            </a:r>
            <a:r>
              <a:rPr/>
              <a:t>the</a:t>
            </a:r>
            <a:r>
              <a:rPr/>
              <a:t> </a:t>
            </a:r>
            <a:r>
              <a:rPr/>
              <a:t>asisgnnment</a:t>
            </a:r>
            <a:r>
              <a:rPr/>
              <a:t> </a:t>
            </a:r>
            <a:r>
              <a:rPr/>
              <a:t>of</a:t>
            </a:r>
            <a:r>
              <a:rPr/>
              <a:t> </a:t>
            </a:r>
            <a:r>
              <a:rPr/>
              <a:t>patients</a:t>
            </a:r>
            <a:r>
              <a:rPr/>
              <a:t> </a:t>
            </a:r>
            <a:r>
              <a:rPr/>
              <a:t>into</a:t>
            </a:r>
            <a:r>
              <a:rPr/>
              <a:t> </a:t>
            </a:r>
            <a:r>
              <a:rPr/>
              <a:t>the</a:t>
            </a:r>
            <a:r>
              <a:rPr/>
              <a:t> </a:t>
            </a:r>
            <a:r>
              <a:rPr/>
              <a:t>groups</a:t>
            </a:r>
            <a:r>
              <a:rPr/>
              <a:t> </a:t>
            </a:r>
            <a:r>
              <a:rPr/>
              <a:t>being</a:t>
            </a:r>
            <a:r>
              <a:rPr/>
              <a:t> </a:t>
            </a:r>
            <a:r>
              <a:rPr/>
              <a:t>studied.</a:t>
            </a:r>
            <a:r>
              <a:rPr/>
              <a:t> </a:t>
            </a:r>
            <a:r>
              <a:rPr/>
              <a:t>These</a:t>
            </a:r>
            <a:r>
              <a:rPr/>
              <a:t> </a:t>
            </a:r>
            <a:r>
              <a:rPr/>
              <a:t>are</a:t>
            </a:r>
            <a:r>
              <a:rPr/>
              <a:t> </a:t>
            </a:r>
            <a:r>
              <a:rPr/>
              <a:t>important</a:t>
            </a:r>
            <a:r>
              <a:rPr/>
              <a:t> </a:t>
            </a:r>
            <a:r>
              <a:rPr/>
              <a:t>topics</a:t>
            </a:r>
            <a:r>
              <a:rPr/>
              <a:t> </a:t>
            </a:r>
            <a:r>
              <a:rPr/>
              <a:t>and</a:t>
            </a:r>
            <a:r>
              <a:rPr/>
              <a:t> </a:t>
            </a:r>
            <a:r>
              <a:rPr/>
              <a:t>I’ll</a:t>
            </a:r>
            <a:r>
              <a:rPr/>
              <a:t> </a:t>
            </a:r>
            <a:r>
              <a:rPr/>
              <a:t>be</a:t>
            </a:r>
            <a:r>
              <a:rPr/>
              <a:t> </a:t>
            </a:r>
            <a:r>
              <a:rPr/>
              <a:t>spending</a:t>
            </a:r>
            <a:r>
              <a:rPr/>
              <a:t> </a:t>
            </a:r>
            <a:r>
              <a:rPr/>
              <a:t>three</a:t>
            </a:r>
            <a:r>
              <a:rPr/>
              <a:t> </a:t>
            </a:r>
            <a:r>
              <a:rPr/>
              <a:t>full</a:t>
            </a:r>
            <a:r>
              <a:rPr/>
              <a:t> </a:t>
            </a:r>
            <a:r>
              <a:rPr/>
              <a:t>weeks</a:t>
            </a:r>
            <a:r>
              <a:rPr/>
              <a:t> </a:t>
            </a:r>
            <a:r>
              <a:rPr/>
              <a:t>on</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research</a:t>
            </a:r>
            <a:r>
              <a:rPr/>
              <a:t> </a:t>
            </a:r>
            <a:r>
              <a:rPr/>
              <a:t>plan</a:t>
            </a:r>
            <a:r>
              <a:rPr/>
              <a:t> </a:t>
            </a:r>
            <a:r>
              <a:rPr/>
              <a:t>should</a:t>
            </a:r>
            <a:r>
              <a:rPr/>
              <a:t> </a:t>
            </a:r>
            <a:r>
              <a:rPr/>
              <a:t>mention</a:t>
            </a:r>
            <a:r>
              <a:rPr/>
              <a:t> </a:t>
            </a:r>
            <a:r>
              <a:rPr/>
              <a:t>how</a:t>
            </a:r>
            <a:r>
              <a:rPr/>
              <a:t> </a:t>
            </a:r>
            <a:r>
              <a:rPr/>
              <a:t>you</a:t>
            </a:r>
            <a:r>
              <a:rPr/>
              <a:t> </a:t>
            </a:r>
            <a:r>
              <a:rPr/>
              <a:t>get</a:t>
            </a:r>
            <a:r>
              <a:rPr/>
              <a:t> </a:t>
            </a:r>
            <a:r>
              <a:rPr/>
              <a:t>your</a:t>
            </a:r>
            <a:r>
              <a:rPr/>
              <a:t> </a:t>
            </a:r>
            <a:r>
              <a:rPr/>
              <a:t>sample,</a:t>
            </a:r>
            <a:r>
              <a:rPr/>
              <a:t> </a:t>
            </a:r>
            <a:r>
              <a:rPr/>
              <a:t>which</a:t>
            </a:r>
            <a:r>
              <a:rPr/>
              <a:t> </a:t>
            </a:r>
            <a:r>
              <a:rPr/>
              <a:t>we</a:t>
            </a:r>
            <a:r>
              <a:rPr/>
              <a:t> </a:t>
            </a:r>
            <a:r>
              <a:rPr/>
              <a:t>will</a:t>
            </a:r>
            <a:r>
              <a:rPr/>
              <a:t> </a:t>
            </a:r>
            <a:r>
              <a:rPr/>
              <a:t>cover</a:t>
            </a:r>
            <a:r>
              <a:rPr/>
              <a:t> </a:t>
            </a:r>
            <a:r>
              <a:rPr/>
              <a:t>in</a:t>
            </a:r>
            <a:r>
              <a:rPr/>
              <a:t> </a:t>
            </a:r>
            <a:r>
              <a:rPr/>
              <a:t>Week</a:t>
            </a:r>
            <a:r>
              <a:rPr/>
              <a:t> </a:t>
            </a:r>
            <a:r>
              <a:rPr/>
              <a:t>7</a:t>
            </a:r>
            <a:r>
              <a:rPr/>
              <a:t> </a:t>
            </a:r>
            <a:r>
              <a:rPr/>
              <a:t>and</a:t>
            </a:r>
            <a:r>
              <a:rPr/>
              <a:t> </a:t>
            </a:r>
            <a:r>
              <a:rPr/>
              <a:t>how</a:t>
            </a:r>
            <a:r>
              <a:rPr/>
              <a:t> </a:t>
            </a:r>
            <a:r>
              <a:rPr/>
              <a:t>you</a:t>
            </a:r>
            <a:r>
              <a:rPr/>
              <a:t> </a:t>
            </a:r>
            <a:r>
              <a:rPr/>
              <a:t>measure</a:t>
            </a:r>
            <a:r>
              <a:rPr/>
              <a:t> </a:t>
            </a:r>
            <a:r>
              <a:rPr/>
              <a:t>variables,</a:t>
            </a:r>
            <a:r>
              <a:rPr/>
              <a:t> </a:t>
            </a:r>
            <a:r>
              <a:rPr/>
              <a:t>which</a:t>
            </a:r>
            <a:r>
              <a:rPr/>
              <a:t> </a:t>
            </a:r>
            <a:r>
              <a:rPr/>
              <a:t>we</a:t>
            </a:r>
            <a:r>
              <a:rPr/>
              <a:t> </a:t>
            </a:r>
            <a:r>
              <a:rPr/>
              <a:t>will</a:t>
            </a:r>
            <a:r>
              <a:rPr/>
              <a:t> </a:t>
            </a:r>
            <a:r>
              <a:rPr/>
              <a:t>cover</a:t>
            </a:r>
            <a:r>
              <a:rPr/>
              <a:t> </a:t>
            </a:r>
            <a:r>
              <a:rPr/>
              <a:t>in</a:t>
            </a:r>
            <a:r>
              <a:rPr/>
              <a:t> </a:t>
            </a:r>
            <a:r>
              <a:rPr/>
              <a:t>Week</a:t>
            </a:r>
            <a:r>
              <a:rPr/>
              <a:t> </a:t>
            </a:r>
            <a:r>
              <a:rPr/>
              <a:t>8.</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places</a:t>
            </a:r>
            <a:r>
              <a:rPr/>
              <a:t> </a:t>
            </a:r>
            <a:r>
              <a:rPr/>
              <a:t>the</a:t>
            </a:r>
            <a:r>
              <a:rPr/>
              <a:t> </a:t>
            </a:r>
            <a:r>
              <a:rPr/>
              <a:t>material</a:t>
            </a:r>
            <a:r>
              <a:rPr/>
              <a:t> </a:t>
            </a:r>
            <a:r>
              <a:rPr/>
              <a:t>on</a:t>
            </a:r>
            <a:r>
              <a:rPr/>
              <a:t> </a:t>
            </a:r>
            <a:r>
              <a:rPr/>
              <a:t>ethical</a:t>
            </a:r>
            <a:r>
              <a:rPr/>
              <a:t> </a:t>
            </a:r>
            <a:r>
              <a:rPr/>
              <a:t>improvement</a:t>
            </a:r>
            <a:r>
              <a:rPr/>
              <a:t> </a:t>
            </a:r>
            <a:r>
              <a:rPr/>
              <a:t>fairly</a:t>
            </a:r>
            <a:r>
              <a:rPr/>
              <a:t> </a:t>
            </a:r>
            <a:r>
              <a:rPr/>
              <a:t>late</a:t>
            </a:r>
            <a:r>
              <a:rPr/>
              <a:t> </a:t>
            </a:r>
            <a:r>
              <a:rPr/>
              <a:t>in</a:t>
            </a:r>
            <a:r>
              <a:rPr/>
              <a:t> </a:t>
            </a:r>
            <a:r>
              <a:rPr/>
              <a:t>the</a:t>
            </a:r>
            <a:r>
              <a:rPr/>
              <a:t> </a:t>
            </a:r>
            <a:r>
              <a:rPr/>
              <a:t>book,</a:t>
            </a:r>
            <a:r>
              <a:rPr/>
              <a:t> </a:t>
            </a:r>
            <a:r>
              <a:rPr/>
              <a:t>but</a:t>
            </a:r>
            <a:r>
              <a:rPr/>
              <a:t> </a:t>
            </a:r>
            <a:r>
              <a:rPr/>
              <a:t>we</a:t>
            </a:r>
            <a:r>
              <a:rPr/>
              <a:t> </a:t>
            </a:r>
            <a:r>
              <a:rPr/>
              <a:t>will</a:t>
            </a:r>
            <a:r>
              <a:rPr/>
              <a:t> </a:t>
            </a:r>
            <a:r>
              <a:rPr/>
              <a:t>cover</a:t>
            </a:r>
            <a:r>
              <a:rPr/>
              <a:t> </a:t>
            </a:r>
            <a:r>
              <a:rPr/>
              <a:t>it</a:t>
            </a:r>
            <a:r>
              <a:rPr/>
              <a:t> </a:t>
            </a:r>
            <a:r>
              <a:rPr/>
              <a:t>very</a:t>
            </a:r>
            <a:r>
              <a:rPr/>
              <a:t> </a:t>
            </a:r>
            <a:r>
              <a:rPr/>
              <a:t>early</a:t>
            </a:r>
            <a:r>
              <a:rPr/>
              <a:t> </a:t>
            </a:r>
            <a:r>
              <a:rPr/>
              <a:t>(this</a:t>
            </a:r>
            <a:r>
              <a:rPr/>
              <a:t> </a:t>
            </a:r>
            <a:r>
              <a:rPr/>
              <a:t>week)</a:t>
            </a:r>
            <a:r>
              <a:rPr/>
              <a:t> </a:t>
            </a:r>
            <a:r>
              <a:rPr/>
              <a:t>because</a:t>
            </a:r>
            <a:r>
              <a:rPr/>
              <a:t> </a:t>
            </a:r>
            <a:r>
              <a:rPr/>
              <a:t>ethical</a:t>
            </a:r>
            <a:r>
              <a:rPr/>
              <a:t> </a:t>
            </a:r>
            <a:r>
              <a:rPr/>
              <a:t>conduct</a:t>
            </a:r>
            <a:r>
              <a:rPr/>
              <a:t> </a:t>
            </a:r>
            <a:r>
              <a:rPr/>
              <a:t>will</a:t>
            </a:r>
            <a:r>
              <a:rPr/>
              <a:t> </a:t>
            </a:r>
            <a:r>
              <a:rPr/>
              <a:t>often</a:t>
            </a:r>
            <a:r>
              <a:rPr/>
              <a:t> </a:t>
            </a:r>
            <a:r>
              <a:rPr/>
              <a:t>influence</a:t>
            </a:r>
            <a:r>
              <a:rPr/>
              <a:t> </a:t>
            </a:r>
            <a:r>
              <a:rPr/>
              <a:t>choices</a:t>
            </a:r>
            <a:r>
              <a:rPr/>
              <a:t> </a:t>
            </a:r>
            <a:r>
              <a:rPr/>
              <a:t>in</a:t>
            </a:r>
            <a:r>
              <a:rPr/>
              <a:t> </a:t>
            </a:r>
            <a:r>
              <a:rPr/>
              <a:t>your</a:t>
            </a:r>
            <a:r>
              <a:rPr/>
              <a:t> </a:t>
            </a:r>
            <a:r>
              <a:rPr/>
              <a:t>research</a:t>
            </a:r>
            <a:r>
              <a:rPr/>
              <a:t> </a:t>
            </a:r>
            <a:r>
              <a:rPr/>
              <a:t>hypothesis</a:t>
            </a:r>
            <a:r>
              <a:rPr/>
              <a:t> </a:t>
            </a:r>
            <a:r>
              <a:rPr/>
              <a:t>and</a:t>
            </a:r>
            <a:r>
              <a:rPr/>
              <a:t> </a:t>
            </a:r>
            <a:r>
              <a:rPr/>
              <a:t>yours</a:t>
            </a:r>
            <a:r>
              <a:rPr/>
              <a:t> </a:t>
            </a:r>
            <a:r>
              <a:rPr/>
              <a:t>research</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2.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nytimes.com/2009/10/29/health/29chen.html" TargetMode="External" /><Relationship Id="rId4" Type="http://schemas.openxmlformats.org/officeDocument/2006/relationships/hyperlink" Target="https://www.ncbi.nlm.nih.gov/pmc/articles/PMC3677602/" TargetMode="External" /><Relationship Id="rId5" Type="http://schemas.openxmlformats.org/officeDocument/2006/relationships/hyperlink" Target="https://www.ncbi.nlm.nih.gov/pmc/articles/PMC3677602/pdf/nihms474746.pdf" TargetMode="External" /><Relationship Id="rId6" Type="http://schemas.openxmlformats.org/officeDocument/2006/relationships/hyperlink" Target="http://content.nejm.org/cgi/content/extract/347/17/1368" TargetMode="External" /><Relationship Id="rId7" Type="http://schemas.openxmlformats.org/officeDocument/2006/relationships/hyperlink" Target="https://www.nejm.org/doi/pdf/10.1056/NEJMsb020394" TargetMode="External" /><Relationship Id="rId8" Type="http://schemas.openxmlformats.org/officeDocument/2006/relationships/hyperlink" Target="https://www.apa.org/monitor/2010/07-08/misconduct.aspx" TargetMode="External" /><Relationship Id="rId9" Type="http://schemas.openxmlformats.org/officeDocument/2006/relationships/hyperlink" Target="http://www.pmean.com/07/StubbornInsistence.html" TargetMode="External" /><Relationship Id="rId10" Type="http://schemas.openxmlformats.org/officeDocument/2006/relationships/hyperlink" Target="http://www.pmean.com/08/PrivateConflicts.html" TargetMode="External" /><Relationship Id="rId11" Type="http://schemas.openxmlformats.org/officeDocument/2006/relationships/hyperlink" Target="https://www.apa.org/monitor/2011/07-08/graduate-misconduct.aspx"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hyperlink" Target="http://www.umkc.edu/ors/irb/training.cfm" TargetMode="External" /><Relationship Id="rId4" Type="http://schemas.openxmlformats.org/officeDocument/2006/relationships/hyperlink" Target="http://www.citiprogram.org/" TargetMode="External" /><Relationship Id="rId5" Type="http://schemas.openxmlformats.org/officeDocument/2006/relationships/hyperlink" Target="mailto:simons@umkc.edu" TargetMode="External" /><Relationship Id="rId6" Type="http://schemas.openxmlformats.org/officeDocument/2006/relationships/hyperlink" Target="http://www.umkc.edu/ors/irb/training.cfm" TargetMode="External" /><Relationship Id="rId7" Type="http://schemas.openxmlformats.org/officeDocument/2006/relationships/hyperlink" Target="mailto:gerkovichm@umkc.edu" TargetMode="External" /><Relationship Id="rId8" Type="http://schemas.openxmlformats.org/officeDocument/2006/relationships/hyperlink" Target="http://www.citiprogram.org/" TargetMode="Externa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umkc.edu/ors/irb/training.cfm" TargetMode="External" /><Relationship Id="rId3" Type="http://schemas.openxmlformats.org/officeDocument/2006/relationships/hyperlink" Target="http://www.citiprogram.org/" TargetMode="External" /><Relationship Id="rId4" Type="http://schemas.openxmlformats.org/officeDocument/2006/relationships/hyperlink" Target="mailto:simons@umkc.edu" TargetMode="Externa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02</a:t>
            </a:r>
            <a:r>
              <a:rPr/>
              <a:t> </a:t>
            </a:r>
            <a:r>
              <a:rPr/>
              <a:t>-</a:t>
            </a:r>
            <a:r>
              <a:rPr/>
              <a:t> </a:t>
            </a:r>
            <a:r>
              <a:rPr/>
              <a:t>Planning</a:t>
            </a:r>
            <a:r>
              <a:rPr/>
              <a:t> </a:t>
            </a:r>
            <a:r>
              <a:rPr/>
              <a:t>and</a:t>
            </a:r>
            <a:r>
              <a:rPr/>
              <a:t> </a:t>
            </a:r>
            <a:r>
              <a:rPr/>
              <a:t>ethics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6: Obtain ethical approval</a:t>
            </a:r>
          </a:p>
          <a:p>
            <a:pPr lvl="2"/>
            <a:r>
              <a:rPr/>
              <a:t>Chapter 14 of Gliner et al.</a:t>
            </a:r>
          </a:p>
          <a:p>
            <a:pPr lvl="2"/>
            <a:r>
              <a:rPr/>
              <a:t>Week 2 of this class.</a:t>
            </a:r>
          </a:p>
          <a:p>
            <a:pPr lvl="2"/>
            <a:r>
              <a:rPr/>
              <a:t>Think about ethical issues from the very start.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7: Collect your data</a:t>
            </a:r>
          </a:p>
          <a:p>
            <a:pPr lvl="2"/>
            <a:r>
              <a:rPr/>
              <a:t>Chapters 13, 15.</a:t>
            </a:r>
          </a:p>
          <a:p>
            <a:pPr lvl="2"/>
            <a:r>
              <a:rPr/>
              <a:t>Week 9.</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8: Analyze your data</a:t>
            </a:r>
          </a:p>
          <a:p>
            <a:pPr lvl="2"/>
            <a:r>
              <a:rPr/>
              <a:t>Chapters 16-22 of Gliner et al.</a:t>
            </a:r>
          </a:p>
          <a:p>
            <a:pPr lvl="2"/>
            <a:r>
              <a:rPr/>
              <a:t>Week 10, 12 of this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9: Interpret your data</a:t>
            </a:r>
          </a:p>
          <a:p>
            <a:pPr lvl="2"/>
            <a:r>
              <a:rPr/>
              <a:t>Chapter 23-25 of Gliner et al.</a:t>
            </a:r>
          </a:p>
          <a:p>
            <a:pPr lvl="2"/>
            <a:r>
              <a:rPr/>
              <a:t>Week 13.</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10: Communicate your findings</a:t>
            </a:r>
          </a:p>
          <a:p>
            <a:pPr lvl="2"/>
            <a:r>
              <a:rPr/>
              <a:t>Chapter 26 of Gliner et al.</a:t>
            </a:r>
          </a:p>
          <a:p>
            <a:pPr lvl="2"/>
            <a:r>
              <a:rPr/>
              <a:t>Week 14.</a:t>
            </a:r>
          </a:p>
          <a:p>
            <a:pPr lvl="2"/>
            <a:r>
              <a:rPr/>
              <a:t>Written paper</a:t>
            </a:r>
          </a:p>
          <a:p>
            <a:pPr lvl="2"/>
            <a:r>
              <a:rPr/>
              <a:t>Oral presentation</a:t>
            </a:r>
          </a:p>
          <a:p>
            <a:pPr lvl="2"/>
            <a:r>
              <a:rPr/>
              <a:t>Poster presentation</a:t>
            </a:r>
          </a:p>
          <a:p>
            <a:pPr lvl="2"/>
            <a:r>
              <a:rPr/>
              <a:t>Research grants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a:t>
            </a:r>
            <a:r>
              <a:rPr/>
              <a:t> </a:t>
            </a:r>
            <a:r>
              <a:rPr/>
              <a:t>1</a:t>
            </a:r>
            <a:r>
              <a:rPr/>
              <a:t> </a:t>
            </a:r>
            <a:r>
              <a:rPr/>
              <a:t>-</a:t>
            </a:r>
            <a:r>
              <a:rPr/>
              <a:t> </a:t>
            </a:r>
            <a:r>
              <a:rPr/>
              <a:t>Identify</a:t>
            </a:r>
            <a:r>
              <a:rPr/>
              <a:t> </a:t>
            </a:r>
            <a:r>
              <a:rPr/>
              <a:t>a</a:t>
            </a:r>
            <a:r>
              <a:rPr/>
              <a:t> </a:t>
            </a:r>
            <a:r>
              <a:rPr/>
              <a:t>research</a:t>
            </a:r>
            <a:r>
              <a:rPr/>
              <a:t> </a:t>
            </a:r>
            <a:r>
              <a:rPr/>
              <a:t>problem</a:t>
            </a:r>
          </a:p>
        </p:txBody>
      </p:sp>
      <p:sp>
        <p:nvSpPr>
          <p:cNvPr id="3" name="Content Placeholder 2"/>
          <p:cNvSpPr>
            <a:spLocks noGrp="1"/>
          </p:cNvSpPr>
          <p:nvPr>
            <p:ph idx="1"/>
          </p:nvPr>
        </p:nvSpPr>
        <p:spPr/>
        <p:txBody>
          <a:bodyPr/>
          <a:lstStyle/>
          <a:p>
            <a:pPr lvl="0" marL="0" indent="0">
              <a:buNone/>
            </a:pPr>
            <a:r>
              <a:rPr/>
              <a:t>Definitions are vague</a:t>
            </a:r>
          </a:p>
          <a:p>
            <a:pPr lvl="1"/>
            <a:r>
              <a:rPr/>
              <a:t>What is a research problem? question? aim? goal?</a:t>
            </a:r>
          </a:p>
          <a:p>
            <a:pPr lvl="1"/>
            <a:r>
              <a:rPr/>
              <a:t>Sources of research problems</a:t>
            </a:r>
          </a:p>
          <a:p>
            <a:pPr lvl="2"/>
            <a:r>
              <a:rPr/>
              <a:t>Read</a:t>
            </a:r>
          </a:p>
          <a:p>
            <a:pPr lvl="2"/>
            <a:r>
              <a:rPr/>
              <a:t>Listen</a:t>
            </a:r>
          </a:p>
          <a:p>
            <a:pPr lvl="2"/>
            <a:r>
              <a:rPr/>
              <a:t>Observe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Characteristics</a:t>
            </a:r>
            <a:r>
              <a:rPr/>
              <a:t> </a:t>
            </a:r>
            <a:r>
              <a:rPr/>
              <a:t>of</a:t>
            </a:r>
            <a:r>
              <a:rPr/>
              <a:t> </a:t>
            </a:r>
            <a:r>
              <a:rPr/>
              <a:t>a</a:t>
            </a:r>
            <a:r>
              <a:rPr/>
              <a:t> </a:t>
            </a:r>
            <a:r>
              <a:rPr/>
              <a:t>good</a:t>
            </a:r>
            <a:r>
              <a:rPr/>
              <a:t> </a:t>
            </a:r>
            <a:r>
              <a:rPr/>
              <a:t>research</a:t>
            </a:r>
            <a:r>
              <a:rPr/>
              <a:t> </a:t>
            </a:r>
            <a:r>
              <a:rPr/>
              <a:t>problem</a:t>
            </a:r>
          </a:p>
        </p:txBody>
      </p:sp>
      <p:sp>
        <p:nvSpPr>
          <p:cNvPr id="3" name="Content Placeholder 2"/>
          <p:cNvSpPr>
            <a:spLocks noGrp="1"/>
          </p:cNvSpPr>
          <p:nvPr>
            <p:ph idx="1"/>
          </p:nvPr>
        </p:nvSpPr>
        <p:spPr/>
        <p:txBody>
          <a:bodyPr/>
          <a:lstStyle/>
          <a:p>
            <a:pPr lvl="1"/>
            <a:r>
              <a:rPr/>
              <a:t>More dichotomies</a:t>
            </a:r>
          </a:p>
          <a:p>
            <a:pPr lvl="2"/>
            <a:r>
              <a:rPr/>
              <a:t>Broad vs Narrow</a:t>
            </a:r>
          </a:p>
          <a:p>
            <a:pPr lvl="2"/>
            <a:r>
              <a:rPr/>
              <a:t>Widespread vs Limited interest</a:t>
            </a:r>
          </a:p>
          <a:p>
            <a:pPr lvl="2"/>
            <a:r>
              <a:rPr/>
              <a:t>Well-researched vs Unknown territory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Considerations</a:t>
            </a:r>
            <a:r>
              <a:rPr/>
              <a:t> </a:t>
            </a:r>
            <a:r>
              <a:rPr/>
              <a:t>in</a:t>
            </a:r>
            <a:r>
              <a:rPr/>
              <a:t> </a:t>
            </a:r>
            <a:r>
              <a:rPr/>
              <a:t>Choosing</a:t>
            </a:r>
            <a:r>
              <a:rPr/>
              <a:t> </a:t>
            </a:r>
            <a:r>
              <a:rPr/>
              <a:t>a</a:t>
            </a:r>
            <a:r>
              <a:rPr/>
              <a:t> </a:t>
            </a:r>
            <a:r>
              <a:rPr/>
              <a:t>Topic</a:t>
            </a:r>
          </a:p>
        </p:txBody>
      </p:sp>
      <p:sp>
        <p:nvSpPr>
          <p:cNvPr id="3" name="Content Placeholder 2"/>
          <p:cNvSpPr>
            <a:spLocks noGrp="1"/>
          </p:cNvSpPr>
          <p:nvPr>
            <p:ph idx="1"/>
          </p:nvPr>
        </p:nvSpPr>
        <p:spPr/>
        <p:txBody>
          <a:bodyPr/>
          <a:lstStyle/>
          <a:p>
            <a:pPr lvl="1"/>
            <a:r>
              <a:rPr/>
              <a:t>Interest and enthusiasm</a:t>
            </a:r>
          </a:p>
          <a:p>
            <a:pPr lvl="1"/>
            <a:r>
              <a:rPr/>
              <a:t>Resources</a:t>
            </a:r>
          </a:p>
          <a:p>
            <a:pPr lvl="2"/>
            <a:r>
              <a:rPr/>
              <a:t>Time</a:t>
            </a:r>
          </a:p>
          <a:p>
            <a:pPr lvl="2"/>
            <a:r>
              <a:rPr/>
              <a:t>Cost</a:t>
            </a:r>
          </a:p>
          <a:p>
            <a:pPr lvl="2"/>
            <a:r>
              <a:rPr/>
              <a:t>Support</a:t>
            </a:r>
          </a:p>
          <a:p>
            <a:pPr lvl="2"/>
            <a:r>
              <a:rPr/>
              <a:t>Access</a:t>
            </a:r>
          </a:p>
          <a:p>
            <a:pPr lvl="2"/>
            <a:r>
              <a:rPr/>
              <a:t>Control</a:t>
            </a:r>
          </a:p>
          <a:p>
            <a:pPr lvl="1"/>
            <a:r>
              <a:rPr/>
              <a:t>Scope of the problem</a:t>
            </a:r>
          </a:p>
          <a:p>
            <a:pPr lvl="1"/>
            <a:r>
              <a:rPr/>
              <a:t>Contribution to the profession</a:t>
            </a:r>
          </a:p>
          <a:p>
            <a:pPr lvl="2"/>
            <a:r>
              <a:rPr/>
              <a:t>Adapted from Cottrell &amp; McKenzie. </a:t>
            </a:r>
            <a:r>
              <a:rPr i="1"/>
              <a:t>Health Promotion &amp; Education Research Methods</a:t>
            </a:r>
            <a:r>
              <a:rPr/>
              <a:t> . 2005.</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What should NOT drive picking a research question</a:t>
            </a:r>
          </a:p>
          <a:p>
            <a:pPr lvl="2"/>
            <a:r>
              <a:rPr/>
              <a:t>A specific research methodology</a:t>
            </a:r>
          </a:p>
          <a:p>
            <a:pPr lvl="2"/>
            <a:r>
              <a:rPr/>
              <a:t>A specific funding opportunity</a:t>
            </a:r>
          </a:p>
          <a:p>
            <a:pPr lvl="2"/>
            <a:r>
              <a:rPr/>
              <a:t>A publication-focused motivation</a:t>
            </a:r>
          </a:p>
          <a:p>
            <a:pPr lvl="1"/>
            <a:r>
              <a:rPr/>
              <a:t>Always publish your work.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FINER</a:t>
            </a:r>
            <a:r>
              <a:rPr/>
              <a:t> </a:t>
            </a:r>
            <a:r>
              <a:rPr/>
              <a:t>criteria</a:t>
            </a:r>
          </a:p>
        </p:txBody>
      </p:sp>
      <p:sp>
        <p:nvSpPr>
          <p:cNvPr id="3" name="Content Placeholder 2"/>
          <p:cNvSpPr>
            <a:spLocks noGrp="1"/>
          </p:cNvSpPr>
          <p:nvPr>
            <p:ph idx="1"/>
          </p:nvPr>
        </p:nvSpPr>
        <p:spPr/>
        <p:txBody>
          <a:bodyPr/>
          <a:lstStyle/>
          <a:p>
            <a:pPr lvl="1"/>
            <a:r>
              <a:rPr/>
              <a:t>Feasible</a:t>
            </a:r>
          </a:p>
          <a:p>
            <a:pPr lvl="1"/>
            <a:r>
              <a:rPr/>
              <a:t>Interesting</a:t>
            </a:r>
          </a:p>
          <a:p>
            <a:pPr lvl="1"/>
            <a:r>
              <a:rPr/>
              <a:t>Novel</a:t>
            </a:r>
          </a:p>
          <a:p>
            <a:pPr lvl="1"/>
            <a:r>
              <a:rPr/>
              <a:t>Ethical</a:t>
            </a:r>
          </a:p>
          <a:p>
            <a:pPr lvl="1"/>
            <a:r>
              <a:rPr/>
              <a:t>Relevant</a:t>
            </a:r>
          </a:p>
          <a:p>
            <a:pPr lvl="2"/>
            <a:r>
              <a:rPr/>
              <a:t>Hulley, Cummings, Browner, Grady, Hearst, &amp; Newman. </a:t>
            </a:r>
            <a:r>
              <a:rPr i="1"/>
              <a:t>Designing Clinical Research</a:t>
            </a:r>
            <a:r>
              <a:rPr/>
              <a:t> . 2001.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the variety of research that can be conducted while doing clinical research.</a:t>
            </a:r>
          </a:p>
          <a:p>
            <a:pPr lvl="1">
              <a:buAutoNum type="arabicPeriod"/>
            </a:pPr>
            <a:r>
              <a:rPr/>
              <a:t>To describe what is needed in order to identify and define a research question that could be the basis for a research project.</a:t>
            </a:r>
          </a:p>
          <a:p>
            <a:pPr lvl="1">
              <a:buAutoNum type="arabicPeriod"/>
            </a:pPr>
            <a:r>
              <a:rPr/>
              <a:t>To learn what is expected in terms of professional ethics and ethical research with humans.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Developing</a:t>
            </a:r>
            <a:r>
              <a:rPr/>
              <a:t> </a:t>
            </a:r>
            <a:r>
              <a:rPr/>
              <a:t>a</a:t>
            </a:r>
            <a:r>
              <a:rPr/>
              <a:t> </a:t>
            </a:r>
            <a:r>
              <a:rPr/>
              <a:t>research</a:t>
            </a:r>
            <a:r>
              <a:rPr/>
              <a:t> </a:t>
            </a:r>
            <a:r>
              <a:rPr/>
              <a:t>hypothesis</a:t>
            </a:r>
          </a:p>
        </p:txBody>
      </p:sp>
      <p:sp>
        <p:nvSpPr>
          <p:cNvPr id="3" name="Content Placeholder 2"/>
          <p:cNvSpPr>
            <a:spLocks noGrp="1"/>
          </p:cNvSpPr>
          <p:nvPr>
            <p:ph idx="1"/>
          </p:nvPr>
        </p:nvSpPr>
        <p:spPr/>
        <p:txBody>
          <a:bodyPr/>
          <a:lstStyle/>
          <a:p>
            <a:pPr lvl="1"/>
            <a:r>
              <a:rPr/>
              <a:t>Identify your research hypothesis early.</a:t>
            </a:r>
          </a:p>
          <a:p>
            <a:pPr lvl="1"/>
            <a:r>
              <a:rPr/>
              <a:t>Use the PICOTS framework.</a:t>
            </a:r>
          </a:p>
          <a:p>
            <a:pPr lvl="2"/>
            <a:r>
              <a:rPr/>
              <a:t>P = patient</a:t>
            </a:r>
          </a:p>
          <a:p>
            <a:pPr lvl="2"/>
            <a:r>
              <a:rPr/>
              <a:t>I = intervention</a:t>
            </a:r>
          </a:p>
          <a:p>
            <a:pPr lvl="2"/>
            <a:r>
              <a:rPr/>
              <a:t>C = comparison</a:t>
            </a:r>
          </a:p>
          <a:p>
            <a:pPr lvl="2"/>
            <a:r>
              <a:rPr/>
              <a:t>O = outcome</a:t>
            </a:r>
          </a:p>
          <a:p>
            <a:pPr lvl="2"/>
            <a:r>
              <a:rPr/>
              <a:t>T = time frame</a:t>
            </a:r>
          </a:p>
          <a:p>
            <a:pPr lvl="2"/>
            <a:r>
              <a:rPr/>
              <a:t>S = setting</a:t>
            </a:r>
          </a:p>
          <a:p>
            <a:pPr lvl="1"/>
            <a:r>
              <a:rPr/>
              <a:t>Your hypothesis may change as you delve deeper.</a:t>
            </a:r>
          </a:p>
          <a:p>
            <a:pPr lvl="1"/>
            <a:r>
              <a:rPr/>
              <a:t>Not all research needs a hypothesis.</a:t>
            </a:r>
          </a:p>
          <a:p>
            <a:pPr lvl="2"/>
            <a:r>
              <a:rPr/>
              <a:t>Estimation</a:t>
            </a:r>
          </a:p>
          <a:p>
            <a:pPr lvl="2"/>
            <a:r>
              <a:rPr/>
              <a:t>Identification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variables.</a:t>
            </a:r>
          </a:p>
        </p:txBody>
      </p:sp>
      <p:sp>
        <p:nvSpPr>
          <p:cNvPr id="3" name="Content Placeholder 2"/>
          <p:cNvSpPr>
            <a:spLocks noGrp="1"/>
          </p:cNvSpPr>
          <p:nvPr>
            <p:ph idx="1"/>
          </p:nvPr>
        </p:nvSpPr>
        <p:spPr/>
        <p:txBody>
          <a:bodyPr/>
          <a:lstStyle/>
          <a:p>
            <a:pPr lvl="1"/>
            <a:r>
              <a:rPr/>
              <a:t>Outcome variable(s)</a:t>
            </a:r>
          </a:p>
          <a:p>
            <a:pPr lvl="1"/>
            <a:r>
              <a:rPr/>
              <a:t>Independent variable(s)</a:t>
            </a:r>
          </a:p>
          <a:p>
            <a:pPr lvl="2"/>
            <a:r>
              <a:rPr/>
              <a:t>Active</a:t>
            </a:r>
          </a:p>
          <a:p>
            <a:pPr lvl="2"/>
            <a:r>
              <a:rPr/>
              <a:t>Attribute</a:t>
            </a:r>
          </a:p>
          <a:p>
            <a:pPr lvl="1"/>
            <a:r>
              <a:rPr/>
              <a:t>Covariates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analyses</a:t>
            </a:r>
          </a:p>
        </p:txBody>
      </p:sp>
      <p:sp>
        <p:nvSpPr>
          <p:cNvPr id="3" name="Content Placeholder 2"/>
          <p:cNvSpPr>
            <a:spLocks noGrp="1"/>
          </p:cNvSpPr>
          <p:nvPr>
            <p:ph idx="1"/>
          </p:nvPr>
        </p:nvSpPr>
        <p:spPr/>
        <p:txBody>
          <a:bodyPr/>
          <a:lstStyle/>
          <a:p>
            <a:pPr lvl="1"/>
            <a:r>
              <a:rPr/>
              <a:t>Difference</a:t>
            </a:r>
          </a:p>
          <a:p>
            <a:pPr lvl="2"/>
            <a:r>
              <a:rPr/>
              <a:t>A - B &gt; 0</a:t>
            </a:r>
          </a:p>
          <a:p>
            <a:pPr lvl="1"/>
            <a:r>
              <a:rPr/>
              <a:t>Associational</a:t>
            </a:r>
          </a:p>
          <a:p>
            <a:pPr lvl="2"/>
            <a:r>
              <a:rPr/>
              <a:t>A and B are correlated</a:t>
            </a:r>
          </a:p>
          <a:p>
            <a:pPr lvl="1"/>
            <a:r>
              <a:rPr/>
              <a:t>Descriptive</a:t>
            </a:r>
          </a:p>
          <a:p>
            <a:pPr lvl="2"/>
            <a:r>
              <a:rPr/>
              <a:t>Means, standard deviations, or proportions of A and B.</a:t>
            </a:r>
          </a:p>
          <a:p>
            <a:pPr lvl="0" marL="0" indent="0">
              <a:buNone/>
            </a:pPr>
            <a:r>
              <a:rPr/>
              <a:t>These categories are not mutally exclusive.</a:t>
            </a:r>
          </a:p>
          <a:p>
            <a:pPr lvl="0" marL="0" indent="0">
              <a:buNone/>
            </a:pPr>
            <a:r>
              <a:rPr/>
              <a:t>Note that a research study might involve + Analyses associated with each type of RH/RQ</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r>
              <a:rPr/>
              <a:t> </a:t>
            </a:r>
            <a:r>
              <a:rPr/>
              <a:t>approaches</a:t>
            </a:r>
          </a:p>
        </p:txBody>
      </p:sp>
      <p:pic>
        <p:nvPicPr>
          <p:cNvPr descr="../images/image-02-03.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Landmarks</a:t>
            </a:r>
            <a:r>
              <a:rPr/>
              <a:t> </a:t>
            </a:r>
            <a:r>
              <a:rPr/>
              <a:t>in</a:t>
            </a:r>
            <a:r>
              <a:rPr/>
              <a:t> </a:t>
            </a:r>
            <a:r>
              <a:rPr/>
              <a:t>research</a:t>
            </a:r>
            <a:r>
              <a:rPr/>
              <a:t> </a:t>
            </a:r>
            <a:r>
              <a:rPr/>
              <a:t>ethics</a:t>
            </a:r>
          </a:p>
        </p:txBody>
      </p:sp>
      <p:sp>
        <p:nvSpPr>
          <p:cNvPr id="3" name="Content Placeholder 2"/>
          <p:cNvSpPr>
            <a:spLocks noGrp="1"/>
          </p:cNvSpPr>
          <p:nvPr>
            <p:ph idx="1"/>
          </p:nvPr>
        </p:nvSpPr>
        <p:spPr/>
        <p:txBody>
          <a:bodyPr/>
          <a:lstStyle/>
          <a:p>
            <a:pPr lvl="1"/>
            <a:r>
              <a:rPr/>
              <a:t>Federal Food, Drug, and cosmetic Act (1938)</a:t>
            </a:r>
          </a:p>
          <a:p>
            <a:pPr lvl="1"/>
            <a:r>
              <a:rPr/>
              <a:t>Nuremberg code (1947)</a:t>
            </a:r>
          </a:p>
          <a:p>
            <a:pPr lvl="1"/>
            <a:r>
              <a:rPr/>
              <a:t>Declaration of Helsinki (1964)</a:t>
            </a:r>
          </a:p>
          <a:p>
            <a:pPr lvl="1"/>
            <a:r>
              <a:rPr/>
              <a:t>Belmont report (1978)</a:t>
            </a:r>
          </a:p>
          <a:p>
            <a:pPr lvl="1"/>
            <a:r>
              <a:rPr/>
              <a:t>Title 45 of the Code of Federal Regulations, Part 46 (1981)</a:t>
            </a:r>
          </a:p>
          <a:p>
            <a:pPr lvl="1"/>
            <a:r>
              <a:rPr/>
              <a:t>Health Insurance Portability and Accountability Act (1996)</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Landmarks</a:t>
            </a:r>
            <a:r>
              <a:rPr/>
              <a:t> </a:t>
            </a:r>
            <a:r>
              <a:rPr/>
              <a:t>in</a:t>
            </a:r>
            <a:r>
              <a:rPr/>
              <a:t> </a:t>
            </a:r>
            <a:r>
              <a:rPr/>
              <a:t>research</a:t>
            </a:r>
            <a:r>
              <a:rPr/>
              <a:t> </a:t>
            </a:r>
            <a:r>
              <a:rPr/>
              <a:t>ethics</a:t>
            </a:r>
          </a:p>
        </p:txBody>
      </p:sp>
      <p:sp>
        <p:nvSpPr>
          <p:cNvPr id="3" name="Content Placeholder 2"/>
          <p:cNvSpPr>
            <a:spLocks noGrp="1"/>
          </p:cNvSpPr>
          <p:nvPr>
            <p:ph idx="1"/>
          </p:nvPr>
        </p:nvSpPr>
        <p:spPr/>
        <p:txBody>
          <a:bodyPr/>
          <a:lstStyle/>
          <a:p>
            <a:pPr lvl="1"/>
            <a:r>
              <a:rPr/>
              <a:t>Pure Food and Drugs Act (1906)</a:t>
            </a:r>
          </a:p>
          <a:p>
            <a:pPr lvl="1"/>
            <a:r>
              <a:rPr/>
              <a:t>Federal Food, Drug, and cosmetic Act (1938)</a:t>
            </a:r>
          </a:p>
          <a:p>
            <a:pPr lvl="1"/>
            <a:r>
              <a:rPr/>
              <a:t>Kefauver Harris amendments (1962)</a:t>
            </a:r>
          </a:p>
          <a:p>
            <a:pPr lvl="1"/>
            <a:r>
              <a:rPr/>
              <a:t>FDA Modernization Act (1997)</a:t>
            </a:r>
          </a:p>
          <a:p>
            <a:pPr lvl="1"/>
            <a:r>
              <a:rPr/>
              <a:t>Best Pharmaceuticals for Children Act (2002)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Does</a:t>
            </a:r>
            <a:r>
              <a:rPr/>
              <a:t> </a:t>
            </a:r>
            <a:r>
              <a:rPr/>
              <a:t>my</a:t>
            </a:r>
            <a:r>
              <a:rPr/>
              <a:t> </a:t>
            </a:r>
            <a:r>
              <a:rPr/>
              <a:t>study</a:t>
            </a:r>
            <a:r>
              <a:rPr/>
              <a:t> </a:t>
            </a:r>
            <a:r>
              <a:rPr/>
              <a:t>need</a:t>
            </a:r>
            <a:r>
              <a:rPr/>
              <a:t> </a:t>
            </a:r>
            <a:r>
              <a:rPr/>
              <a:t>IRB</a:t>
            </a:r>
            <a:r>
              <a:rPr/>
              <a:t> </a:t>
            </a:r>
            <a:r>
              <a:rPr/>
              <a:t>approval</a:t>
            </a:r>
          </a:p>
        </p:txBody>
      </p:sp>
      <p:sp>
        <p:nvSpPr>
          <p:cNvPr id="3" name="Content Placeholder 2"/>
          <p:cNvSpPr>
            <a:spLocks noGrp="1"/>
          </p:cNvSpPr>
          <p:nvPr>
            <p:ph idx="1"/>
          </p:nvPr>
        </p:nvSpPr>
        <p:spPr/>
        <p:txBody>
          <a:bodyPr/>
          <a:lstStyle/>
          <a:p>
            <a:pPr lvl="1"/>
            <a:r>
              <a:rPr/>
              <a:t>Is it research?</a:t>
            </a:r>
          </a:p>
          <a:p>
            <a:pPr lvl="2"/>
            <a:r>
              <a:rPr/>
              <a:t>Designed in advance</a:t>
            </a:r>
          </a:p>
          <a:p>
            <a:pPr lvl="2"/>
            <a:r>
              <a:rPr/>
              <a:t>Systematic approach</a:t>
            </a:r>
          </a:p>
          <a:p>
            <a:pPr lvl="2"/>
            <a:r>
              <a:rPr/>
              <a:t>Generalizable knowledge</a:t>
            </a:r>
          </a:p>
          <a:p>
            <a:pPr lvl="2"/>
            <a:r>
              <a:rPr/>
              <a:t>Quality improvement versus research</a:t>
            </a:r>
          </a:p>
          <a:p>
            <a:pPr lvl="1"/>
            <a:r>
              <a:rPr/>
              <a:t>Does it involve human subjects?</a:t>
            </a:r>
          </a:p>
          <a:p>
            <a:pPr lvl="2"/>
            <a:r>
              <a:rPr/>
              <a:t>interaction with a person, or</a:t>
            </a:r>
          </a:p>
          <a:p>
            <a:pPr lvl="2"/>
            <a:r>
              <a:rPr/>
              <a:t>use of private information.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IRB</a:t>
            </a:r>
            <a:r>
              <a:rPr/>
              <a:t> </a:t>
            </a:r>
            <a:r>
              <a:rPr/>
              <a:t>categories</a:t>
            </a:r>
            <a:r>
              <a:rPr/>
              <a:t> </a:t>
            </a:r>
            <a:r>
              <a:rPr/>
              <a:t>of</a:t>
            </a:r>
            <a:r>
              <a:rPr/>
              <a:t> </a:t>
            </a:r>
            <a:r>
              <a:rPr/>
              <a:t>approval</a:t>
            </a:r>
          </a:p>
        </p:txBody>
      </p:sp>
      <p:sp>
        <p:nvSpPr>
          <p:cNvPr id="3" name="Content Placeholder 2"/>
          <p:cNvSpPr>
            <a:spLocks noGrp="1"/>
          </p:cNvSpPr>
          <p:nvPr>
            <p:ph idx="1"/>
          </p:nvPr>
        </p:nvSpPr>
        <p:spPr/>
        <p:txBody>
          <a:bodyPr/>
          <a:lstStyle/>
          <a:p>
            <a:pPr lvl="1"/>
            <a:r>
              <a:rPr/>
              <a:t>Exempt from review</a:t>
            </a:r>
          </a:p>
          <a:p>
            <a:pPr lvl="1"/>
            <a:r>
              <a:rPr/>
              <a:t>Expedited review</a:t>
            </a:r>
          </a:p>
          <a:p>
            <a:pPr lvl="1"/>
            <a:r>
              <a:rPr/>
              <a:t>Full review</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Ethical</a:t>
            </a:r>
            <a:r>
              <a:rPr/>
              <a:t> </a:t>
            </a:r>
            <a:r>
              <a:rPr/>
              <a:t>issues</a:t>
            </a:r>
          </a:p>
        </p:txBody>
      </p:sp>
      <p:sp>
        <p:nvSpPr>
          <p:cNvPr id="3" name="Content Placeholder 2"/>
          <p:cNvSpPr>
            <a:spLocks noGrp="1"/>
          </p:cNvSpPr>
          <p:nvPr>
            <p:ph idx="1"/>
          </p:nvPr>
        </p:nvSpPr>
        <p:spPr/>
        <p:txBody>
          <a:bodyPr/>
          <a:lstStyle/>
          <a:p>
            <a:pPr lvl="1"/>
            <a:r>
              <a:rPr/>
              <a:t>Conflict of interest</a:t>
            </a:r>
          </a:p>
          <a:p>
            <a:pPr lvl="1"/>
            <a:r>
              <a:rPr/>
              <a:t>Unfavorable risk/benefit ratio</a:t>
            </a:r>
          </a:p>
          <a:p>
            <a:pPr lvl="1"/>
            <a:r>
              <a:rPr/>
              <a:t>Loss of equipoise</a:t>
            </a:r>
          </a:p>
          <a:p>
            <a:pPr lvl="1"/>
            <a:r>
              <a:rPr/>
              <a:t>Deception</a:t>
            </a:r>
          </a:p>
          <a:p>
            <a:pPr lvl="1"/>
            <a:r>
              <a:rPr/>
              <a:t>Violating privacy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Ethical</a:t>
            </a:r>
            <a:r>
              <a:rPr/>
              <a:t> </a:t>
            </a:r>
            <a:r>
              <a:rPr/>
              <a:t>concerns</a:t>
            </a:r>
            <a:r>
              <a:rPr/>
              <a:t> </a:t>
            </a:r>
            <a:r>
              <a:rPr/>
              <a:t>in</a:t>
            </a:r>
            <a:r>
              <a:rPr/>
              <a:t> </a:t>
            </a:r>
            <a:r>
              <a:rPr/>
              <a:t>animal</a:t>
            </a:r>
            <a:r>
              <a:rPr/>
              <a:t> </a:t>
            </a:r>
            <a:r>
              <a:rPr/>
              <a:t>studies</a:t>
            </a:r>
          </a:p>
        </p:txBody>
      </p:sp>
      <p:sp>
        <p:nvSpPr>
          <p:cNvPr id="3" name="Content Placeholder 2"/>
          <p:cNvSpPr>
            <a:spLocks noGrp="1"/>
          </p:cNvSpPr>
          <p:nvPr>
            <p:ph idx="1"/>
          </p:nvPr>
        </p:nvSpPr>
        <p:spPr/>
        <p:txBody>
          <a:bodyPr/>
          <a:lstStyle/>
          <a:p>
            <a:pPr lvl="1"/>
            <a:r>
              <a:rPr/>
              <a:t>Review by IACUC.</a:t>
            </a:r>
          </a:p>
          <a:p>
            <a:pPr lvl="2"/>
            <a:r>
              <a:rPr/>
              <a:t>Mandated by Animal Welfare Act and USDA regulations</a:t>
            </a:r>
          </a:p>
          <a:p>
            <a:pPr lvl="2"/>
            <a:r>
              <a:rPr/>
              <a:t>Live vertebrate animals</a:t>
            </a:r>
          </a:p>
          <a:p>
            <a:pPr lvl="2"/>
            <a:r>
              <a:rPr/>
              <a:t>Sample size justification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0" marL="0" indent="0">
              <a:buNone/>
            </a:pPr>
            <a:r>
              <a:rPr/>
              <a:t>All of the required readings are made available to you under the Fair Use provisions of copyright law, but please note the copyright restrictions before sharing this material with others.</a:t>
            </a:r>
          </a:p>
          <a:p>
            <a:pPr lvl="1">
              <a:buAutoNum type="arabicPeriod"/>
            </a:pPr>
            <a:r>
              <a:rPr/>
              <a:t>Chapters 2, 3, 14</a:t>
            </a:r>
          </a:p>
          <a:p>
            <a:pPr lvl="1">
              <a:buAutoNum type="arabicPeriod"/>
            </a:pPr>
            <a:r>
              <a:rPr/>
              <a:t>Pauline W. Chen. Bending the Rules of Clinical Trials. The New York Times, October 29, 2009. Available in </a:t>
            </a:r>
            <a:r>
              <a:rPr>
                <a:hlinkClick r:id="rId3"/>
              </a:rPr>
              <a:t>html format</a:t>
            </a:r>
            <a:r>
              <a:rPr/>
              <a:t>.</a:t>
            </a:r>
          </a:p>
          <a:p>
            <a:pPr lvl="1">
              <a:buAutoNum type="arabicPeriod"/>
            </a:pPr>
            <a:r>
              <a:rPr/>
              <a:t>Lidz CW, Appelbaum PS, Joffe S, Albert K, Rosenbaum J, Simon L. Competing commitments in clinical trials. IRB. 2009;31(5):1-6. Available in </a:t>
            </a:r>
            <a:r>
              <a:rPr>
                <a:hlinkClick r:id="rId4"/>
              </a:rPr>
              <a:t>html format</a:t>
            </a:r>
            <a:r>
              <a:rPr/>
              <a:t> or </a:t>
            </a:r>
            <a:r>
              <a:rPr>
                <a:hlinkClick r:id="rId5"/>
              </a:rPr>
              <a:t>PDF format</a:t>
            </a:r>
            <a:r>
              <a:rPr/>
              <a:t>.</a:t>
            </a:r>
          </a:p>
          <a:p>
            <a:pPr lvl="1">
              <a:buAutoNum type="arabicPeriod"/>
            </a:pPr>
            <a:r>
              <a:rPr/>
              <a:t>Nathan D, Weatheral D. Academic Freedom in Clinical Research. New England Journal of Medicine. 2002;347:1368-1371. Available in </a:t>
            </a:r>
            <a:r>
              <a:rPr>
                <a:hlinkClick r:id="rId6"/>
              </a:rPr>
              <a:t>html format</a:t>
            </a:r>
            <a:r>
              <a:rPr/>
              <a:t> or </a:t>
            </a:r>
            <a:r>
              <a:rPr>
                <a:hlinkClick r:id="rId7"/>
              </a:rPr>
              <a:t>PDF format</a:t>
            </a:r>
            <a:r>
              <a:rPr/>
              <a:t>.</a:t>
            </a:r>
          </a:p>
          <a:p>
            <a:pPr lvl="1">
              <a:buAutoNum type="arabicPeriod"/>
            </a:pPr>
            <a:r>
              <a:rPr/>
              <a:t>Michael Price. Sins against science. Data fabrication and other forms of scientific misconduct may be more prevalent than you think. Monitor on Psychology, July/August 2010, Vol 41, No. 7. Available in </a:t>
            </a:r>
            <a:r>
              <a:rPr>
                <a:hlinkClick r:id="rId8"/>
              </a:rPr>
              <a:t>html format</a:t>
            </a:r>
            <a:r>
              <a:rPr/>
              <a:t>.</a:t>
            </a:r>
          </a:p>
          <a:p>
            <a:pPr lvl="1">
              <a:buAutoNum type="arabicPeriod"/>
            </a:pPr>
            <a:r>
              <a:rPr/>
              <a:t>Steve Simon. StATS: The stubborn insistence on placebos. Available in </a:t>
            </a:r>
            <a:r>
              <a:rPr>
                <a:hlinkClick r:id="rId9"/>
              </a:rPr>
              <a:t>html format</a:t>
            </a:r>
            <a:r>
              <a:rPr/>
              <a:t>.</a:t>
            </a:r>
          </a:p>
          <a:p>
            <a:pPr lvl="1">
              <a:buAutoNum type="arabicPeriod"/>
            </a:pPr>
            <a:r>
              <a:rPr/>
              <a:t>Steve Simon. P.Mean: Evaluating private conflicts of interest. Available in </a:t>
            </a:r>
            <a:r>
              <a:rPr>
                <a:hlinkClick r:id="rId10"/>
              </a:rPr>
              <a:t>html format</a:t>
            </a:r>
            <a:r>
              <a:rPr/>
              <a:t>.</a:t>
            </a:r>
          </a:p>
          <a:p>
            <a:pPr lvl="1">
              <a:buAutoNum type="arabicPeriod"/>
            </a:pPr>
            <a:r>
              <a:rPr/>
              <a:t>Cassandra Willyard. Should you blow the whistle? What to do when you suspect your adviser or research supervisor of ethical misconduct. Monitor on Psychology, July/August 2011, Vol 42, No. 7. Available in </a:t>
            </a:r>
            <a:r>
              <a:rPr>
                <a:hlinkClick r:id="rId11"/>
              </a:rPr>
              <a:t>html format</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Fraud</a:t>
            </a:r>
            <a:r>
              <a:rPr/>
              <a:t> </a:t>
            </a:r>
            <a:r>
              <a:rPr/>
              <a:t>in</a:t>
            </a:r>
            <a:r>
              <a:rPr/>
              <a:t> </a:t>
            </a:r>
            <a:r>
              <a:rPr/>
              <a:t>research</a:t>
            </a:r>
          </a:p>
        </p:txBody>
      </p:sp>
      <p:sp>
        <p:nvSpPr>
          <p:cNvPr id="3" name="Content Placeholder 2"/>
          <p:cNvSpPr>
            <a:spLocks noGrp="1"/>
          </p:cNvSpPr>
          <p:nvPr>
            <p:ph idx="1"/>
          </p:nvPr>
        </p:nvSpPr>
        <p:spPr/>
        <p:txBody>
          <a:bodyPr/>
          <a:lstStyle/>
          <a:p>
            <a:pPr lvl="0" marL="0" indent="0">
              <a:buNone/>
            </a:pPr>
            <a:r>
              <a:rPr/>
              <a:t>Fraud falls into three broad categories (FFP).</a:t>
            </a:r>
          </a:p>
          <a:p>
            <a:pPr lvl="1"/>
            <a:r>
              <a:rPr/>
              <a:t>Fabrication</a:t>
            </a:r>
          </a:p>
          <a:p>
            <a:pPr lvl="1"/>
            <a:r>
              <a:rPr/>
              <a:t>Falsification</a:t>
            </a:r>
          </a:p>
          <a:p>
            <a:pPr lvl="2"/>
            <a:r>
              <a:rPr/>
              <a:t>Data alteration</a:t>
            </a:r>
          </a:p>
          <a:p>
            <a:pPr lvl="2"/>
            <a:r>
              <a:rPr/>
              <a:t>Misreporting</a:t>
            </a:r>
          </a:p>
          <a:p>
            <a:pPr lvl="1"/>
            <a:r>
              <a:rPr/>
              <a:t>Plagiarism.</a:t>
            </a:r>
          </a:p>
          <a:p>
            <a:pPr lvl="0" marL="0" indent="0">
              <a:buNone/>
            </a:pPr>
            <a:r>
              <a:rPr/>
              <a:t>Note: A difference of scientific opinion does not mean that one party is behaving fraudulently.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misconduct</a:t>
            </a:r>
            <a:r>
              <a:rPr/>
              <a:t> </a:t>
            </a:r>
            <a:r>
              <a:rPr/>
              <a:t>(other</a:t>
            </a:r>
            <a:r>
              <a:rPr/>
              <a:t> </a:t>
            </a:r>
            <a:r>
              <a:rPr/>
              <a:t>than</a:t>
            </a:r>
            <a:r>
              <a:rPr/>
              <a:t> </a:t>
            </a:r>
            <a:r>
              <a:rPr/>
              <a:t>fraud)</a:t>
            </a:r>
          </a:p>
        </p:txBody>
      </p:sp>
      <p:sp>
        <p:nvSpPr>
          <p:cNvPr id="3" name="Content Placeholder 2"/>
          <p:cNvSpPr>
            <a:spLocks noGrp="1"/>
          </p:cNvSpPr>
          <p:nvPr>
            <p:ph idx="1"/>
          </p:nvPr>
        </p:nvSpPr>
        <p:spPr/>
        <p:txBody>
          <a:bodyPr/>
          <a:lstStyle/>
          <a:p>
            <a:pPr lvl="1"/>
            <a:r>
              <a:rPr/>
              <a:t>Inappropriate authorship</a:t>
            </a:r>
          </a:p>
          <a:p>
            <a:pPr lvl="2"/>
            <a:r>
              <a:rPr/>
              <a:t>Ghost writing</a:t>
            </a:r>
          </a:p>
          <a:p>
            <a:pPr lvl="2"/>
            <a:r>
              <a:rPr/>
              <a:t>Leaving off deserving authors</a:t>
            </a:r>
          </a:p>
          <a:p>
            <a:pPr lvl="2"/>
            <a:r>
              <a:rPr/>
              <a:t>“Honorary” authorship</a:t>
            </a:r>
          </a:p>
          <a:p>
            <a:pPr lvl="1"/>
            <a:r>
              <a:rPr/>
              <a:t>Violation of confidentiality</a:t>
            </a:r>
          </a:p>
          <a:p>
            <a:pPr lvl="1"/>
            <a:r>
              <a:rPr/>
              <a:t>Sabotage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Whistle</a:t>
            </a:r>
            <a:r>
              <a:rPr/>
              <a:t> </a:t>
            </a:r>
            <a:r>
              <a:rPr/>
              <a:t>blowing</a:t>
            </a:r>
          </a:p>
        </p:txBody>
      </p:sp>
      <p:sp>
        <p:nvSpPr>
          <p:cNvPr id="3" name="Content Placeholder 2"/>
          <p:cNvSpPr>
            <a:spLocks noGrp="1"/>
          </p:cNvSpPr>
          <p:nvPr>
            <p:ph idx="1"/>
          </p:nvPr>
        </p:nvSpPr>
        <p:spPr/>
        <p:txBody>
          <a:bodyPr/>
          <a:lstStyle/>
          <a:p>
            <a:pPr lvl="1"/>
            <a:r>
              <a:rPr/>
              <a:t>Failure to report research misconduct is research misconduct</a:t>
            </a:r>
          </a:p>
          <a:p>
            <a:pPr lvl="1"/>
            <a:r>
              <a:rPr/>
              <a:t>There is more than one avenue for reporting misconduct</a:t>
            </a:r>
          </a:p>
          <a:p>
            <a:pPr lvl="2"/>
            <a:r>
              <a:rPr/>
              <a:t>Do nothing.</a:t>
            </a:r>
          </a:p>
          <a:p>
            <a:pPr lvl="2"/>
            <a:r>
              <a:rPr/>
              <a:t>Talk with the person directly.</a:t>
            </a:r>
          </a:p>
          <a:p>
            <a:pPr lvl="2"/>
            <a:r>
              <a:rPr/>
              <a:t>Talk to some of your peers.</a:t>
            </a:r>
          </a:p>
          <a:p>
            <a:pPr lvl="2"/>
            <a:r>
              <a:rPr/>
              <a:t>Talk with your own supervisor.</a:t>
            </a:r>
          </a:p>
          <a:p>
            <a:pPr lvl="2"/>
            <a:r>
              <a:rPr/>
              <a:t>Talk to a person higher up in the organizational structure</a:t>
            </a:r>
          </a:p>
          <a:p>
            <a:pPr lvl="2"/>
            <a:r>
              <a:rPr/>
              <a:t>Report a complaint anonymously.</a:t>
            </a:r>
          </a:p>
          <a:p>
            <a:pPr lvl="1"/>
            <a:r>
              <a:rPr/>
              <a:t>No retaliation for legitimate complaints.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Ethics</a:t>
            </a:r>
          </a:p>
        </p:txBody>
      </p:sp>
      <p:sp>
        <p:nvSpPr>
          <p:cNvPr id="3" name="Content Placeholder 2"/>
          <p:cNvSpPr>
            <a:spLocks noGrp="1"/>
          </p:cNvSpPr>
          <p:nvPr>
            <p:ph idx="1"/>
          </p:nvPr>
        </p:nvSpPr>
        <p:spPr/>
        <p:txBody>
          <a:bodyPr/>
          <a:lstStyle/>
          <a:p>
            <a:pPr lvl="1"/>
            <a:r>
              <a:rPr/>
              <a:t>NIH definition (NIH Catalyst, 2001)</a:t>
            </a:r>
          </a:p>
          <a:p>
            <a:pPr lvl="1"/>
            <a:r>
              <a:rPr/>
              <a:t>Scientific/research misconduct is ?</a:t>
            </a:r>
          </a:p>
          <a:p>
            <a:pPr lvl="2"/>
            <a:r>
              <a:rPr/>
              <a:t>Fabrication ? inventing data or results</a:t>
            </a:r>
          </a:p>
          <a:p>
            <a:pPr lvl="2"/>
            <a:r>
              <a:rPr/>
              <a:t>Falsification ? manipulating research materials, equipment, or processes, or changing or omitting data or results</a:t>
            </a:r>
          </a:p>
          <a:p>
            <a:pPr lvl="2"/>
            <a:r>
              <a:rPr/>
              <a:t>Plagiarism ? appropriation of ideas, processes, results, or words of another person without giving appropriate credit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Ethics</a:t>
            </a:r>
          </a:p>
        </p:txBody>
      </p:sp>
      <p:sp>
        <p:nvSpPr>
          <p:cNvPr id="3" name="Content Placeholder 2"/>
          <p:cNvSpPr>
            <a:spLocks noGrp="1"/>
          </p:cNvSpPr>
          <p:nvPr>
            <p:ph idx="1"/>
          </p:nvPr>
        </p:nvSpPr>
        <p:spPr/>
        <p:txBody>
          <a:bodyPr/>
          <a:lstStyle/>
          <a:p>
            <a:pPr lvl="1"/>
            <a:r>
              <a:rPr/>
              <a:t>Training ?</a:t>
            </a:r>
          </a:p>
          <a:p>
            <a:pPr lvl="2"/>
            <a:r>
              <a:rPr/>
              <a:t>CITI training - used by multiple institutions</a:t>
            </a:r>
          </a:p>
          <a:p>
            <a:pPr lvl="1"/>
            <a:r>
              <a:rPr/>
              <a:t>IRBs</a:t>
            </a:r>
          </a:p>
          <a:p>
            <a:pPr lvl="2"/>
            <a:r>
              <a:rPr/>
              <a:t>UMKC IRB</a:t>
            </a:r>
          </a:p>
          <a:p>
            <a:pPr lvl="2"/>
            <a:r>
              <a:rPr/>
              <a:t>IRBs at other institutions (CMH, St. Luke’s)</a:t>
            </a:r>
          </a:p>
          <a:p>
            <a:pPr lvl="1"/>
            <a:r>
              <a:rPr/>
              <a:t>Research committees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#1</a:t>
            </a:r>
          </a:p>
        </p:txBody>
      </p:sp>
      <p:sp>
        <p:nvSpPr>
          <p:cNvPr id="3" name="Content Placeholder 2"/>
          <p:cNvSpPr>
            <a:spLocks noGrp="1"/>
          </p:cNvSpPr>
          <p:nvPr>
            <p:ph idx="1"/>
          </p:nvPr>
        </p:nvSpPr>
        <p:spPr/>
        <p:txBody>
          <a:bodyPr/>
          <a:lstStyle/>
          <a:p>
            <a:pPr lvl="1"/>
            <a:r>
              <a:rPr/>
              <a:t>Complete the UMKC IRB training.</a:t>
            </a:r>
          </a:p>
          <a:p>
            <a:pPr lvl="1"/>
            <a:r>
              <a:rPr/>
              <a:t>Get to this from the UMKC Research Support page</a:t>
            </a:r>
          </a:p>
          <a:p>
            <a:pPr lvl="1"/>
            <a:r>
              <a:rPr>
                <a:hlinkClick r:id="rId3"/>
              </a:rPr>
              <a:t>http://www.umkc.edu/ors/irb/training.cfm</a:t>
            </a:r>
          </a:p>
          <a:p>
            <a:pPr lvl="1"/>
            <a:r>
              <a:rPr>
                <a:hlinkClick r:id="rId4"/>
              </a:rPr>
              <a:t>http://www.citiprogram.org/</a:t>
            </a:r>
          </a:p>
          <a:p>
            <a:pPr lvl="1"/>
            <a:r>
              <a:rPr/>
              <a:t>Select Group 1 Biomedical Investigator</a:t>
            </a:r>
          </a:p>
          <a:p>
            <a:pPr lvl="1"/>
            <a:r>
              <a:rPr/>
              <a:t>Send a copy of the Certificate of Completion to Dr. Simon (</a:t>
            </a:r>
            <a:r>
              <a:rPr>
                <a:hlinkClick r:id="rId5"/>
              </a:rPr>
              <a:t>simons@umkc.edu</a:t>
            </a:r>
            <a:r>
              <a:rPr/>
              <a:t> ); this copy will be kept by me so make sure to also print out a copy for your own file.</a:t>
            </a:r>
          </a:p>
          <a:p>
            <a:pPr lvl="0" marL="0" indent="0">
              <a:buNone/>
            </a:pPr>
            <a:r>
              <a:rPr>
                <a:hlinkClick r:id="rId6"/>
              </a:rPr>
              <a:t>http://www.umkc.edu/ors/irb/training.cfm</a:t>
            </a:r>
            <a:r>
              <a:rPr/>
              <a:t> </a:t>
            </a:r>
            <a:r>
              <a:rPr>
                <a:hlinkClick r:id="rId7"/>
              </a:rPr>
              <a:t>http://www.citiprogram.org/</a:t>
            </a:r>
            <a:r>
              <a:rPr/>
              <a:t> </a:t>
            </a:r>
            <a:r>
              <a:rPr>
                <a:hlinkClick r:id="rId8"/>
              </a:rPr>
              <a:t>gerkovichm@umkc.edu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Complete the UMKC IRB training. Get to this from the </a:t>
            </a:r>
            <a:r>
              <a:rPr>
                <a:hlinkClick r:id="rId2"/>
              </a:rPr>
              <a:t>UMKC Research Support page</a:t>
            </a:r>
            <a:r>
              <a:rPr/>
              <a:t>, or directly by registering on the </a:t>
            </a:r>
            <a:r>
              <a:rPr>
                <a:hlinkClick r:id="rId3"/>
              </a:rPr>
              <a:t>CITI Program web site</a:t>
            </a:r>
            <a:r>
              <a:rPr/>
              <a:t>. Select “Group 1 - Biomedical Investigator”. Send a copy of the Certificate of Completion to Dr. Simon (</a:t>
            </a:r>
            <a:r>
              <a:rPr>
                <a:hlinkClick r:id="rId4"/>
              </a:rPr>
              <a:t>simons@umkc.edu</a:t>
            </a:r>
            <a:r>
              <a:rPr/>
              <a:t>); this copy will be kept by the instructor so make sure to also print out a copy for your own file. Certificate must be submitted by midnight, Wednesday 1/31/2018 to be eligible to receive full credit.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0" marL="0" indent="0">
              <a:buNone/>
            </a:pPr>
            <a:r>
              <a:rPr/>
              <a:t>Please submit your posts by Friday, February 01, 2019 and comment on at least one other post by the following Wednesday.</a:t>
            </a:r>
          </a:p>
          <a:p>
            <a:pPr lvl="1">
              <a:buAutoNum type="arabicPeriod"/>
            </a:pPr>
            <a:r>
              <a:rPr/>
              <a:t>There are several readings suggested in addition to the chapters in your book. Most of these involve case studies of research ethics. Take one of the articles and offer some commentary about it. You are also welcome to offer commentary on a different case study that you find interesting. Your commentary could be identifying who is the “hero” and who is the “villain” or suggesting what might have been done differently. You might comment on an experience that you have had that relates to the case study (but please don’t share anything that should be kept confidential). You are also welcome (and encouraged) to comment on someone else’s commentary rather than providing your own original commentary, though please do this respectfully. Also make sure that you comments are constructive and add something of value to the discussion.</a:t>
            </a:r>
          </a:p>
          <a:p>
            <a:pPr lvl="1">
              <a:buAutoNum type="arabicPeriod"/>
            </a:pPr>
            <a:r>
              <a:rPr/>
              <a:t>Find a published guidelines on research ethics and the responsible conduct of research. It could be as broad as the Declaration of Helsinki, or it could be something that is specific to your field of work. It could cover ethics in general or ethics restricted to a particular area like authorship guidelines. Post a brief summary in your own words of what this summary covers.</a:t>
            </a:r>
          </a:p>
          <a:p>
            <a:pPr lvl="1">
              <a:buAutoNum type="arabicPeriod"/>
            </a:pPr>
            <a:r>
              <a:rPr/>
              <a:t>Review the summary provided by another student (or by me) and comment on it. Try to mention something that you find surprising, something that is quite different in your particular discipline, something that you disagree with, or something that you think was left out.</a:t>
            </a:r>
          </a:p>
          <a:p>
            <a:pPr lvl="0" marL="0" indent="0">
              <a:buNone/>
            </a:pPr>
            <a:r>
              <a:rPr/>
              <a:t>Extra credit. Find a research article or an article in the popular press that relates to the material discussed in this week’s class. I am particularly interested in different case studies of ethics, empirical studies of the extent of the problem with unethical research, or a commentary on the need for additional regulation (or the need for less regulation) of clinical research. If the article is available to anyone, post the link. If it is behind a pay wall, include a copy of the article as an attachment.</a:t>
            </a:r>
          </a:p>
          <a:p>
            <a:pPr lvl="0" marL="0" indent="0">
              <a:buNone/>
            </a:pPr>
            <a:r>
              <a:rPr/>
              <a:t>Not for a grade. Start thinking about a research problem that you might want to develop a research plan for. If you can identify one now, post it on the discussion board for this week (I’ll keep the discussion board open if it takes you several weeks to settle on a research problem). If you want to run your research problem by me first, send it by email and I will offer some feedback. This assignment will not be graded and it’s okay to change your research problem if you find out something new in the lectures or readings or as you begin to work on the plan for this research problem.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a</a:t>
            </a:r>
            <a:r>
              <a:rPr/>
              <a:t> </a:t>
            </a:r>
            <a:r>
              <a:rPr/>
              <a:t>Research</a:t>
            </a:r>
            <a:r>
              <a:rPr/>
              <a:t> </a:t>
            </a:r>
            <a:r>
              <a:rPr/>
              <a:t>Project</a:t>
            </a:r>
          </a:p>
        </p:txBody>
      </p:sp>
      <p:pic>
        <p:nvPicPr>
          <p:cNvPr descr="../images/gliner-2017-figure-2-1.png" id="0" name="Picture 1"/>
          <p:cNvPicPr>
            <a:picLocks noGrp="1" noChangeAspect="1"/>
          </p:cNvPicPr>
          <p:nvPr/>
        </p:nvPicPr>
        <p:blipFill>
          <a:blip r:embed="rId3"/>
          <a:stretch>
            <a:fillRect/>
          </a:stretch>
        </p:blipFill>
        <p:spPr bwMode="auto">
          <a:xfrm>
            <a:off x="2781300" y="1600200"/>
            <a:ext cx="35814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1: Identify a research problem</a:t>
            </a:r>
          </a:p>
          <a:p>
            <a:pPr lvl="2"/>
            <a:r>
              <a:rPr/>
              <a:t>Chapter 2 of Gliner et al.</a:t>
            </a:r>
          </a:p>
          <a:p>
            <a:pPr lvl="2"/>
            <a:r>
              <a:rPr/>
              <a:t>Week 2 of this class.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2: Conduct your literature review</a:t>
            </a:r>
          </a:p>
          <a:p>
            <a:pPr lvl="2"/>
            <a:r>
              <a:rPr/>
              <a:t>Chapter 2 of Gliner et al.</a:t>
            </a:r>
          </a:p>
          <a:p>
            <a:pPr lvl="2"/>
            <a:r>
              <a:rPr/>
              <a:t>Various web resources.</a:t>
            </a:r>
          </a:p>
          <a:p>
            <a:pPr lvl="2"/>
            <a:r>
              <a:rPr/>
              <a:t>Week 3 of this class.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3: Specify your research hypothesis</a:t>
            </a:r>
          </a:p>
          <a:p>
            <a:pPr lvl="2"/>
            <a:r>
              <a:rPr/>
              <a:t>Chapter 3 of Gliner et al.</a:t>
            </a:r>
          </a:p>
          <a:p>
            <a:pPr lvl="2"/>
            <a:r>
              <a:rPr/>
              <a:t>Week 2 of this class.</a:t>
            </a:r>
          </a:p>
          <a:p>
            <a:pPr lvl="2"/>
            <a:r>
              <a:rPr/>
              <a:t>PICO format</a:t>
            </a:r>
          </a:p>
          <a:p>
            <a:pPr lvl="2"/>
            <a:r>
              <a:rPr/>
              <a:t>Research without a research hypothesis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4: Select your research approach</a:t>
            </a:r>
          </a:p>
          <a:p>
            <a:pPr lvl="2"/>
            <a:r>
              <a:rPr/>
              <a:t>Randomized experiments (Chapter 4, Week 4)</a:t>
            </a:r>
          </a:p>
          <a:p>
            <a:pPr lvl="2"/>
            <a:r>
              <a:rPr/>
              <a:t>Quasi experimental designs (Chapter 4, Week 5)</a:t>
            </a:r>
          </a:p>
          <a:p>
            <a:pPr lvl="2"/>
            <a:r>
              <a:rPr/>
              <a:t>Observational designs (Chapter 6, Week 6)</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Steps</a:t>
            </a:r>
            <a:r>
              <a:rPr/>
              <a:t> </a:t>
            </a:r>
            <a:r>
              <a:rPr/>
              <a:t>in</a:t>
            </a:r>
            <a:r>
              <a:rPr/>
              <a:t> </a:t>
            </a:r>
            <a:r>
              <a:rPr/>
              <a:t>a</a:t>
            </a:r>
            <a:r>
              <a:rPr/>
              <a:t> </a:t>
            </a:r>
            <a:r>
              <a:rPr/>
              <a:t>research</a:t>
            </a:r>
            <a:r>
              <a:rPr/>
              <a:t> </a:t>
            </a:r>
            <a:r>
              <a:rPr/>
              <a:t>project</a:t>
            </a:r>
          </a:p>
        </p:txBody>
      </p:sp>
      <p:sp>
        <p:nvSpPr>
          <p:cNvPr id="3" name="Content Placeholder 2"/>
          <p:cNvSpPr>
            <a:spLocks noGrp="1"/>
          </p:cNvSpPr>
          <p:nvPr>
            <p:ph idx="1"/>
          </p:nvPr>
        </p:nvSpPr>
        <p:spPr/>
        <p:txBody>
          <a:bodyPr/>
          <a:lstStyle/>
          <a:p>
            <a:pPr lvl="1"/>
            <a:r>
              <a:rPr/>
              <a:t>Step 5: Create a plan for your research</a:t>
            </a:r>
          </a:p>
          <a:p>
            <a:pPr lvl="2"/>
            <a:r>
              <a:rPr/>
              <a:t>Sampling issues (Chapter 9, Week 7)</a:t>
            </a:r>
          </a:p>
          <a:p>
            <a:pPr lvl="2"/>
            <a:r>
              <a:rPr/>
              <a:t>Measurement issues (Chapters 10-12, Week 8)</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02 - Planning and ethics</dc:title>
  <dc:creator>Steve Simon</dc:creator>
  <cp:keywords/>
  <dcterms:created xsi:type="dcterms:W3CDTF">2019-01-28T21:43:30Z</dcterms:created>
  <dcterms:modified xsi:type="dcterms:W3CDTF">2019-01-28T21:43:30Z</dcterms:modified>
</cp:coreProperties>
</file>