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notesMaster" Target="notesMasters/notesMaster1.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small</a:t>
            </a:r>
            <a:r>
              <a:rPr/>
              <a:t> </a:t>
            </a:r>
            <a:r>
              <a:rPr/>
              <a:t>sample</a:t>
            </a:r>
            <a:r>
              <a:rPr/>
              <a:t> </a:t>
            </a:r>
            <a:r>
              <a:rPr/>
              <a:t>allows</a:t>
            </a:r>
            <a:r>
              <a:rPr/>
              <a:t> </a:t>
            </a:r>
            <a:r>
              <a:rPr/>
              <a:t>you</a:t>
            </a:r>
            <a:r>
              <a:rPr/>
              <a:t> </a:t>
            </a:r>
            <a:r>
              <a:rPr/>
              <a:t>to</a:t>
            </a:r>
            <a:r>
              <a:rPr/>
              <a:t> </a:t>
            </a:r>
            <a:r>
              <a:rPr/>
              <a:t>spend</a:t>
            </a:r>
            <a:r>
              <a:rPr/>
              <a:t> </a:t>
            </a:r>
            <a:r>
              <a:rPr/>
              <a:t>more</a:t>
            </a:r>
            <a:r>
              <a:rPr/>
              <a:t> </a:t>
            </a:r>
            <a:r>
              <a:rPr/>
              <a:t>time</a:t>
            </a:r>
            <a:r>
              <a:rPr/>
              <a:t> </a:t>
            </a:r>
            <a:r>
              <a:rPr/>
              <a:t>on</a:t>
            </a:r>
            <a:r>
              <a:rPr/>
              <a:t> </a:t>
            </a:r>
            <a:r>
              <a:rPr/>
              <a:t>quality</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9.1.</a:t>
            </a:r>
          </a:p>
          <a:p>
            <a:pPr lvl="0" marL="0" indent="0">
              <a:buNone/>
            </a:pPr>
          </a:p>
          <a:p>
            <a:pPr lvl="0" marL="0" indent="0">
              <a:buNone/>
            </a:pPr>
            <a:r>
              <a:rPr/>
              <a:t>Target</a:t>
            </a:r>
            <a:r>
              <a:rPr/>
              <a:t> </a:t>
            </a:r>
            <a:r>
              <a:rPr/>
              <a:t>or</a:t>
            </a:r>
            <a:r>
              <a:rPr/>
              <a:t> </a:t>
            </a:r>
            <a:r>
              <a:rPr/>
              <a:t>theoretical</a:t>
            </a:r>
            <a:r>
              <a:rPr/>
              <a:t> </a:t>
            </a:r>
            <a:r>
              <a:rPr/>
              <a:t>population.</a:t>
            </a:r>
            <a:r>
              <a:rPr/>
              <a:t> </a:t>
            </a:r>
            <a:r>
              <a:rPr/>
              <a:t>From</a:t>
            </a:r>
            <a:r>
              <a:rPr/>
              <a:t> </a:t>
            </a:r>
            <a:r>
              <a:rPr/>
              <a:t>this,</a:t>
            </a:r>
            <a:r>
              <a:rPr/>
              <a:t> </a:t>
            </a:r>
            <a:r>
              <a:rPr/>
              <a:t>develop</a:t>
            </a:r>
            <a:r>
              <a:rPr/>
              <a:t> </a:t>
            </a:r>
            <a:r>
              <a:rPr/>
              <a:t>a</a:t>
            </a:r>
            <a:r>
              <a:rPr/>
              <a:t> </a:t>
            </a:r>
            <a:r>
              <a:rPr/>
              <a:t>sampling</a:t>
            </a:r>
            <a:r>
              <a:rPr/>
              <a:t> </a:t>
            </a:r>
            <a:r>
              <a:rPr/>
              <a:t>frame.</a:t>
            </a:r>
            <a:r>
              <a:rPr/>
              <a:t> </a:t>
            </a:r>
            <a:r>
              <a:rPr/>
              <a:t>Next</a:t>
            </a:r>
            <a:r>
              <a:rPr/>
              <a:t> </a:t>
            </a:r>
            <a:r>
              <a:rPr/>
              <a:t>select</a:t>
            </a:r>
            <a:r>
              <a:rPr/>
              <a:t> </a:t>
            </a:r>
            <a:r>
              <a:rPr/>
              <a:t>a</a:t>
            </a:r>
            <a:r>
              <a:rPr/>
              <a:t> </a:t>
            </a:r>
            <a:r>
              <a:rPr/>
              <a:t>sample.</a:t>
            </a:r>
            <a:r>
              <a:rPr/>
              <a:t> </a:t>
            </a:r>
            <a:r>
              <a:rPr/>
              <a:t>What</a:t>
            </a:r>
            <a:r>
              <a:rPr/>
              <a:t> </a:t>
            </a:r>
            <a:r>
              <a:rPr/>
              <a:t>you</a:t>
            </a:r>
            <a:r>
              <a:rPr/>
              <a:t> </a:t>
            </a:r>
            <a:r>
              <a:rPr/>
              <a:t>end</a:t>
            </a:r>
            <a:r>
              <a:rPr/>
              <a:t> </a:t>
            </a:r>
            <a:r>
              <a:rPr/>
              <a:t>up</a:t>
            </a:r>
            <a:r>
              <a:rPr/>
              <a:t> </a:t>
            </a:r>
            <a:r>
              <a:rPr/>
              <a:t>with</a:t>
            </a:r>
            <a:r>
              <a:rPr/>
              <a:t> </a:t>
            </a:r>
            <a:r>
              <a:rPr/>
              <a:t>are</a:t>
            </a:r>
            <a:r>
              <a:rPr/>
              <a:t> </a:t>
            </a:r>
            <a:r>
              <a:rPr/>
              <a:t>those</a:t>
            </a:r>
            <a:r>
              <a:rPr/>
              <a:t> </a:t>
            </a:r>
            <a:r>
              <a:rPr/>
              <a:t>who</a:t>
            </a:r>
            <a:r>
              <a:rPr/>
              <a:t> </a:t>
            </a:r>
            <a:r>
              <a:rPr/>
              <a:t>are</a:t>
            </a:r>
            <a:r>
              <a:rPr/>
              <a:t> </a:t>
            </a:r>
            <a:r>
              <a:rPr/>
              <a:t>selected,</a:t>
            </a:r>
            <a:r>
              <a:rPr/>
              <a:t> </a:t>
            </a:r>
            <a:r>
              <a:rPr/>
              <a:t>who</a:t>
            </a:r>
            <a:r>
              <a:rPr/>
              <a:t> </a:t>
            </a:r>
            <a:r>
              <a:rPr/>
              <a:t>agree</a:t>
            </a:r>
            <a:r>
              <a:rPr/>
              <a:t> </a:t>
            </a:r>
            <a:r>
              <a:rPr/>
              <a:t>to</a:t>
            </a:r>
            <a:r>
              <a:rPr/>
              <a:t> </a:t>
            </a:r>
            <a:r>
              <a:rPr/>
              <a:t>participate</a:t>
            </a:r>
            <a:r>
              <a:rPr/>
              <a:t> </a:t>
            </a:r>
            <a:r>
              <a:rPr/>
              <a:t>and</a:t>
            </a:r>
            <a:r>
              <a:rPr/>
              <a:t> </a:t>
            </a:r>
            <a:r>
              <a:rPr/>
              <a:t>who</a:t>
            </a:r>
            <a:r>
              <a:rPr/>
              <a:t> </a:t>
            </a:r>
            <a:r>
              <a:rPr/>
              <a:t>provide</a:t>
            </a:r>
            <a:r>
              <a:rPr/>
              <a:t> </a:t>
            </a:r>
            <a:r>
              <a:rPr/>
              <a:t>sufficient</a:t>
            </a:r>
            <a:r>
              <a:rPr/>
              <a:t> </a:t>
            </a:r>
            <a:r>
              <a:rPr/>
              <a:t>information</a:t>
            </a:r>
            <a:r>
              <a:rPr/>
              <a:t> </a:t>
            </a:r>
            <a:r>
              <a:rPr/>
              <a:t>to</a:t>
            </a:r>
            <a:r>
              <a:rPr/>
              <a:t> </a:t>
            </a:r>
            <a:r>
              <a:rPr/>
              <a:t>allow</a:t>
            </a:r>
            <a:r>
              <a:rPr/>
              <a:t> </a:t>
            </a:r>
            <a:r>
              <a:rPr/>
              <a:t>evaluation.</a:t>
            </a:r>
          </a:p>
          <a:p>
            <a:pPr lvl="0" marL="0" indent="0">
              <a:buNone/>
            </a:pPr>
          </a:p>
          <a:p>
            <a:pPr lvl="0" marL="0" indent="0">
              <a:buNone/>
            </a:pPr>
            <a:r>
              <a:rPr/>
              <a:t>Response</a:t>
            </a:r>
            <a:r>
              <a:rPr/>
              <a:t> </a:t>
            </a:r>
            <a:r>
              <a:rPr/>
              <a:t>rate.</a:t>
            </a:r>
            <a:r>
              <a:rPr/>
              <a:t> </a:t>
            </a:r>
            <a:r>
              <a:rPr/>
              <a:t>A</a:t>
            </a:r>
            <a:r>
              <a:rPr/>
              <a:t> </a:t>
            </a:r>
            <a:r>
              <a:rPr/>
              <a:t>good</a:t>
            </a:r>
            <a:r>
              <a:rPr/>
              <a:t> </a:t>
            </a:r>
            <a:r>
              <a:rPr/>
              <a:t>value</a:t>
            </a:r>
            <a:r>
              <a:rPr/>
              <a:t> </a:t>
            </a:r>
            <a:r>
              <a:rPr/>
              <a:t>is</a:t>
            </a:r>
            <a:r>
              <a:rPr/>
              <a:t> </a:t>
            </a:r>
            <a:r>
              <a:rPr/>
              <a:t>context</a:t>
            </a:r>
            <a:r>
              <a:rPr/>
              <a:t> </a:t>
            </a:r>
            <a:r>
              <a:rPr/>
              <a:t>specific.</a:t>
            </a:r>
          </a:p>
          <a:p>
            <a:pPr lvl="0" marL="0" indent="0">
              <a:buNone/>
            </a:pPr>
          </a:p>
          <a:p>
            <a:pPr lvl="0" marL="0" indent="0">
              <a:buNone/>
            </a:pPr>
            <a:r>
              <a:rPr/>
              <a:t>How</a:t>
            </a:r>
            <a:r>
              <a:rPr/>
              <a:t> </a:t>
            </a:r>
            <a:r>
              <a:rPr/>
              <a:t>much</a:t>
            </a:r>
            <a:r>
              <a:rPr/>
              <a:t> </a:t>
            </a:r>
            <a:r>
              <a:rPr/>
              <a:t>attrition</a:t>
            </a:r>
            <a:r>
              <a:rPr/>
              <a:t> </a:t>
            </a:r>
            <a:r>
              <a:rPr/>
              <a:t>occured</a:t>
            </a:r>
            <a:r>
              <a:rPr/>
              <a:t> </a:t>
            </a:r>
            <a:r>
              <a:rPr/>
              <a:t>and</a:t>
            </a:r>
            <a:r>
              <a:rPr/>
              <a:t> </a:t>
            </a:r>
            <a:r>
              <a:rPr/>
              <a:t>very</a:t>
            </a:r>
            <a:r>
              <a:rPr/>
              <a:t> </a:t>
            </a:r>
            <a:r>
              <a:rPr/>
              <a:t>importantly</a:t>
            </a:r>
            <a:r>
              <a:rPr/>
              <a:t> </a:t>
            </a:r>
            <a:r>
              <a:rPr/>
              <a:t>whether</a:t>
            </a:r>
            <a:r>
              <a:rPr/>
              <a:t> </a:t>
            </a:r>
            <a:r>
              <a:rPr/>
              <a:t>attrition</a:t>
            </a:r>
            <a:r>
              <a:rPr/>
              <a:t> </a:t>
            </a:r>
            <a:r>
              <a:rPr/>
              <a:t>differs</a:t>
            </a:r>
            <a:r>
              <a:rPr/>
              <a:t> </a:t>
            </a:r>
            <a:r>
              <a:rPr/>
              <a:t>between</a:t>
            </a:r>
            <a:r>
              <a:rPr/>
              <a:t> </a:t>
            </a:r>
            <a:r>
              <a:rPr/>
              <a:t>the</a:t>
            </a:r>
            <a:r>
              <a:rPr/>
              <a:t> </a:t>
            </a:r>
            <a:r>
              <a:rPr/>
              <a:t>two</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8.1</a:t>
            </a:r>
            <a:r>
              <a:rPr/>
              <a:t> </a:t>
            </a:r>
            <a:r>
              <a:rPr/>
              <a:t>has</a:t>
            </a:r>
            <a:r>
              <a:rPr/>
              <a:t> </a:t>
            </a:r>
            <a:r>
              <a:rPr/>
              <a:t>a</a:t>
            </a:r>
            <a:r>
              <a:rPr/>
              <a:t> </a:t>
            </a:r>
            <a:r>
              <a:rPr/>
              <a:t>very</a:t>
            </a:r>
            <a:r>
              <a:rPr/>
              <a:t> </a:t>
            </a:r>
            <a:r>
              <a:rPr/>
              <a:t>concise</a:t>
            </a:r>
            <a:r>
              <a:rPr/>
              <a:t> </a:t>
            </a:r>
            <a:r>
              <a:rPr/>
              <a:t>presentation.</a:t>
            </a:r>
            <a:r>
              <a:rPr/>
              <a:t> </a:t>
            </a:r>
            <a:r>
              <a:rPr/>
              <a:t>Three</a:t>
            </a:r>
            <a:r>
              <a:rPr/>
              <a:t> </a:t>
            </a:r>
            <a:r>
              <a:rPr/>
              <a:t>different</a:t>
            </a:r>
            <a:r>
              <a:rPr/>
              <a:t> </a:t>
            </a:r>
            <a:r>
              <a:rPr/>
              <a:t>types</a:t>
            </a:r>
            <a:r>
              <a:rPr/>
              <a:t> </a:t>
            </a:r>
            <a:r>
              <a:rPr/>
              <a:t>of</a:t>
            </a:r>
            <a:r>
              <a:rPr/>
              <a:t> </a:t>
            </a:r>
            <a:r>
              <a:rPr/>
              <a:t>validity</a:t>
            </a:r>
            <a:r>
              <a:rPr/>
              <a:t> </a:t>
            </a:r>
            <a:r>
              <a:rPr/>
              <a:t>that</a:t>
            </a:r>
            <a:r>
              <a:rPr/>
              <a:t> </a:t>
            </a:r>
            <a:r>
              <a:rPr/>
              <a:t>feed</a:t>
            </a:r>
            <a:r>
              <a:rPr/>
              <a:t> </a:t>
            </a:r>
            <a:r>
              <a:rPr/>
              <a:t>into</a:t>
            </a:r>
            <a:r>
              <a:rPr/>
              <a:t> </a:t>
            </a:r>
            <a:r>
              <a:rPr/>
              <a:t>what</a:t>
            </a:r>
            <a:r>
              <a:rPr/>
              <a:t> </a:t>
            </a:r>
            <a:r>
              <a:rPr/>
              <a:t>a</a:t>
            </a:r>
            <a:r>
              <a:rPr/>
              <a:t> </a:t>
            </a:r>
            <a:r>
              <a:rPr/>
              <a:t>study</a:t>
            </a:r>
            <a:r>
              <a:rPr/>
              <a:t> </a:t>
            </a:r>
            <a:r>
              <a:rPr/>
              <a:t>does.</a:t>
            </a:r>
            <a:r>
              <a:rPr/>
              <a:t> </a:t>
            </a:r>
            <a:r>
              <a:rPr/>
              <a:t>This</a:t>
            </a:r>
            <a:r>
              <a:rPr/>
              <a:t> </a:t>
            </a:r>
            <a:r>
              <a:rPr/>
              <a:t>lecture</a:t>
            </a:r>
            <a:r>
              <a:rPr/>
              <a:t> </a:t>
            </a:r>
            <a:r>
              <a:rPr/>
              <a:t>is</a:t>
            </a:r>
            <a:r>
              <a:rPr/>
              <a:t> </a:t>
            </a:r>
            <a:r>
              <a:rPr/>
              <a:t>just</a:t>
            </a:r>
            <a:r>
              <a:rPr/>
              <a:t> </a:t>
            </a:r>
            <a:r>
              <a:rPr/>
              <a:t>about</a:t>
            </a:r>
            <a:r>
              <a:rPr/>
              <a:t> </a:t>
            </a:r>
            <a:r>
              <a:rPr/>
              <a:t>internal</a:t>
            </a:r>
            <a:r>
              <a:rPr/>
              <a:t> </a:t>
            </a:r>
            <a:r>
              <a:rPr/>
              <a:t>validity.</a:t>
            </a:r>
            <a:r>
              <a:rPr/>
              <a:t> </a:t>
            </a:r>
            <a:r>
              <a:rPr/>
              <a:t>The</a:t>
            </a:r>
            <a:r>
              <a:rPr/>
              <a:t> </a:t>
            </a:r>
            <a:r>
              <a:rPr/>
              <a:t>extent</a:t>
            </a:r>
            <a:r>
              <a:rPr/>
              <a:t> </a:t>
            </a:r>
            <a:r>
              <a:rPr/>
              <a:t>to</a:t>
            </a:r>
            <a:r>
              <a:rPr/>
              <a:t> </a:t>
            </a:r>
            <a:r>
              <a:rPr/>
              <a:t>which</a:t>
            </a:r>
            <a:r>
              <a:rPr/>
              <a:t> </a:t>
            </a:r>
            <a:r>
              <a:rPr/>
              <a:t>you</a:t>
            </a:r>
            <a:r>
              <a:rPr/>
              <a:t> </a:t>
            </a:r>
            <a:r>
              <a:rPr/>
              <a:t>can</a:t>
            </a:r>
            <a:r>
              <a:rPr/>
              <a:t> </a:t>
            </a:r>
            <a:r>
              <a:rPr/>
              <a:t>infer</a:t>
            </a:r>
            <a:r>
              <a:rPr/>
              <a:t> </a:t>
            </a:r>
            <a:r>
              <a:rPr/>
              <a:t>that</a:t>
            </a:r>
            <a:r>
              <a:rPr/>
              <a:t> </a:t>
            </a:r>
            <a:r>
              <a:rPr/>
              <a:t>the</a:t>
            </a:r>
            <a:r>
              <a:rPr/>
              <a:t> </a:t>
            </a:r>
            <a:r>
              <a:rPr/>
              <a:t>independent</a:t>
            </a:r>
            <a:r>
              <a:rPr/>
              <a:t> </a:t>
            </a:r>
            <a:r>
              <a:rPr/>
              <a:t>variable</a:t>
            </a:r>
            <a:r>
              <a:rPr/>
              <a:t> </a:t>
            </a:r>
            <a:r>
              <a:rPr/>
              <a:t>caused</a:t>
            </a:r>
            <a:r>
              <a:rPr/>
              <a:t> </a:t>
            </a:r>
            <a:r>
              <a:rPr/>
              <a:t>the</a:t>
            </a:r>
            <a:r>
              <a:rPr/>
              <a:t> </a:t>
            </a:r>
            <a:r>
              <a:rPr/>
              <a:t>dependent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7</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internal validity</a:t>
            </a:r>
          </a:p>
          <a:p>
            <a:pPr lvl="1">
              <a:buAutoNum type="arabicPeriod"/>
            </a:pPr>
            <a:r>
              <a:rPr/>
              <a:t>To define external validity</a:t>
            </a:r>
          </a:p>
          <a:p>
            <a:pPr lvl="1">
              <a:buAutoNum type="arabicPeriod"/>
            </a:pPr>
            <a:r>
              <a:rPr/>
              <a:t>To discuss factors that determine the appropriate sample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 process of selecting </a:t>
            </a:r>
            <a:r>
              <a:rPr i="1"/>
              <a:t>part</a:t>
            </a:r>
            <a:r>
              <a:rPr/>
              <a:t> of a larger group of participants with the intent of generalizing from the sample (the smaller group) to the population (the larger group).”</a:t>
            </a:r>
          </a:p>
          <a:p>
            <a:pPr lvl="2"/>
            <a:r>
              <a:rPr/>
              <a:t>“… representativeness of the sample is more important than its size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Reasons for sampling</a:t>
            </a:r>
          </a:p>
          <a:p>
            <a:pPr lvl="2"/>
            <a:r>
              <a:rPr/>
              <a:t>Expense</a:t>
            </a:r>
          </a:p>
          <a:p>
            <a:pPr lvl="2"/>
            <a:r>
              <a:rPr/>
              <a:t>Time</a:t>
            </a:r>
          </a:p>
          <a:p>
            <a:pPr lvl="2"/>
            <a:r>
              <a:rPr/>
              <a:t>Quality control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pic>
        <p:nvPicPr>
          <p:cNvPr descr="../images/image-07-06.png" id="0" name="Picture 1"/>
          <p:cNvPicPr>
            <a:picLocks noGrp="1" noChangeAspect="1"/>
          </p:cNvPicPr>
          <p:nvPr/>
        </p:nvPicPr>
        <p:blipFill>
          <a:blip r:embed="rId3"/>
          <a:stretch>
            <a:fillRect/>
          </a:stretch>
        </p:blipFill>
        <p:spPr bwMode="auto">
          <a:xfrm>
            <a:off x="1612900" y="1600200"/>
            <a:ext cx="59182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random sampling</a:t>
            </a:r>
          </a:p>
          <a:p>
            <a:pPr lvl="2"/>
            <a:r>
              <a:rPr/>
              <a:t>Stratified random sampling</a:t>
            </a:r>
          </a:p>
          <a:p>
            <a:pPr lvl="2"/>
            <a:r>
              <a:rPr/>
              <a:t>Cluster (random) sampling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Quota sampling</a:t>
            </a:r>
          </a:p>
          <a:p>
            <a:pPr lvl="2"/>
            <a:r>
              <a:rPr/>
              <a:t>Purposive sampling</a:t>
            </a:r>
          </a:p>
          <a:p>
            <a:pPr lvl="3"/>
            <a:r>
              <a:rPr/>
              <a:t>Purposeful sampling</a:t>
            </a:r>
          </a:p>
          <a:p>
            <a:pPr lvl="2"/>
            <a:r>
              <a:rPr/>
              <a:t>Convenience sampling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8, 9</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and</a:t>
            </a:r>
            <a:r>
              <a:rPr/>
              <a:t> </a:t>
            </a:r>
            <a:r>
              <a:rPr/>
              <a:t>Validity</a:t>
            </a:r>
          </a:p>
        </p:txBody>
      </p:sp>
      <p:pic>
        <p:nvPicPr>
          <p:cNvPr descr="../images/image-07-08.png" id="0" name="Picture 1"/>
          <p:cNvPicPr>
            <a:picLocks noGrp="1" noChangeAspect="1"/>
          </p:cNvPicPr>
          <p:nvPr/>
        </p:nvPicPr>
        <p:blipFill>
          <a:blip r:embed="rId2"/>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Portney &amp; Watkins (2009)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#5</a:t>
            </a:r>
          </a:p>
        </p:txBody>
      </p:sp>
      <p:sp>
        <p:nvSpPr>
          <p:cNvPr id="3" name="Content Placeholder 2"/>
          <p:cNvSpPr>
            <a:spLocks noGrp="1"/>
          </p:cNvSpPr>
          <p:nvPr>
            <p:ph idx="1"/>
          </p:nvPr>
        </p:nvSpPr>
        <p:spPr/>
        <p:txBody>
          <a:bodyPr/>
          <a:lstStyle/>
          <a:p>
            <a:pPr lvl="1"/>
            <a:r>
              <a:rPr/>
              <a:t>Prepare a first draft of the literature review that supports your research topic and provides evidence of the significance of the topic. Submit this assignment using “ Turnitin ” through Blackboard.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 first draft of the literature review that supports your research topic and provides evidence of the significance of the topic. This assignment will be the starting point for the Review of the Literature section of your research proposal. This assignment will be submitted using “Turnitin” through Canvas.</a:t>
            </a:r>
          </a:p>
          <a:p>
            <a:pPr lvl="1">
              <a:buAutoNum type="arabicPeriod"/>
            </a:pPr>
            <a:r>
              <a:rPr/>
              <a:t>Prepare for next weekâ€™s session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can be done to address different threats to internal validity?</a:t>
            </a:r>
          </a:p>
          <a:p>
            <a:pPr lvl="1">
              <a:buAutoNum type="arabicPeriod"/>
            </a:pPr>
            <a:r>
              <a:rPr/>
              <a:t>How would you evaluate the external validity of your research project?</a:t>
            </a:r>
          </a:p>
          <a:p>
            <a:pPr lvl="1">
              <a:buAutoNum type="arabicPeriod"/>
            </a:pPr>
            <a:r>
              <a:rPr/>
              <a:t>How will you define the appropriate sample for your research project?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1.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7 - Internal and external validity</dc:title>
  <dc:creator>Steve Simon</dc:creator>
  <cp:keywords/>
  <dcterms:created xsi:type="dcterms:W3CDTF">2019-01-11T23:26:05Z</dcterms:created>
  <dcterms:modified xsi:type="dcterms:W3CDTF">2019-01-11T23:26:05Z</dcterms:modified>
</cp:coreProperties>
</file>