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demonstrate mastery of clinical research methods by making an oral presentation of a research proposal</a:t>
            </a:r>
          </a:p>
          <a:p>
            <a:pPr lvl="1">
              <a:buAutoNum type="arabicPeriod"/>
            </a:pPr>
            <a:r>
              <a:rPr/>
              <a:t>To describe the planned research by preparing and presenting graphical poster material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Complete written research proposal and submit it using â€œTurnitinâ€ through Canvas by midnight on </a:t>
            </a:r>
            <a:r>
              <a:rPr sz="1800">
                <a:latin typeface="Courier"/>
              </a:rPr>
              <a:t>r tue[16]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Complete comments on presentation scorecards for other students and submit by midnight on </a:t>
            </a:r>
            <a:r>
              <a:rPr sz="1800">
                <a:latin typeface="Courier"/>
              </a:rPr>
              <a:t>r thu[16]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Are the research questions and/or hypotheses to be addressed by the research proposal clearly stated and defended?</a:t>
            </a:r>
          </a:p>
          <a:p>
            <a:pPr lvl="1">
              <a:buAutoNum type="arabicPeriod"/>
            </a:pPr>
            <a:r>
              <a:rPr/>
              <a:t>Are the research methods to be employed clearly explained and justified?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16</dc:title>
  <dc:creator>Steve Simon</dc:creator>
  <cp:keywords/>
  <dcterms:created xsi:type="dcterms:W3CDTF">2019-01-05T16:45:54Z</dcterms:created>
  <dcterms:modified xsi:type="dcterms:W3CDTF">2019-01-05T16:45:54Z</dcterms:modified>
</cp:coreProperties>
</file>