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(From your book)</a:t>
            </a:r>
          </a:p>
          <a:p>
            <a:pPr lvl="1"/>
            <a:r>
              <a:rPr/>
              <a:t>“Identify gaps in the literature”</a:t>
            </a:r>
          </a:p>
          <a:p>
            <a:pPr lvl="1"/>
            <a:r>
              <a:rPr/>
              <a:t>“Help to select appropriate methods for your new topic”</a:t>
            </a:r>
          </a:p>
          <a:p>
            <a:pPr lvl="1"/>
            <a:r>
              <a:rPr/>
              <a:t>“Describe the inferences that have come from past research”</a:t>
            </a:r>
          </a:p>
          <a:p>
            <a:pPr lvl="1"/>
            <a:r>
              <a:rPr/>
              <a:t>Other reasons???</a:t>
            </a:r>
          </a:p>
          <a:p>
            <a:pPr lvl="2"/>
            <a:r>
              <a:rPr/>
              <a:t>Because you have 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2020-02-07T19:47:49Z</dcterms:created>
  <dcterms:modified xsi:type="dcterms:W3CDTF">2020-02-07T19:47:49Z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