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Submit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vidoes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site.).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(look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overkill,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cover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ABSTRACT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suggestions.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illustrations,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acknowledgements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dedication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overkill,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numerals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margins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graded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introduction.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defer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later.</a:t>
            </a:r>
            <a:r>
              <a:rPr/>
              <a:t>”</a:t>
            </a:r>
            <a:r>
              <a:rPr/>
              <a:t> </a:t>
            </a: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suggestions.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stated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problem/hypothesis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introduction,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chapter.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conform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standard,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whichever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list.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vita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narrative).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optional.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(Note: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discipline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equip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Formatting of the bibliography</a:t>
            </a:r>
          </a:p>
          <a:p>
            <a:pPr lvl="2"/>
            <a:r>
              <a:rPr/>
              <a:t>Unsatisfactory. Bibliography is incomplete. References are formatted inconsistently.</a:t>
            </a:r>
          </a:p>
          <a:p>
            <a:pPr lvl="2"/>
            <a:r>
              <a:rPr/>
              <a:t>Marginal. Bibliography is formatted consistently, but fails to conform to major aspects of the standard you have chosen.</a:t>
            </a:r>
          </a:p>
          <a:p>
            <a:pPr lvl="2"/>
            <a:r>
              <a:rPr/>
              <a:t>Satisfactory. The bibliography follows the general structure of the standard you have chosen but there are more than a few minor deviations.</a:t>
            </a:r>
          </a:p>
          <a:p>
            <a:pPr lvl="2"/>
            <a:r>
              <a:rPr/>
              <a:t>Outstanding. No more than two minor deviations from the bibliographic standard.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</a:t>
            </a:r>
          </a:p>
          <a:p>
            <a:pPr lvl="2"/>
            <a:r>
              <a:rPr/>
              <a:t>Unsatisfactory. References are described in a totally random or haphazard fashion.</a:t>
            </a:r>
          </a:p>
          <a:p>
            <a:pPr lvl="2"/>
            <a:r>
              <a:rPr/>
              <a:t>Marginal. Organization is difficult to follow and is applied inconsistently.</a:t>
            </a:r>
          </a:p>
          <a:p>
            <a:pPr lvl="2"/>
            <a:r>
              <a:rPr/>
              <a:t>Satisfactory. Similar references are grouped in the same paragraph and each paragraph states a clear theme.</a:t>
            </a:r>
          </a:p>
          <a:p>
            <a:pPr lvl="2"/>
            <a:r>
              <a:rPr/>
              <a:t>Outstanding. References organized clearly with logical transitions within a paragraph. Individual paragraphs defined clearly with a topic sentence and follow from one paragraph to another using coherent organizational style.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Grammar/spelling</a:t>
            </a:r>
          </a:p>
          <a:p>
            <a:pPr lvl="2"/>
            <a:r>
              <a:rPr/>
              <a:t>Unsatisfactory. Spelling errors and grammar mistakes make the literature review impossible to follow.</a:t>
            </a:r>
          </a:p>
          <a:p>
            <a:pPr lvl="2"/>
            <a:r>
              <a:rPr/>
              <a:t>Marginal. Serious spelling or grammar errors which interfere with readability.</a:t>
            </a:r>
          </a:p>
          <a:p>
            <a:pPr lvl="2"/>
            <a:r>
              <a:rPr/>
              <a:t>Satisfactory. More than a few errors, but most are minor and none interfere substantially with readability.</a:t>
            </a:r>
          </a:p>
          <a:p>
            <a:pPr lvl="2"/>
            <a:r>
              <a:rPr/>
              <a:t>Outstanding. Only two or three errors at most and all errors are minor.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Clarity</a:t>
            </a:r>
          </a:p>
          <a:p>
            <a:pPr lvl="2"/>
            <a:r>
              <a:rPr/>
              <a:t>Unsatisfactory. Writing is impossible to follow.</a:t>
            </a:r>
          </a:p>
          <a:p>
            <a:pPr lvl="2"/>
            <a:r>
              <a:rPr/>
              <a:t>Marginal. Heavy use of jargon, acronyms, and undefined terms.</a:t>
            </a:r>
          </a:p>
          <a:p>
            <a:pPr lvl="2"/>
            <a:r>
              <a:rPr/>
              <a:t>Satisfactory. Writing is difficult at times, but the general idea comes across.</a:t>
            </a:r>
          </a:p>
          <a:p>
            <a:pPr lvl="2"/>
            <a:r>
              <a:rPr/>
              <a:t>Outstanding. Clear and simple explanations of concept topics. Language avoids excessive use of jargon.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ahead: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Revision and expansion</a:t>
            </a:r>
          </a:p>
          <a:p>
            <a:pPr lvl="2"/>
            <a:r>
              <a:rPr/>
              <a:t>Use feedback to improve literature review, bibliography</a:t>
            </a:r>
          </a:p>
          <a:p>
            <a:pPr lvl="2"/>
            <a:r>
              <a:rPr/>
              <a:t>Write introduction and methodology sections</a:t>
            </a:r>
          </a:p>
          <a:p>
            <a:pPr lvl="2"/>
            <a:r>
              <a:rPr/>
              <a:t>No discussion or results sections</a:t>
            </a:r>
          </a:p>
          <a:p>
            <a:pPr lvl="1"/>
            <a:r>
              <a:rPr/>
              <a:t>Worth 150 points</a:t>
            </a:r>
          </a:p>
          <a:p>
            <a:pPr lvl="2"/>
            <a:r>
              <a:rPr/>
              <a:t>Similar grading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Submit as a PDF file</a:t>
            </a:r>
          </a:p>
          <a:p>
            <a:pPr lvl="1"/>
            <a:r>
              <a:rPr/>
              <a:t>Use UMKC guidelines</a:t>
            </a:r>
          </a:p>
          <a:p>
            <a:pPr lvl="1"/>
            <a:r>
              <a:rPr/>
              <a:t>Due date on Canvas</a:t>
            </a:r>
          </a:p>
          <a:p>
            <a:pPr lvl="2"/>
            <a:r>
              <a:rPr/>
              <a:t>Reasonable extensions okay with advance notice</a:t>
            </a:r>
          </a:p>
          <a:p>
            <a:pPr lvl="1"/>
            <a:r>
              <a:rPr/>
              <a:t>Total 75 points.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Cover page</a:t>
            </a:r>
          </a:p>
          <a:p>
            <a:pPr lvl="1"/>
            <a:r>
              <a:rPr/>
              <a:t>Copyright notice</a:t>
            </a:r>
          </a:p>
          <a:p>
            <a:pPr lvl="1"/>
            <a:r>
              <a:rPr/>
              <a:t>Approval page</a:t>
            </a:r>
          </a:p>
          <a:p>
            <a:pPr lvl="1"/>
            <a:r>
              <a:rPr/>
              <a:t>Abstract page</a:t>
            </a:r>
          </a:p>
          <a:p>
            <a:pPr lvl="2"/>
            <a:r>
              <a:rPr/>
              <a:t>“To be added later” or</a:t>
            </a:r>
          </a:p>
          <a:p>
            <a:pPr lvl="2"/>
            <a:r>
              <a:rPr/>
              <a:t>Include partial abstract if you like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of illustrations</a:t>
            </a:r>
          </a:p>
          <a:p>
            <a:pPr lvl="2"/>
            <a:r>
              <a:rPr/>
              <a:t>“To be added later”</a:t>
            </a:r>
          </a:p>
          <a:p>
            <a:pPr lvl="1"/>
            <a:r>
              <a:rPr/>
              <a:t>List of tables</a:t>
            </a:r>
          </a:p>
          <a:p>
            <a:pPr lvl="2"/>
            <a:r>
              <a:rPr/>
              <a:t>“To be added later”</a:t>
            </a:r>
          </a:p>
          <a:p>
            <a:pPr lvl="1"/>
            <a:r>
              <a:rPr/>
              <a:t>Acknowledgement and Dedication pages</a:t>
            </a:r>
          </a:p>
          <a:p>
            <a:pPr lvl="2"/>
            <a:r>
              <a:rPr/>
              <a:t>Totally optional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 of contents</a:t>
            </a:r>
          </a:p>
          <a:p>
            <a:pPr lvl="2"/>
            <a:r>
              <a:rPr/>
              <a:t>Most page numbers left out</a:t>
            </a:r>
          </a:p>
          <a:p>
            <a:pPr lvl="2"/>
            <a:r>
              <a:rPr/>
              <a:t>Most later sections left out</a:t>
            </a:r>
          </a:p>
          <a:p>
            <a:pPr lvl="2"/>
            <a:r>
              <a:rPr/>
              <a:t>Note the change in page numbers</a:t>
            </a:r>
          </a:p>
          <a:p>
            <a:pPr lvl="1"/>
            <a:r>
              <a:rPr/>
              <a:t>Introduction</a:t>
            </a:r>
          </a:p>
          <a:p>
            <a:pPr lvl="2"/>
            <a:r>
              <a:rPr/>
              <a:t>“To be added later” or</a:t>
            </a:r>
          </a:p>
          <a:p>
            <a:pPr lvl="2"/>
            <a:r>
              <a:rPr/>
              <a:t>Include an introduction if you like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Chapter 2. Literature review</a:t>
            </a:r>
          </a:p>
          <a:p>
            <a:pPr lvl="2"/>
            <a:r>
              <a:rPr/>
              <a:t>Formatting and margins are important</a:t>
            </a:r>
          </a:p>
          <a:p>
            <a:pPr lvl="1"/>
            <a:r>
              <a:rPr/>
              <a:t>Chapter 3. Methodology</a:t>
            </a:r>
          </a:p>
          <a:p>
            <a:pPr lvl="2"/>
            <a:r>
              <a:rPr/>
              <a:t>“To be added later”</a:t>
            </a:r>
          </a:p>
          <a:p>
            <a:pPr lvl="1"/>
            <a:r>
              <a:rPr/>
              <a:t>Chapter 4. Results</a:t>
            </a:r>
          </a:p>
          <a:p>
            <a:pPr lvl="2"/>
            <a:r>
              <a:rPr/>
              <a:t>“To be added later”</a:t>
            </a:r>
          </a:p>
          <a:p>
            <a:pPr lvl="1"/>
            <a:r>
              <a:rPr/>
              <a:t>Chapter 5. Discussion</a:t>
            </a:r>
          </a:p>
          <a:p>
            <a:pPr lvl="2"/>
            <a:r>
              <a:rPr/>
              <a:t>“To be added later”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References</a:t>
            </a:r>
          </a:p>
          <a:p>
            <a:pPr lvl="2"/>
            <a:r>
              <a:rPr/>
              <a:t>Must conform with a standard</a:t>
            </a:r>
          </a:p>
          <a:p>
            <a:pPr lvl="2"/>
            <a:r>
              <a:rPr/>
              <a:t>Your choice for standard</a:t>
            </a:r>
          </a:p>
          <a:p>
            <a:pPr lvl="1"/>
            <a:r>
              <a:rPr/>
              <a:t>Vita</a:t>
            </a:r>
          </a:p>
          <a:p>
            <a:pPr lvl="2"/>
            <a:r>
              <a:rPr/>
              <a:t>Optional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will not be graded on any optional sections that you decide to include.</a:t>
            </a:r>
          </a:p>
          <a:p>
            <a:pPr lvl="1"/>
            <a:r>
              <a:rPr/>
              <a:t>No page or length requirements</a:t>
            </a:r>
          </a:p>
          <a:p>
            <a:pPr lvl="1"/>
            <a:r>
              <a:rPr/>
              <a:t>At least five references in your bibliography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Formatting of main paper</a:t>
            </a:r>
          </a:p>
          <a:p>
            <a:pPr lvl="2"/>
            <a:r>
              <a:rPr/>
              <a:t>Unsatisfactory. No serious attempt made to use the layout required.</a:t>
            </a:r>
          </a:p>
          <a:p>
            <a:pPr lvl="2"/>
            <a:r>
              <a:rPr/>
              <a:t>Marginal. Major deviations from the layout.</a:t>
            </a:r>
          </a:p>
          <a:p>
            <a:pPr lvl="2"/>
            <a:r>
              <a:rPr/>
              <a:t>Satisfactory. Follows the required format with only minor departures from the layout.</a:t>
            </a:r>
          </a:p>
          <a:p>
            <a:pPr lvl="2"/>
            <a:r>
              <a:rPr/>
              <a:t>Outstanding. No deviations from the required format.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7 - Grading details on your literature review</dc:title>
  <dc:creator>Steve Simon</dc:creator>
  <cp:keywords/>
  <dcterms:created xsi:type="dcterms:W3CDTF">2020-03-08T20:15:36Z</dcterms:created>
  <dcterms:modified xsi:type="dcterms:W3CDTF">2020-03-08T20:15:36Z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