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notesMaster" Target="notesMasters/notesMaster1.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r>
              <a:rPr/>
              <a:t> </a:t>
            </a:r>
            <a:r>
              <a:rPr/>
              <a:t>A</a:t>
            </a:r>
            <a:r>
              <a:rPr/>
              <a:t> </a:t>
            </a:r>
            <a:r>
              <a:rPr/>
              <a:t>sampling</a:t>
            </a:r>
            <a:r>
              <a:rPr/>
              <a:t> </a:t>
            </a:r>
            <a:r>
              <a:rPr/>
              <a:t>frame</a:t>
            </a:r>
            <a:r>
              <a:rPr/>
              <a:t> </a:t>
            </a:r>
            <a:r>
              <a:rPr/>
              <a:t>is</a:t>
            </a:r>
            <a:r>
              <a:rPr/>
              <a:t> </a:t>
            </a:r>
            <a:r>
              <a:rPr/>
              <a:t>an</a:t>
            </a:r>
            <a:r>
              <a:rPr/>
              <a:t> </a:t>
            </a:r>
            <a:r>
              <a:rPr/>
              <a:t>absolute</a:t>
            </a:r>
            <a:r>
              <a:rPr/>
              <a:t> </a:t>
            </a:r>
            <a:r>
              <a:rPr/>
              <a:t>requirement</a:t>
            </a:r>
            <a:r>
              <a:rPr/>
              <a:t> </a:t>
            </a:r>
            <a:r>
              <a:rPr/>
              <a:t>for</a:t>
            </a:r>
            <a:r>
              <a:rPr/>
              <a:t> </a:t>
            </a:r>
            <a:r>
              <a:rPr/>
              <a:t>a</a:t>
            </a:r>
            <a:r>
              <a:rPr/>
              <a:t> </a:t>
            </a:r>
            <a:r>
              <a:rPr/>
              <a:t>probability</a:t>
            </a:r>
            <a:r>
              <a:rPr/>
              <a:t> </a:t>
            </a:r>
            <a:r>
              <a:rPr/>
              <a:t>sample.</a:t>
            </a:r>
            <a:r>
              <a:rPr/>
              <a:t> </a:t>
            </a:r>
            <a:r>
              <a:rPr/>
              <a:t>If</a:t>
            </a:r>
            <a:r>
              <a:rPr/>
              <a:t> </a:t>
            </a:r>
            <a:r>
              <a:rPr/>
              <a:t>you</a:t>
            </a:r>
            <a:r>
              <a:rPr/>
              <a:t> </a:t>
            </a:r>
            <a:r>
              <a:rPr/>
              <a:t>do</a:t>
            </a:r>
            <a:r>
              <a:rPr/>
              <a:t> </a:t>
            </a:r>
            <a:r>
              <a:rPr/>
              <a:t>not</a:t>
            </a:r>
            <a:r>
              <a:rPr/>
              <a:t> </a:t>
            </a:r>
            <a:r>
              <a:rPr/>
              <a:t>have</a:t>
            </a:r>
            <a:r>
              <a:rPr/>
              <a:t> </a:t>
            </a:r>
            <a:r>
              <a:rPr/>
              <a:t>a</a:t>
            </a:r>
            <a:r>
              <a:rPr/>
              <a:t> </a:t>
            </a:r>
            <a:r>
              <a:rPr/>
              <a:t>sampling</a:t>
            </a:r>
            <a:r>
              <a:rPr/>
              <a:t> </a:t>
            </a:r>
            <a:r>
              <a:rPr/>
              <a:t>frame,</a:t>
            </a:r>
            <a:r>
              <a:rPr/>
              <a:t> </a:t>
            </a:r>
            <a:r>
              <a:rPr/>
              <a:t>you</a:t>
            </a:r>
            <a:r>
              <a:rPr/>
              <a:t> </a:t>
            </a:r>
            <a:r>
              <a:rPr/>
              <a:t>must</a:t>
            </a:r>
            <a:r>
              <a:rPr/>
              <a:t> </a:t>
            </a:r>
            <a:r>
              <a:rPr/>
              <a:t>rely</a:t>
            </a:r>
            <a:r>
              <a:rPr/>
              <a:t> </a:t>
            </a:r>
            <a:r>
              <a:rPr/>
              <a:t>on</a:t>
            </a:r>
            <a:r>
              <a:rPr/>
              <a:t> </a:t>
            </a:r>
            <a:r>
              <a:rPr/>
              <a:t>a</a:t>
            </a:r>
            <a:r>
              <a:rPr/>
              <a:t> </a:t>
            </a:r>
            <a:r>
              <a:rPr/>
              <a:t>non-probability</a:t>
            </a:r>
            <a:r>
              <a:rPr/>
              <a:t> </a:t>
            </a:r>
            <a:r>
              <a:rPr/>
              <a:t>sample.</a:t>
            </a:r>
          </a:p>
          <a:p>
            <a:pPr lvl="0" marL="0" indent="0">
              <a:buNone/>
            </a:pPr>
          </a:p>
          <a:p>
            <a:pPr lvl="0" marL="0" indent="0">
              <a:buNone/>
            </a:pPr>
            <a:r>
              <a:rPr/>
              <a:t>In</a:t>
            </a:r>
            <a:r>
              <a:rPr/>
              <a:t> </a:t>
            </a:r>
            <a:r>
              <a:rPr/>
              <a:t>simple</a:t>
            </a:r>
            <a:r>
              <a:rPr/>
              <a:t> </a:t>
            </a:r>
            <a:r>
              <a:rPr/>
              <a:t>random</a:t>
            </a:r>
            <a:r>
              <a:rPr/>
              <a:t> </a:t>
            </a:r>
            <a:r>
              <a:rPr/>
              <a:t>sampling,</a:t>
            </a:r>
            <a:r>
              <a:rPr/>
              <a:t> </a:t>
            </a:r>
            <a:r>
              <a:rPr/>
              <a:t>each</a:t>
            </a:r>
            <a:r>
              <a:rPr/>
              <a:t> </a:t>
            </a:r>
            <a:r>
              <a:rPr/>
              <a:t>patient</a:t>
            </a:r>
            <a:r>
              <a:rPr/>
              <a:t> </a:t>
            </a:r>
            <a:r>
              <a:rPr/>
              <a:t>has</a:t>
            </a:r>
            <a:r>
              <a:rPr/>
              <a:t> </a:t>
            </a:r>
            <a:r>
              <a:rPr/>
              <a:t>an</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p>
          <a:p>
            <a:pPr lvl="0" marL="0" indent="0">
              <a:buNone/>
            </a:pPr>
          </a:p>
          <a:p>
            <a:pPr lvl="0" marL="0" indent="0">
              <a:buNone/>
            </a:pPr>
            <a:r>
              <a:rPr/>
              <a:t>I</a:t>
            </a:r>
            <a:r>
              <a:rPr/>
              <a:t> </a:t>
            </a:r>
            <a:r>
              <a:rPr/>
              <a:t>do</a:t>
            </a:r>
            <a:r>
              <a:rPr/>
              <a:t> </a:t>
            </a:r>
            <a:r>
              <a:rPr/>
              <a:t>not</a:t>
            </a:r>
            <a:r>
              <a:rPr/>
              <a:t> </a:t>
            </a:r>
            <a:r>
              <a:rPr/>
              <a:t>recommend</a:t>
            </a:r>
            <a:r>
              <a:rPr/>
              <a:t> </a:t>
            </a:r>
            <a:r>
              <a:rPr/>
              <a:t>a</a:t>
            </a:r>
            <a:r>
              <a:rPr/>
              <a:t> </a:t>
            </a:r>
            <a:r>
              <a:rPr/>
              <a:t>systematic</a:t>
            </a:r>
            <a:r>
              <a:rPr/>
              <a:t> </a:t>
            </a:r>
            <a:r>
              <a:rPr/>
              <a:t>sample.</a:t>
            </a:r>
            <a:r>
              <a:rPr/>
              <a:t> </a:t>
            </a:r>
            <a:r>
              <a:rPr/>
              <a:t>It</a:t>
            </a:r>
            <a:r>
              <a:rPr/>
              <a:t> </a:t>
            </a:r>
            <a:r>
              <a:rPr/>
              <a:t>is</a:t>
            </a:r>
            <a:r>
              <a:rPr/>
              <a:t> </a:t>
            </a:r>
            <a:r>
              <a:rPr/>
              <a:t>easy.</a:t>
            </a:r>
            <a:r>
              <a:rPr/>
              <a:t> </a:t>
            </a:r>
            <a:r>
              <a:rPr/>
              <a:t>If</a:t>
            </a:r>
            <a:r>
              <a:rPr/>
              <a:t> </a:t>
            </a:r>
            <a:r>
              <a:rPr/>
              <a:t>you</a:t>
            </a:r>
            <a:r>
              <a:rPr/>
              <a:t> </a:t>
            </a:r>
            <a:r>
              <a:rPr/>
              <a:t>want</a:t>
            </a:r>
            <a:r>
              <a:rPr/>
              <a:t> </a:t>
            </a:r>
            <a:r>
              <a:rPr/>
              <a:t>a</a:t>
            </a:r>
            <a:r>
              <a:rPr/>
              <a:t> </a:t>
            </a:r>
            <a:r>
              <a:rPr/>
              <a:t>sample</a:t>
            </a:r>
            <a:r>
              <a:rPr/>
              <a:t> </a:t>
            </a:r>
            <a:r>
              <a:rPr/>
              <a:t>that</a:t>
            </a:r>
            <a:r>
              <a:rPr/>
              <a:t> </a:t>
            </a:r>
            <a:r>
              <a:rPr/>
              <a:t>is</a:t>
            </a:r>
            <a:r>
              <a:rPr/>
              <a:t> </a:t>
            </a:r>
            <a:r>
              <a:rPr/>
              <a:t>one-tenth</a:t>
            </a:r>
            <a:r>
              <a:rPr/>
              <a:t> </a:t>
            </a:r>
            <a:r>
              <a:rPr/>
              <a:t>the</a:t>
            </a:r>
            <a:r>
              <a:rPr/>
              <a:t> </a:t>
            </a:r>
            <a:r>
              <a:rPr/>
              <a:t>size</a:t>
            </a:r>
            <a:r>
              <a:rPr/>
              <a:t> </a:t>
            </a:r>
            <a:r>
              <a:rPr/>
              <a:t>of</a:t>
            </a:r>
            <a:r>
              <a:rPr/>
              <a:t> </a:t>
            </a:r>
            <a:r>
              <a:rPr/>
              <a:t>the</a:t>
            </a:r>
            <a:r>
              <a:rPr/>
              <a:t> </a:t>
            </a:r>
            <a:r>
              <a:rPr/>
              <a:t>population,</a:t>
            </a:r>
            <a:r>
              <a:rPr/>
              <a:t> </a:t>
            </a:r>
            <a:r>
              <a:rPr/>
              <a:t>select</a:t>
            </a:r>
            <a:r>
              <a:rPr/>
              <a:t> </a:t>
            </a:r>
            <a:r>
              <a:rPr/>
              <a:t>every</a:t>
            </a:r>
            <a:r>
              <a:rPr/>
              <a:t> </a:t>
            </a:r>
            <a:r>
              <a:rPr/>
              <a:t>tenth</a:t>
            </a:r>
            <a:r>
              <a:rPr/>
              <a:t> </a:t>
            </a:r>
            <a:r>
              <a:rPr/>
              <a:t>observation</a:t>
            </a:r>
            <a:r>
              <a:rPr/>
              <a:t> </a:t>
            </a:r>
            <a:r>
              <a:rPr/>
              <a:t>from</a:t>
            </a:r>
            <a:r>
              <a:rPr/>
              <a:t> </a:t>
            </a:r>
            <a:r>
              <a:rPr/>
              <a:t>the</a:t>
            </a:r>
            <a:r>
              <a:rPr/>
              <a:t> </a:t>
            </a:r>
            <a:r>
              <a:rPr/>
              <a:t>sampling</a:t>
            </a:r>
            <a:r>
              <a:rPr/>
              <a:t> </a:t>
            </a:r>
            <a:r>
              <a:rPr/>
              <a:t>frame.</a:t>
            </a:r>
            <a:r>
              <a:rPr/>
              <a:t> </a:t>
            </a:r>
            <a:r>
              <a:rPr/>
              <a:t>Randomly</a:t>
            </a:r>
            <a:r>
              <a:rPr/>
              <a:t> </a:t>
            </a:r>
            <a:r>
              <a:rPr/>
              <a:t>choose</a:t>
            </a:r>
            <a:r>
              <a:rPr/>
              <a:t> </a:t>
            </a:r>
            <a:r>
              <a:rPr/>
              <a:t>whether</a:t>
            </a:r>
            <a:r>
              <a:rPr/>
              <a:t> </a:t>
            </a:r>
            <a:r>
              <a:rPr/>
              <a:t>you</a:t>
            </a:r>
            <a:r>
              <a:rPr/>
              <a:t> </a:t>
            </a:r>
            <a:r>
              <a:rPr/>
              <a:t>start.</a:t>
            </a:r>
            <a:r>
              <a:rPr/>
              <a:t> </a:t>
            </a:r>
            <a:r>
              <a:rPr/>
              <a:t>With</a:t>
            </a:r>
            <a:r>
              <a:rPr/>
              <a:t> </a:t>
            </a:r>
            <a:r>
              <a:rPr/>
              <a:t>ten</a:t>
            </a:r>
            <a:r>
              <a:rPr/>
              <a:t> </a:t>
            </a:r>
            <a:r>
              <a:rPr/>
              <a:t>percent</a:t>
            </a:r>
            <a:r>
              <a:rPr/>
              <a:t> </a:t>
            </a:r>
            <a:r>
              <a:rPr/>
              <a:t>systematic</a:t>
            </a:r>
            <a:r>
              <a:rPr/>
              <a:t> </a:t>
            </a:r>
            <a:r>
              <a:rPr/>
              <a:t>sample,</a:t>
            </a:r>
            <a:r>
              <a:rPr/>
              <a:t> </a:t>
            </a:r>
            <a:r>
              <a:rPr/>
              <a:t>that</a:t>
            </a:r>
            <a:r>
              <a:rPr/>
              <a:t> </a:t>
            </a:r>
            <a:r>
              <a:rPr/>
              <a:t>possible</a:t>
            </a:r>
            <a:r>
              <a:rPr/>
              <a:t> </a:t>
            </a:r>
            <a:r>
              <a:rPr/>
              <a:t>starting</a:t>
            </a:r>
            <a:r>
              <a:rPr/>
              <a:t> </a:t>
            </a:r>
            <a:r>
              <a:rPr/>
              <a:t>points</a:t>
            </a:r>
            <a:r>
              <a:rPr/>
              <a:t> </a:t>
            </a:r>
            <a:r>
              <a:rPr/>
              <a:t>are</a:t>
            </a:r>
            <a:r>
              <a:rPr/>
              <a:t> </a:t>
            </a:r>
            <a:r>
              <a:rPr/>
              <a:t>the</a:t>
            </a:r>
            <a:r>
              <a:rPr/>
              <a:t> </a:t>
            </a:r>
            <a:r>
              <a:rPr/>
              <a:t>first,</a:t>
            </a:r>
            <a:r>
              <a:rPr/>
              <a:t> </a:t>
            </a:r>
            <a:r>
              <a:rPr/>
              <a:t>second,</a:t>
            </a:r>
            <a:r>
              <a:rPr/>
              <a:t> </a:t>
            </a:r>
            <a:r>
              <a:rPr/>
              <a:t>third,</a:t>
            </a:r>
            <a:r>
              <a:rPr/>
              <a:t> </a:t>
            </a:r>
            <a:r>
              <a:rPr/>
              <a:t>…</a:t>
            </a:r>
            <a:r>
              <a:rPr/>
              <a:t> </a:t>
            </a:r>
            <a:r>
              <a:rPr/>
              <a:t>all</a:t>
            </a:r>
            <a:r>
              <a:rPr/>
              <a:t> </a:t>
            </a:r>
            <a:r>
              <a:rPr/>
              <a:t>the</a:t>
            </a:r>
            <a:r>
              <a:rPr/>
              <a:t> </a:t>
            </a:r>
            <a:r>
              <a:rPr/>
              <a:t>way</a:t>
            </a:r>
            <a:r>
              <a:rPr/>
              <a:t> </a:t>
            </a:r>
            <a:r>
              <a:rPr/>
              <a:t>through</a:t>
            </a:r>
            <a:r>
              <a:rPr/>
              <a:t> </a:t>
            </a:r>
            <a:r>
              <a:rPr/>
              <a:t>the</a:t>
            </a:r>
            <a:r>
              <a:rPr/>
              <a:t> </a:t>
            </a:r>
            <a:r>
              <a:rPr/>
              <a:t>tenth</a:t>
            </a:r>
            <a:r>
              <a:rPr/>
              <a:t> </a:t>
            </a:r>
            <a:r>
              <a:rPr/>
              <a:t>observation</a:t>
            </a:r>
            <a:r>
              <a:rPr/>
              <a:t> </a:t>
            </a:r>
            <a:r>
              <a:rPr/>
              <a:t>in</a:t>
            </a:r>
            <a:r>
              <a:rPr/>
              <a:t> </a:t>
            </a:r>
            <a:r>
              <a:rPr/>
              <a:t>the</a:t>
            </a:r>
            <a:r>
              <a:rPr/>
              <a:t> </a:t>
            </a:r>
            <a:r>
              <a:rPr/>
              <a:t>sampling</a:t>
            </a:r>
            <a:r>
              <a:rPr/>
              <a:t> </a:t>
            </a:r>
            <a:r>
              <a:rPr/>
              <a:t>frame.</a:t>
            </a:r>
            <a:r>
              <a:rPr/>
              <a:t> </a:t>
            </a:r>
            <a:r>
              <a:rPr/>
              <a:t>If</a:t>
            </a:r>
            <a:r>
              <a:rPr/>
              <a:t> </a:t>
            </a:r>
            <a:r>
              <a:rPr/>
              <a:t>you</a:t>
            </a:r>
            <a:r>
              <a:rPr/>
              <a:t> </a:t>
            </a:r>
            <a:r>
              <a:rPr/>
              <a:t>started</a:t>
            </a:r>
            <a:r>
              <a:rPr/>
              <a:t> </a:t>
            </a:r>
            <a:r>
              <a:rPr/>
              <a:t>with</a:t>
            </a:r>
            <a:r>
              <a:rPr/>
              <a:t> </a:t>
            </a:r>
            <a:r>
              <a:rPr/>
              <a:t>the</a:t>
            </a:r>
            <a:r>
              <a:rPr/>
              <a:t> </a:t>
            </a:r>
            <a:r>
              <a:rPr/>
              <a:t>eleventh</a:t>
            </a:r>
            <a:r>
              <a:rPr/>
              <a:t> </a:t>
            </a:r>
            <a:r>
              <a:rPr/>
              <a:t>value</a:t>
            </a:r>
            <a:r>
              <a:rPr/>
              <a:t> </a:t>
            </a:r>
            <a:r>
              <a:rPr/>
              <a:t>or</a:t>
            </a:r>
            <a:r>
              <a:rPr/>
              <a:t> </a:t>
            </a:r>
            <a:r>
              <a:rPr/>
              <a:t>later,</a:t>
            </a:r>
            <a:r>
              <a:rPr/>
              <a:t> </a:t>
            </a:r>
            <a:r>
              <a:rPr/>
              <a:t>you</a:t>
            </a:r>
            <a:r>
              <a:rPr/>
              <a:t> </a:t>
            </a:r>
            <a:r>
              <a:rPr/>
              <a:t>would</a:t>
            </a:r>
            <a:r>
              <a:rPr/>
              <a:t> </a:t>
            </a:r>
            <a:r>
              <a:rPr/>
              <a:t>be</a:t>
            </a:r>
            <a:r>
              <a:rPr/>
              <a:t> </a:t>
            </a:r>
            <a:r>
              <a:rPr/>
              <a:t>selecting</a:t>
            </a:r>
            <a:r>
              <a:rPr/>
              <a:t> </a:t>
            </a:r>
            <a:r>
              <a:rPr/>
              <a:t>less</a:t>
            </a:r>
            <a:r>
              <a:rPr/>
              <a:t> </a:t>
            </a:r>
            <a:r>
              <a:rPr/>
              <a:t>than</a:t>
            </a:r>
            <a:r>
              <a:rPr/>
              <a:t> </a:t>
            </a:r>
            <a:r>
              <a:rPr/>
              <a:t>10%</a:t>
            </a:r>
            <a:r>
              <a:rPr/>
              <a:t> </a:t>
            </a:r>
            <a:r>
              <a:rPr/>
              <a:t>of</a:t>
            </a:r>
            <a:r>
              <a:rPr/>
              <a:t> </a:t>
            </a:r>
            <a:r>
              <a:rPr/>
              <a:t>the</a:t>
            </a:r>
            <a:r>
              <a:rPr/>
              <a:t> </a:t>
            </a:r>
            <a:r>
              <a:rPr/>
              <a:t>sampling</a:t>
            </a:r>
            <a:r>
              <a:rPr/>
              <a:t> </a:t>
            </a:r>
            <a:r>
              <a:rPr/>
              <a:t>frame.</a:t>
            </a:r>
          </a:p>
          <a:p>
            <a:pPr lvl="0" marL="0" indent="0">
              <a:buNone/>
            </a:pPr>
          </a:p>
          <a:p>
            <a:pPr lvl="0" marL="0" indent="0">
              <a:buNone/>
            </a:pPr>
            <a:r>
              <a:rPr/>
              <a:t>For</a:t>
            </a:r>
            <a:r>
              <a:rPr/>
              <a:t> </a:t>
            </a:r>
            <a:r>
              <a:rPr/>
              <a:t>a</a:t>
            </a:r>
            <a:r>
              <a:rPr/>
              <a:t> </a:t>
            </a:r>
            <a:r>
              <a:rPr/>
              <a:t>stratified</a:t>
            </a:r>
            <a:r>
              <a:rPr/>
              <a:t> </a:t>
            </a:r>
            <a:r>
              <a:rPr/>
              <a:t>sample,</a:t>
            </a:r>
            <a:r>
              <a:rPr/>
              <a:t> </a:t>
            </a:r>
            <a:r>
              <a:rPr/>
              <a:t>you</a:t>
            </a:r>
            <a:r>
              <a:rPr/>
              <a:t> </a:t>
            </a:r>
            <a:r>
              <a:rPr/>
              <a:t>divide</a:t>
            </a:r>
            <a:r>
              <a:rPr/>
              <a:t> </a:t>
            </a:r>
            <a:r>
              <a:rPr/>
              <a:t>your</a:t>
            </a:r>
            <a:r>
              <a:rPr/>
              <a:t> </a:t>
            </a:r>
            <a:r>
              <a:rPr/>
              <a:t>sampling</a:t>
            </a:r>
            <a:r>
              <a:rPr/>
              <a:t> </a:t>
            </a:r>
            <a:r>
              <a:rPr/>
              <a:t>frame</a:t>
            </a:r>
            <a:r>
              <a:rPr/>
              <a:t> </a:t>
            </a:r>
            <a:r>
              <a:rPr/>
              <a:t>into</a:t>
            </a:r>
            <a:r>
              <a:rPr/>
              <a:t> </a:t>
            </a:r>
            <a:r>
              <a:rPr/>
              <a:t>layers</a:t>
            </a:r>
            <a:r>
              <a:rPr/>
              <a:t> </a:t>
            </a:r>
            <a:r>
              <a:rPr/>
              <a:t>or</a:t>
            </a:r>
            <a:r>
              <a:rPr/>
              <a:t> </a:t>
            </a:r>
            <a:r>
              <a:rPr/>
              <a:t>strata.</a:t>
            </a:r>
            <a:r>
              <a:rPr/>
              <a:t> </a:t>
            </a:r>
            <a:r>
              <a:rPr/>
              <a:t>You</a:t>
            </a:r>
            <a:r>
              <a:rPr/>
              <a:t> </a:t>
            </a:r>
            <a:r>
              <a:rPr/>
              <a:t>might</a:t>
            </a:r>
            <a:r>
              <a:rPr/>
              <a:t> </a:t>
            </a:r>
            <a:r>
              <a:rPr/>
              <a:t>do</a:t>
            </a:r>
            <a:r>
              <a:rPr/>
              <a:t> </a:t>
            </a:r>
            <a:r>
              <a:rPr/>
              <a:t>this</a:t>
            </a:r>
            <a:r>
              <a:rPr/>
              <a:t> </a:t>
            </a:r>
            <a:r>
              <a:rPr/>
              <a:t>by</a:t>
            </a:r>
            <a:r>
              <a:rPr/>
              <a:t> </a:t>
            </a:r>
            <a:r>
              <a:rPr/>
              <a:t>geographic</a:t>
            </a:r>
            <a:r>
              <a:rPr/>
              <a:t> </a:t>
            </a:r>
            <a:r>
              <a:rPr/>
              <a:t>regions,</a:t>
            </a:r>
            <a:r>
              <a:rPr/>
              <a:t> </a:t>
            </a:r>
            <a:r>
              <a:rPr/>
              <a:t>age</a:t>
            </a:r>
            <a:r>
              <a:rPr/>
              <a:t> </a:t>
            </a:r>
            <a:r>
              <a:rPr/>
              <a:t>groups,</a:t>
            </a:r>
            <a:r>
              <a:rPr/>
              <a:t> </a:t>
            </a:r>
            <a:r>
              <a:rPr/>
              <a:t>gender.</a:t>
            </a:r>
            <a:r>
              <a:rPr/>
              <a:t> </a:t>
            </a:r>
            <a:r>
              <a:rPr/>
              <a:t>Then</a:t>
            </a:r>
            <a:r>
              <a:rPr/>
              <a:t> </a:t>
            </a:r>
            <a:r>
              <a:rPr/>
              <a:t>select</a:t>
            </a:r>
            <a:r>
              <a:rPr/>
              <a:t> </a:t>
            </a:r>
            <a:r>
              <a:rPr/>
              <a:t>a</a:t>
            </a:r>
            <a:r>
              <a:rPr/>
              <a:t> </a:t>
            </a:r>
            <a:r>
              <a:rPr/>
              <a:t>simple</a:t>
            </a:r>
            <a:r>
              <a:rPr/>
              <a:t> </a:t>
            </a:r>
            <a:r>
              <a:rPr/>
              <a:t>random</a:t>
            </a:r>
            <a:r>
              <a:rPr/>
              <a:t> </a:t>
            </a:r>
            <a:r>
              <a:rPr/>
              <a:t>sample</a:t>
            </a:r>
            <a:r>
              <a:rPr/>
              <a:t> </a:t>
            </a:r>
            <a:r>
              <a:rPr/>
              <a:t>within</a:t>
            </a:r>
            <a:r>
              <a:rPr/>
              <a:t> </a:t>
            </a:r>
            <a:r>
              <a:rPr/>
              <a:t>each</a:t>
            </a:r>
            <a:r>
              <a:rPr/>
              <a:t> </a:t>
            </a:r>
            <a:r>
              <a:rPr/>
              <a:t>strata.</a:t>
            </a:r>
          </a:p>
          <a:p>
            <a:pPr lvl="0" marL="0" indent="0">
              <a:buNone/>
            </a:pPr>
          </a:p>
          <a:p>
            <a:pPr lvl="0" marL="0" indent="0">
              <a:buNone/>
            </a:pPr>
            <a:r>
              <a:rPr/>
              <a:t>In</a:t>
            </a:r>
            <a:r>
              <a:rPr/>
              <a:t> </a:t>
            </a:r>
            <a:r>
              <a:rPr/>
              <a:t>some</a:t>
            </a:r>
            <a:r>
              <a:rPr/>
              <a:t> </a:t>
            </a:r>
            <a:r>
              <a:rPr/>
              <a:t>studies,</a:t>
            </a:r>
            <a:r>
              <a:rPr/>
              <a:t> </a:t>
            </a:r>
            <a:r>
              <a:rPr/>
              <a:t>the</a:t>
            </a:r>
            <a:r>
              <a:rPr/>
              <a:t> </a:t>
            </a:r>
            <a:r>
              <a:rPr/>
              <a:t>number</a:t>
            </a:r>
            <a:r>
              <a:rPr/>
              <a:t> </a:t>
            </a:r>
            <a:r>
              <a:rPr/>
              <a:t>of</a:t>
            </a:r>
            <a:r>
              <a:rPr/>
              <a:t> </a:t>
            </a:r>
            <a:r>
              <a:rPr/>
              <a:t>patients</a:t>
            </a:r>
            <a:r>
              <a:rPr/>
              <a:t> </a:t>
            </a:r>
            <a:r>
              <a:rPr/>
              <a:t>sampled</a:t>
            </a:r>
            <a:r>
              <a:rPr/>
              <a:t> </a:t>
            </a:r>
            <a:r>
              <a:rPr/>
              <a:t>from</a:t>
            </a:r>
            <a:r>
              <a:rPr/>
              <a:t> </a:t>
            </a:r>
            <a:r>
              <a:rPr/>
              <a:t>each</a:t>
            </a:r>
            <a:r>
              <a:rPr/>
              <a:t> </a:t>
            </a:r>
            <a:r>
              <a:rPr/>
              <a:t>strata</a:t>
            </a:r>
            <a:r>
              <a:rPr/>
              <a:t> </a:t>
            </a:r>
            <a:r>
              <a:rPr/>
              <a:t>is</a:t>
            </a:r>
            <a:r>
              <a:rPr/>
              <a:t> </a:t>
            </a:r>
            <a:r>
              <a:rPr/>
              <a:t>proportional</a:t>
            </a:r>
            <a:r>
              <a:rPr/>
              <a:t> </a:t>
            </a:r>
            <a:r>
              <a:rPr/>
              <a:t>to</a:t>
            </a:r>
            <a:r>
              <a:rPr/>
              <a:t> </a:t>
            </a:r>
            <a:r>
              <a:rPr/>
              <a:t>the</a:t>
            </a:r>
            <a:r>
              <a:rPr/>
              <a:t> </a:t>
            </a:r>
            <a:r>
              <a:rPr/>
              <a:t>number</a:t>
            </a:r>
            <a:r>
              <a:rPr/>
              <a:t> </a:t>
            </a:r>
            <a:r>
              <a:rPr/>
              <a:t>of</a:t>
            </a:r>
            <a:r>
              <a:rPr/>
              <a:t> </a:t>
            </a:r>
            <a:r>
              <a:rPr/>
              <a:t>patients</a:t>
            </a:r>
            <a:r>
              <a:rPr/>
              <a:t> </a:t>
            </a:r>
            <a:r>
              <a:rPr/>
              <a:t>within</a:t>
            </a:r>
            <a:r>
              <a:rPr/>
              <a:t> </a:t>
            </a:r>
            <a:r>
              <a:rPr/>
              <a:t>each</a:t>
            </a:r>
            <a:r>
              <a:rPr/>
              <a:t> </a:t>
            </a:r>
            <a:r>
              <a:rPr/>
              <a:t>strata.</a:t>
            </a:r>
            <a:r>
              <a:rPr/>
              <a:t> </a:t>
            </a:r>
            <a:r>
              <a:rPr/>
              <a:t>In</a:t>
            </a:r>
            <a:r>
              <a:rPr/>
              <a:t> </a:t>
            </a:r>
            <a:r>
              <a:rPr/>
              <a:t>other</a:t>
            </a:r>
            <a:r>
              <a:rPr/>
              <a:t> </a:t>
            </a:r>
            <a:r>
              <a:rPr/>
              <a:t>studies,</a:t>
            </a:r>
            <a:r>
              <a:rPr/>
              <a:t> </a:t>
            </a:r>
            <a:r>
              <a:rPr/>
              <a:t>certain</a:t>
            </a:r>
            <a:r>
              <a:rPr/>
              <a:t> </a:t>
            </a:r>
            <a:r>
              <a:rPr/>
              <a:t>strata</a:t>
            </a:r>
            <a:r>
              <a:rPr/>
              <a:t> </a:t>
            </a:r>
            <a:r>
              <a:rPr/>
              <a:t>are</a:t>
            </a:r>
            <a:r>
              <a:rPr/>
              <a:t> </a:t>
            </a:r>
            <a:r>
              <a:rPr/>
              <a:t>over</a:t>
            </a:r>
            <a:r>
              <a:rPr/>
              <a:t> </a:t>
            </a:r>
            <a:r>
              <a:rPr/>
              <a:t>sampled</a:t>
            </a:r>
            <a:r>
              <a:rPr/>
              <a:t> </a:t>
            </a:r>
            <a:r>
              <a:rPr/>
              <a:t>to</a:t>
            </a:r>
            <a:r>
              <a:rPr/>
              <a:t> </a:t>
            </a:r>
            <a:r>
              <a:rPr/>
              <a:t>insure</a:t>
            </a:r>
            <a:r>
              <a:rPr/>
              <a:t> </a:t>
            </a:r>
            <a:r>
              <a:rPr/>
              <a:t>a</a:t>
            </a:r>
            <a:r>
              <a:rPr/>
              <a:t> </a:t>
            </a:r>
            <a:r>
              <a:rPr/>
              <a:t>decent</a:t>
            </a:r>
            <a:r>
              <a:rPr/>
              <a:t> </a:t>
            </a:r>
            <a:r>
              <a:rPr/>
              <a:t>sample</a:t>
            </a:r>
            <a:r>
              <a:rPr/>
              <a:t> </a:t>
            </a:r>
            <a:r>
              <a:rPr/>
              <a:t>size</a:t>
            </a:r>
            <a:r>
              <a:rPr/>
              <a:t> </a:t>
            </a:r>
            <a:r>
              <a:rPr/>
              <a:t>for</a:t>
            </a:r>
            <a:r>
              <a:rPr/>
              <a:t> </a:t>
            </a:r>
            <a:r>
              <a:rPr/>
              <a:t>certain</a:t>
            </a:r>
            <a:r>
              <a:rPr/>
              <a:t> </a:t>
            </a:r>
            <a:r>
              <a:rPr/>
              <a:t>minority</a:t>
            </a:r>
            <a:r>
              <a:rPr/>
              <a:t> </a:t>
            </a:r>
            <a:r>
              <a:rPr/>
              <a:t>groups.</a:t>
            </a:r>
            <a:r>
              <a:rPr/>
              <a:t> </a:t>
            </a:r>
            <a:r>
              <a:rPr/>
              <a:t>If</a:t>
            </a:r>
            <a:r>
              <a:rPr/>
              <a:t> </a:t>
            </a:r>
            <a:r>
              <a:rPr/>
              <a:t>you</a:t>
            </a:r>
            <a:r>
              <a:rPr/>
              <a:t> </a:t>
            </a:r>
            <a:r>
              <a:rPr/>
              <a:t>encounter</a:t>
            </a:r>
            <a:r>
              <a:rPr/>
              <a:t> </a:t>
            </a:r>
            <a:r>
              <a:rPr/>
              <a:t>over</a:t>
            </a:r>
            <a:r>
              <a:rPr/>
              <a:t> </a:t>
            </a:r>
            <a:r>
              <a:rPr/>
              <a:t>sampling,</a:t>
            </a:r>
            <a:r>
              <a:rPr/>
              <a:t> </a:t>
            </a:r>
            <a:r>
              <a:rPr/>
              <a:t>you</a:t>
            </a:r>
            <a:r>
              <a:rPr/>
              <a:t> </a:t>
            </a:r>
            <a:r>
              <a:rPr/>
              <a:t>must,</a:t>
            </a:r>
            <a:r>
              <a:rPr/>
              <a:t> </a:t>
            </a:r>
            <a:r>
              <a:rPr/>
              <a:t>must,</a:t>
            </a:r>
            <a:r>
              <a:rPr/>
              <a:t> </a:t>
            </a:r>
            <a:r>
              <a:rPr/>
              <a:t>must</a:t>
            </a:r>
            <a:r>
              <a:rPr/>
              <a:t> </a:t>
            </a:r>
            <a:r>
              <a:rPr/>
              <a:t>use</a:t>
            </a:r>
            <a:r>
              <a:rPr/>
              <a:t> </a:t>
            </a:r>
            <a:r>
              <a:rPr/>
              <a:t>a</a:t>
            </a:r>
            <a:r>
              <a:rPr/>
              <a:t> </a:t>
            </a:r>
            <a:r>
              <a:rPr/>
              <a:t>weighting</a:t>
            </a:r>
            <a:r>
              <a:rPr/>
              <a:t> </a:t>
            </a:r>
            <a:r>
              <a:rPr/>
              <a:t>approach</a:t>
            </a:r>
            <a:r>
              <a:rPr/>
              <a:t> </a:t>
            </a:r>
            <a:r>
              <a:rPr/>
              <a:t>for</a:t>
            </a:r>
            <a:r>
              <a:rPr/>
              <a:t> </a:t>
            </a:r>
            <a:r>
              <a:rPr/>
              <a:t>your</a:t>
            </a:r>
            <a:r>
              <a:rPr/>
              <a:t> </a:t>
            </a:r>
            <a:r>
              <a:rPr/>
              <a:t>data</a:t>
            </a:r>
            <a:r>
              <a:rPr/>
              <a:t> </a:t>
            </a:r>
            <a:r>
              <a:rPr/>
              <a:t>analysis.</a:t>
            </a:r>
          </a:p>
          <a:p>
            <a:pPr lvl="0" marL="0" indent="0">
              <a:buNone/>
            </a:pPr>
          </a:p>
          <a:p>
            <a:pPr lvl="0" marL="0" indent="0">
              <a:buNone/>
            </a:pPr>
            <a:r>
              <a:rPr/>
              <a:t>A</a:t>
            </a:r>
            <a:r>
              <a:rPr/>
              <a:t> </a:t>
            </a:r>
            <a:r>
              <a:rPr/>
              <a:t>cluster</a:t>
            </a:r>
            <a:r>
              <a:rPr/>
              <a:t> </a:t>
            </a:r>
            <a:r>
              <a:rPr/>
              <a:t>sample</a:t>
            </a:r>
            <a:r>
              <a:rPr/>
              <a:t> </a:t>
            </a:r>
            <a:r>
              <a:rPr/>
              <a:t>involves</a:t>
            </a:r>
            <a:r>
              <a:rPr/>
              <a:t> </a:t>
            </a:r>
            <a:r>
              <a:rPr/>
              <a:t>the</a:t>
            </a:r>
            <a:r>
              <a:rPr/>
              <a:t> </a:t>
            </a:r>
            <a:r>
              <a:rPr/>
              <a:t>division</a:t>
            </a:r>
            <a:r>
              <a:rPr/>
              <a:t> </a:t>
            </a:r>
            <a:r>
              <a:rPr/>
              <a:t>of</a:t>
            </a:r>
            <a:r>
              <a:rPr/>
              <a:t> </a:t>
            </a:r>
            <a:r>
              <a:rPr/>
              <a:t>the</a:t>
            </a:r>
            <a:r>
              <a:rPr/>
              <a:t> </a:t>
            </a:r>
            <a:r>
              <a:rPr/>
              <a:t>sample</a:t>
            </a:r>
            <a:r>
              <a:rPr/>
              <a:t> </a:t>
            </a:r>
            <a:r>
              <a:rPr/>
              <a:t>into</a:t>
            </a:r>
            <a:r>
              <a:rPr/>
              <a:t> </a:t>
            </a:r>
            <a:r>
              <a:rPr/>
              <a:t>discrete</a:t>
            </a:r>
            <a:r>
              <a:rPr/>
              <a:t> </a:t>
            </a:r>
            <a:r>
              <a:rPr/>
              <a:t>clusters.</a:t>
            </a:r>
            <a:r>
              <a:rPr/>
              <a:t> </a:t>
            </a:r>
            <a:r>
              <a:rPr/>
              <a:t>These</a:t>
            </a:r>
            <a:r>
              <a:rPr/>
              <a:t> </a:t>
            </a:r>
            <a:r>
              <a:rPr/>
              <a:t>clusters</a:t>
            </a:r>
            <a:r>
              <a:rPr/>
              <a:t> </a:t>
            </a:r>
            <a:r>
              <a:rPr/>
              <a:t>might</a:t>
            </a:r>
            <a:r>
              <a:rPr/>
              <a:t> </a:t>
            </a:r>
            <a:r>
              <a:rPr/>
              <a:t>represent</a:t>
            </a:r>
            <a:r>
              <a:rPr/>
              <a:t> </a:t>
            </a:r>
            <a:r>
              <a:rPr/>
              <a:t>clinics</a:t>
            </a:r>
            <a:r>
              <a:rPr/>
              <a:t> </a:t>
            </a:r>
            <a:r>
              <a:rPr/>
              <a:t>or</a:t>
            </a:r>
            <a:r>
              <a:rPr/>
              <a:t> </a:t>
            </a:r>
            <a:r>
              <a:rPr/>
              <a:t>hospitals.</a:t>
            </a:r>
            <a:r>
              <a:rPr/>
              <a:t> </a:t>
            </a:r>
            <a:r>
              <a:rPr/>
              <a:t>A</a:t>
            </a:r>
            <a:r>
              <a:rPr/>
              <a:t> </a:t>
            </a:r>
            <a:r>
              <a:rPr/>
              <a:t>specific</a:t>
            </a:r>
            <a:r>
              <a:rPr/>
              <a:t> </a:t>
            </a:r>
            <a:r>
              <a:rPr/>
              <a:t>number</a:t>
            </a:r>
            <a:r>
              <a:rPr/>
              <a:t> </a:t>
            </a:r>
            <a:r>
              <a:rPr/>
              <a:t>of</a:t>
            </a:r>
            <a:r>
              <a:rPr/>
              <a:t> </a:t>
            </a:r>
            <a:r>
              <a:rPr/>
              <a:t>clusters</a:t>
            </a:r>
            <a:r>
              <a:rPr/>
              <a:t> </a:t>
            </a:r>
            <a:r>
              <a:rPr/>
              <a:t>are</a:t>
            </a:r>
            <a:r>
              <a:rPr/>
              <a:t> </a:t>
            </a:r>
            <a:r>
              <a:rPr/>
              <a:t>sampled</a:t>
            </a:r>
            <a:r>
              <a:rPr/>
              <a:t> </a:t>
            </a:r>
            <a:r>
              <a:rPr/>
              <a:t>in</a:t>
            </a:r>
            <a:r>
              <a:rPr/>
              <a:t> </a:t>
            </a:r>
            <a:r>
              <a:rPr/>
              <a:t>their</a:t>
            </a:r>
            <a:r>
              <a:rPr/>
              <a:t> </a:t>
            </a:r>
            <a:r>
              <a:rPr/>
              <a:t>entirety</a:t>
            </a:r>
            <a:r>
              <a:rPr/>
              <a:t> </a:t>
            </a:r>
            <a:r>
              <a:rPr/>
              <a:t>and</a:t>
            </a:r>
            <a:r>
              <a:rPr/>
              <a:t> </a:t>
            </a:r>
            <a:r>
              <a:rPr/>
              <a:t>others</a:t>
            </a:r>
            <a:r>
              <a:rPr/>
              <a:t> </a:t>
            </a:r>
            <a:r>
              <a:rPr/>
              <a:t>are</a:t>
            </a:r>
            <a:r>
              <a:rPr/>
              <a:t> </a:t>
            </a:r>
            <a:r>
              <a:rPr/>
              <a:t>left</a:t>
            </a:r>
            <a:r>
              <a:rPr/>
              <a:t> </a:t>
            </a:r>
            <a:r>
              <a:rPr/>
              <a:t>behind.</a:t>
            </a:r>
            <a:r>
              <a:rPr/>
              <a:t> </a:t>
            </a:r>
            <a:r>
              <a:rPr/>
              <a:t>Within</a:t>
            </a:r>
            <a:r>
              <a:rPr/>
              <a:t> </a:t>
            </a:r>
            <a:r>
              <a:rPr/>
              <a:t>each</a:t>
            </a:r>
            <a:r>
              <a:rPr/>
              <a:t> </a:t>
            </a:r>
            <a:r>
              <a:rPr/>
              <a:t>cluster,</a:t>
            </a:r>
            <a:r>
              <a:rPr/>
              <a:t> </a:t>
            </a:r>
            <a:r>
              <a:rPr/>
              <a:t>you</a:t>
            </a:r>
            <a:r>
              <a:rPr/>
              <a:t> </a:t>
            </a:r>
            <a:r>
              <a:rPr/>
              <a:t>either</a:t>
            </a:r>
            <a:r>
              <a:rPr/>
              <a:t> </a:t>
            </a:r>
            <a:r>
              <a:rPr/>
              <a:t>conduct</a:t>
            </a:r>
            <a:r>
              <a:rPr/>
              <a:t> </a:t>
            </a:r>
            <a:r>
              <a:rPr/>
              <a:t>a</a:t>
            </a:r>
            <a:r>
              <a:rPr/>
              <a:t> </a:t>
            </a:r>
            <a:r>
              <a:rPr/>
              <a:t>simple</a:t>
            </a:r>
            <a:r>
              <a:rPr/>
              <a:t> </a:t>
            </a:r>
            <a:r>
              <a:rPr/>
              <a:t>random</a:t>
            </a:r>
            <a:r>
              <a:rPr/>
              <a:t> </a:t>
            </a:r>
            <a:r>
              <a:rPr/>
              <a:t>sample,</a:t>
            </a:r>
            <a:r>
              <a:rPr/>
              <a:t> </a:t>
            </a:r>
            <a:r>
              <a:rPr/>
              <a:t>or</a:t>
            </a:r>
            <a:r>
              <a:rPr/>
              <a:t> </a:t>
            </a:r>
            <a:r>
              <a:rPr/>
              <a:t>you</a:t>
            </a:r>
            <a:r>
              <a:rPr/>
              <a:t> </a:t>
            </a:r>
            <a:r>
              <a:rPr/>
              <a:t>get</a:t>
            </a:r>
            <a:r>
              <a:rPr/>
              <a:t> </a:t>
            </a:r>
            <a:r>
              <a:rPr/>
              <a:t>the</a:t>
            </a:r>
            <a:r>
              <a:rPr/>
              <a:t> </a:t>
            </a:r>
            <a:r>
              <a:rPr/>
              <a:t>records</a:t>
            </a:r>
            <a:r>
              <a:rPr/>
              <a:t> </a:t>
            </a:r>
            <a:r>
              <a:rPr/>
              <a:t>for</a:t>
            </a:r>
            <a:r>
              <a:rPr/>
              <a:t> </a:t>
            </a:r>
            <a:r>
              <a:rPr/>
              <a:t>every</a:t>
            </a:r>
            <a:r>
              <a:rPr/>
              <a:t> </a:t>
            </a:r>
            <a:r>
              <a:rPr/>
              <a:t>patient</a:t>
            </a:r>
            <a:r>
              <a:rPr/>
              <a:t> </a:t>
            </a:r>
            <a:r>
              <a:rPr/>
              <a:t>in</a:t>
            </a:r>
            <a:r>
              <a:rPr/>
              <a:t> </a:t>
            </a:r>
            <a:r>
              <a:rPr/>
              <a:t>that</a:t>
            </a:r>
            <a:r>
              <a:rPr/>
              <a:t> </a:t>
            </a:r>
            <a:r>
              <a:rPr/>
              <a:t>cluster.</a:t>
            </a:r>
          </a:p>
          <a:p>
            <a:pPr lvl="0" marL="0" indent="0">
              <a:buNone/>
            </a:pPr>
          </a:p>
          <a:p>
            <a:pPr lvl="0" marL="0" indent="0">
              <a:buNone/>
            </a:pPr>
            <a:r>
              <a:rPr/>
              <a:t>A</a:t>
            </a:r>
            <a:r>
              <a:rPr/>
              <a:t> </a:t>
            </a:r>
            <a:r>
              <a:rPr/>
              <a:t>cluster</a:t>
            </a:r>
            <a:r>
              <a:rPr/>
              <a:t> </a:t>
            </a:r>
            <a:r>
              <a:rPr/>
              <a:t>sample</a:t>
            </a:r>
            <a:r>
              <a:rPr/>
              <a:t> </a:t>
            </a:r>
            <a:r>
              <a:rPr/>
              <a:t>is</a:t>
            </a:r>
            <a:r>
              <a:rPr/>
              <a:t> </a:t>
            </a:r>
            <a:r>
              <a:rPr/>
              <a:t>inefficient</a:t>
            </a:r>
            <a:r>
              <a:rPr/>
              <a:t> </a:t>
            </a:r>
            <a:r>
              <a:rPr/>
              <a:t>from</a:t>
            </a:r>
            <a:r>
              <a:rPr/>
              <a:t> </a:t>
            </a:r>
            <a:r>
              <a:rPr/>
              <a:t>a</a:t>
            </a:r>
            <a:r>
              <a:rPr/>
              <a:t> </a:t>
            </a:r>
            <a:r>
              <a:rPr/>
              <a:t>statistical</a:t>
            </a:r>
            <a:r>
              <a:rPr/>
              <a:t> </a:t>
            </a:r>
            <a:r>
              <a:rPr/>
              <a:t>perspective</a:t>
            </a:r>
            <a:r>
              <a:rPr/>
              <a:t> </a:t>
            </a:r>
            <a:r>
              <a:rPr/>
              <a:t>because</a:t>
            </a:r>
            <a:r>
              <a:rPr/>
              <a:t> </a:t>
            </a:r>
            <a:r>
              <a:rPr/>
              <a:t>two</a:t>
            </a:r>
            <a:r>
              <a:rPr/>
              <a:t> </a:t>
            </a:r>
            <a:r>
              <a:rPr/>
              <a:t>patients</a:t>
            </a:r>
            <a:r>
              <a:rPr/>
              <a:t> </a:t>
            </a:r>
            <a:r>
              <a:rPr/>
              <a:t>from</a:t>
            </a:r>
            <a:r>
              <a:rPr/>
              <a:t> </a:t>
            </a:r>
            <a:r>
              <a:rPr/>
              <a:t>the</a:t>
            </a:r>
            <a:r>
              <a:rPr/>
              <a:t> </a:t>
            </a:r>
            <a:r>
              <a:rPr/>
              <a:t>same</a:t>
            </a:r>
            <a:r>
              <a:rPr/>
              <a:t> </a:t>
            </a:r>
            <a:r>
              <a:rPr/>
              <a:t>clinic</a:t>
            </a:r>
            <a:r>
              <a:rPr/>
              <a:t> </a:t>
            </a:r>
            <a:r>
              <a:rPr/>
              <a:t>or</a:t>
            </a:r>
            <a:r>
              <a:rPr/>
              <a:t> </a:t>
            </a:r>
            <a:r>
              <a:rPr/>
              <a:t>hospital</a:t>
            </a:r>
            <a:r>
              <a:rPr/>
              <a:t> </a:t>
            </a:r>
            <a:r>
              <a:rPr/>
              <a:t>are</a:t>
            </a:r>
            <a:r>
              <a:rPr/>
              <a:t> </a:t>
            </a:r>
            <a:r>
              <a:rPr/>
              <a:t>likely</a:t>
            </a:r>
            <a:r>
              <a:rPr/>
              <a:t> </a:t>
            </a:r>
            <a:r>
              <a:rPr/>
              <a:t>to</a:t>
            </a:r>
            <a:r>
              <a:rPr/>
              <a:t> </a:t>
            </a:r>
            <a:r>
              <a:rPr/>
              <a:t>be</a:t>
            </a:r>
            <a:r>
              <a:rPr/>
              <a:t> </a:t>
            </a:r>
            <a:r>
              <a:rPr/>
              <a:t>positively</a:t>
            </a:r>
            <a:r>
              <a:rPr/>
              <a:t> </a:t>
            </a:r>
            <a:r>
              <a:rPr/>
              <a:t>correlated.</a:t>
            </a:r>
            <a:r>
              <a:rPr/>
              <a:t> </a:t>
            </a:r>
            <a:r>
              <a:rPr/>
              <a:t>This</a:t>
            </a:r>
            <a:r>
              <a:rPr/>
              <a:t> </a:t>
            </a:r>
            <a:r>
              <a:rPr/>
              <a:t>correlation</a:t>
            </a:r>
            <a:r>
              <a:rPr/>
              <a:t> </a:t>
            </a:r>
            <a:r>
              <a:rPr/>
              <a:t>increases</a:t>
            </a:r>
            <a:r>
              <a:rPr/>
              <a:t> </a:t>
            </a:r>
            <a:r>
              <a:rPr/>
              <a:t>your</a:t>
            </a:r>
            <a:r>
              <a:rPr/>
              <a:t> </a:t>
            </a:r>
            <a:r>
              <a:rPr/>
              <a:t>standard</a:t>
            </a:r>
            <a:r>
              <a:rPr/>
              <a:t> </a:t>
            </a:r>
            <a:r>
              <a:rPr/>
              <a:t>error,</a:t>
            </a:r>
            <a:r>
              <a:rPr/>
              <a:t> </a:t>
            </a:r>
            <a:r>
              <a:rPr/>
              <a:t>sometime</a:t>
            </a:r>
            <a:r>
              <a:rPr/>
              <a:t> </a:t>
            </a:r>
            <a:r>
              <a:rPr/>
              <a:t>substantially.</a:t>
            </a:r>
          </a:p>
          <a:p>
            <a:pPr lvl="0" marL="0" indent="0">
              <a:buNone/>
            </a:pPr>
          </a:p>
          <a:p>
            <a:pPr lvl="0" marL="0" indent="0">
              <a:buNone/>
            </a:pPr>
            <a:r>
              <a:rPr/>
              <a:t>The</a:t>
            </a:r>
            <a:r>
              <a:rPr/>
              <a:t> </a:t>
            </a:r>
            <a:r>
              <a:rPr/>
              <a:t>reason</a:t>
            </a:r>
            <a:r>
              <a:rPr/>
              <a:t> </a:t>
            </a:r>
            <a:r>
              <a:rPr/>
              <a:t>you</a:t>
            </a:r>
            <a:r>
              <a:rPr/>
              <a:t> </a:t>
            </a:r>
            <a:r>
              <a:rPr/>
              <a:t>pick</a:t>
            </a:r>
            <a:r>
              <a:rPr/>
              <a:t> </a:t>
            </a:r>
            <a:r>
              <a:rPr/>
              <a:t>a</a:t>
            </a:r>
            <a:r>
              <a:rPr/>
              <a:t> </a:t>
            </a:r>
            <a:r>
              <a:rPr/>
              <a:t>cluster</a:t>
            </a:r>
            <a:r>
              <a:rPr/>
              <a:t> </a:t>
            </a:r>
            <a:r>
              <a:rPr/>
              <a:t>sample</a:t>
            </a:r>
            <a:r>
              <a:rPr/>
              <a:t> </a:t>
            </a:r>
            <a:r>
              <a:rPr/>
              <a:t>is</a:t>
            </a:r>
            <a:r>
              <a:rPr/>
              <a:t> </a:t>
            </a:r>
            <a:r>
              <a:rPr/>
              <a:t>that</a:t>
            </a:r>
            <a:r>
              <a:rPr/>
              <a:t> </a:t>
            </a:r>
            <a:r>
              <a:rPr/>
              <a:t>it</a:t>
            </a:r>
            <a:r>
              <a:rPr/>
              <a:t> </a:t>
            </a:r>
            <a:r>
              <a:rPr/>
              <a:t>save</a:t>
            </a:r>
            <a:r>
              <a:rPr/>
              <a:t> </a:t>
            </a:r>
            <a:r>
              <a:rPr/>
              <a:t>a</a:t>
            </a:r>
            <a:r>
              <a:rPr/>
              <a:t> </a:t>
            </a:r>
            <a:r>
              <a:rPr/>
              <a:t>lot</a:t>
            </a:r>
            <a:r>
              <a:rPr/>
              <a:t> </a:t>
            </a:r>
            <a:r>
              <a:rPr/>
              <a:t>of</a:t>
            </a:r>
            <a:r>
              <a:rPr/>
              <a:t> </a:t>
            </a:r>
            <a:r>
              <a:rPr/>
              <a:t>time.</a:t>
            </a:r>
            <a:r>
              <a:rPr/>
              <a:t> </a:t>
            </a:r>
            <a:r>
              <a:rPr/>
              <a:t>If</a:t>
            </a:r>
            <a:r>
              <a:rPr/>
              <a:t> </a:t>
            </a:r>
            <a:r>
              <a:rPr/>
              <a:t>you</a:t>
            </a:r>
            <a:r>
              <a:rPr/>
              <a:t> </a:t>
            </a:r>
            <a:r>
              <a:rPr/>
              <a:t>had</a:t>
            </a:r>
            <a:r>
              <a:rPr/>
              <a:t> </a:t>
            </a:r>
            <a:r>
              <a:rPr/>
              <a:t>to</a:t>
            </a:r>
            <a:r>
              <a:rPr/>
              <a:t> </a:t>
            </a:r>
            <a:r>
              <a:rPr/>
              <a:t>visit</a:t>
            </a:r>
            <a:r>
              <a:rPr/>
              <a:t> </a:t>
            </a:r>
            <a:r>
              <a:rPr/>
              <a:t>every</a:t>
            </a:r>
            <a:r>
              <a:rPr/>
              <a:t> </a:t>
            </a:r>
            <a:r>
              <a:rPr/>
              <a:t>single</a:t>
            </a:r>
            <a:r>
              <a:rPr/>
              <a:t> </a:t>
            </a:r>
            <a:r>
              <a:rPr/>
              <a:t>hospital</a:t>
            </a:r>
            <a:r>
              <a:rPr/>
              <a:t> </a:t>
            </a:r>
            <a:r>
              <a:rPr/>
              <a:t>in</a:t>
            </a:r>
            <a:r>
              <a:rPr/>
              <a:t> </a:t>
            </a:r>
            <a:r>
              <a:rPr/>
              <a:t>the</a:t>
            </a:r>
            <a:r>
              <a:rPr/>
              <a:t> </a:t>
            </a:r>
            <a:r>
              <a:rPr/>
              <a:t>United</a:t>
            </a:r>
            <a:r>
              <a:rPr/>
              <a:t> </a:t>
            </a:r>
            <a:r>
              <a:rPr/>
              <a:t>States</a:t>
            </a:r>
            <a:r>
              <a:rPr/>
              <a:t> </a:t>
            </a:r>
            <a:r>
              <a:rPr/>
              <a:t>to</a:t>
            </a:r>
            <a:r>
              <a:rPr/>
              <a:t> </a:t>
            </a:r>
            <a:r>
              <a:rPr/>
              <a:t>get</a:t>
            </a:r>
            <a:r>
              <a:rPr/>
              <a:t> </a:t>
            </a:r>
            <a:r>
              <a:rPr/>
              <a:t>a</a:t>
            </a:r>
            <a:r>
              <a:rPr/>
              <a:t> </a:t>
            </a:r>
            <a:r>
              <a:rPr/>
              <a:t>simple</a:t>
            </a:r>
            <a:r>
              <a:rPr/>
              <a:t> </a:t>
            </a:r>
            <a:r>
              <a:rPr/>
              <a:t>random</a:t>
            </a:r>
            <a:r>
              <a:rPr/>
              <a:t> </a:t>
            </a:r>
            <a:r>
              <a:rPr/>
              <a:t>sample</a:t>
            </a:r>
            <a:r>
              <a:rPr/>
              <a:t> </a:t>
            </a:r>
            <a:r>
              <a:rPr/>
              <a:t>or</a:t>
            </a:r>
            <a:r>
              <a:rPr/>
              <a:t> </a:t>
            </a:r>
            <a:r>
              <a:rPr/>
              <a:t>a</a:t>
            </a:r>
            <a:r>
              <a:rPr/>
              <a:t> </a:t>
            </a:r>
            <a:r>
              <a:rPr/>
              <a:t>stratified</a:t>
            </a:r>
            <a:r>
              <a:rPr/>
              <a:t> </a:t>
            </a:r>
            <a:r>
              <a:rPr/>
              <a:t>random</a:t>
            </a:r>
            <a:r>
              <a:rPr/>
              <a:t> </a:t>
            </a:r>
            <a:r>
              <a:rPr/>
              <a:t>sample,</a:t>
            </a:r>
            <a:r>
              <a:rPr/>
              <a:t> </a:t>
            </a:r>
            <a:r>
              <a:rPr/>
              <a:t>you</a:t>
            </a:r>
            <a:r>
              <a:rPr/>
              <a:t> </a:t>
            </a:r>
            <a:r>
              <a:rPr/>
              <a:t>would</a:t>
            </a:r>
            <a:r>
              <a:rPr/>
              <a:t> </a:t>
            </a:r>
            <a:r>
              <a:rPr/>
              <a:t>die</a:t>
            </a:r>
            <a:r>
              <a:rPr/>
              <a:t> </a:t>
            </a:r>
            <a:r>
              <a:rPr/>
              <a:t>of</a:t>
            </a:r>
            <a:r>
              <a:rPr/>
              <a:t> </a:t>
            </a:r>
            <a:r>
              <a:rPr/>
              <a:t>exhaustion.</a:t>
            </a:r>
          </a:p>
          <a:p>
            <a:pPr lvl="0" marL="0" indent="0">
              <a:buNone/>
            </a:pPr>
          </a:p>
          <a:p>
            <a:pPr lvl="0" marL="0" indent="0">
              <a:buNone/>
            </a:pPr>
            <a:r>
              <a:rPr/>
              <a:t>Instead,</a:t>
            </a:r>
            <a:r>
              <a:rPr/>
              <a:t> </a:t>
            </a:r>
            <a:r>
              <a:rPr/>
              <a:t>select</a:t>
            </a:r>
            <a:r>
              <a:rPr/>
              <a:t> </a:t>
            </a:r>
            <a:r>
              <a:rPr/>
              <a:t>a</a:t>
            </a:r>
            <a:r>
              <a:rPr/>
              <a:t> </a:t>
            </a:r>
            <a:r>
              <a:rPr/>
              <a:t>small</a:t>
            </a:r>
            <a:r>
              <a:rPr/>
              <a:t> </a:t>
            </a:r>
            <a:r>
              <a:rPr/>
              <a:t>number</a:t>
            </a:r>
            <a:r>
              <a:rPr/>
              <a:t> </a:t>
            </a:r>
            <a:r>
              <a:rPr/>
              <a:t>of</a:t>
            </a:r>
            <a:r>
              <a:rPr/>
              <a:t> </a:t>
            </a:r>
            <a:r>
              <a:rPr/>
              <a:t>hospitals</a:t>
            </a:r>
            <a:r>
              <a:rPr/>
              <a:t> </a:t>
            </a:r>
            <a:r>
              <a:rPr/>
              <a:t>that</a:t>
            </a:r>
            <a:r>
              <a:rPr/>
              <a:t> </a:t>
            </a:r>
            <a:r>
              <a:rPr/>
              <a:t>are</a:t>
            </a:r>
            <a:r>
              <a:rPr/>
              <a:t> </a:t>
            </a:r>
            <a:r>
              <a:rPr/>
              <a:t>representative</a:t>
            </a:r>
            <a:r>
              <a:rPr/>
              <a:t> </a:t>
            </a:r>
            <a:r>
              <a:rPr/>
              <a:t>of</a:t>
            </a:r>
            <a:r>
              <a:rPr/>
              <a:t> </a:t>
            </a:r>
            <a:r>
              <a:rPr/>
              <a:t>all</a:t>
            </a:r>
            <a:r>
              <a:rPr/>
              <a:t> </a:t>
            </a:r>
            <a:r>
              <a:rPr/>
              <a:t>hospitals</a:t>
            </a:r>
            <a:r>
              <a:rPr/>
              <a:t> </a:t>
            </a:r>
            <a:r>
              <a:rPr/>
              <a:t>in</a:t>
            </a:r>
            <a:r>
              <a:rPr/>
              <a:t> </a:t>
            </a:r>
            <a:r>
              <a:rPr/>
              <a:t>the</a:t>
            </a:r>
            <a:r>
              <a:rPr/>
              <a:t> </a:t>
            </a:r>
            <a:r>
              <a:rPr/>
              <a:t>U.S.</a:t>
            </a:r>
            <a:r>
              <a:rPr/>
              <a:t> </a:t>
            </a:r>
            <a:r>
              <a:rPr/>
              <a:t>and</a:t>
            </a:r>
            <a:r>
              <a:rPr/>
              <a:t> </a:t>
            </a:r>
            <a:r>
              <a:rPr/>
              <a:t>then</a:t>
            </a:r>
            <a:r>
              <a:rPr/>
              <a:t> </a:t>
            </a:r>
            <a:r>
              <a:rPr/>
              <a:t>travel</a:t>
            </a:r>
            <a:r>
              <a:rPr/>
              <a:t> </a:t>
            </a:r>
            <a:r>
              <a:rPr/>
              <a:t>only</a:t>
            </a:r>
            <a:r>
              <a:rPr/>
              <a:t> </a:t>
            </a:r>
            <a:r>
              <a:rPr/>
              <a:t>to</a:t>
            </a:r>
            <a:r>
              <a:rPr/>
              <a:t> </a:t>
            </a:r>
            <a:r>
              <a:rPr/>
              <a:t>those</a:t>
            </a:r>
            <a:r>
              <a:rPr/>
              <a:t> </a:t>
            </a:r>
            <a:r>
              <a:rPr/>
              <a:t>locations.</a:t>
            </a:r>
          </a:p>
          <a:p>
            <a:pPr lvl="0" marL="0" indent="0">
              <a:buNone/>
            </a:pPr>
          </a:p>
          <a:p>
            <a:pPr lvl="0" marL="0" indent="0">
              <a:buNone/>
            </a:pPr>
            <a:r>
              <a:rPr/>
              <a:t>There</a:t>
            </a:r>
            <a:r>
              <a:rPr/>
              <a:t> </a:t>
            </a:r>
            <a:r>
              <a:rPr/>
              <a:t>are</a:t>
            </a:r>
            <a:r>
              <a:rPr/>
              <a:t> </a:t>
            </a:r>
            <a:r>
              <a:rPr/>
              <a:t>variations</a:t>
            </a:r>
            <a:r>
              <a:rPr/>
              <a:t> </a:t>
            </a:r>
            <a:r>
              <a:rPr/>
              <a:t>on</a:t>
            </a:r>
            <a:r>
              <a:rPr/>
              <a:t> </a:t>
            </a:r>
            <a:r>
              <a:rPr/>
              <a:t>cluster</a:t>
            </a:r>
            <a:r>
              <a:rPr/>
              <a:t> </a:t>
            </a:r>
            <a:r>
              <a:rPr/>
              <a:t>sampling</a:t>
            </a:r>
            <a:r>
              <a:rPr/>
              <a:t> </a:t>
            </a:r>
            <a:r>
              <a:rPr/>
              <a:t>where</a:t>
            </a:r>
            <a:r>
              <a:rPr/>
              <a:t> </a:t>
            </a:r>
            <a:r>
              <a:rPr/>
              <a:t>you</a:t>
            </a:r>
            <a:r>
              <a:rPr/>
              <a:t> </a:t>
            </a:r>
            <a:r>
              <a:rPr/>
              <a:t>have</a:t>
            </a:r>
            <a:r>
              <a:rPr/>
              <a:t> </a:t>
            </a:r>
            <a:r>
              <a:rPr/>
              <a:t>a</a:t>
            </a:r>
            <a:r>
              <a:rPr/>
              <a:t> </a:t>
            </a:r>
            <a:r>
              <a:rPr/>
              <a:t>second</a:t>
            </a:r>
            <a:r>
              <a:rPr/>
              <a:t> </a:t>
            </a:r>
            <a:r>
              <a:rPr/>
              <a:t>layer</a:t>
            </a:r>
            <a:r>
              <a:rPr/>
              <a:t> </a:t>
            </a:r>
            <a:r>
              <a:rPr/>
              <a:t>of</a:t>
            </a:r>
            <a:r>
              <a:rPr/>
              <a:t> </a:t>
            </a:r>
            <a:r>
              <a:rPr/>
              <a:t>clusters</a:t>
            </a:r>
            <a:r>
              <a:rPr/>
              <a:t> </a:t>
            </a:r>
            <a:r>
              <a:rPr/>
              <a:t>beneath</a:t>
            </a:r>
            <a:r>
              <a:rPr/>
              <a:t> </a:t>
            </a:r>
            <a:r>
              <a:rPr/>
              <a:t>the</a:t>
            </a:r>
            <a:r>
              <a:rPr/>
              <a:t> </a:t>
            </a:r>
            <a:r>
              <a:rPr/>
              <a:t>first</a:t>
            </a:r>
            <a:r>
              <a:rPr/>
              <a:t> </a:t>
            </a:r>
            <a:r>
              <a:rPr/>
              <a:t>layer.</a:t>
            </a:r>
            <a:r>
              <a:rPr/>
              <a:t> </a:t>
            </a:r>
            <a:r>
              <a:rPr/>
              <a:t>So</a:t>
            </a:r>
            <a:r>
              <a:rPr/>
              <a:t> </a:t>
            </a:r>
            <a:r>
              <a:rPr/>
              <a:t>you</a:t>
            </a:r>
            <a:r>
              <a:rPr/>
              <a:t> </a:t>
            </a:r>
            <a:r>
              <a:rPr/>
              <a:t>might</a:t>
            </a:r>
            <a:r>
              <a:rPr/>
              <a:t> </a:t>
            </a:r>
            <a:r>
              <a:rPr/>
              <a:t>randomly</a:t>
            </a:r>
            <a:r>
              <a:rPr/>
              <a:t> </a:t>
            </a:r>
            <a:r>
              <a:rPr/>
              <a:t>select</a:t>
            </a:r>
            <a:r>
              <a:rPr/>
              <a:t> </a:t>
            </a:r>
            <a:r>
              <a:rPr/>
              <a:t>50</a:t>
            </a:r>
            <a:r>
              <a:rPr/>
              <a:t> </a:t>
            </a:r>
            <a:r>
              <a:rPr/>
              <a:t>school</a:t>
            </a:r>
            <a:r>
              <a:rPr/>
              <a:t> </a:t>
            </a:r>
            <a:r>
              <a:rPr/>
              <a:t>districts</a:t>
            </a:r>
            <a:r>
              <a:rPr/>
              <a:t> </a:t>
            </a:r>
            <a:r>
              <a:rPr/>
              <a:t>in</a:t>
            </a:r>
            <a:r>
              <a:rPr/>
              <a:t> </a:t>
            </a:r>
            <a:r>
              <a:rPr/>
              <a:t>the</a:t>
            </a:r>
            <a:r>
              <a:rPr/>
              <a:t> </a:t>
            </a:r>
            <a:r>
              <a:rPr/>
              <a:t>United</a:t>
            </a:r>
            <a:r>
              <a:rPr/>
              <a:t> </a:t>
            </a:r>
            <a:r>
              <a:rPr/>
              <a:t>States</a:t>
            </a:r>
            <a:r>
              <a:rPr/>
              <a:t> </a:t>
            </a:r>
            <a:r>
              <a:rPr/>
              <a:t>and</a:t>
            </a:r>
            <a:r>
              <a:rPr/>
              <a:t> </a:t>
            </a:r>
            <a:r>
              <a:rPr/>
              <a:t>then</a:t>
            </a:r>
            <a:r>
              <a:rPr/>
              <a:t> </a:t>
            </a:r>
            <a:r>
              <a:rPr/>
              <a:t>randomly</a:t>
            </a:r>
            <a:r>
              <a:rPr/>
              <a:t> </a:t>
            </a:r>
            <a:r>
              <a:rPr/>
              <a:t>select</a:t>
            </a:r>
            <a:r>
              <a:rPr/>
              <a:t> </a:t>
            </a:r>
            <a:r>
              <a:rPr/>
              <a:t>5</a:t>
            </a:r>
            <a:r>
              <a:rPr/>
              <a:t> </a:t>
            </a:r>
            <a:r>
              <a:rPr/>
              <a:t>elementary</a:t>
            </a:r>
            <a:r>
              <a:rPr/>
              <a:t> </a:t>
            </a:r>
            <a:r>
              <a:rPr/>
              <a:t>schools</a:t>
            </a:r>
            <a:r>
              <a:rPr/>
              <a:t> </a:t>
            </a:r>
            <a:r>
              <a:rPr/>
              <a:t>within</a:t>
            </a:r>
            <a:r>
              <a:rPr/>
              <a:t> </a:t>
            </a:r>
            <a:r>
              <a:rPr/>
              <a:t>each</a:t>
            </a:r>
            <a:r>
              <a:rPr/>
              <a:t> </a:t>
            </a:r>
            <a:r>
              <a:rPr/>
              <a:t>district</a:t>
            </a:r>
            <a:r>
              <a:rPr/>
              <a:t> </a:t>
            </a:r>
            <a:r>
              <a:rPr/>
              <a:t>for</a:t>
            </a:r>
            <a:r>
              <a:rPr/>
              <a:t> </a:t>
            </a:r>
            <a:r>
              <a:rPr/>
              <a:t>further</a:t>
            </a:r>
            <a:r>
              <a:rPr/>
              <a:t> </a:t>
            </a:r>
            <a:r>
              <a:rPr/>
              <a:t>sampling.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random01.xlsx</a:t>
            </a:r>
            <a:r>
              <a:rPr/>
              <a:t> </a:t>
            </a:r>
            <a:r>
              <a:rPr/>
              <a:t>from</a:t>
            </a:r>
            <a:r>
              <a:rPr/>
              <a:t> </a:t>
            </a:r>
            <a:r>
              <a:rPr/>
              <a:t>the</a:t>
            </a:r>
            <a:r>
              <a:rPr/>
              <a:t> </a:t>
            </a:r>
            <a:r>
              <a:rPr/>
              <a:t>Canvas</a:t>
            </a:r>
            <a:r>
              <a:rPr/>
              <a:t> </a:t>
            </a:r>
            <a:r>
              <a:rPr/>
              <a:t>website.</a:t>
            </a:r>
          </a:p>
          <a:p>
            <a:pPr lvl="0" marL="0" indent="0">
              <a:buNone/>
            </a:pPr>
          </a:p>
          <a:p>
            <a:pPr lvl="0" marL="0" indent="0">
              <a:buNone/>
            </a:pP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random02.xlsx</a:t>
            </a:r>
            <a:r>
              <a:rPr/>
              <a:t> </a:t>
            </a:r>
            <a:r>
              <a:rPr/>
              <a:t>from</a:t>
            </a:r>
            <a:r>
              <a:rPr/>
              <a:t> </a:t>
            </a:r>
            <a:r>
              <a:rPr/>
              <a:t>the</a:t>
            </a:r>
            <a:r>
              <a:rPr/>
              <a:t> </a:t>
            </a:r>
            <a:r>
              <a:rPr/>
              <a:t>Canvas</a:t>
            </a:r>
            <a:r>
              <a:rPr/>
              <a:t> </a:t>
            </a:r>
            <a:r>
              <a:rPr/>
              <a:t>website.</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another</a:t>
            </a:r>
            <a:r>
              <a:rPr/>
              <a:t> </a:t>
            </a:r>
            <a:r>
              <a:rPr/>
              <a:t>break.</a:t>
            </a:r>
            <a:r>
              <a:rPr/>
              <a:t> </a:t>
            </a:r>
            <a:r>
              <a:rPr/>
              <a:t>We’ve</a:t>
            </a:r>
            <a:r>
              <a:rPr/>
              <a:t> </a:t>
            </a:r>
            <a:r>
              <a:rPr/>
              <a:t>talked</a:t>
            </a:r>
            <a:r>
              <a:rPr/>
              <a:t> </a:t>
            </a:r>
            <a:r>
              <a:rPr/>
              <a:t>about</a:t>
            </a:r>
            <a:r>
              <a:rPr/>
              <a:t> </a:t>
            </a:r>
            <a:r>
              <a:rPr/>
              <a:t>some</a:t>
            </a:r>
            <a:r>
              <a:rPr/>
              <a:t> </a:t>
            </a:r>
            <a:r>
              <a:rPr/>
              <a:t>different</a:t>
            </a:r>
            <a:r>
              <a:rPr/>
              <a:t> </a:t>
            </a:r>
            <a:r>
              <a:rPr/>
              <a:t>types</a:t>
            </a:r>
            <a:r>
              <a:rPr/>
              <a:t> </a:t>
            </a:r>
            <a:r>
              <a:rPr/>
              <a:t>of</a:t>
            </a:r>
            <a:r>
              <a:rPr/>
              <a:t> </a:t>
            </a:r>
            <a:r>
              <a:rPr/>
              <a:t>probability</a:t>
            </a:r>
            <a:r>
              <a:rPr/>
              <a:t> </a:t>
            </a:r>
            <a:r>
              <a:rPr/>
              <a:t>samples:</a:t>
            </a:r>
            <a:r>
              <a:rPr/>
              <a:t> </a:t>
            </a:r>
            <a:r>
              <a:rPr/>
              <a:t>simple,</a:t>
            </a:r>
            <a:r>
              <a:rPr/>
              <a:t> </a:t>
            </a:r>
            <a:r>
              <a:rPr/>
              <a:t>systematic,</a:t>
            </a:r>
            <a:r>
              <a:rPr/>
              <a:t> </a:t>
            </a:r>
            <a:r>
              <a:rPr/>
              <a:t>stratified,</a:t>
            </a:r>
            <a:r>
              <a:rPr/>
              <a:t> </a:t>
            </a:r>
            <a:r>
              <a:rPr/>
              <a:t>and</a:t>
            </a:r>
            <a:r>
              <a:rPr/>
              <a:t> </a:t>
            </a:r>
            <a:r>
              <a:rPr/>
              <a:t>cluster.</a:t>
            </a:r>
            <a:r>
              <a:rPr/>
              <a:t> </a:t>
            </a:r>
            <a:r>
              <a:rPr/>
              <a:t>We’ll</a:t>
            </a:r>
            <a:r>
              <a:rPr/>
              <a:t> </a:t>
            </a:r>
            <a:r>
              <a:rPr/>
              <a:t>tackle</a:t>
            </a:r>
            <a:r>
              <a:rPr/>
              <a:t> </a:t>
            </a:r>
            <a:r>
              <a:rPr/>
              <a:t>non-probability</a:t>
            </a:r>
            <a:r>
              <a:rPr/>
              <a:t> </a:t>
            </a:r>
            <a:r>
              <a:rPr/>
              <a:t>samples</a:t>
            </a:r>
            <a:r>
              <a:rPr/>
              <a:t> </a:t>
            </a:r>
            <a:r>
              <a:rPr/>
              <a:t>next.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a:p>
            <a:pPr lvl="0" marL="0" indent="0">
              <a:buNone/>
            </a:pPr>
          </a:p>
          <a:p>
            <a:pPr lvl="0" marL="0" indent="0">
              <a:buNone/>
            </a:pPr>
            <a:r>
              <a:rPr/>
              <a:t>Snowball</a:t>
            </a:r>
            <a:r>
              <a:rPr/>
              <a:t> </a:t>
            </a:r>
            <a:r>
              <a:rPr/>
              <a:t>sampling</a:t>
            </a:r>
            <a:r>
              <a:rPr/>
              <a:t> </a:t>
            </a:r>
            <a:r>
              <a:rPr/>
              <a:t>is</a:t>
            </a:r>
            <a:r>
              <a:rPr/>
              <a:t> </a:t>
            </a:r>
            <a:r>
              <a:rPr/>
              <a:t>an</a:t>
            </a:r>
            <a:r>
              <a:rPr/>
              <a:t> </a:t>
            </a:r>
            <a:r>
              <a:rPr/>
              <a:t>attempt</a:t>
            </a:r>
            <a:r>
              <a:rPr/>
              <a:t> </a:t>
            </a:r>
            <a:r>
              <a:rPr/>
              <a:t>to</a:t>
            </a:r>
            <a:r>
              <a:rPr/>
              <a:t> </a:t>
            </a:r>
            <a:r>
              <a:rPr/>
              <a:t>get</a:t>
            </a:r>
            <a:r>
              <a:rPr/>
              <a:t> </a:t>
            </a:r>
            <a:r>
              <a:rPr/>
              <a:t>a</a:t>
            </a:r>
            <a:r>
              <a:rPr/>
              <a:t> </a:t>
            </a:r>
            <a:r>
              <a:rPr/>
              <a:t>decent</a:t>
            </a:r>
            <a:r>
              <a:rPr/>
              <a:t> </a:t>
            </a:r>
            <a:r>
              <a:rPr/>
              <a:t>number</a:t>
            </a:r>
            <a:r>
              <a:rPr/>
              <a:t> </a:t>
            </a:r>
            <a:r>
              <a:rPr/>
              <a:t>of</a:t>
            </a:r>
            <a:r>
              <a:rPr/>
              <a:t> </a:t>
            </a:r>
            <a:r>
              <a:rPr/>
              <a:t>patients</a:t>
            </a:r>
            <a:r>
              <a:rPr/>
              <a:t> </a:t>
            </a:r>
            <a:r>
              <a:rPr/>
              <a:t>in</a:t>
            </a:r>
            <a:r>
              <a:rPr/>
              <a:t> </a:t>
            </a:r>
            <a:r>
              <a:rPr/>
              <a:t>a</a:t>
            </a:r>
            <a:r>
              <a:rPr/>
              <a:t> </a:t>
            </a:r>
            <a:r>
              <a:rPr/>
              <a:t>population</a:t>
            </a:r>
            <a:r>
              <a:rPr/>
              <a:t> </a:t>
            </a:r>
            <a:r>
              <a:rPr/>
              <a:t>that</a:t>
            </a:r>
            <a:r>
              <a:rPr/>
              <a:t> </a:t>
            </a:r>
            <a:r>
              <a:rPr/>
              <a:t>is</a:t>
            </a:r>
            <a:r>
              <a:rPr/>
              <a:t> </a:t>
            </a:r>
            <a:r>
              <a:rPr/>
              <a:t>hard</a:t>
            </a:r>
            <a:r>
              <a:rPr/>
              <a:t> </a:t>
            </a:r>
            <a:r>
              <a:rPr/>
              <a:t>to</a:t>
            </a:r>
            <a:r>
              <a:rPr/>
              <a:t> </a:t>
            </a:r>
            <a:r>
              <a:rPr/>
              <a:t>sample</a:t>
            </a:r>
            <a:r>
              <a:rPr/>
              <a:t> </a:t>
            </a:r>
            <a:r>
              <a:rPr/>
              <a:t>from</a:t>
            </a:r>
            <a:r>
              <a:rPr/>
              <a:t> </a:t>
            </a:r>
            <a:r>
              <a:rPr/>
              <a:t>in</a:t>
            </a:r>
            <a:r>
              <a:rPr/>
              <a:t> </a:t>
            </a:r>
            <a:r>
              <a:rPr/>
              <a:t>the</a:t>
            </a:r>
            <a:r>
              <a:rPr/>
              <a:t> </a:t>
            </a:r>
            <a:r>
              <a:rPr/>
              <a:t>more</a:t>
            </a:r>
            <a:r>
              <a:rPr/>
              <a:t> </a:t>
            </a:r>
            <a:r>
              <a:rPr/>
              <a:t>traditional</a:t>
            </a:r>
            <a:r>
              <a:rPr/>
              <a:t> </a:t>
            </a:r>
            <a:r>
              <a:rPr/>
              <a:t>approaches.</a:t>
            </a:r>
            <a:r>
              <a:rPr/>
              <a:t> </a:t>
            </a:r>
            <a:r>
              <a:rPr/>
              <a:t>You</a:t>
            </a:r>
            <a:r>
              <a:rPr/>
              <a:t> </a:t>
            </a:r>
            <a:r>
              <a:rPr/>
              <a:t>ask</a:t>
            </a:r>
            <a:r>
              <a:rPr/>
              <a:t> </a:t>
            </a:r>
            <a:r>
              <a:rPr/>
              <a:t>the</a:t>
            </a:r>
            <a:r>
              <a:rPr/>
              <a:t> </a:t>
            </a:r>
            <a:r>
              <a:rPr/>
              <a:t>first</a:t>
            </a:r>
            <a:r>
              <a:rPr/>
              <a:t> </a:t>
            </a:r>
            <a:r>
              <a:rPr/>
              <a:t>few</a:t>
            </a:r>
            <a:r>
              <a:rPr/>
              <a:t> </a:t>
            </a:r>
            <a:r>
              <a:rPr/>
              <a:t>patients</a:t>
            </a:r>
            <a:r>
              <a:rPr/>
              <a:t> </a:t>
            </a:r>
            <a:r>
              <a:rPr/>
              <a:t>in</a:t>
            </a:r>
            <a:r>
              <a:rPr/>
              <a:t> </a:t>
            </a:r>
            <a:r>
              <a:rPr/>
              <a:t>your</a:t>
            </a:r>
            <a:r>
              <a:rPr/>
              <a:t> </a:t>
            </a:r>
            <a:r>
              <a:rPr/>
              <a:t>sample</a:t>
            </a:r>
            <a:r>
              <a:rPr/>
              <a:t> </a:t>
            </a:r>
            <a:r>
              <a:rPr/>
              <a:t>to</a:t>
            </a:r>
            <a:r>
              <a:rPr/>
              <a:t> </a:t>
            </a:r>
            <a:r>
              <a:rPr/>
              <a:t>recommend</a:t>
            </a:r>
            <a:r>
              <a:rPr/>
              <a:t> </a:t>
            </a:r>
            <a:r>
              <a:rPr/>
              <a:t>others.</a:t>
            </a:r>
            <a:r>
              <a:rPr/>
              <a:t> </a:t>
            </a:r>
            <a:r>
              <a:rPr/>
              <a:t>Then</a:t>
            </a:r>
            <a:r>
              <a:rPr/>
              <a:t> </a:t>
            </a:r>
            <a:r>
              <a:rPr/>
              <a:t>you</a:t>
            </a:r>
            <a:r>
              <a:rPr/>
              <a:t> </a:t>
            </a:r>
            <a:r>
              <a:rPr/>
              <a:t>get</a:t>
            </a:r>
            <a:r>
              <a:rPr/>
              <a:t> </a:t>
            </a:r>
            <a:r>
              <a:rPr/>
              <a:t>recommendations</a:t>
            </a:r>
            <a:r>
              <a:rPr/>
              <a:t> </a:t>
            </a:r>
            <a:r>
              <a:rPr/>
              <a:t>from</a:t>
            </a:r>
            <a:r>
              <a:rPr/>
              <a:t> </a:t>
            </a:r>
            <a:r>
              <a:rPr/>
              <a:t>these</a:t>
            </a:r>
            <a:r>
              <a:rPr/>
              <a:t> </a:t>
            </a:r>
            <a:r>
              <a:rPr/>
              <a:t>people.</a:t>
            </a:r>
            <a:r>
              <a:rPr/>
              <a:t> </a:t>
            </a:r>
            <a:r>
              <a:rPr/>
              <a:t>And</a:t>
            </a:r>
            <a:r>
              <a:rPr/>
              <a:t> </a:t>
            </a:r>
            <a:r>
              <a:rPr/>
              <a:t>so</a:t>
            </a:r>
            <a:r>
              <a:rPr/>
              <a:t> </a:t>
            </a:r>
            <a:r>
              <a:rPr/>
              <a:t>forth.</a:t>
            </a:r>
            <a:r>
              <a:rPr/>
              <a:t> </a:t>
            </a:r>
            <a:r>
              <a:rPr/>
              <a:t>This</a:t>
            </a:r>
            <a:r>
              <a:rPr/>
              <a:t> </a:t>
            </a:r>
            <a:r>
              <a:rPr/>
              <a:t>sampling</a:t>
            </a:r>
            <a:r>
              <a:rPr/>
              <a:t> </a:t>
            </a:r>
            <a:r>
              <a:rPr/>
              <a:t>technology</a:t>
            </a:r>
            <a:r>
              <a:rPr/>
              <a:t> </a:t>
            </a:r>
            <a:r>
              <a:rPr/>
              <a:t>got</a:t>
            </a:r>
            <a:r>
              <a:rPr/>
              <a:t> </a:t>
            </a:r>
            <a:r>
              <a:rPr/>
              <a:t>its</a:t>
            </a:r>
            <a:r>
              <a:rPr/>
              <a:t> </a:t>
            </a:r>
            <a:r>
              <a:rPr/>
              <a:t>name</a:t>
            </a:r>
            <a:r>
              <a:rPr/>
              <a:t> </a:t>
            </a:r>
            <a:r>
              <a:rPr/>
              <a:t>from</a:t>
            </a:r>
            <a:r>
              <a:rPr/>
              <a:t> </a:t>
            </a:r>
            <a:r>
              <a:rPr/>
              <a:t>the</a:t>
            </a:r>
            <a:r>
              <a:rPr/>
              <a:t> </a:t>
            </a:r>
            <a:r>
              <a:rPr/>
              <a:t>analogy</a:t>
            </a:r>
            <a:r>
              <a:rPr/>
              <a:t> </a:t>
            </a:r>
            <a:r>
              <a:rPr/>
              <a:t>of</a:t>
            </a:r>
            <a:r>
              <a:rPr/>
              <a:t> </a:t>
            </a:r>
            <a:r>
              <a:rPr/>
              <a:t>a</a:t>
            </a:r>
            <a:r>
              <a:rPr/>
              <a:t> </a:t>
            </a:r>
            <a:r>
              <a:rPr/>
              <a:t>snowball</a:t>
            </a:r>
            <a:r>
              <a:rPr/>
              <a:t> </a:t>
            </a:r>
            <a:r>
              <a:rPr/>
              <a:t>rolling</a:t>
            </a:r>
            <a:r>
              <a:rPr/>
              <a:t> </a:t>
            </a:r>
            <a:r>
              <a:rPr/>
              <a:t>downhil</a:t>
            </a:r>
            <a:r>
              <a:rPr/>
              <a:t> </a:t>
            </a:r>
            <a:r>
              <a:rPr/>
              <a:t>and</a:t>
            </a:r>
            <a:r>
              <a:rPr/>
              <a:t> </a:t>
            </a:r>
            <a:r>
              <a:rPr/>
              <a:t>getting</a:t>
            </a:r>
            <a:r>
              <a:rPr/>
              <a:t> </a:t>
            </a:r>
            <a:r>
              <a:rPr/>
              <a:t>bigger</a:t>
            </a:r>
            <a:r>
              <a:rPr/>
              <a:t> </a:t>
            </a:r>
            <a:r>
              <a:rPr/>
              <a:t>and</a:t>
            </a:r>
            <a:r>
              <a:rPr/>
              <a:t> </a:t>
            </a:r>
            <a:r>
              <a:rPr/>
              <a:t>bigger.</a:t>
            </a:r>
          </a:p>
          <a:p>
            <a:pPr lvl="0" marL="0" indent="0">
              <a:buNone/>
            </a:pPr>
          </a:p>
          <a:p>
            <a:pPr lvl="0" marL="0" indent="0">
              <a:buNone/>
            </a:pPr>
            <a:r>
              <a:rPr/>
              <a:t>Snowball</a:t>
            </a:r>
            <a:r>
              <a:rPr/>
              <a:t> </a:t>
            </a:r>
            <a:r>
              <a:rPr/>
              <a:t>sampling</a:t>
            </a:r>
            <a:r>
              <a:rPr/>
              <a:t> </a:t>
            </a:r>
            <a:r>
              <a:rPr/>
              <a:t>has</a:t>
            </a:r>
            <a:r>
              <a:rPr/>
              <a:t> </a:t>
            </a:r>
            <a:r>
              <a:rPr/>
              <a:t>been</a:t>
            </a:r>
            <a:r>
              <a:rPr/>
              <a:t> </a:t>
            </a:r>
            <a:r>
              <a:rPr/>
              <a:t>used</a:t>
            </a:r>
            <a:r>
              <a:rPr/>
              <a:t> </a:t>
            </a:r>
            <a:r>
              <a:rPr/>
              <a:t>to</a:t>
            </a:r>
            <a:r>
              <a:rPr/>
              <a:t> </a:t>
            </a:r>
            <a:r>
              <a:rPr/>
              <a:t>identify</a:t>
            </a:r>
            <a:r>
              <a:rPr/>
              <a:t> </a:t>
            </a:r>
            <a:r>
              <a:rPr/>
              <a:t>drug</a:t>
            </a:r>
            <a:r>
              <a:rPr/>
              <a:t> </a:t>
            </a:r>
            <a:r>
              <a:rPr/>
              <a:t>addicts,</a:t>
            </a:r>
            <a:r>
              <a:rPr/>
              <a:t> </a:t>
            </a:r>
            <a:r>
              <a:rPr/>
              <a:t>for</a:t>
            </a:r>
            <a:r>
              <a:rPr/>
              <a:t> </a:t>
            </a:r>
            <a:r>
              <a:rPr/>
              <a:t>example,</a:t>
            </a:r>
            <a:r>
              <a:rPr/>
              <a:t> </a:t>
            </a:r>
            <a:r>
              <a:rPr/>
              <a:t>because</a:t>
            </a:r>
            <a:r>
              <a:rPr/>
              <a:t> </a:t>
            </a:r>
            <a:r>
              <a:rPr/>
              <a:t>these</a:t>
            </a:r>
            <a:r>
              <a:rPr/>
              <a:t> </a:t>
            </a:r>
            <a:r>
              <a:rPr/>
              <a:t>people</a:t>
            </a:r>
            <a:r>
              <a:rPr/>
              <a:t> </a:t>
            </a:r>
            <a:r>
              <a:rPr/>
              <a:t>are</a:t>
            </a:r>
            <a:r>
              <a:rPr/>
              <a:t> </a:t>
            </a:r>
            <a:r>
              <a:rPr/>
              <a:t>normally</a:t>
            </a:r>
            <a:r>
              <a:rPr/>
              <a:t> </a:t>
            </a:r>
            <a:r>
              <a:rPr/>
              <a:t>resistant</a:t>
            </a:r>
            <a:r>
              <a:rPr/>
              <a:t> </a:t>
            </a:r>
            <a:r>
              <a:rPr/>
              <a:t>to</a:t>
            </a:r>
            <a:r>
              <a:rPr/>
              <a:t> </a:t>
            </a:r>
            <a:r>
              <a:rPr/>
              <a:t>solicitation</a:t>
            </a:r>
            <a:r>
              <a:rPr/>
              <a:t> </a:t>
            </a:r>
            <a:r>
              <a:rPr/>
              <a:t>of</a:t>
            </a:r>
            <a:r>
              <a:rPr/>
              <a:t> </a:t>
            </a:r>
            <a:r>
              <a:rPr/>
              <a:t>information</a:t>
            </a:r>
            <a:r>
              <a:rPr/>
              <a:t> </a:t>
            </a:r>
            <a:r>
              <a:rPr/>
              <a:t>through</a:t>
            </a:r>
            <a:r>
              <a:rPr/>
              <a:t> </a:t>
            </a:r>
            <a:r>
              <a:rPr/>
              <a:t>more</a:t>
            </a:r>
            <a:r>
              <a:rPr/>
              <a:t> </a:t>
            </a:r>
            <a:r>
              <a:rPr/>
              <a:t>traditional</a:t>
            </a:r>
            <a:r>
              <a:rPr/>
              <a:t> </a:t>
            </a:r>
            <a:r>
              <a:rPr/>
              <a:t>channels.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If</a:t>
            </a:r>
            <a:r>
              <a:rPr/>
              <a:t> </a:t>
            </a:r>
            <a:r>
              <a:rPr/>
              <a:t>you</a:t>
            </a:r>
            <a:r>
              <a:rPr/>
              <a:t> </a:t>
            </a:r>
            <a:r>
              <a:rPr/>
              <a:t>have</a:t>
            </a:r>
            <a:r>
              <a:rPr/>
              <a:t> </a:t>
            </a:r>
            <a:r>
              <a:rPr/>
              <a:t>trouble</a:t>
            </a:r>
            <a:r>
              <a:rPr/>
              <a:t> </a:t>
            </a:r>
            <a:r>
              <a:rPr/>
              <a:t>reading</a:t>
            </a:r>
            <a:r>
              <a:rPr/>
              <a:t> </a:t>
            </a:r>
            <a:r>
              <a:rPr/>
              <a:t>this</a:t>
            </a:r>
            <a:r>
              <a:rPr/>
              <a:t> </a:t>
            </a:r>
            <a:r>
              <a:rPr/>
              <a:t>table,</a:t>
            </a:r>
            <a:r>
              <a:rPr/>
              <a:t> </a:t>
            </a:r>
            <a:r>
              <a:rPr/>
              <a:t>open</a:t>
            </a:r>
            <a:r>
              <a:rPr/>
              <a:t> </a:t>
            </a:r>
            <a:r>
              <a:rPr/>
              <a:t>up</a:t>
            </a:r>
            <a:r>
              <a:rPr/>
              <a:t> </a:t>
            </a:r>
            <a:r>
              <a:rPr/>
              <a:t>the</a:t>
            </a:r>
            <a:r>
              <a:rPr/>
              <a:t> </a:t>
            </a:r>
            <a:r>
              <a:rPr/>
              <a:t>link</a:t>
            </a:r>
            <a:r>
              <a:rPr/>
              <a:t> </a:t>
            </a:r>
            <a:r>
              <a:rPr/>
              <a:t>to</a:t>
            </a:r>
            <a:r>
              <a:rPr/>
              <a:t> </a:t>
            </a:r>
            <a:r>
              <a:rPr/>
              <a:t>the</a:t>
            </a:r>
            <a:r>
              <a:rPr/>
              <a:t> </a:t>
            </a:r>
            <a:r>
              <a:rPr/>
              <a:t>Wheelock</a:t>
            </a:r>
            <a:r>
              <a:rPr/>
              <a:t> </a:t>
            </a:r>
            <a:r>
              <a:rPr/>
              <a:t>paper</a:t>
            </a:r>
            <a:r>
              <a:rPr/>
              <a:t> </a:t>
            </a:r>
            <a:r>
              <a:rPr/>
              <a:t>in</a:t>
            </a:r>
            <a:r>
              <a:rPr/>
              <a:t> </a:t>
            </a:r>
            <a:r>
              <a:rPr/>
              <a:t>the</a:t>
            </a:r>
            <a:r>
              <a:rPr/>
              <a:t> </a:t>
            </a:r>
            <a:r>
              <a:rPr/>
              <a:t>recommended</a:t>
            </a:r>
            <a:r>
              <a:rPr/>
              <a:t> </a:t>
            </a:r>
            <a:r>
              <a:rPr/>
              <a:t>readings</a:t>
            </a:r>
            <a:r>
              <a:rPr/>
              <a:t> </a:t>
            </a:r>
            <a:r>
              <a:rPr/>
              <a:t>for</a:t>
            </a:r>
            <a:r>
              <a:rPr/>
              <a:t> </a:t>
            </a:r>
            <a:r>
              <a:rPr/>
              <a:t>this</a:t>
            </a:r>
            <a:r>
              <a:rPr/>
              <a:t> </a:t>
            </a:r>
            <a:r>
              <a:rPr/>
              <a:t>week.</a:t>
            </a:r>
          </a:p>
          <a:p>
            <a:pPr lvl="0" marL="0" indent="0">
              <a:buNone/>
            </a:pPr>
          </a:p>
          <a:p>
            <a:pPr lvl="0" marL="0" indent="0">
              <a:buNone/>
            </a:pP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t>
            </a:r>
            <a:r>
              <a:rPr/>
              <a:t> </a:t>
            </a:r>
            <a:r>
              <a:rPr/>
              <a:t>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a:p>
            <a:pPr lvl="0" marL="0" indent="0">
              <a:buNone/>
            </a:pPr>
          </a:p>
          <a:p>
            <a:pPr lvl="0" marL="0" indent="0">
              <a:buNone/>
            </a:pPr>
            <a:r>
              <a:rPr/>
              <a:t>Now,</a:t>
            </a:r>
            <a:r>
              <a:rPr/>
              <a:t> </a:t>
            </a:r>
            <a:r>
              <a:rPr/>
              <a:t>if</a:t>
            </a:r>
            <a:r>
              <a:rPr/>
              <a:t> </a:t>
            </a:r>
            <a:r>
              <a:rPr/>
              <a:t>this</a:t>
            </a:r>
            <a:r>
              <a:rPr/>
              <a:t> </a:t>
            </a:r>
            <a:r>
              <a:rPr/>
              <a:t>sounds</a:t>
            </a:r>
            <a:r>
              <a:rPr/>
              <a:t> </a:t>
            </a:r>
            <a:r>
              <a:rPr/>
              <a:t>more</a:t>
            </a:r>
            <a:r>
              <a:rPr/>
              <a:t> </a:t>
            </a:r>
            <a:r>
              <a:rPr/>
              <a:t>like</a:t>
            </a:r>
            <a:r>
              <a:rPr/>
              <a:t> </a:t>
            </a:r>
            <a:r>
              <a:rPr/>
              <a:t>a</a:t>
            </a:r>
            <a:r>
              <a:rPr/>
              <a:t> </a:t>
            </a:r>
            <a:r>
              <a:rPr/>
              <a:t>quota</a:t>
            </a:r>
            <a:r>
              <a:rPr/>
              <a:t> </a:t>
            </a:r>
            <a:r>
              <a:rPr/>
              <a:t>sample</a:t>
            </a:r>
            <a:r>
              <a:rPr/>
              <a:t> </a:t>
            </a:r>
            <a:r>
              <a:rPr/>
              <a:t>than</a:t>
            </a:r>
            <a:r>
              <a:rPr/>
              <a:t> </a:t>
            </a:r>
            <a:r>
              <a:rPr/>
              <a:t>a</a:t>
            </a:r>
            <a:r>
              <a:rPr/>
              <a:t> </a:t>
            </a:r>
            <a:r>
              <a:rPr/>
              <a:t>purposive</a:t>
            </a:r>
            <a:r>
              <a:rPr/>
              <a:t> </a:t>
            </a:r>
            <a:r>
              <a:rPr/>
              <a:t>sample,</a:t>
            </a:r>
            <a:r>
              <a:rPr/>
              <a:t> </a:t>
            </a:r>
            <a:r>
              <a:rPr/>
              <a:t>I</a:t>
            </a:r>
            <a:r>
              <a:rPr/>
              <a:t> </a:t>
            </a:r>
            <a:r>
              <a:rPr/>
              <a:t>couldn’t</a:t>
            </a:r>
            <a:r>
              <a:rPr/>
              <a:t> </a:t>
            </a:r>
            <a:r>
              <a:rPr/>
              <a:t>disagree</a:t>
            </a:r>
            <a:r>
              <a:rPr/>
              <a:t> </a:t>
            </a:r>
            <a:r>
              <a:rPr/>
              <a:t>with</a:t>
            </a:r>
            <a:r>
              <a:rPr/>
              <a:t> </a:t>
            </a:r>
            <a:r>
              <a:rPr/>
              <a:t>you.</a:t>
            </a:r>
            <a:r>
              <a:rPr/>
              <a:t> </a:t>
            </a:r>
            <a:r>
              <a:rPr/>
              <a:t>There</a:t>
            </a:r>
            <a:r>
              <a:rPr/>
              <a:t> </a:t>
            </a:r>
            <a:r>
              <a:rPr/>
              <a:t>is</a:t>
            </a:r>
            <a:r>
              <a:rPr/>
              <a:t> </a:t>
            </a:r>
            <a:r>
              <a:rPr/>
              <a:t>a</a:t>
            </a:r>
            <a:r>
              <a:rPr/>
              <a:t> </a:t>
            </a:r>
            <a:r>
              <a:rPr/>
              <a:t>subtle</a:t>
            </a:r>
            <a:r>
              <a:rPr/>
              <a:t> </a:t>
            </a:r>
            <a:r>
              <a:rPr/>
              <a:t>distinction</a:t>
            </a:r>
            <a:r>
              <a:rPr/>
              <a:t> </a:t>
            </a:r>
            <a:r>
              <a:rPr/>
              <a:t>between</a:t>
            </a:r>
            <a:r>
              <a:rPr/>
              <a:t> </a:t>
            </a:r>
            <a:r>
              <a:rPr/>
              <a:t>many</a:t>
            </a:r>
            <a:r>
              <a:rPr/>
              <a:t> </a:t>
            </a:r>
            <a:r>
              <a:rPr/>
              <a:t>of</a:t>
            </a:r>
            <a:r>
              <a:rPr/>
              <a:t> </a:t>
            </a:r>
            <a:r>
              <a:rPr/>
              <a:t>these</a:t>
            </a:r>
            <a:r>
              <a:rPr/>
              <a:t> </a:t>
            </a:r>
            <a:r>
              <a:rPr/>
              <a:t>non-probability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random03.xlsx</a:t>
            </a:r>
            <a:r>
              <a:rPr/>
              <a:t> </a:t>
            </a:r>
            <a:r>
              <a:rPr/>
              <a:t>from</a:t>
            </a:r>
            <a:r>
              <a:rPr/>
              <a:t> </a:t>
            </a:r>
            <a:r>
              <a:rPr/>
              <a:t>the</a:t>
            </a:r>
            <a:r>
              <a:rPr/>
              <a:t> </a:t>
            </a:r>
            <a:r>
              <a:rPr/>
              <a:t>Canvas</a:t>
            </a:r>
            <a:r>
              <a:rPr/>
              <a:t> </a:t>
            </a:r>
            <a:r>
              <a:rPr/>
              <a:t>website.</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a:p>
            <a:pPr lvl="0" marL="0" indent="0">
              <a:buNone/>
            </a:pPr>
          </a:p>
          <a:p>
            <a:pPr lvl="0" marL="0" indent="0">
              <a:buNone/>
            </a:pPr>
            <a:r>
              <a:rPr/>
              <a:t>I</a:t>
            </a:r>
            <a:r>
              <a:rPr/>
              <a:t> </a:t>
            </a:r>
            <a:r>
              <a:rPr/>
              <a:t>tried</a:t>
            </a:r>
            <a:r>
              <a:rPr/>
              <a:t> </a:t>
            </a:r>
            <a:r>
              <a:rPr/>
              <a:t>to</a:t>
            </a:r>
            <a:r>
              <a:rPr/>
              <a:t> </a:t>
            </a:r>
            <a:r>
              <a:rPr/>
              <a:t>work</a:t>
            </a:r>
            <a:r>
              <a:rPr/>
              <a:t> </a:t>
            </a:r>
            <a:r>
              <a:rPr/>
              <a:t>out</a:t>
            </a:r>
            <a:r>
              <a:rPr/>
              <a:t> </a:t>
            </a:r>
            <a:r>
              <a:rPr/>
              <a:t>a</a:t>
            </a:r>
            <a:r>
              <a:rPr/>
              <a:t> </a:t>
            </a:r>
            <a:r>
              <a:rPr/>
              <a:t>simple</a:t>
            </a:r>
            <a:r>
              <a:rPr/>
              <a:t> </a:t>
            </a:r>
            <a:r>
              <a:rPr/>
              <a:t>matching</a:t>
            </a:r>
            <a:r>
              <a:rPr/>
              <a:t> </a:t>
            </a:r>
            <a:r>
              <a:rPr/>
              <a:t>program,</a:t>
            </a:r>
            <a:r>
              <a:rPr/>
              <a:t> </a:t>
            </a:r>
            <a:r>
              <a:rPr/>
              <a:t>but</a:t>
            </a:r>
            <a:r>
              <a:rPr/>
              <a:t> </a:t>
            </a:r>
            <a:r>
              <a:rPr/>
              <a:t>it</a:t>
            </a:r>
            <a:r>
              <a:rPr/>
              <a:t> </a:t>
            </a:r>
            <a:r>
              <a:rPr/>
              <a:t>is</a:t>
            </a:r>
            <a:r>
              <a:rPr/>
              <a:t> </a:t>
            </a:r>
            <a:r>
              <a:rPr/>
              <a:t>messier</a:t>
            </a:r>
            <a:r>
              <a:rPr/>
              <a:t> </a:t>
            </a:r>
            <a:r>
              <a:rPr/>
              <a:t>than</a:t>
            </a:r>
            <a:r>
              <a:rPr/>
              <a:t> </a:t>
            </a:r>
            <a:r>
              <a:rPr/>
              <a:t>I</a:t>
            </a:r>
            <a:r>
              <a:rPr/>
              <a:t> </a:t>
            </a:r>
            <a:r>
              <a:rPr/>
              <a:t>had</a:t>
            </a:r>
            <a:r>
              <a:rPr/>
              <a:t> </a:t>
            </a:r>
            <a:r>
              <a:rPr/>
              <a:t>thought.</a:t>
            </a:r>
            <a:r>
              <a:rPr/>
              <a:t> </a:t>
            </a:r>
            <a:r>
              <a:rPr/>
              <a:t>If</a:t>
            </a:r>
            <a:r>
              <a:rPr/>
              <a:t> </a:t>
            </a:r>
            <a:r>
              <a:rPr/>
              <a:t>I</a:t>
            </a:r>
            <a:r>
              <a:rPr/>
              <a:t> </a:t>
            </a:r>
            <a:r>
              <a:rPr/>
              <a:t>can</a:t>
            </a:r>
            <a:r>
              <a:rPr/>
              <a:t> </a:t>
            </a:r>
            <a:r>
              <a:rPr/>
              <a:t>work</a:t>
            </a:r>
            <a:r>
              <a:rPr/>
              <a:t> </a:t>
            </a:r>
            <a:r>
              <a:rPr/>
              <a:t>out</a:t>
            </a:r>
            <a:r>
              <a:rPr/>
              <a:t> </a:t>
            </a:r>
            <a:r>
              <a:rPr/>
              <a:t>a</a:t>
            </a:r>
            <a:r>
              <a:rPr/>
              <a:t> </a:t>
            </a:r>
            <a:r>
              <a:rPr/>
              <a:t>simple</a:t>
            </a:r>
            <a:r>
              <a:rPr/>
              <a:t> </a:t>
            </a:r>
            <a:r>
              <a:rPr/>
              <a:t>example,</a:t>
            </a:r>
            <a:r>
              <a:rPr/>
              <a:t> </a:t>
            </a:r>
            <a:r>
              <a:rPr/>
              <a:t>I</a:t>
            </a:r>
            <a:r>
              <a:rPr/>
              <a:t> </a:t>
            </a:r>
            <a:r>
              <a:rPr/>
              <a:t>will</a:t>
            </a:r>
            <a:r>
              <a:rPr/>
              <a:t> </a:t>
            </a:r>
            <a:r>
              <a:rPr/>
              <a:t>let</a:t>
            </a:r>
            <a:r>
              <a:rPr/>
              <a:t> </a:t>
            </a:r>
            <a:r>
              <a:rPr/>
              <a:t>you</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research</a:t>
            </a:r>
            <a:r>
              <a:rPr/>
              <a:t> </a:t>
            </a:r>
            <a:r>
              <a:rPr/>
              <a:t>design</a:t>
            </a:r>
            <a:r>
              <a:rPr/>
              <a:t> </a:t>
            </a:r>
            <a:r>
              <a:rPr/>
              <a:t>that</a:t>
            </a:r>
            <a:r>
              <a:rPr/>
              <a:t> </a:t>
            </a:r>
            <a:r>
              <a:rPr/>
              <a:t>takes</a:t>
            </a:r>
            <a:r>
              <a:rPr/>
              <a:t> </a:t>
            </a:r>
            <a:r>
              <a:rPr/>
              <a:t>matching</a:t>
            </a:r>
            <a:r>
              <a:rPr/>
              <a:t> </a:t>
            </a:r>
            <a:r>
              <a:rPr/>
              <a:t>to</a:t>
            </a:r>
            <a:r>
              <a:rPr/>
              <a:t> </a:t>
            </a:r>
            <a:r>
              <a:rPr/>
              <a:t>its</a:t>
            </a:r>
            <a:r>
              <a:rPr/>
              <a:t> </a:t>
            </a:r>
            <a:r>
              <a:rPr/>
              <a:t>ultimate</a:t>
            </a:r>
            <a:r>
              <a:rPr/>
              <a:t> </a:t>
            </a:r>
            <a:r>
              <a:rPr/>
              <a:t>extent</a:t>
            </a:r>
            <a:r>
              <a:rPr/>
              <a:t> </a:t>
            </a:r>
            <a:r>
              <a:rPr/>
              <a:t>is</a:t>
            </a:r>
            <a:r>
              <a:rPr/>
              <a:t> </a:t>
            </a:r>
            <a:r>
              <a:rPr/>
              <a:t>the</a:t>
            </a:r>
            <a:r>
              <a:rPr/>
              <a:t> </a:t>
            </a:r>
            <a:r>
              <a:rPr/>
              <a:t>cross-over</a:t>
            </a:r>
            <a:r>
              <a:rPr/>
              <a:t> </a:t>
            </a:r>
            <a:r>
              <a:rPr/>
              <a:t>trial.</a:t>
            </a:r>
            <a:r>
              <a:rPr/>
              <a:t> </a:t>
            </a:r>
            <a:r>
              <a:rPr/>
              <a:t>This</a:t>
            </a:r>
            <a:r>
              <a:rPr/>
              <a:t> </a:t>
            </a:r>
            <a:r>
              <a:rPr/>
              <a:t>only</a:t>
            </a:r>
            <a:r>
              <a:rPr/>
              <a:t> </a:t>
            </a:r>
            <a:r>
              <a:rPr/>
              <a:t>works</a:t>
            </a:r>
            <a:r>
              <a:rPr/>
              <a:t> </a:t>
            </a:r>
            <a:r>
              <a:rPr/>
              <a:t>for</a:t>
            </a:r>
            <a:r>
              <a:rPr/>
              <a:t> </a:t>
            </a:r>
            <a:r>
              <a:rPr/>
              <a:t>randomized</a:t>
            </a:r>
            <a:r>
              <a:rPr/>
              <a:t> </a:t>
            </a:r>
            <a:r>
              <a:rPr/>
              <a:t>studies,</a:t>
            </a:r>
            <a:r>
              <a:rPr/>
              <a:t> </a:t>
            </a:r>
            <a:r>
              <a:rPr/>
              <a:t>and</a:t>
            </a:r>
            <a:r>
              <a:rPr/>
              <a:t> </a:t>
            </a:r>
            <a:r>
              <a:rPr/>
              <a:t>then</a:t>
            </a:r>
            <a:r>
              <a:rPr/>
              <a:t> </a:t>
            </a:r>
            <a:r>
              <a:rPr/>
              <a:t>only</a:t>
            </a:r>
            <a:r>
              <a:rPr/>
              <a:t> </a:t>
            </a:r>
            <a:r>
              <a:rPr/>
              <a:t>for</a:t>
            </a:r>
            <a:r>
              <a:rPr/>
              <a:t> </a:t>
            </a:r>
            <a:r>
              <a:rPr/>
              <a:t>some</a:t>
            </a:r>
            <a:r>
              <a:rPr/>
              <a:t> </a:t>
            </a:r>
            <a:r>
              <a:rPr/>
              <a:t>of</a:t>
            </a:r>
            <a:r>
              <a:rPr/>
              <a:t> </a:t>
            </a:r>
            <a:r>
              <a:rPr/>
              <a:t>them,</a:t>
            </a:r>
            <a:r>
              <a:rPr/>
              <a:t> </a:t>
            </a:r>
            <a:r>
              <a:rPr/>
              <a:t>but</a:t>
            </a:r>
            <a:r>
              <a:rPr/>
              <a:t> </a:t>
            </a:r>
            <a:r>
              <a:rPr/>
              <a:t>when</a:t>
            </a:r>
            <a:r>
              <a:rPr/>
              <a:t> </a:t>
            </a:r>
            <a:r>
              <a:rPr/>
              <a:t>it</a:t>
            </a:r>
            <a:r>
              <a:rPr/>
              <a:t> </a:t>
            </a:r>
            <a:r>
              <a:rPr/>
              <a:t>does</a:t>
            </a:r>
            <a:r>
              <a:rPr/>
              <a:t> </a:t>
            </a:r>
            <a:r>
              <a:rPr/>
              <a:t>work,</a:t>
            </a:r>
            <a:r>
              <a:rPr/>
              <a:t> </a:t>
            </a:r>
            <a:r>
              <a:rPr/>
              <a:t>it’s</a:t>
            </a:r>
            <a:r>
              <a:rPr/>
              <a:t> </a:t>
            </a:r>
            <a:r>
              <a:rPr/>
              <a:t>great.</a:t>
            </a:r>
          </a:p>
          <a:p>
            <a:pPr lvl="0" marL="0" indent="0">
              <a:buNone/>
            </a:pPr>
          </a:p>
          <a:p>
            <a:pPr lvl="0" marL="0" indent="0">
              <a:buNone/>
            </a:pPr>
            <a:r>
              <a:rPr/>
              <a:t>In</a:t>
            </a:r>
            <a:r>
              <a:rPr/>
              <a:t> </a:t>
            </a:r>
            <a:r>
              <a:rPr/>
              <a:t>a</a:t>
            </a:r>
            <a:r>
              <a:rPr/>
              <a:t> </a:t>
            </a:r>
            <a:r>
              <a:rPr/>
              <a:t>cross-over</a:t>
            </a:r>
            <a:r>
              <a:rPr/>
              <a:t> </a:t>
            </a:r>
            <a:r>
              <a:rPr/>
              <a:t>trial,</a:t>
            </a:r>
            <a:r>
              <a:rPr/>
              <a:t> </a:t>
            </a:r>
            <a:r>
              <a:rPr/>
              <a:t>each</a:t>
            </a:r>
            <a:r>
              <a:rPr/>
              <a:t> </a:t>
            </a:r>
            <a:r>
              <a:rPr/>
              <a:t>subject</a:t>
            </a:r>
            <a:r>
              <a:rPr/>
              <a:t> </a:t>
            </a:r>
            <a:r>
              <a:rPr/>
              <a:t>is</a:t>
            </a:r>
            <a:r>
              <a:rPr/>
              <a:t> </a:t>
            </a:r>
            <a:r>
              <a:rPr/>
              <a:t>given</a:t>
            </a:r>
            <a:r>
              <a:rPr/>
              <a:t> </a:t>
            </a:r>
            <a:r>
              <a:rPr/>
              <a:t>the</a:t>
            </a:r>
            <a:r>
              <a:rPr/>
              <a:t> </a:t>
            </a:r>
            <a:r>
              <a:rPr/>
              <a:t>treatment</a:t>
            </a:r>
            <a:r>
              <a:rPr/>
              <a:t> </a:t>
            </a:r>
            <a:r>
              <a:rPr/>
              <a:t>and</a:t>
            </a:r>
            <a:r>
              <a:rPr/>
              <a:t> </a:t>
            </a:r>
            <a:r>
              <a:rPr/>
              <a:t>also</a:t>
            </a:r>
            <a:r>
              <a:rPr/>
              <a:t> </a:t>
            </a:r>
            <a:r>
              <a:rPr/>
              <a:t>given</a:t>
            </a:r>
            <a:r>
              <a:rPr/>
              <a:t> </a:t>
            </a:r>
            <a:r>
              <a:rPr/>
              <a:t>the</a:t>
            </a:r>
            <a:r>
              <a:rPr/>
              <a:t> </a:t>
            </a:r>
            <a:r>
              <a:rPr/>
              <a:t>control.</a:t>
            </a:r>
            <a:r>
              <a:rPr/>
              <a:t> </a:t>
            </a:r>
            <a:r>
              <a:rPr/>
              <a:t>You</a:t>
            </a:r>
            <a:r>
              <a:rPr/>
              <a:t> </a:t>
            </a:r>
            <a:r>
              <a:rPr/>
              <a:t>randomize</a:t>
            </a:r>
            <a:r>
              <a:rPr/>
              <a:t> </a:t>
            </a:r>
            <a:r>
              <a:rPr/>
              <a:t>the</a:t>
            </a:r>
            <a:r>
              <a:rPr/>
              <a:t> </a:t>
            </a:r>
            <a:r>
              <a:rPr/>
              <a:t>order:</a:t>
            </a:r>
            <a:r>
              <a:rPr/>
              <a:t> </a:t>
            </a:r>
            <a:r>
              <a:rPr/>
              <a:t>some</a:t>
            </a:r>
            <a:r>
              <a:rPr/>
              <a:t> </a:t>
            </a:r>
            <a:r>
              <a:rPr/>
              <a:t>subjects</a:t>
            </a:r>
            <a:r>
              <a:rPr/>
              <a:t> </a:t>
            </a:r>
            <a:r>
              <a:rPr/>
              <a:t>get</a:t>
            </a:r>
            <a:r>
              <a:rPr/>
              <a:t> </a:t>
            </a:r>
            <a:r>
              <a:rPr/>
              <a:t>the</a:t>
            </a:r>
            <a:r>
              <a:rPr/>
              <a:t> </a:t>
            </a:r>
            <a:r>
              <a:rPr/>
              <a:t>treatment</a:t>
            </a:r>
            <a:r>
              <a:rPr/>
              <a:t> </a:t>
            </a:r>
            <a:r>
              <a:rPr/>
              <a:t>first</a:t>
            </a:r>
            <a:r>
              <a:rPr/>
              <a:t> </a:t>
            </a:r>
            <a:r>
              <a:rPr/>
              <a:t>and</a:t>
            </a:r>
            <a:r>
              <a:rPr/>
              <a:t> </a:t>
            </a:r>
            <a:r>
              <a:rPr/>
              <a:t>then</a:t>
            </a:r>
            <a:r>
              <a:rPr/>
              <a:t> </a:t>
            </a:r>
            <a:r>
              <a:rPr/>
              <a:t>the</a:t>
            </a:r>
            <a:r>
              <a:rPr/>
              <a:t> </a:t>
            </a:r>
            <a:r>
              <a:rPr/>
              <a:t>control.</a:t>
            </a:r>
            <a:r>
              <a:rPr/>
              <a:t> </a:t>
            </a:r>
            <a:r>
              <a:rPr/>
              <a:t>Some</a:t>
            </a:r>
            <a:r>
              <a:rPr/>
              <a:t> </a:t>
            </a:r>
            <a:r>
              <a:rPr/>
              <a:t>subjects</a:t>
            </a:r>
            <a:r>
              <a:rPr/>
              <a:t> </a:t>
            </a:r>
            <a:r>
              <a:rPr/>
              <a:t>get</a:t>
            </a:r>
            <a:r>
              <a:rPr/>
              <a:t> </a:t>
            </a:r>
            <a:r>
              <a:rPr/>
              <a:t>the</a:t>
            </a:r>
            <a:r>
              <a:rPr/>
              <a:t> </a:t>
            </a:r>
            <a:r>
              <a:rPr/>
              <a:t>control</a:t>
            </a:r>
            <a:r>
              <a:rPr/>
              <a:t> </a:t>
            </a:r>
            <a:r>
              <a:rPr/>
              <a:t>first</a:t>
            </a:r>
            <a:r>
              <a:rPr/>
              <a:t> </a:t>
            </a:r>
            <a:r>
              <a:rPr/>
              <a:t>and</a:t>
            </a:r>
            <a:r>
              <a:rPr/>
              <a:t> </a:t>
            </a:r>
            <a:r>
              <a:rPr/>
              <a:t>then</a:t>
            </a:r>
            <a:r>
              <a:rPr/>
              <a:t> </a:t>
            </a:r>
            <a:r>
              <a:rPr/>
              <a:t>the</a:t>
            </a:r>
            <a:r>
              <a:rPr/>
              <a:t> </a:t>
            </a:r>
            <a:r>
              <a:rPr/>
              <a:t>treatment.</a:t>
            </a:r>
          </a:p>
          <a:p>
            <a:pPr lvl="0" marL="0" indent="0">
              <a:buNone/>
            </a:pPr>
          </a:p>
          <a:p>
            <a:pPr lvl="0" marL="0" indent="0">
              <a:buNone/>
            </a:pPr>
            <a:r>
              <a:rPr/>
              <a:t>You</a:t>
            </a:r>
            <a:r>
              <a:rPr/>
              <a:t> </a:t>
            </a:r>
            <a:r>
              <a:rPr/>
              <a:t>can’t</a:t>
            </a:r>
            <a:r>
              <a:rPr/>
              <a:t> </a:t>
            </a:r>
            <a:r>
              <a:rPr/>
              <a:t>use</a:t>
            </a:r>
            <a:r>
              <a:rPr/>
              <a:t> </a:t>
            </a:r>
            <a:r>
              <a:rPr/>
              <a:t>this</a:t>
            </a:r>
            <a:r>
              <a:rPr/>
              <a:t> </a:t>
            </a:r>
            <a:r>
              <a:rPr/>
              <a:t>design</a:t>
            </a:r>
            <a:r>
              <a:rPr/>
              <a:t> </a:t>
            </a:r>
            <a:r>
              <a:rPr/>
              <a:t>for</a:t>
            </a:r>
            <a:r>
              <a:rPr/>
              <a:t> </a:t>
            </a:r>
            <a:r>
              <a:rPr/>
              <a:t>an</a:t>
            </a:r>
            <a:r>
              <a:rPr/>
              <a:t> </a:t>
            </a:r>
            <a:r>
              <a:rPr/>
              <a:t>attribute</a:t>
            </a:r>
            <a:r>
              <a:rPr/>
              <a:t> </a:t>
            </a:r>
            <a:r>
              <a:rPr/>
              <a:t>variable.</a:t>
            </a:r>
            <a:r>
              <a:rPr/>
              <a:t> </a:t>
            </a:r>
            <a:r>
              <a:rPr/>
              <a:t>You</a:t>
            </a:r>
            <a:r>
              <a:rPr/>
              <a:t> </a:t>
            </a:r>
            <a:r>
              <a:rPr/>
              <a:t>can’t</a:t>
            </a:r>
            <a:r>
              <a:rPr/>
              <a:t> </a:t>
            </a:r>
            <a:r>
              <a:rPr/>
              <a:t>switch</a:t>
            </a:r>
            <a:r>
              <a:rPr/>
              <a:t> </a:t>
            </a:r>
            <a:r>
              <a:rPr/>
              <a:t>someone</a:t>
            </a:r>
            <a:r>
              <a:rPr/>
              <a:t> </a:t>
            </a:r>
            <a:r>
              <a:rPr/>
              <a:t>from</a:t>
            </a:r>
            <a:r>
              <a:rPr/>
              <a:t> </a:t>
            </a:r>
            <a:r>
              <a:rPr/>
              <a:t>one</a:t>
            </a:r>
            <a:r>
              <a:rPr/>
              <a:t> </a:t>
            </a:r>
            <a:r>
              <a:rPr/>
              <a:t>age</a:t>
            </a:r>
            <a:r>
              <a:rPr/>
              <a:t> </a:t>
            </a:r>
            <a:r>
              <a:rPr/>
              <a:t>group</a:t>
            </a:r>
            <a:r>
              <a:rPr/>
              <a:t> </a:t>
            </a:r>
            <a:r>
              <a:rPr/>
              <a:t>to</a:t>
            </a:r>
            <a:r>
              <a:rPr/>
              <a:t> </a:t>
            </a:r>
            <a:r>
              <a:rPr/>
              <a:t>another,</a:t>
            </a:r>
            <a:r>
              <a:rPr/>
              <a:t> </a:t>
            </a:r>
            <a:r>
              <a:rPr/>
              <a:t>for</a:t>
            </a:r>
            <a:r>
              <a:rPr/>
              <a:t> </a:t>
            </a:r>
            <a:r>
              <a:rPr/>
              <a:t>example.</a:t>
            </a:r>
          </a:p>
          <a:p>
            <a:pPr lvl="0" marL="0" indent="0">
              <a:buNone/>
            </a:pPr>
          </a:p>
          <a:p>
            <a:pPr lvl="0" marL="0" indent="0">
              <a:buNone/>
            </a:pPr>
            <a:r>
              <a:rPr/>
              <a:t>Even</a:t>
            </a:r>
            <a:r>
              <a:rPr/>
              <a:t> </a:t>
            </a:r>
            <a:r>
              <a:rPr/>
              <a:t>with</a:t>
            </a:r>
            <a:r>
              <a:rPr/>
              <a:t> </a:t>
            </a:r>
            <a:r>
              <a:rPr/>
              <a:t>an</a:t>
            </a:r>
            <a:r>
              <a:rPr/>
              <a:t> </a:t>
            </a:r>
            <a:r>
              <a:rPr/>
              <a:t>independent</a:t>
            </a:r>
            <a:r>
              <a:rPr/>
              <a:t> </a:t>
            </a:r>
            <a:r>
              <a:rPr/>
              <a:t>variable</a:t>
            </a:r>
            <a:r>
              <a:rPr/>
              <a:t> </a:t>
            </a:r>
            <a:r>
              <a:rPr/>
              <a:t>that</a:t>
            </a:r>
            <a:r>
              <a:rPr/>
              <a:t> </a:t>
            </a:r>
            <a:r>
              <a:rPr/>
              <a:t>you</a:t>
            </a:r>
            <a:r>
              <a:rPr/>
              <a:t> </a:t>
            </a:r>
            <a:r>
              <a:rPr/>
              <a:t>can</a:t>
            </a:r>
            <a:r>
              <a:rPr/>
              <a:t> </a:t>
            </a:r>
            <a:r>
              <a:rPr/>
              <a:t>manipulate,</a:t>
            </a:r>
            <a:r>
              <a:rPr/>
              <a:t> </a:t>
            </a:r>
            <a:r>
              <a:rPr/>
              <a:t>the</a:t>
            </a:r>
            <a:r>
              <a:rPr/>
              <a:t> </a:t>
            </a:r>
            <a:r>
              <a:rPr/>
              <a:t>cross-over</a:t>
            </a:r>
            <a:r>
              <a:rPr/>
              <a:t> </a:t>
            </a:r>
            <a:r>
              <a:rPr/>
              <a:t>trial</a:t>
            </a:r>
            <a:r>
              <a:rPr/>
              <a:t> </a:t>
            </a:r>
            <a:r>
              <a:rPr/>
              <a:t>is</a:t>
            </a:r>
            <a:r>
              <a:rPr/>
              <a:t> </a:t>
            </a:r>
            <a:r>
              <a:rPr/>
              <a:t>sometimes</a:t>
            </a:r>
            <a:r>
              <a:rPr/>
              <a:t> </a:t>
            </a:r>
            <a:r>
              <a:rPr/>
              <a:t>problematic.</a:t>
            </a:r>
            <a:r>
              <a:rPr/>
              <a:t> </a:t>
            </a:r>
            <a:r>
              <a:rPr/>
              <a:t>You</a:t>
            </a:r>
            <a:r>
              <a:rPr/>
              <a:t> </a:t>
            </a:r>
            <a:r>
              <a:rPr/>
              <a:t>can’t</a:t>
            </a:r>
            <a:r>
              <a:rPr/>
              <a:t> </a:t>
            </a:r>
            <a:r>
              <a:rPr/>
              <a:t>switch</a:t>
            </a:r>
            <a:r>
              <a:rPr/>
              <a:t> </a:t>
            </a:r>
            <a:r>
              <a:rPr/>
              <a:t>from</a:t>
            </a:r>
            <a:r>
              <a:rPr/>
              <a:t> </a:t>
            </a:r>
            <a:r>
              <a:rPr/>
              <a:t>the</a:t>
            </a:r>
            <a:r>
              <a:rPr/>
              <a:t> </a:t>
            </a:r>
            <a:r>
              <a:rPr/>
              <a:t>treatment</a:t>
            </a:r>
            <a:r>
              <a:rPr/>
              <a:t> </a:t>
            </a:r>
            <a:r>
              <a:rPr/>
              <a:t>group</a:t>
            </a:r>
            <a:r>
              <a:rPr/>
              <a:t> </a:t>
            </a:r>
            <a:r>
              <a:rPr/>
              <a:t>to</a:t>
            </a:r>
            <a:r>
              <a:rPr/>
              <a:t> </a:t>
            </a:r>
            <a:r>
              <a:rPr/>
              <a:t>the</a:t>
            </a:r>
            <a:r>
              <a:rPr/>
              <a:t> </a:t>
            </a:r>
            <a:r>
              <a:rPr/>
              <a:t>control</a:t>
            </a:r>
            <a:r>
              <a:rPr/>
              <a:t> </a:t>
            </a:r>
            <a:r>
              <a:rPr/>
              <a:t>group</a:t>
            </a:r>
            <a:r>
              <a:rPr/>
              <a:t> </a:t>
            </a:r>
            <a:r>
              <a:rPr/>
              <a:t>for</a:t>
            </a:r>
            <a:r>
              <a:rPr/>
              <a:t> </a:t>
            </a:r>
            <a:r>
              <a:rPr/>
              <a:t>example,</a:t>
            </a:r>
            <a:r>
              <a:rPr/>
              <a:t> </a:t>
            </a:r>
            <a:r>
              <a:rPr/>
              <a:t>when</a:t>
            </a:r>
            <a:r>
              <a:rPr/>
              <a:t> </a:t>
            </a:r>
            <a:r>
              <a:rPr/>
              <a:t>the</a:t>
            </a:r>
            <a:r>
              <a:rPr/>
              <a:t> </a:t>
            </a:r>
            <a:r>
              <a:rPr/>
              <a:t>control</a:t>
            </a:r>
            <a:r>
              <a:rPr/>
              <a:t> </a:t>
            </a:r>
            <a:r>
              <a:rPr/>
              <a:t>is</a:t>
            </a:r>
            <a:r>
              <a:rPr/>
              <a:t> </a:t>
            </a:r>
            <a:r>
              <a:rPr/>
              <a:t>a</a:t>
            </a:r>
            <a:r>
              <a:rPr/>
              <a:t> </a:t>
            </a:r>
            <a:r>
              <a:rPr/>
              <a:t>masectomy</a:t>
            </a:r>
            <a:r>
              <a:rPr/>
              <a:t> </a:t>
            </a:r>
            <a:r>
              <a:rPr/>
              <a:t>and</a:t>
            </a:r>
            <a:r>
              <a:rPr/>
              <a:t> </a:t>
            </a:r>
            <a:r>
              <a:rPr/>
              <a:t>the</a:t>
            </a:r>
            <a:r>
              <a:rPr/>
              <a:t> </a:t>
            </a:r>
            <a:r>
              <a:rPr/>
              <a:t>treatment</a:t>
            </a:r>
            <a:r>
              <a:rPr/>
              <a:t> </a:t>
            </a:r>
            <a:r>
              <a:rPr/>
              <a:t>is</a:t>
            </a:r>
            <a:r>
              <a:rPr/>
              <a:t> </a:t>
            </a:r>
            <a:r>
              <a:rPr/>
              <a:t>a</a:t>
            </a:r>
            <a:r>
              <a:rPr/>
              <a:t> </a:t>
            </a:r>
            <a:r>
              <a:rPr/>
              <a:t>lumpectomy,</a:t>
            </a:r>
            <a:r>
              <a:rPr/>
              <a:t> </a:t>
            </a:r>
            <a:r>
              <a:rPr/>
              <a:t>because</a:t>
            </a:r>
            <a:r>
              <a:rPr/>
              <a:t> </a:t>
            </a:r>
            <a:r>
              <a:rPr/>
              <a:t>you</a:t>
            </a:r>
            <a:r>
              <a:rPr/>
              <a:t> </a:t>
            </a:r>
            <a:r>
              <a:rPr/>
              <a:t>can’t</a:t>
            </a:r>
            <a:r>
              <a:rPr/>
              <a:t> </a:t>
            </a:r>
            <a:r>
              <a:rPr/>
              <a:t>undo</a:t>
            </a:r>
            <a:r>
              <a:rPr/>
              <a:t> </a:t>
            </a:r>
            <a:r>
              <a:rPr/>
              <a:t>the</a:t>
            </a:r>
            <a:r>
              <a:rPr/>
              <a:t> </a:t>
            </a:r>
            <a:r>
              <a:rPr/>
              <a:t>effects</a:t>
            </a:r>
            <a:r>
              <a:rPr/>
              <a:t> </a:t>
            </a:r>
            <a:r>
              <a:rPr/>
              <a:t>of</a:t>
            </a:r>
            <a:r>
              <a:rPr/>
              <a:t> </a:t>
            </a:r>
            <a:r>
              <a:rPr/>
              <a:t>one</a:t>
            </a:r>
            <a:r>
              <a:rPr/>
              <a:t> </a:t>
            </a:r>
            <a:r>
              <a:rPr/>
              <a:t>surgery</a:t>
            </a:r>
            <a:r>
              <a:rPr/>
              <a:t> </a:t>
            </a:r>
            <a:r>
              <a:rPr/>
              <a:t>and</a:t>
            </a:r>
            <a:r>
              <a:rPr/>
              <a:t> </a:t>
            </a:r>
            <a:r>
              <a:rPr/>
              <a:t>try</a:t>
            </a:r>
            <a:r>
              <a:rPr/>
              <a:t> </a:t>
            </a:r>
            <a:r>
              <a:rPr/>
              <a:t>the</a:t>
            </a:r>
            <a:r>
              <a:rPr/>
              <a:t> </a:t>
            </a:r>
            <a:r>
              <a:rPr/>
              <a:t>different</a:t>
            </a:r>
            <a:r>
              <a:rPr/>
              <a:t> </a:t>
            </a:r>
            <a:r>
              <a:rPr/>
              <a:t>surgery.</a:t>
            </a:r>
          </a:p>
          <a:p>
            <a:pPr lvl="0" marL="0" indent="0">
              <a:buNone/>
            </a:pPr>
          </a:p>
          <a:p>
            <a:pPr lvl="0" marL="0" indent="0">
              <a:buNone/>
            </a:pPr>
            <a:r>
              <a:rPr/>
              <a:t>Training</a:t>
            </a:r>
            <a:r>
              <a:rPr/>
              <a:t> </a:t>
            </a:r>
            <a:r>
              <a:rPr/>
              <a:t>interventions</a:t>
            </a:r>
            <a:r>
              <a:rPr/>
              <a:t> </a:t>
            </a:r>
            <a:r>
              <a:rPr/>
              <a:t>also</a:t>
            </a:r>
            <a:r>
              <a:rPr/>
              <a:t> </a:t>
            </a:r>
            <a:r>
              <a:rPr/>
              <a:t>don’t</a:t>
            </a:r>
            <a:r>
              <a:rPr/>
              <a:t> </a:t>
            </a:r>
            <a:r>
              <a:rPr/>
              <a:t>work.</a:t>
            </a:r>
            <a:r>
              <a:rPr/>
              <a:t> </a:t>
            </a:r>
            <a:r>
              <a:rPr/>
              <a:t>You</a:t>
            </a:r>
            <a:r>
              <a:rPr/>
              <a:t> </a:t>
            </a:r>
            <a:r>
              <a:rPr/>
              <a:t>can’t</a:t>
            </a:r>
            <a:r>
              <a:rPr/>
              <a:t> </a:t>
            </a:r>
            <a:r>
              <a:rPr/>
              <a:t>train</a:t>
            </a:r>
            <a:r>
              <a:rPr/>
              <a:t> </a:t>
            </a:r>
            <a:r>
              <a:rPr/>
              <a:t>someone</a:t>
            </a:r>
            <a:r>
              <a:rPr/>
              <a:t> </a:t>
            </a:r>
            <a:r>
              <a:rPr/>
              <a:t>one</a:t>
            </a:r>
            <a:r>
              <a:rPr/>
              <a:t> </a:t>
            </a:r>
            <a:r>
              <a:rPr/>
              <a:t>way,</a:t>
            </a:r>
            <a:r>
              <a:rPr/>
              <a:t> </a:t>
            </a:r>
            <a:r>
              <a:rPr/>
              <a:t>get</a:t>
            </a:r>
            <a:r>
              <a:rPr/>
              <a:t> </a:t>
            </a:r>
            <a:r>
              <a:rPr/>
              <a:t>them</a:t>
            </a:r>
            <a:r>
              <a:rPr/>
              <a:t> </a:t>
            </a:r>
            <a:r>
              <a:rPr/>
              <a:t>to</a:t>
            </a:r>
            <a:r>
              <a:rPr/>
              <a:t> </a:t>
            </a:r>
            <a:r>
              <a:rPr/>
              <a:t>unlearn</a:t>
            </a:r>
            <a:r>
              <a:rPr/>
              <a:t> </a:t>
            </a:r>
            <a:r>
              <a:rPr/>
              <a:t>things</a:t>
            </a:r>
            <a:r>
              <a:rPr/>
              <a:t> </a:t>
            </a:r>
            <a:r>
              <a:rPr/>
              <a:t>and</a:t>
            </a:r>
            <a:r>
              <a:rPr/>
              <a:t> </a:t>
            </a:r>
            <a:r>
              <a:rPr/>
              <a:t>then</a:t>
            </a:r>
            <a:r>
              <a:rPr/>
              <a:t> </a:t>
            </a:r>
            <a:r>
              <a:rPr/>
              <a:t>re-train</a:t>
            </a:r>
            <a:r>
              <a:rPr/>
              <a:t> </a:t>
            </a:r>
            <a:r>
              <a:rPr/>
              <a:t>them</a:t>
            </a:r>
            <a:r>
              <a:rPr/>
              <a:t> </a:t>
            </a:r>
            <a:r>
              <a:rPr/>
              <a:t>a</a:t>
            </a:r>
            <a:r>
              <a:rPr/>
              <a:t> </a:t>
            </a:r>
            <a:r>
              <a:rPr/>
              <a:t>different</a:t>
            </a:r>
            <a:r>
              <a:rPr/>
              <a:t> </a:t>
            </a:r>
            <a:r>
              <a:rPr/>
              <a:t>way.</a:t>
            </a:r>
          </a:p>
          <a:p>
            <a:pPr lvl="0" marL="0" indent="0">
              <a:buNone/>
            </a:pPr>
          </a:p>
          <a:p>
            <a:pPr lvl="0" marL="0" indent="0">
              <a:buNone/>
            </a:pPr>
            <a:r>
              <a:rPr/>
              <a:t>Generally,</a:t>
            </a:r>
            <a:r>
              <a:rPr/>
              <a:t> </a:t>
            </a:r>
            <a:r>
              <a:rPr/>
              <a:t>you</a:t>
            </a:r>
            <a:r>
              <a:rPr/>
              <a:t> </a:t>
            </a:r>
            <a:r>
              <a:rPr/>
              <a:t>have</a:t>
            </a:r>
            <a:r>
              <a:rPr/>
              <a:t> </a:t>
            </a:r>
            <a:r>
              <a:rPr/>
              <a:t>to</a:t>
            </a:r>
            <a:r>
              <a:rPr/>
              <a:t> </a:t>
            </a:r>
            <a:r>
              <a:rPr/>
              <a:t>have</a:t>
            </a:r>
            <a:r>
              <a:rPr/>
              <a:t> </a:t>
            </a:r>
            <a:r>
              <a:rPr/>
              <a:t>a</a:t>
            </a:r>
            <a:r>
              <a:rPr/>
              <a:t> </a:t>
            </a:r>
            <a:r>
              <a:rPr/>
              <a:t>treatment</a:t>
            </a:r>
            <a:r>
              <a:rPr/>
              <a:t> </a:t>
            </a:r>
            <a:r>
              <a:rPr/>
              <a:t>that</a:t>
            </a:r>
            <a:r>
              <a:rPr/>
              <a:t> </a:t>
            </a:r>
            <a:r>
              <a:rPr/>
              <a:t>is</a:t>
            </a:r>
            <a:r>
              <a:rPr/>
              <a:t> </a:t>
            </a:r>
            <a:r>
              <a:rPr/>
              <a:t>short</a:t>
            </a:r>
            <a:r>
              <a:rPr/>
              <a:t> </a:t>
            </a:r>
            <a:r>
              <a:rPr/>
              <a:t>and</a:t>
            </a:r>
            <a:r>
              <a:rPr/>
              <a:t> </a:t>
            </a:r>
            <a:r>
              <a:rPr/>
              <a:t>easily</a:t>
            </a:r>
            <a:r>
              <a:rPr/>
              <a:t> </a:t>
            </a:r>
            <a:r>
              <a:rPr/>
              <a:t>reversible.</a:t>
            </a:r>
            <a:r>
              <a:rPr/>
              <a:t> </a:t>
            </a:r>
            <a:r>
              <a:rPr/>
              <a:t>You</a:t>
            </a:r>
            <a:r>
              <a:rPr/>
              <a:t> </a:t>
            </a:r>
            <a:r>
              <a:rPr/>
              <a:t>gain</a:t>
            </a:r>
            <a:r>
              <a:rPr/>
              <a:t> </a:t>
            </a:r>
            <a:r>
              <a:rPr/>
              <a:t>a</a:t>
            </a:r>
            <a:r>
              <a:rPr/>
              <a:t> </a:t>
            </a:r>
            <a:r>
              <a:rPr/>
              <a:t>lot</a:t>
            </a:r>
            <a:r>
              <a:rPr/>
              <a:t> </a:t>
            </a:r>
            <a:r>
              <a:rPr/>
              <a:t>of</a:t>
            </a:r>
            <a:r>
              <a:rPr/>
              <a:t> </a:t>
            </a:r>
            <a:r>
              <a:rPr/>
              <a:t>precision</a:t>
            </a:r>
            <a:r>
              <a:rPr/>
              <a:t> </a:t>
            </a:r>
            <a:r>
              <a:rPr/>
              <a:t>because</a:t>
            </a:r>
            <a:r>
              <a:rPr/>
              <a:t> </a:t>
            </a:r>
            <a:r>
              <a:rPr/>
              <a:t>all</a:t>
            </a:r>
            <a:r>
              <a:rPr/>
              <a:t> </a:t>
            </a:r>
            <a:r>
              <a:rPr/>
              <a:t>of</a:t>
            </a:r>
            <a:r>
              <a:rPr/>
              <a:t> </a:t>
            </a:r>
            <a:r>
              <a:rPr/>
              <a:t>the</a:t>
            </a:r>
            <a:r>
              <a:rPr/>
              <a:t> </a:t>
            </a:r>
            <a:r>
              <a:rPr/>
              <a:t>factors</a:t>
            </a:r>
            <a:r>
              <a:rPr/>
              <a:t> </a:t>
            </a:r>
            <a:r>
              <a:rPr/>
              <a:t>that</a:t>
            </a:r>
            <a:r>
              <a:rPr/>
              <a:t> </a:t>
            </a:r>
            <a:r>
              <a:rPr/>
              <a:t>are</a:t>
            </a:r>
            <a:r>
              <a:rPr/>
              <a:t> </a:t>
            </a:r>
            <a:r>
              <a:rPr/>
              <a:t>difficult</a:t>
            </a:r>
            <a:r>
              <a:rPr/>
              <a:t> </a:t>
            </a:r>
            <a:r>
              <a:rPr/>
              <a:t>to</a:t>
            </a:r>
            <a:r>
              <a:rPr/>
              <a:t> </a:t>
            </a:r>
            <a:r>
              <a:rPr/>
              <a:t>get</a:t>
            </a:r>
            <a:r>
              <a:rPr/>
              <a:t> </a:t>
            </a:r>
            <a:r>
              <a:rPr/>
              <a:t>perfect</a:t>
            </a:r>
            <a:r>
              <a:rPr/>
              <a:t> </a:t>
            </a:r>
            <a:r>
              <a:rPr/>
              <a:t>balance</a:t>
            </a:r>
            <a:r>
              <a:rPr/>
              <a:t> </a:t>
            </a:r>
            <a:r>
              <a:rPr/>
              <a:t>for</a:t>
            </a:r>
            <a:r>
              <a:rPr/>
              <a:t> </a:t>
            </a:r>
            <a:r>
              <a:rPr/>
              <a:t>in</a:t>
            </a:r>
            <a:r>
              <a:rPr/>
              <a:t> </a:t>
            </a:r>
            <a:r>
              <a:rPr/>
              <a:t>a</a:t>
            </a:r>
            <a:r>
              <a:rPr/>
              <a:t> </a:t>
            </a:r>
            <a:r>
              <a:rPr/>
              <a:t>normal</a:t>
            </a:r>
            <a:r>
              <a:rPr/>
              <a:t> </a:t>
            </a:r>
            <a:r>
              <a:rPr/>
              <a:t>trial</a:t>
            </a:r>
            <a:r>
              <a:rPr/>
              <a:t> </a:t>
            </a:r>
            <a:r>
              <a:rPr/>
              <a:t>disappear</a:t>
            </a:r>
            <a:r>
              <a:rPr/>
              <a:t> </a:t>
            </a:r>
            <a:r>
              <a:rPr/>
              <a:t>in</a:t>
            </a:r>
            <a:r>
              <a:rPr/>
              <a:t> </a:t>
            </a:r>
            <a:r>
              <a:rPr/>
              <a:t>a</a:t>
            </a:r>
            <a:r>
              <a:rPr/>
              <a:t> </a:t>
            </a:r>
            <a:r>
              <a:rPr/>
              <a:t>cross-over</a:t>
            </a:r>
            <a:r>
              <a:rPr/>
              <a:t> </a:t>
            </a:r>
            <a:r>
              <a:rPr/>
              <a:t>trial.</a:t>
            </a:r>
            <a:r>
              <a:rPr/>
              <a:t> </a:t>
            </a:r>
            <a:r>
              <a:rPr/>
              <a:t>Differences</a:t>
            </a:r>
            <a:r>
              <a:rPr/>
              <a:t> </a:t>
            </a:r>
            <a:r>
              <a:rPr/>
              <a:t>in</a:t>
            </a:r>
            <a:r>
              <a:rPr/>
              <a:t> </a:t>
            </a:r>
            <a:r>
              <a:rPr/>
              <a:t>demographics</a:t>
            </a:r>
            <a:r>
              <a:rPr/>
              <a:t> </a:t>
            </a:r>
            <a:r>
              <a:rPr/>
              <a:t>and</a:t>
            </a:r>
            <a:r>
              <a:rPr/>
              <a:t> </a:t>
            </a:r>
            <a:r>
              <a:rPr/>
              <a:t>differences</a:t>
            </a:r>
            <a:r>
              <a:rPr/>
              <a:t> </a:t>
            </a:r>
            <a:r>
              <a:rPr/>
              <a:t>in</a:t>
            </a:r>
            <a:r>
              <a:rPr/>
              <a:t> </a:t>
            </a:r>
            <a:r>
              <a:rPr/>
              <a:t>severity</a:t>
            </a:r>
            <a:r>
              <a:rPr/>
              <a:t> </a:t>
            </a:r>
            <a:r>
              <a:rPr/>
              <a:t>of</a:t>
            </a:r>
            <a:r>
              <a:rPr/>
              <a:t> </a:t>
            </a:r>
            <a:r>
              <a:rPr/>
              <a:t>illness</a:t>
            </a:r>
            <a:r>
              <a:rPr/>
              <a:t> </a:t>
            </a:r>
            <a:r>
              <a:rPr/>
              <a:t>completely</a:t>
            </a:r>
            <a:r>
              <a:rPr/>
              <a:t> </a:t>
            </a:r>
            <a:r>
              <a:rPr/>
              <a:t>disappear.</a:t>
            </a:r>
          </a:p>
          <a:p>
            <a:pPr lvl="0" marL="0" indent="0">
              <a:buNone/>
            </a:pPr>
          </a:p>
          <a:p>
            <a:pPr lvl="0" marL="0" indent="0">
              <a:buNone/>
            </a:pPr>
            <a:r>
              <a:rPr/>
              <a:t>For</a:t>
            </a:r>
            <a:r>
              <a:rPr/>
              <a:t> </a:t>
            </a:r>
            <a:r>
              <a:rPr/>
              <a:t>drugs</a:t>
            </a:r>
            <a:r>
              <a:rPr/>
              <a:t> </a:t>
            </a:r>
            <a:r>
              <a:rPr/>
              <a:t>that</a:t>
            </a:r>
            <a:r>
              <a:rPr/>
              <a:t> </a:t>
            </a:r>
            <a:r>
              <a:rPr/>
              <a:t>have</a:t>
            </a:r>
            <a:r>
              <a:rPr/>
              <a:t> </a:t>
            </a:r>
            <a:r>
              <a:rPr/>
              <a:t>a</a:t>
            </a:r>
            <a:r>
              <a:rPr/>
              <a:t> </a:t>
            </a:r>
            <a:r>
              <a:rPr/>
              <a:t>carry-over</a:t>
            </a:r>
            <a:r>
              <a:rPr/>
              <a:t> </a:t>
            </a:r>
            <a:r>
              <a:rPr/>
              <a:t>effect,</a:t>
            </a:r>
            <a:r>
              <a:rPr/>
              <a:t> </a:t>
            </a:r>
            <a:r>
              <a:rPr/>
              <a:t>you</a:t>
            </a:r>
            <a:r>
              <a:rPr/>
              <a:t> </a:t>
            </a:r>
            <a:r>
              <a:rPr/>
              <a:t>should</a:t>
            </a:r>
            <a:r>
              <a:rPr/>
              <a:t> </a:t>
            </a:r>
            <a:r>
              <a:rPr/>
              <a:t>probably</a:t>
            </a:r>
            <a:r>
              <a:rPr/>
              <a:t> </a:t>
            </a:r>
            <a:r>
              <a:rPr/>
              <a:t>wait</a:t>
            </a:r>
            <a:r>
              <a:rPr/>
              <a:t> </a:t>
            </a:r>
            <a:r>
              <a:rPr/>
              <a:t>until</a:t>
            </a:r>
            <a:r>
              <a:rPr/>
              <a:t> </a:t>
            </a:r>
            <a:r>
              <a:rPr/>
              <a:t>the</a:t>
            </a:r>
            <a:r>
              <a:rPr/>
              <a:t> </a:t>
            </a:r>
            <a:r>
              <a:rPr/>
              <a:t>first</a:t>
            </a:r>
            <a:r>
              <a:rPr/>
              <a:t> </a:t>
            </a:r>
            <a:r>
              <a:rPr/>
              <a:t>drug</a:t>
            </a:r>
            <a:r>
              <a:rPr/>
              <a:t> </a:t>
            </a:r>
            <a:r>
              <a:rPr/>
              <a:t>is</a:t>
            </a:r>
            <a:r>
              <a:rPr/>
              <a:t> </a:t>
            </a:r>
            <a:r>
              <a:rPr/>
              <a:t>completely</a:t>
            </a:r>
            <a:r>
              <a:rPr/>
              <a:t> </a:t>
            </a:r>
            <a:r>
              <a:rPr/>
              <a:t>washed</a:t>
            </a:r>
            <a:r>
              <a:rPr/>
              <a:t> </a:t>
            </a:r>
            <a:r>
              <a:rPr/>
              <a:t>out</a:t>
            </a:r>
            <a:r>
              <a:rPr/>
              <a:t> </a:t>
            </a:r>
            <a:r>
              <a:rPr/>
              <a:t>of</a:t>
            </a:r>
            <a:r>
              <a:rPr/>
              <a:t> </a:t>
            </a:r>
            <a:r>
              <a:rPr/>
              <a:t>the</a:t>
            </a:r>
            <a:r>
              <a:rPr/>
              <a:t> </a:t>
            </a:r>
            <a:r>
              <a:rPr/>
              <a:t>body</a:t>
            </a:r>
            <a:r>
              <a:rPr/>
              <a:t> </a:t>
            </a:r>
            <a:r>
              <a:rPr/>
              <a:t>before</a:t>
            </a:r>
            <a:r>
              <a:rPr/>
              <a:t> </a:t>
            </a:r>
            <a:r>
              <a:rPr/>
              <a:t>starting</a:t>
            </a:r>
            <a:r>
              <a:rPr/>
              <a:t> </a:t>
            </a:r>
            <a:r>
              <a:rPr/>
              <a:t>the</a:t>
            </a:r>
            <a:r>
              <a:rPr/>
              <a:t> </a:t>
            </a:r>
            <a:r>
              <a:rPr/>
              <a:t>second</a:t>
            </a:r>
            <a:r>
              <a:rPr/>
              <a:t> </a:t>
            </a:r>
            <a:r>
              <a:rPr/>
              <a:t>drug.</a:t>
            </a:r>
            <a:r>
              <a:rPr/>
              <a:t> </a:t>
            </a:r>
            <a:r>
              <a:rPr/>
              <a:t>This</a:t>
            </a:r>
            <a:r>
              <a:rPr/>
              <a:t> </a:t>
            </a:r>
            <a:r>
              <a:rPr/>
              <a:t>can</a:t>
            </a:r>
            <a:r>
              <a:rPr/>
              <a:t> </a:t>
            </a:r>
            <a:r>
              <a:rPr/>
              <a:t>be</a:t>
            </a:r>
            <a:r>
              <a:rPr/>
              <a:t> </a:t>
            </a:r>
            <a:r>
              <a:rPr/>
              <a:t>a</a:t>
            </a:r>
            <a:r>
              <a:rPr/>
              <a:t> </a:t>
            </a:r>
            <a:r>
              <a:rPr/>
              <a:t>problem</a:t>
            </a:r>
            <a:r>
              <a:rPr/>
              <a:t> </a:t>
            </a:r>
            <a:r>
              <a:rPr/>
              <a:t>for</a:t>
            </a:r>
            <a:r>
              <a:rPr/>
              <a:t> </a:t>
            </a:r>
            <a:r>
              <a:rPr/>
              <a:t>certain</a:t>
            </a:r>
            <a:r>
              <a:rPr/>
              <a:t> </a:t>
            </a:r>
            <a:r>
              <a:rPr/>
              <a:t>drugs</a:t>
            </a:r>
            <a:r>
              <a:rPr/>
              <a:t> </a:t>
            </a:r>
            <a:r>
              <a:rPr/>
              <a:t>that</a:t>
            </a:r>
            <a:r>
              <a:rPr/>
              <a:t> </a:t>
            </a:r>
            <a:r>
              <a:rPr/>
              <a:t>have</a:t>
            </a:r>
            <a:r>
              <a:rPr/>
              <a:t> </a:t>
            </a:r>
            <a:r>
              <a:rPr/>
              <a:t>a</a:t>
            </a:r>
            <a:r>
              <a:rPr/>
              <a:t> </a:t>
            </a:r>
            <a:r>
              <a:rPr/>
              <a:t>long</a:t>
            </a:r>
            <a:r>
              <a:rPr/>
              <a:t> </a:t>
            </a:r>
            <a:r>
              <a:rPr/>
              <a:t>half-life.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a:p>
            <a:pPr lvl="0" marL="0" indent="0">
              <a:buNone/>
            </a:pPr>
          </a:p>
          <a:p>
            <a:pPr lvl="0" marL="0" indent="0">
              <a:buNone/>
            </a:pPr>
            <a:r>
              <a:rPr/>
              <a:t>It</a:t>
            </a:r>
            <a:r>
              <a:rPr/>
              <a:t> </a:t>
            </a:r>
            <a:r>
              <a:rPr/>
              <a:t>costs</a:t>
            </a:r>
            <a:r>
              <a:rPr/>
              <a:t> </a:t>
            </a:r>
            <a:r>
              <a:rPr/>
              <a:t>a</a:t>
            </a:r>
            <a:r>
              <a:rPr/>
              <a:t> </a:t>
            </a:r>
            <a:r>
              <a:rPr/>
              <a:t>lot</a:t>
            </a:r>
            <a:r>
              <a:rPr/>
              <a:t> </a:t>
            </a:r>
            <a:r>
              <a:rPr/>
              <a:t>of</a:t>
            </a:r>
            <a:r>
              <a:rPr/>
              <a:t> </a:t>
            </a:r>
            <a:r>
              <a:rPr/>
              <a:t>money</a:t>
            </a:r>
            <a:r>
              <a:rPr/>
              <a:t> </a:t>
            </a:r>
            <a:r>
              <a:rPr/>
              <a:t>to</a:t>
            </a:r>
            <a:r>
              <a:rPr/>
              <a:t> </a:t>
            </a:r>
            <a:r>
              <a:rPr/>
              <a:t>compile</a:t>
            </a:r>
            <a:r>
              <a:rPr/>
              <a:t> </a:t>
            </a:r>
            <a:r>
              <a:rPr/>
              <a:t>a</a:t>
            </a:r>
            <a:r>
              <a:rPr/>
              <a:t> </a:t>
            </a:r>
            <a:r>
              <a:rPr/>
              <a:t>sampling</a:t>
            </a:r>
            <a:r>
              <a:rPr/>
              <a:t> </a:t>
            </a:r>
            <a:r>
              <a:rPr/>
              <a:t>frame,</a:t>
            </a:r>
            <a:r>
              <a:rPr/>
              <a:t> </a:t>
            </a:r>
            <a:r>
              <a:rPr/>
              <a:t>so</a:t>
            </a:r>
            <a:r>
              <a:rPr/>
              <a:t> </a:t>
            </a:r>
            <a:r>
              <a:rPr/>
              <a:t>if</a:t>
            </a:r>
            <a:r>
              <a:rPr/>
              <a:t> </a:t>
            </a:r>
            <a:r>
              <a:rPr/>
              <a:t>you</a:t>
            </a:r>
            <a:r>
              <a:rPr/>
              <a:t> </a:t>
            </a:r>
            <a:r>
              <a:rPr/>
              <a:t>have</a:t>
            </a:r>
            <a:r>
              <a:rPr/>
              <a:t> </a:t>
            </a:r>
            <a:r>
              <a:rPr/>
              <a:t>one,</a:t>
            </a:r>
            <a:r>
              <a:rPr/>
              <a:t> </a:t>
            </a:r>
            <a:r>
              <a:rPr/>
              <a:t>you</a:t>
            </a:r>
            <a:r>
              <a:rPr/>
              <a:t> </a:t>
            </a:r>
            <a:r>
              <a:rPr/>
              <a:t>should</a:t>
            </a:r>
            <a:r>
              <a:rPr/>
              <a:t> </a:t>
            </a:r>
            <a:r>
              <a:rPr/>
              <a:t>definitely</a:t>
            </a:r>
            <a:r>
              <a:rPr/>
              <a:t> </a:t>
            </a:r>
            <a:r>
              <a:rPr/>
              <a:t>take</a:t>
            </a:r>
            <a:r>
              <a:rPr/>
              <a:t> </a:t>
            </a:r>
            <a:r>
              <a:rPr/>
              <a:t>advantage</a:t>
            </a:r>
            <a:r>
              <a:rPr/>
              <a:t> </a:t>
            </a:r>
            <a:r>
              <a:rPr/>
              <a:t>of</a:t>
            </a:r>
            <a:r>
              <a:rPr/>
              <a:t> </a:t>
            </a:r>
            <a:r>
              <a:rPr/>
              <a:t>it.</a:t>
            </a:r>
          </a:p>
          <a:p>
            <a:pPr lvl="0" marL="0" indent="0">
              <a:buNone/>
            </a:pPr>
          </a:p>
          <a:p>
            <a:pPr lvl="0" marL="0" indent="0">
              <a:buNone/>
            </a:pPr>
            <a:r>
              <a:rPr/>
              <a:t>As</a:t>
            </a:r>
            <a:r>
              <a:rPr/>
              <a:t> </a:t>
            </a:r>
            <a:r>
              <a:rPr/>
              <a:t>an</a:t>
            </a:r>
            <a:r>
              <a:rPr/>
              <a:t> </a:t>
            </a:r>
            <a:r>
              <a:rPr/>
              <a:t>example</a:t>
            </a:r>
            <a:r>
              <a:rPr/>
              <a:t> </a:t>
            </a:r>
            <a:r>
              <a:rPr/>
              <a:t>of</a:t>
            </a:r>
            <a:r>
              <a:rPr/>
              <a:t> </a:t>
            </a:r>
            <a:r>
              <a:rPr/>
              <a:t>a</a:t>
            </a:r>
            <a:r>
              <a:rPr/>
              <a:t> </a:t>
            </a:r>
            <a:r>
              <a:rPr/>
              <a:t>sampling</a:t>
            </a:r>
            <a:r>
              <a:rPr/>
              <a:t> </a:t>
            </a:r>
            <a:r>
              <a:rPr/>
              <a:t>frame,</a:t>
            </a:r>
            <a:r>
              <a:rPr/>
              <a:t> </a:t>
            </a:r>
            <a:r>
              <a:rPr/>
              <a:t>the</a:t>
            </a:r>
            <a:r>
              <a:rPr/>
              <a:t> </a:t>
            </a:r>
            <a:r>
              <a:rPr/>
              <a:t>U.S.</a:t>
            </a:r>
            <a:r>
              <a:rPr/>
              <a:t> </a:t>
            </a:r>
            <a:r>
              <a:rPr/>
              <a:t>Bureau</a:t>
            </a:r>
            <a:r>
              <a:rPr/>
              <a:t> </a:t>
            </a:r>
            <a:r>
              <a:rPr/>
              <a:t>of</a:t>
            </a:r>
            <a:r>
              <a:rPr/>
              <a:t> </a:t>
            </a:r>
            <a:r>
              <a:rPr/>
              <a:t>the</a:t>
            </a:r>
            <a:r>
              <a:rPr/>
              <a:t> </a:t>
            </a:r>
            <a:r>
              <a:rPr/>
              <a:t>Census</a:t>
            </a:r>
            <a:r>
              <a:rPr/>
              <a:t> </a:t>
            </a:r>
            <a:r>
              <a:rPr/>
              <a:t>maintains</a:t>
            </a:r>
            <a:r>
              <a:rPr/>
              <a:t> </a:t>
            </a:r>
            <a:r>
              <a:rPr/>
              <a:t>a</a:t>
            </a:r>
            <a:r>
              <a:rPr/>
              <a:t> </a:t>
            </a:r>
            <a:r>
              <a:rPr/>
              <a:t>database</a:t>
            </a:r>
            <a:r>
              <a:rPr/>
              <a:t> </a:t>
            </a:r>
            <a:r>
              <a:rPr/>
              <a:t>of</a:t>
            </a:r>
            <a:r>
              <a:rPr/>
              <a:t> </a:t>
            </a:r>
            <a:r>
              <a:rPr/>
              <a:t>every</a:t>
            </a:r>
            <a:r>
              <a:rPr/>
              <a:t> </a:t>
            </a:r>
            <a:r>
              <a:rPr/>
              <a:t>housing</a:t>
            </a:r>
            <a:r>
              <a:rPr/>
              <a:t> </a:t>
            </a:r>
            <a:r>
              <a:rPr/>
              <a:t>unit</a:t>
            </a:r>
            <a:r>
              <a:rPr/>
              <a:t> </a:t>
            </a:r>
            <a:r>
              <a:rPr/>
              <a:t>in</a:t>
            </a:r>
            <a:r>
              <a:rPr/>
              <a:t> </a:t>
            </a:r>
            <a:r>
              <a:rPr/>
              <a:t>the</a:t>
            </a:r>
            <a:r>
              <a:rPr/>
              <a:t> </a:t>
            </a:r>
            <a:r>
              <a:rPr/>
              <a:t>United</a:t>
            </a:r>
            <a:r>
              <a:rPr/>
              <a:t> </a:t>
            </a:r>
            <a:r>
              <a:rPr/>
              <a:t>States.</a:t>
            </a:r>
            <a:r>
              <a:rPr/>
              <a:t> </a:t>
            </a:r>
            <a:r>
              <a:rPr/>
              <a:t>It</a:t>
            </a:r>
            <a:r>
              <a:rPr/>
              <a:t> </a:t>
            </a:r>
            <a:r>
              <a:rPr/>
              <a:t>relies</a:t>
            </a:r>
            <a:r>
              <a:rPr/>
              <a:t> </a:t>
            </a:r>
            <a:r>
              <a:rPr/>
              <a:t>on</a:t>
            </a:r>
            <a:r>
              <a:rPr/>
              <a:t> </a:t>
            </a:r>
            <a:r>
              <a:rPr/>
              <a:t>the</a:t>
            </a:r>
            <a:r>
              <a:rPr/>
              <a:t> </a:t>
            </a:r>
            <a:r>
              <a:rPr/>
              <a:t>U.s.</a:t>
            </a:r>
            <a:r>
              <a:rPr/>
              <a:t> </a:t>
            </a:r>
            <a:r>
              <a:rPr/>
              <a:t>Postal</a:t>
            </a:r>
            <a:r>
              <a:rPr/>
              <a:t> </a:t>
            </a:r>
            <a:r>
              <a:rPr/>
              <a:t>Service</a:t>
            </a:r>
            <a:r>
              <a:rPr/>
              <a:t> </a:t>
            </a:r>
            <a:r>
              <a:rPr/>
              <a:t>and</a:t>
            </a:r>
            <a:r>
              <a:rPr/>
              <a:t> </a:t>
            </a:r>
            <a:r>
              <a:rPr/>
              <a:t>community</a:t>
            </a:r>
            <a:r>
              <a:rPr/>
              <a:t> </a:t>
            </a:r>
            <a:r>
              <a:rPr/>
              <a:t>based</a:t>
            </a:r>
            <a:r>
              <a:rPr/>
              <a:t> </a:t>
            </a:r>
            <a:r>
              <a:rPr/>
              <a:t>canvassing</a:t>
            </a:r>
            <a:r>
              <a:rPr/>
              <a:t> </a:t>
            </a:r>
            <a:r>
              <a:rPr/>
              <a:t>efforts</a:t>
            </a:r>
            <a:r>
              <a:rPr/>
              <a:t> </a:t>
            </a:r>
            <a:r>
              <a:rPr/>
              <a:t>to</a:t>
            </a:r>
            <a:r>
              <a:rPr/>
              <a:t> </a:t>
            </a:r>
            <a:r>
              <a:rPr/>
              <a:t>collect</a:t>
            </a:r>
            <a:r>
              <a:rPr/>
              <a:t> </a:t>
            </a:r>
            <a:r>
              <a:rPr/>
              <a:t>information</a:t>
            </a:r>
            <a:r>
              <a:rPr/>
              <a:t> </a:t>
            </a:r>
            <a:r>
              <a:rPr/>
              <a:t>for</a:t>
            </a:r>
            <a:r>
              <a:rPr/>
              <a:t> </a:t>
            </a:r>
            <a:r>
              <a:rPr/>
              <a:t>278</a:t>
            </a:r>
            <a:r>
              <a:rPr/>
              <a:t> </a:t>
            </a:r>
            <a:r>
              <a:rPr/>
              <a:t>million</a:t>
            </a:r>
            <a:r>
              <a:rPr/>
              <a:t> </a:t>
            </a:r>
            <a:r>
              <a:rPr/>
              <a:t>addresses</a:t>
            </a:r>
            <a:r>
              <a:rPr/>
              <a:t> </a:t>
            </a:r>
            <a:r>
              <a:rPr/>
              <a:t>in</a:t>
            </a:r>
            <a:r>
              <a:rPr/>
              <a:t> </a:t>
            </a:r>
            <a:r>
              <a:rPr/>
              <a:t>the</a:t>
            </a:r>
            <a:r>
              <a:rPr/>
              <a:t> </a:t>
            </a:r>
            <a:r>
              <a:rPr/>
              <a:t>United</a:t>
            </a:r>
            <a:r>
              <a:rPr/>
              <a:t> </a:t>
            </a:r>
            <a:r>
              <a:rPr/>
              <a:t>States.</a:t>
            </a:r>
          </a:p>
          <a:p>
            <a:pPr lvl="0" marL="0" indent="0">
              <a:buNone/>
            </a:pPr>
          </a:p>
          <a:p>
            <a:pPr lvl="0" marL="0" indent="0">
              <a:buNone/>
            </a:pPr>
            <a:r>
              <a:rPr/>
              <a:t>I</a:t>
            </a:r>
            <a:r>
              <a:rPr/>
              <a:t> </a:t>
            </a:r>
            <a:r>
              <a:rPr/>
              <a:t>hope</a:t>
            </a:r>
            <a:r>
              <a:rPr/>
              <a:t> </a:t>
            </a:r>
            <a:r>
              <a:rPr/>
              <a:t>that</a:t>
            </a:r>
            <a:r>
              <a:rPr/>
              <a:t> </a:t>
            </a:r>
            <a:r>
              <a:rPr/>
              <a:t>any</a:t>
            </a:r>
            <a:r>
              <a:rPr/>
              <a:t> </a:t>
            </a:r>
            <a:r>
              <a:rPr/>
              <a:t>sampling</a:t>
            </a:r>
            <a:r>
              <a:rPr/>
              <a:t> </a:t>
            </a:r>
            <a:r>
              <a:rPr/>
              <a:t>frame</a:t>
            </a:r>
            <a:r>
              <a:rPr/>
              <a:t> </a:t>
            </a:r>
            <a:r>
              <a:rPr/>
              <a:t>that</a:t>
            </a:r>
            <a:r>
              <a:rPr/>
              <a:t> </a:t>
            </a:r>
            <a:r>
              <a:rPr/>
              <a:t>you</a:t>
            </a:r>
            <a:r>
              <a:rPr/>
              <a:t> </a:t>
            </a:r>
            <a:r>
              <a:rPr/>
              <a:t>develop</a:t>
            </a:r>
            <a:r>
              <a:rPr/>
              <a:t> </a:t>
            </a:r>
            <a:r>
              <a:rPr/>
              <a:t>isn’t</a:t>
            </a:r>
            <a:r>
              <a:rPr/>
              <a:t> </a:t>
            </a:r>
            <a:r>
              <a:rPr/>
              <a:t>quite</a:t>
            </a:r>
            <a:r>
              <a:rPr/>
              <a:t> </a:t>
            </a:r>
            <a:r>
              <a:rPr/>
              <a:t>as</a:t>
            </a:r>
            <a:r>
              <a:rPr/>
              <a:t> </a:t>
            </a:r>
            <a:r>
              <a:rPr/>
              <a:t>big</a:t>
            </a:r>
            <a:r>
              <a:rPr/>
              <a:t> </a:t>
            </a:r>
            <a:r>
              <a:rPr/>
              <a:t>as</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r>
              <a:rPr/>
              <a:t> </a:t>
            </a:r>
            <a:r>
              <a:rPr/>
              <a:t>Volunteers</a:t>
            </a:r>
            <a:r>
              <a:rPr/>
              <a:t> </a:t>
            </a:r>
            <a:r>
              <a:rPr/>
              <a:t>in</a:t>
            </a:r>
            <a:r>
              <a:rPr/>
              <a:t> </a:t>
            </a:r>
            <a:r>
              <a:rPr/>
              <a:t>a</a:t>
            </a:r>
            <a:r>
              <a:rPr/>
              <a:t> </a:t>
            </a:r>
            <a:r>
              <a:rPr/>
              <a:t>clinical</a:t>
            </a:r>
            <a:r>
              <a:rPr/>
              <a:t> </a:t>
            </a:r>
            <a:r>
              <a:rPr/>
              <a:t>trial</a:t>
            </a:r>
            <a:r>
              <a:rPr/>
              <a:t> </a:t>
            </a:r>
            <a:r>
              <a:rPr/>
              <a:t>are</a:t>
            </a:r>
            <a:r>
              <a:rPr/>
              <a:t> </a:t>
            </a:r>
            <a:r>
              <a:rPr/>
              <a:t>not</a:t>
            </a:r>
            <a:r>
              <a:rPr/>
              <a:t> </a:t>
            </a:r>
            <a:r>
              <a:rPr/>
              <a:t>representative</a:t>
            </a:r>
            <a:r>
              <a:rPr/>
              <a:t> </a:t>
            </a:r>
            <a:r>
              <a:rPr/>
              <a:t>of</a:t>
            </a:r>
            <a:r>
              <a:rPr/>
              <a:t> </a:t>
            </a:r>
            <a:r>
              <a:rPr/>
              <a:t>everyone</a:t>
            </a:r>
            <a:r>
              <a:rPr/>
              <a:t> </a:t>
            </a:r>
            <a:r>
              <a:rPr/>
              <a:t>who</a:t>
            </a:r>
            <a:r>
              <a:rPr/>
              <a:t> </a:t>
            </a:r>
            <a:r>
              <a:rPr/>
              <a:t>has</a:t>
            </a:r>
            <a:r>
              <a:rPr/>
              <a:t> </a:t>
            </a:r>
            <a:r>
              <a:rPr/>
              <a:t>the</a:t>
            </a:r>
            <a:r>
              <a:rPr/>
              <a:t> </a:t>
            </a:r>
            <a:r>
              <a:rPr/>
              <a:t>disease.</a:t>
            </a:r>
          </a:p>
          <a:p>
            <a:pPr lvl="0" marL="0" indent="0">
              <a:buNone/>
            </a:pPr>
          </a:p>
          <a:p>
            <a:pPr lvl="0" marL="0" indent="0">
              <a:buNone/>
            </a:pPr>
            <a:r>
              <a:rPr/>
              <a:t>The</a:t>
            </a:r>
            <a:r>
              <a:rPr/>
              <a:t> </a:t>
            </a:r>
            <a:r>
              <a:rPr/>
              <a:t>major</a:t>
            </a:r>
            <a:r>
              <a:rPr/>
              <a:t> </a:t>
            </a:r>
            <a:r>
              <a:rPr/>
              <a:t>reasons</a:t>
            </a:r>
            <a:r>
              <a:rPr/>
              <a:t> </a:t>
            </a:r>
            <a:r>
              <a:rPr/>
              <a:t>you</a:t>
            </a:r>
            <a:r>
              <a:rPr/>
              <a:t> </a:t>
            </a:r>
            <a:r>
              <a:rPr/>
              <a:t>sample</a:t>
            </a:r>
            <a:r>
              <a:rPr/>
              <a:t> </a:t>
            </a:r>
            <a:r>
              <a:rPr/>
              <a:t>are</a:t>
            </a:r>
            <a:r>
              <a:rPr/>
              <a:t> </a:t>
            </a:r>
            <a:r>
              <a:rPr/>
              <a:t>time</a:t>
            </a:r>
            <a:r>
              <a:rPr/>
              <a:t> </a:t>
            </a:r>
            <a:r>
              <a:rPr/>
              <a:t>and</a:t>
            </a:r>
            <a:r>
              <a:rPr/>
              <a:t> </a:t>
            </a:r>
            <a:r>
              <a:rPr/>
              <a:t>money.</a:t>
            </a:r>
            <a:r>
              <a:rPr/>
              <a:t> </a:t>
            </a:r>
            <a:r>
              <a:rPr/>
              <a:t>The</a:t>
            </a:r>
            <a:r>
              <a:rPr/>
              <a:t> </a:t>
            </a:r>
            <a:r>
              <a:rPr/>
              <a:t>population</a:t>
            </a:r>
            <a:r>
              <a:rPr/>
              <a:t> </a:t>
            </a:r>
            <a:r>
              <a:rPr/>
              <a:t>that</a:t>
            </a:r>
            <a:r>
              <a:rPr/>
              <a:t> </a:t>
            </a:r>
            <a:r>
              <a:rPr/>
              <a:t>id</a:t>
            </a:r>
            <a:r>
              <a:rPr/>
              <a:t> </a:t>
            </a:r>
            <a:r>
              <a:rPr/>
              <a:t>defined</a:t>
            </a:r>
            <a:r>
              <a:rPr/>
              <a:t> </a:t>
            </a:r>
            <a:r>
              <a:rPr/>
              <a:t>in</a:t>
            </a:r>
            <a:r>
              <a:rPr/>
              <a:t> </a:t>
            </a:r>
            <a:r>
              <a:rPr/>
              <a:t>most</a:t>
            </a:r>
            <a:r>
              <a:rPr/>
              <a:t> </a:t>
            </a:r>
            <a:r>
              <a:rPr/>
              <a:t>research</a:t>
            </a:r>
            <a:r>
              <a:rPr/>
              <a:t> </a:t>
            </a:r>
            <a:r>
              <a:rPr/>
              <a:t>studies</a:t>
            </a:r>
            <a:r>
              <a:rPr/>
              <a:t> </a:t>
            </a:r>
            <a:r>
              <a:rPr/>
              <a:t>is</a:t>
            </a:r>
            <a:r>
              <a:rPr/>
              <a:t> </a:t>
            </a:r>
            <a:r>
              <a:rPr/>
              <a:t>far</a:t>
            </a:r>
            <a:r>
              <a:rPr/>
              <a:t> </a:t>
            </a:r>
            <a:r>
              <a:rPr/>
              <a:t>too</a:t>
            </a:r>
            <a:r>
              <a:rPr/>
              <a:t> </a:t>
            </a:r>
            <a:r>
              <a:rPr/>
              <a:t>big</a:t>
            </a:r>
            <a:r>
              <a:rPr/>
              <a:t> </a:t>
            </a:r>
            <a:r>
              <a:rPr/>
              <a:t>for</a:t>
            </a:r>
            <a:r>
              <a:rPr/>
              <a:t> </a:t>
            </a:r>
            <a:r>
              <a:rPr/>
              <a:t>a</a:t>
            </a:r>
            <a:r>
              <a:rPr/>
              <a:t> </a:t>
            </a:r>
            <a:r>
              <a:rPr/>
              <a:t>complete</a:t>
            </a:r>
            <a:r>
              <a:rPr/>
              <a:t> </a:t>
            </a:r>
            <a:r>
              <a:rPr/>
              <a:t>enumeration.</a:t>
            </a:r>
            <a:r>
              <a:rPr/>
              <a:t> </a:t>
            </a:r>
            <a:r>
              <a:rPr/>
              <a:t>There</a:t>
            </a:r>
            <a:r>
              <a:rPr/>
              <a:t> </a:t>
            </a:r>
            <a:r>
              <a:rPr/>
              <a:t>are</a:t>
            </a:r>
            <a:r>
              <a:rPr/>
              <a:t> </a:t>
            </a:r>
            <a:r>
              <a:rPr/>
              <a:t>some</a:t>
            </a:r>
            <a:r>
              <a:rPr/>
              <a:t> </a:t>
            </a:r>
            <a:r>
              <a:rPr/>
              <a:t>exceptions,</a:t>
            </a:r>
            <a:r>
              <a:rPr/>
              <a:t> </a:t>
            </a:r>
            <a:r>
              <a:rPr/>
              <a:t>of</a:t>
            </a:r>
            <a:r>
              <a:rPr/>
              <a:t> </a:t>
            </a:r>
            <a:r>
              <a:rPr/>
              <a:t>course,</a:t>
            </a:r>
            <a:r>
              <a:rPr/>
              <a:t> </a:t>
            </a:r>
            <a:r>
              <a:rPr/>
              <a:t>but</a:t>
            </a:r>
            <a:r>
              <a:rPr/>
              <a:t> </a:t>
            </a:r>
            <a:r>
              <a:rPr/>
              <a:t>almost</a:t>
            </a:r>
            <a:r>
              <a:rPr/>
              <a:t> </a:t>
            </a:r>
            <a:r>
              <a:rPr/>
              <a:t>all</a:t>
            </a:r>
            <a:r>
              <a:rPr/>
              <a:t> </a:t>
            </a:r>
            <a:r>
              <a:rPr/>
              <a:t>studies</a:t>
            </a:r>
            <a:r>
              <a:rPr/>
              <a:t> </a:t>
            </a:r>
            <a:r>
              <a:rPr/>
              <a:t>have</a:t>
            </a:r>
            <a:r>
              <a:rPr/>
              <a:t> </a:t>
            </a:r>
            <a:r>
              <a:rPr/>
              <a:t>to</a:t>
            </a:r>
            <a:r>
              <a:rPr/>
              <a:t> </a:t>
            </a:r>
            <a:r>
              <a:rPr/>
              <a:t>work</a:t>
            </a:r>
            <a:r>
              <a:rPr/>
              <a:t> </a:t>
            </a:r>
            <a:r>
              <a:rPr/>
              <a:t>with</a:t>
            </a:r>
            <a:r>
              <a:rPr/>
              <a:t> </a:t>
            </a:r>
            <a:r>
              <a:rPr/>
              <a:t>a</a:t>
            </a:r>
            <a:r>
              <a:rPr/>
              <a:t> </a:t>
            </a:r>
            <a:r>
              <a:rPr/>
              <a:t>sample.</a:t>
            </a:r>
          </a:p>
          <a:p>
            <a:pPr lvl="0" marL="0" indent="0">
              <a:buNone/>
            </a:pPr>
          </a:p>
          <a:p>
            <a:pPr lvl="0" marL="0" indent="0">
              <a:buNone/>
            </a:pPr>
            <a:r>
              <a:rPr/>
              <a:t>In</a:t>
            </a:r>
            <a:r>
              <a:rPr/>
              <a:t> </a:t>
            </a:r>
            <a:r>
              <a:rPr/>
              <a:t>fact,</a:t>
            </a:r>
            <a:r>
              <a:rPr/>
              <a:t> </a:t>
            </a:r>
            <a:r>
              <a:rPr/>
              <a:t>one</a:t>
            </a:r>
            <a:r>
              <a:rPr/>
              <a:t> </a:t>
            </a:r>
            <a:r>
              <a:rPr/>
              <a:t>definition</a:t>
            </a:r>
            <a:r>
              <a:rPr/>
              <a:t> </a:t>
            </a:r>
            <a:r>
              <a:rPr/>
              <a:t>of</a:t>
            </a:r>
            <a:r>
              <a:rPr/>
              <a:t> </a:t>
            </a:r>
            <a:r>
              <a:rPr/>
              <a:t>Statistics</a:t>
            </a:r>
            <a:r>
              <a:rPr/>
              <a:t> </a:t>
            </a:r>
            <a:r>
              <a:rPr/>
              <a:t>is</a:t>
            </a:r>
            <a:r>
              <a:rPr/>
              <a:t> </a:t>
            </a:r>
            <a:r>
              <a:rPr/>
              <a:t>the</a:t>
            </a:r>
            <a:r>
              <a:rPr/>
              <a:t> </a:t>
            </a:r>
            <a:r>
              <a:rPr/>
              <a:t>use</a:t>
            </a:r>
            <a:r>
              <a:rPr/>
              <a:t> </a:t>
            </a:r>
            <a:r>
              <a:rPr/>
              <a:t>of</a:t>
            </a:r>
            <a:r>
              <a:rPr/>
              <a:t> </a:t>
            </a:r>
            <a:r>
              <a:rPr/>
              <a:t>information</a:t>
            </a:r>
            <a:r>
              <a:rPr/>
              <a:t> </a:t>
            </a:r>
            <a:r>
              <a:rPr/>
              <a:t>from</a:t>
            </a:r>
            <a:r>
              <a:rPr/>
              <a:t> </a:t>
            </a:r>
            <a:r>
              <a:rPr/>
              <a:t>samples</a:t>
            </a:r>
            <a:r>
              <a:rPr/>
              <a:t> </a:t>
            </a:r>
            <a:r>
              <a:rPr/>
              <a:t>to</a:t>
            </a:r>
            <a:r>
              <a:rPr/>
              <a:t> </a:t>
            </a:r>
            <a:r>
              <a:rPr/>
              <a:t>make</a:t>
            </a:r>
            <a:r>
              <a:rPr/>
              <a:t> </a:t>
            </a:r>
            <a:r>
              <a:rPr/>
              <a:t>inferences</a:t>
            </a:r>
            <a:r>
              <a:rPr/>
              <a:t> </a:t>
            </a:r>
            <a:r>
              <a:rPr/>
              <a:t>about</a:t>
            </a:r>
            <a:r>
              <a:rPr/>
              <a:t> </a:t>
            </a:r>
            <a:r>
              <a:rPr/>
              <a:t>a</a:t>
            </a:r>
            <a:r>
              <a:rPr/>
              <a:t> </a:t>
            </a:r>
            <a:r>
              <a:rPr/>
              <a:t>population.</a:t>
            </a:r>
            <a:r>
              <a:rPr/>
              <a:t> </a:t>
            </a:r>
            <a:r>
              <a:rPr/>
              <a:t>That’s</a:t>
            </a:r>
            <a:r>
              <a:rPr/>
              <a:t> </a:t>
            </a:r>
            <a:r>
              <a:rPr/>
              <a:t>a</a:t>
            </a:r>
            <a:r>
              <a:rPr/>
              <a:t> </a:t>
            </a:r>
            <a:r>
              <a:rPr/>
              <a:t>bit</a:t>
            </a:r>
            <a:r>
              <a:rPr/>
              <a:t> </a:t>
            </a:r>
            <a:r>
              <a:rPr/>
              <a:t>narrow</a:t>
            </a:r>
            <a:r>
              <a:rPr/>
              <a:t> </a:t>
            </a:r>
            <a:r>
              <a:rPr/>
              <a:t>perhaps,</a:t>
            </a:r>
            <a:r>
              <a:rPr/>
              <a:t> </a:t>
            </a:r>
            <a:r>
              <a:rPr/>
              <a:t>but</a:t>
            </a:r>
            <a:r>
              <a:rPr/>
              <a:t> </a:t>
            </a:r>
            <a:r>
              <a:rPr/>
              <a:t>still</a:t>
            </a:r>
            <a:r>
              <a:rPr/>
              <a:t> </a:t>
            </a:r>
            <a:r>
              <a:rPr/>
              <a:t>a</a:t>
            </a:r>
            <a:r>
              <a:rPr/>
              <a:t> </a:t>
            </a:r>
            <a:r>
              <a:rPr/>
              <a:t>pretty</a:t>
            </a:r>
            <a:r>
              <a:rPr/>
              <a:t> </a:t>
            </a:r>
            <a:r>
              <a:rPr/>
              <a:t>good</a:t>
            </a:r>
            <a:r>
              <a:rPr/>
              <a:t> </a:t>
            </a:r>
            <a:r>
              <a:rPr/>
              <a:t>starting</a:t>
            </a:r>
            <a:r>
              <a:rPr/>
              <a:t> </a:t>
            </a:r>
            <a:r>
              <a:rPr/>
              <a:t>point</a:t>
            </a:r>
            <a:r>
              <a:rPr/>
              <a:t> </a:t>
            </a:r>
            <a:r>
              <a:rPr/>
              <a:t>if</a:t>
            </a:r>
            <a:r>
              <a:rPr/>
              <a:t> </a:t>
            </a:r>
            <a:r>
              <a:rPr/>
              <a:t>anyone</a:t>
            </a:r>
            <a:r>
              <a:rPr/>
              <a:t> </a:t>
            </a:r>
            <a:r>
              <a:rPr/>
              <a:t>asks</a:t>
            </a:r>
            <a:r>
              <a:rPr/>
              <a:t> </a:t>
            </a:r>
            <a:r>
              <a:rPr/>
              <a:t>you</a:t>
            </a:r>
            <a:r>
              <a:rPr/>
              <a:t> </a:t>
            </a:r>
            <a:r>
              <a:rPr/>
              <a:t>what</a:t>
            </a:r>
            <a:r>
              <a:rPr/>
              <a:t> </a:t>
            </a:r>
            <a:r>
              <a:rPr/>
              <a:t>Statistics</a:t>
            </a:r>
            <a:r>
              <a:rPr/>
              <a:t> </a:t>
            </a:r>
            <a:r>
              <a:rPr/>
              <a:t>really</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probabilitiy</a:t>
            </a:r>
            <a:r>
              <a:rPr/>
              <a:t> </a:t>
            </a:r>
            <a:r>
              <a:rPr/>
              <a:t>of</a:t>
            </a:r>
            <a:r>
              <a:rPr/>
              <a:t> </a:t>
            </a:r>
            <a:r>
              <a:rPr/>
              <a:t>being</a:t>
            </a:r>
            <a:r>
              <a:rPr/>
              <a:t> </a:t>
            </a:r>
            <a:r>
              <a:rPr/>
              <a:t>selected.</a:t>
            </a:r>
            <a:r>
              <a:rPr/>
              <a:t> </a:t>
            </a:r>
            <a:r>
              <a:rPr/>
              <a:t>In</a:t>
            </a:r>
            <a:r>
              <a:rPr/>
              <a:t> </a:t>
            </a:r>
            <a:r>
              <a:rPr/>
              <a:t>many</a:t>
            </a:r>
            <a:r>
              <a:rPr/>
              <a:t> </a:t>
            </a:r>
            <a:r>
              <a:rPr/>
              <a:t>random</a:t>
            </a:r>
            <a:r>
              <a:rPr/>
              <a:t> </a:t>
            </a:r>
            <a:r>
              <a:rPr/>
              <a:t>samples</a:t>
            </a:r>
            <a:r>
              <a:rPr/>
              <a:t> </a:t>
            </a:r>
            <a:r>
              <a:rPr/>
              <a:t>the</a:t>
            </a:r>
            <a:r>
              <a:rPr/>
              <a:t> </a:t>
            </a:r>
            <a:r>
              <a:rPr/>
              <a:t>probability</a:t>
            </a:r>
            <a:r>
              <a:rPr/>
              <a:t> </a:t>
            </a:r>
            <a:r>
              <a:rPr/>
              <a:t>of</a:t>
            </a:r>
            <a:r>
              <a:rPr/>
              <a:t> </a:t>
            </a:r>
            <a:r>
              <a:rPr/>
              <a:t>selection</a:t>
            </a:r>
            <a:r>
              <a:rPr/>
              <a:t> </a:t>
            </a:r>
            <a:r>
              <a:rPr/>
              <a:t>is</a:t>
            </a:r>
            <a:r>
              <a:rPr/>
              <a:t> </a:t>
            </a:r>
            <a:r>
              <a:rPr/>
              <a:t>the</a:t>
            </a:r>
            <a:r>
              <a:rPr/>
              <a:t> </a:t>
            </a:r>
            <a:r>
              <a:rPr/>
              <a:t>same</a:t>
            </a:r>
            <a:r>
              <a:rPr/>
              <a:t> </a:t>
            </a:r>
            <a:r>
              <a:rPr/>
              <a:t>for</a:t>
            </a:r>
            <a:r>
              <a:rPr/>
              <a:t> </a:t>
            </a:r>
            <a:r>
              <a:rPr/>
              <a:t>every</a:t>
            </a:r>
            <a:r>
              <a:rPr/>
              <a:t> </a:t>
            </a:r>
            <a:r>
              <a:rPr/>
              <a:t>subject,</a:t>
            </a:r>
            <a:r>
              <a:rPr/>
              <a:t> </a:t>
            </a:r>
            <a:r>
              <a:rPr/>
              <a:t>but</a:t>
            </a:r>
            <a:r>
              <a:rPr/>
              <a:t> </a:t>
            </a:r>
            <a:r>
              <a:rPr/>
              <a:t>not</a:t>
            </a:r>
            <a:r>
              <a:rPr/>
              <a:t> </a:t>
            </a:r>
            <a:r>
              <a:rPr/>
              <a:t>always.</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r>
              <a:rPr/>
              <a:t> </a:t>
            </a: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r>
              <a:rPr/>
              <a:t> </a:t>
            </a:r>
            <a:r>
              <a:rPr/>
              <a:t>Dr. Wald</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r>
              <a:rPr/>
              <a:t> </a:t>
            </a: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r>
              <a:rPr/>
              <a:t> </a:t>
            </a: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a</a:t>
            </a:r>
            <a:r>
              <a:rPr/>
              <a:t> </a:t>
            </a:r>
            <a:r>
              <a:rPr/>
              <a:t>few</a:t>
            </a:r>
            <a:r>
              <a:rPr/>
              <a:t> </a:t>
            </a:r>
            <a:r>
              <a:rPr/>
              <a:t>basic</a:t>
            </a:r>
            <a:r>
              <a:rPr/>
              <a:t> </a:t>
            </a:r>
            <a:r>
              <a:rPr/>
              <a:t>definitions</a:t>
            </a:r>
            <a:r>
              <a:rPr/>
              <a:t> </a:t>
            </a:r>
            <a:r>
              <a:rPr/>
              <a:t>so</a:t>
            </a:r>
            <a:r>
              <a:rPr/>
              <a:t> </a:t>
            </a:r>
            <a:r>
              <a:rPr/>
              <a:t>far.</a:t>
            </a:r>
            <a:r>
              <a:rPr/>
              <a:t> </a:t>
            </a:r>
            <a:r>
              <a:rPr/>
              <a:t>Coming</a:t>
            </a:r>
            <a:r>
              <a:rPr/>
              <a:t> </a:t>
            </a:r>
            <a:r>
              <a:rPr/>
              <a:t>up</a:t>
            </a:r>
            <a:r>
              <a:rPr/>
              <a:t> </a:t>
            </a:r>
            <a:r>
              <a:rPr/>
              <a:t>next</a:t>
            </a:r>
            <a:r>
              <a:rPr/>
              <a:t> </a:t>
            </a:r>
            <a:r>
              <a:rPr/>
              <a:t>are</a:t>
            </a:r>
            <a:r>
              <a:rPr/>
              <a:t> </a:t>
            </a:r>
            <a:r>
              <a:rPr/>
              <a:t>different</a:t>
            </a:r>
            <a:r>
              <a:rPr/>
              <a:t> </a:t>
            </a:r>
            <a:r>
              <a:rPr/>
              <a:t>types</a:t>
            </a:r>
            <a:r>
              <a:rPr/>
              <a:t> </a:t>
            </a:r>
            <a:r>
              <a:rPr/>
              <a:t>of</a:t>
            </a:r>
            <a:r>
              <a:rPr/>
              <a:t> </a:t>
            </a:r>
            <a:r>
              <a:rPr/>
              <a:t>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4.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we learned so far?</a:t>
            </a:r>
          </a:p>
          <a:p>
            <a:pPr lvl="2"/>
            <a:r>
              <a:rPr/>
              <a:t>Definitions: population, sampling frame, sample</a:t>
            </a:r>
          </a:p>
          <a:p>
            <a:pPr lvl="2"/>
            <a:r>
              <a:rPr/>
              <a:t>Distinction between random sample and a non-random sample</a:t>
            </a:r>
          </a:p>
          <a:p>
            <a:pPr lvl="1"/>
            <a:r>
              <a:rPr/>
              <a:t>What is coming next?</a:t>
            </a:r>
          </a:p>
          <a:p>
            <a:pPr lvl="2"/>
            <a:r>
              <a:rPr/>
              <a:t>Different types of probability samples</a:t>
            </a:r>
          </a:p>
          <a:p>
            <a:pPr lvl="2"/>
            <a:r>
              <a:rPr/>
              <a:t>How to generate a random sample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sampling</a:t>
            </a:r>
          </a:p>
          <a:p>
            <a:pPr lvl="2"/>
            <a:r>
              <a:rPr/>
              <a:t>Stratified sampling</a:t>
            </a:r>
          </a:p>
          <a:p>
            <a:pPr lvl="2"/>
            <a:r>
              <a:rPr/>
              <a:t>Cluster sampling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another</a:t>
            </a:r>
            <a:r>
              <a:rPr/>
              <a:t> </a:t>
            </a:r>
            <a:r>
              <a:rPr/>
              <a:t>break</a:t>
            </a:r>
            <a:r>
              <a:rPr/>
              <a:t> </a:t>
            </a:r>
            <a:r>
              <a:rPr/>
              <a:t>here</a:t>
            </a:r>
          </a:p>
        </p:txBody>
      </p:sp>
      <p:sp>
        <p:nvSpPr>
          <p:cNvPr id="3" name="Content Placeholder 2"/>
          <p:cNvSpPr>
            <a:spLocks noGrp="1"/>
          </p:cNvSpPr>
          <p:nvPr>
            <p:ph idx="1"/>
          </p:nvPr>
        </p:nvSpPr>
        <p:spPr/>
        <p:txBody>
          <a:bodyPr/>
          <a:lstStyle/>
          <a:p>
            <a:pPr lvl="1"/>
            <a:r>
              <a:rPr/>
              <a:t>What have we learned so far?</a:t>
            </a:r>
          </a:p>
          <a:p>
            <a:pPr lvl="2"/>
            <a:r>
              <a:rPr/>
              <a:t>Types of probability samples</a:t>
            </a:r>
          </a:p>
          <a:p>
            <a:pPr lvl="2"/>
            <a:r>
              <a:rPr/>
              <a:t>How to draw a random sample</a:t>
            </a:r>
          </a:p>
          <a:p>
            <a:pPr lvl="1"/>
            <a:r>
              <a:rPr/>
              <a:t>What is coming up next?</a:t>
            </a:r>
          </a:p>
          <a:p>
            <a:pPr lvl="2"/>
            <a:r>
              <a:rPr/>
              <a:t>Different types of non-probability samples</a:t>
            </a:r>
          </a:p>
          <a:p>
            <a:pPr lvl="2"/>
            <a:r>
              <a:rPr/>
              <a:t>How to allocate treatments randomly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cross-over</a:t>
            </a:r>
            <a:r>
              <a:rPr/>
              <a:t> </a:t>
            </a:r>
            <a:r>
              <a:rPr/>
              <a:t>trial</a:t>
            </a:r>
          </a:p>
        </p:txBody>
      </p:sp>
      <p:sp>
        <p:nvSpPr>
          <p:cNvPr id="3" name="Content Placeholder 2"/>
          <p:cNvSpPr>
            <a:spLocks noGrp="1"/>
          </p:cNvSpPr>
          <p:nvPr>
            <p:ph idx="1"/>
          </p:nvPr>
        </p:nvSpPr>
        <p:spPr/>
        <p:txBody>
          <a:bodyPr/>
          <a:lstStyle/>
          <a:p>
            <a:pPr lvl="1"/>
            <a:r>
              <a:rPr/>
              <a:t>Only for some randomized trials</a:t>
            </a:r>
          </a:p>
          <a:p>
            <a:pPr lvl="1"/>
            <a:r>
              <a:rPr/>
              <a:t>Each subject serves as own control</a:t>
            </a:r>
          </a:p>
          <a:p>
            <a:pPr lvl="1"/>
            <a:r>
              <a:rPr/>
              <a:t>Randomize treatment order</a:t>
            </a:r>
          </a:p>
          <a:p>
            <a:pPr lvl="1"/>
            <a:r>
              <a:rPr/>
              <a:t>Beware of carry-over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a:p>
            <a:pPr lvl="1"/>
            <a:r>
              <a:rPr/>
              <a:t>Expensive, not always available.</a:t>
            </a:r>
          </a:p>
          <a:p>
            <a:pPr lvl="1"/>
            <a:r>
              <a:rPr/>
              <a:t>Example: Master Address File.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Representativeness more important than size</a:t>
            </a:r>
          </a:p>
          <a:p>
            <a:pPr lvl="1"/>
            <a:r>
              <a:rPr/>
              <a:t>Reasons for sampling</a:t>
            </a:r>
          </a:p>
          <a:p>
            <a:pPr lvl="2"/>
            <a:r>
              <a:rPr/>
              <a:t>Expense</a:t>
            </a:r>
          </a:p>
          <a:p>
            <a:pPr lvl="2"/>
            <a:r>
              <a:rPr/>
              <a:t>Time</a:t>
            </a:r>
          </a:p>
          <a:p>
            <a:pPr lvl="2"/>
            <a:r>
              <a:rPr/>
              <a:t>Quality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major</a:t>
            </a:r>
            <a:r>
              <a:rPr/>
              <a:t> </a:t>
            </a:r>
            <a:r>
              <a:rPr/>
              <a:t>types</a:t>
            </a:r>
            <a:r>
              <a:rPr/>
              <a:t> </a:t>
            </a:r>
            <a:r>
              <a:rPr/>
              <a:t>of</a:t>
            </a:r>
            <a:r>
              <a:rPr/>
              <a:t> </a:t>
            </a:r>
            <a:r>
              <a:rPr/>
              <a:t>samples</a:t>
            </a:r>
          </a:p>
        </p:txBody>
      </p:sp>
      <p:sp>
        <p:nvSpPr>
          <p:cNvPr id="3" name="Content Placeholder 2"/>
          <p:cNvSpPr>
            <a:spLocks noGrp="1"/>
          </p:cNvSpPr>
          <p:nvPr>
            <p:ph idx="1"/>
          </p:nvPr>
        </p:nvSpPr>
        <p:spPr/>
        <p:txBody>
          <a:bodyPr/>
          <a:lstStyle/>
          <a:p>
            <a:pPr lvl="1"/>
            <a:r>
              <a:rPr/>
              <a:t>Random sample</a:t>
            </a:r>
          </a:p>
          <a:p>
            <a:pPr lvl="2"/>
            <a:r>
              <a:rPr/>
              <a:t>Everyone has known non-zero probability</a:t>
            </a:r>
          </a:p>
          <a:p>
            <a:pPr lvl="1"/>
            <a:r>
              <a:rPr/>
              <a:t>Non-random sample</a:t>
            </a:r>
          </a:p>
          <a:p>
            <a:pPr lvl="2"/>
            <a:r>
              <a:rPr/>
              <a:t>Different selection probabilities</a:t>
            </a:r>
          </a:p>
          <a:p>
            <a:pPr lvl="2"/>
            <a:r>
              <a:rPr/>
              <a:t>Some may have zero selection probability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2020-03-18T07:12:40Z</dcterms:created>
  <dcterms:modified xsi:type="dcterms:W3CDTF">2020-03-18T07:12:40Z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