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a:p>
            <a:pPr lvl="0" marL="0" indent="0">
              <a:buNone/>
            </a:pPr>
          </a:p>
          <a:p>
            <a:pPr lvl="0" marL="0" indent="0">
              <a:buNone/>
            </a:pPr>
            <a:r>
              <a:rPr/>
              <a:t>I</a:t>
            </a:r>
            <a:r>
              <a:rPr/>
              <a:t> </a:t>
            </a:r>
            <a:r>
              <a:rPr/>
              <a:t>say</a:t>
            </a:r>
            <a:r>
              <a:rPr/>
              <a:t> </a:t>
            </a:r>
            <a:r>
              <a:rPr/>
              <a:t>that,</a:t>
            </a:r>
            <a:r>
              <a:rPr/>
              <a:t> </a:t>
            </a:r>
            <a:r>
              <a:rPr/>
              <a:t>even</a:t>
            </a:r>
            <a:r>
              <a:rPr/>
              <a:t> </a:t>
            </a:r>
            <a:r>
              <a:rPr/>
              <a:t>though</a:t>
            </a:r>
            <a:r>
              <a:rPr/>
              <a:t> </a:t>
            </a:r>
            <a:r>
              <a:rPr/>
              <a:t>I</a:t>
            </a:r>
            <a:r>
              <a:rPr/>
              <a:t> </a:t>
            </a:r>
            <a:r>
              <a:rPr/>
              <a:t>like</a:t>
            </a:r>
            <a:r>
              <a:rPr/>
              <a:t> </a:t>
            </a:r>
            <a:r>
              <a:rPr/>
              <a:t>formulas.</a:t>
            </a:r>
            <a:r>
              <a:rPr/>
              <a:t> </a:t>
            </a:r>
            <a:r>
              <a:rPr/>
              <a:t>It’s</a:t>
            </a:r>
            <a:r>
              <a:rPr/>
              <a:t> </a:t>
            </a:r>
            <a:r>
              <a:rPr/>
              <a:t>not</a:t>
            </a:r>
            <a:r>
              <a:rPr/>
              <a:t> </a:t>
            </a:r>
            <a:r>
              <a:rPr/>
              <a:t>tricky</a:t>
            </a:r>
            <a:r>
              <a:rPr/>
              <a:t> </a:t>
            </a:r>
            <a:r>
              <a:rPr/>
              <a:t>so</a:t>
            </a:r>
            <a:r>
              <a:rPr/>
              <a:t> </a:t>
            </a:r>
            <a:r>
              <a:rPr/>
              <a:t>much</a:t>
            </a:r>
            <a:r>
              <a:rPr/>
              <a:t> </a:t>
            </a:r>
            <a:r>
              <a:rPr/>
              <a:t>as</a:t>
            </a:r>
            <a:r>
              <a:rPr/>
              <a:t> </a:t>
            </a:r>
            <a:r>
              <a:rPr/>
              <a:t>tedious.</a:t>
            </a:r>
            <a:r>
              <a:rPr/>
              <a:t> </a:t>
            </a:r>
            <a:r>
              <a:rPr/>
              <a:t>So</a:t>
            </a:r>
            <a:r>
              <a:rPr/>
              <a:t> </a:t>
            </a:r>
            <a:r>
              <a:rPr/>
              <a:t>I</a:t>
            </a:r>
            <a:r>
              <a:rPr/>
              <a:t> </a:t>
            </a:r>
            <a:r>
              <a:rPr/>
              <a:t>do</a:t>
            </a:r>
            <a:r>
              <a:rPr/>
              <a:t> </a:t>
            </a:r>
            <a:r>
              <a:rPr/>
              <a:t>not</a:t>
            </a:r>
            <a:r>
              <a:rPr/>
              <a:t> </a:t>
            </a:r>
            <a:r>
              <a:rPr/>
              <a:t>want</a:t>
            </a:r>
            <a:r>
              <a:rPr/>
              <a:t> </a:t>
            </a:r>
            <a:r>
              <a:rPr/>
              <a:t>to</a:t>
            </a:r>
            <a:r>
              <a:rPr/>
              <a:t> </a:t>
            </a:r>
            <a:r>
              <a:rPr/>
              <a:t>share</a:t>
            </a:r>
            <a:r>
              <a:rPr/>
              <a:t> </a:t>
            </a:r>
            <a:r>
              <a:rPr/>
              <a:t>all</a:t>
            </a:r>
            <a:r>
              <a:rPr/>
              <a:t> </a:t>
            </a:r>
            <a:r>
              <a:rPr/>
              <a:t>the</a:t>
            </a:r>
            <a:r>
              <a:rPr/>
              <a:t> </a:t>
            </a:r>
            <a:r>
              <a:rPr/>
              <a:t>details</a:t>
            </a:r>
            <a:r>
              <a:rPr/>
              <a:t> </a:t>
            </a:r>
            <a:r>
              <a:rPr/>
              <a:t>here.</a:t>
            </a:r>
            <a:r>
              <a:rPr/>
              <a:t> </a:t>
            </a:r>
            <a:r>
              <a:rPr/>
              <a:t>If</a:t>
            </a:r>
            <a:r>
              <a:rPr/>
              <a:t> </a:t>
            </a:r>
            <a:r>
              <a:rPr/>
              <a:t>you</a:t>
            </a:r>
            <a:r>
              <a:rPr/>
              <a:t> </a:t>
            </a:r>
            <a:r>
              <a:rPr/>
              <a:t>are</a:t>
            </a:r>
            <a:r>
              <a:rPr/>
              <a:t> </a:t>
            </a:r>
            <a:r>
              <a:rPr/>
              <a:t>interested</a:t>
            </a:r>
            <a:r>
              <a:rPr/>
              <a:t> </a:t>
            </a:r>
            <a:r>
              <a:rPr/>
              <a:t>in</a:t>
            </a:r>
            <a:r>
              <a:rPr/>
              <a:t> </a:t>
            </a:r>
            <a:r>
              <a:rPr/>
              <a:t>looking</a:t>
            </a:r>
            <a:r>
              <a:rPr/>
              <a:t> </a:t>
            </a:r>
            <a:r>
              <a:rPr/>
              <a:t>at</a:t>
            </a:r>
            <a:r>
              <a:rPr/>
              <a:t> </a:t>
            </a:r>
            <a:r>
              <a:rPr/>
              <a:t>inter-rater</a:t>
            </a:r>
            <a:r>
              <a:rPr/>
              <a:t> </a:t>
            </a:r>
            <a:r>
              <a:rPr/>
              <a:t>reliability</a:t>
            </a:r>
            <a:r>
              <a:rPr/>
              <a:t> </a:t>
            </a:r>
            <a:r>
              <a:rPr/>
              <a:t>in</a:t>
            </a:r>
            <a:r>
              <a:rPr/>
              <a:t> </a:t>
            </a:r>
            <a:r>
              <a:rPr/>
              <a:t>a</a:t>
            </a:r>
            <a:r>
              <a:rPr/>
              <a:t> </a:t>
            </a:r>
            <a:r>
              <a:rPr/>
              <a:t>more</a:t>
            </a:r>
            <a:r>
              <a:rPr/>
              <a:t> </a:t>
            </a:r>
            <a:r>
              <a:rPr/>
              <a:t>complex</a:t>
            </a:r>
            <a:r>
              <a:rPr/>
              <a:t> </a:t>
            </a:r>
            <a:r>
              <a:rPr/>
              <a:t>setting</a:t>
            </a:r>
            <a:r>
              <a:rPr/>
              <a:t> </a:t>
            </a:r>
            <a:r>
              <a:rPr/>
              <a:t>than</a:t>
            </a:r>
            <a:r>
              <a:rPr/>
              <a:t> </a:t>
            </a:r>
            <a:r>
              <a:rPr/>
              <a:t>just</a:t>
            </a:r>
            <a:r>
              <a:rPr/>
              <a:t> </a:t>
            </a:r>
            <a:r>
              <a:rPr/>
              <a:t>two</a:t>
            </a:r>
            <a:r>
              <a:rPr/>
              <a:t> </a:t>
            </a:r>
            <a:r>
              <a:rPr/>
              <a:t>raters,</a:t>
            </a:r>
            <a:r>
              <a:rPr/>
              <a:t> </a:t>
            </a:r>
            <a:r>
              <a:rPr/>
              <a:t>I’d</a:t>
            </a:r>
            <a:r>
              <a:rPr/>
              <a:t> </a:t>
            </a:r>
            <a:r>
              <a:rPr/>
              <a:t>love</a:t>
            </a:r>
            <a:r>
              <a:rPr/>
              <a:t> </a:t>
            </a:r>
            <a:r>
              <a:rPr/>
              <a:t>to</a:t>
            </a:r>
            <a:r>
              <a:rPr/>
              <a:t> </a:t>
            </a:r>
            <a:r>
              <a:rPr/>
              <a:t>talk</a:t>
            </a:r>
            <a:r>
              <a:rPr/>
              <a:t> </a:t>
            </a:r>
            <a:r>
              <a:rPr/>
              <a:t>to</a:t>
            </a:r>
            <a:r>
              <a:rPr/>
              <a:t> </a:t>
            </a:r>
            <a:r>
              <a:rPr/>
              <a:t>you</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for</a:t>
            </a:r>
            <a:r>
              <a:rPr/>
              <a:t> </a:t>
            </a:r>
            <a:r>
              <a:rPr/>
              <a:t>another</a:t>
            </a:r>
            <a:r>
              <a:rPr/>
              <a:t> </a:t>
            </a:r>
            <a:r>
              <a:rPr/>
              <a:t>break.</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a:p>
            <a:pPr lvl="0" marL="0" indent="0">
              <a:buNone/>
            </a:pPr>
          </a:p>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PHQ-9</a:t>
            </a:r>
            <a:r>
              <a:rPr/>
              <a:t> </a:t>
            </a:r>
            <a:r>
              <a:rPr/>
              <a:t>questionnaire</a:t>
            </a:r>
            <a:r>
              <a:rPr/>
              <a:t> </a:t>
            </a:r>
            <a:r>
              <a:rPr/>
              <a:t>attempts</a:t>
            </a:r>
            <a:r>
              <a:rPr/>
              <a:t> </a:t>
            </a:r>
            <a:r>
              <a:rPr/>
              <a:t>to</a:t>
            </a:r>
            <a:r>
              <a:rPr/>
              <a:t> </a:t>
            </a:r>
            <a:r>
              <a:rPr/>
              <a:t>measure</a:t>
            </a:r>
            <a:r>
              <a:rPr/>
              <a:t> </a:t>
            </a:r>
            <a:r>
              <a:rPr/>
              <a:t>depression.</a:t>
            </a:r>
            <a:r>
              <a:rPr/>
              <a:t> </a:t>
            </a:r>
            <a:r>
              <a:rPr/>
              <a:t>You</a:t>
            </a:r>
            <a:r>
              <a:rPr/>
              <a:t> </a:t>
            </a:r>
            <a:r>
              <a:rPr/>
              <a:t>provide</a:t>
            </a:r>
            <a:r>
              <a:rPr/>
              <a:t> </a:t>
            </a:r>
            <a:r>
              <a:rPr/>
              <a:t>ansers</a:t>
            </a:r>
            <a:r>
              <a:rPr/>
              <a:t> </a:t>
            </a:r>
            <a:r>
              <a:rPr/>
              <a:t>to</a:t>
            </a:r>
            <a:r>
              <a:rPr/>
              <a:t> </a:t>
            </a:r>
            <a:r>
              <a:rPr/>
              <a:t>the</a:t>
            </a:r>
            <a:r>
              <a:rPr/>
              <a:t> </a:t>
            </a:r>
            <a:r>
              <a:rPr/>
              <a:t>following</a:t>
            </a:r>
            <a:r>
              <a:rPr/>
              <a:t> </a:t>
            </a:r>
            <a:r>
              <a:rPr/>
              <a:t>questions</a:t>
            </a:r>
          </a:p>
          <a:p>
            <a:pPr lvl="0" marL="0" indent="0">
              <a:buNone/>
            </a:pPr>
          </a:p>
          <a:p>
            <a:pPr lvl="0" marL="0" indent="0">
              <a:buNone/>
            </a:pPr>
            <a:r>
              <a:rPr/>
              <a:t>“</a:t>
            </a:r>
            <a:r>
              <a:rPr/>
              <a:t>Over</a:t>
            </a:r>
            <a:r>
              <a:rPr/>
              <a:t> </a:t>
            </a:r>
            <a:r>
              <a:rPr/>
              <a:t>the</a:t>
            </a:r>
            <a:r>
              <a:rPr/>
              <a:t> </a:t>
            </a:r>
            <a:r>
              <a:rPr/>
              <a:t>last</a:t>
            </a:r>
            <a:r>
              <a:rPr/>
              <a:t> </a:t>
            </a:r>
            <a:r>
              <a:rPr/>
              <a:t>2</a:t>
            </a:r>
            <a:r>
              <a:rPr/>
              <a:t> </a:t>
            </a:r>
            <a:r>
              <a:rPr/>
              <a:t>weeks,</a:t>
            </a:r>
            <a:r>
              <a:rPr/>
              <a:t> </a:t>
            </a:r>
            <a:r>
              <a:rPr/>
              <a:t>how</a:t>
            </a:r>
            <a:r>
              <a:rPr/>
              <a:t> </a:t>
            </a:r>
            <a:r>
              <a:rPr/>
              <a:t>often</a:t>
            </a:r>
            <a:r>
              <a:rPr/>
              <a:t> </a:t>
            </a:r>
            <a:r>
              <a:rPr/>
              <a:t>have</a:t>
            </a:r>
            <a:r>
              <a:rPr/>
              <a:t> </a:t>
            </a:r>
            <a:r>
              <a:rPr/>
              <a:t>you</a:t>
            </a:r>
            <a:r>
              <a:rPr/>
              <a:t> </a:t>
            </a:r>
            <a:r>
              <a:rPr/>
              <a:t>been</a:t>
            </a:r>
            <a:r>
              <a:rPr/>
              <a:t> </a:t>
            </a:r>
            <a:r>
              <a:rPr/>
              <a:t>bothered</a:t>
            </a:r>
            <a:r>
              <a:rPr/>
              <a:t> </a:t>
            </a:r>
            <a:r>
              <a:rPr/>
              <a:t>by</a:t>
            </a:r>
            <a:r>
              <a:rPr/>
              <a:t> </a:t>
            </a:r>
            <a:r>
              <a:rPr/>
              <a:t>any</a:t>
            </a:r>
            <a:r>
              <a:rPr/>
              <a:t> </a:t>
            </a:r>
            <a:r>
              <a:rPr/>
              <a:t>of</a:t>
            </a:r>
            <a:r>
              <a:rPr/>
              <a:t> </a:t>
            </a:r>
            <a:r>
              <a:rPr/>
              <a:t>the</a:t>
            </a:r>
            <a:r>
              <a:rPr/>
              <a:t> </a:t>
            </a:r>
            <a:r>
              <a:rPr/>
              <a:t>following</a:t>
            </a:r>
            <a:r>
              <a:rPr/>
              <a:t> </a:t>
            </a:r>
            <a:r>
              <a:rPr/>
              <a:t>problems</a:t>
            </a:r>
            <a:r>
              <a:rPr/>
              <a:t>”</a:t>
            </a:r>
          </a:p>
          <a:p>
            <a:pPr lvl="0" marL="0" indent="0">
              <a:buNone/>
            </a:pPr>
          </a:p>
          <a:p>
            <a:pPr lvl="0" marL="0" indent="0">
              <a:buNone/>
            </a:pPr>
            <a:r>
              <a:rPr/>
              <a:t>“</a:t>
            </a:r>
            <a:r>
              <a:rPr/>
              <a:t>1.</a:t>
            </a:r>
            <a:r>
              <a:rPr/>
              <a:t> </a:t>
            </a:r>
            <a:r>
              <a:rPr/>
              <a:t>Little</a:t>
            </a:r>
            <a:r>
              <a:rPr/>
              <a:t> </a:t>
            </a:r>
            <a:r>
              <a:rPr/>
              <a:t>interest</a:t>
            </a:r>
            <a:r>
              <a:rPr/>
              <a:t> </a:t>
            </a:r>
            <a:r>
              <a:rPr/>
              <a:t>or</a:t>
            </a:r>
            <a:r>
              <a:rPr/>
              <a:t> </a:t>
            </a:r>
            <a:r>
              <a:rPr/>
              <a:t>pleasure</a:t>
            </a:r>
            <a:r>
              <a:rPr/>
              <a:t> </a:t>
            </a:r>
            <a:r>
              <a:rPr/>
              <a:t>in</a:t>
            </a:r>
            <a:r>
              <a:rPr/>
              <a:t> </a:t>
            </a:r>
            <a:r>
              <a:rPr/>
              <a:t>doing</a:t>
            </a:r>
            <a:r>
              <a:rPr/>
              <a:t> </a:t>
            </a:r>
            <a:r>
              <a:rPr/>
              <a:t>things</a:t>
            </a:r>
            <a:r>
              <a:rPr/>
              <a:t>”</a:t>
            </a:r>
          </a:p>
          <a:p>
            <a:pPr lvl="0" marL="0" indent="0">
              <a:buNone/>
            </a:pPr>
          </a:p>
          <a:p>
            <a:pPr lvl="0" marL="0" indent="0">
              <a:buNone/>
            </a:pPr>
            <a:r>
              <a:rPr/>
              <a:t>“</a:t>
            </a:r>
            <a:r>
              <a:rPr/>
              <a:t>2.</a:t>
            </a:r>
            <a:r>
              <a:rPr/>
              <a:t> </a:t>
            </a:r>
            <a:r>
              <a:rPr/>
              <a:t>Feeling</a:t>
            </a:r>
            <a:r>
              <a:rPr/>
              <a:t> </a:t>
            </a:r>
            <a:r>
              <a:rPr/>
              <a:t>down,</a:t>
            </a:r>
            <a:r>
              <a:rPr/>
              <a:t> </a:t>
            </a:r>
            <a:r>
              <a:rPr/>
              <a:t>depressed,</a:t>
            </a:r>
            <a:r>
              <a:rPr/>
              <a:t> </a:t>
            </a:r>
            <a:r>
              <a:rPr/>
              <a:t>or</a:t>
            </a:r>
            <a:r>
              <a:rPr/>
              <a:t> </a:t>
            </a:r>
            <a:r>
              <a:rPr/>
              <a:t>hopeless</a:t>
            </a:r>
            <a:r>
              <a:rPr/>
              <a:t>”</a:t>
            </a:r>
          </a:p>
          <a:p>
            <a:pPr lvl="0" marL="0" indent="0">
              <a:buNone/>
            </a:pPr>
          </a:p>
          <a:p>
            <a:pPr lvl="0" marL="0" indent="0">
              <a:buNone/>
            </a:pPr>
            <a:r>
              <a:rPr/>
              <a:t>and</a:t>
            </a:r>
            <a:r>
              <a:rPr/>
              <a:t> </a:t>
            </a:r>
            <a:r>
              <a:rPr/>
              <a:t>seven</a:t>
            </a:r>
            <a:r>
              <a:rPr/>
              <a:t> </a:t>
            </a:r>
            <a:r>
              <a:rPr/>
              <a:t>more</a:t>
            </a:r>
            <a:r>
              <a:rPr/>
              <a:t> </a:t>
            </a:r>
            <a:r>
              <a:rPr/>
              <a:t>items.</a:t>
            </a:r>
            <a:r>
              <a:rPr/>
              <a:t> </a:t>
            </a:r>
            <a:r>
              <a:rPr/>
              <a:t>The</a:t>
            </a:r>
            <a:r>
              <a:rPr/>
              <a:t> </a:t>
            </a:r>
            <a:r>
              <a:rPr/>
              <a:t>possible</a:t>
            </a:r>
            <a:r>
              <a:rPr/>
              <a:t> </a:t>
            </a:r>
            <a:r>
              <a:rPr/>
              <a:t>responses</a:t>
            </a:r>
            <a:r>
              <a:rPr/>
              <a:t> </a:t>
            </a:r>
            <a:r>
              <a:rPr/>
              <a:t>are</a:t>
            </a:r>
            <a:r>
              <a:rPr/>
              <a:t> </a:t>
            </a:r>
            <a:r>
              <a:rPr/>
              <a:t>“</a:t>
            </a:r>
            <a:r>
              <a:rPr/>
              <a:t>Not</a:t>
            </a:r>
            <a:r>
              <a:rPr/>
              <a:t> </a:t>
            </a:r>
            <a:r>
              <a:rPr/>
              <a:t>at</a:t>
            </a:r>
            <a:r>
              <a:rPr/>
              <a:t> </a:t>
            </a:r>
            <a:r>
              <a:rPr/>
              <a:t>all</a:t>
            </a:r>
            <a:r>
              <a:rPr/>
              <a:t>”</a:t>
            </a:r>
            <a:r>
              <a:rPr/>
              <a:t> </a:t>
            </a:r>
            <a:r>
              <a:rPr/>
              <a:t>scored</a:t>
            </a:r>
            <a:r>
              <a:rPr/>
              <a:t> </a:t>
            </a:r>
            <a:r>
              <a:rPr/>
              <a:t>as</a:t>
            </a:r>
            <a:r>
              <a:rPr/>
              <a:t> </a:t>
            </a:r>
            <a:r>
              <a:rPr/>
              <a:t>a</a:t>
            </a:r>
            <a:r>
              <a:rPr/>
              <a:t> </a:t>
            </a:r>
            <a:r>
              <a:rPr/>
              <a:t>0,</a:t>
            </a:r>
            <a:r>
              <a:rPr/>
              <a:t> </a:t>
            </a:r>
            <a:r>
              <a:rPr/>
              <a:t>“</a:t>
            </a:r>
            <a:r>
              <a:rPr/>
              <a:t>Several</a:t>
            </a:r>
            <a:r>
              <a:rPr/>
              <a:t> </a:t>
            </a:r>
            <a:r>
              <a:rPr/>
              <a:t>Days</a:t>
            </a:r>
            <a:r>
              <a:rPr/>
              <a:t>”</a:t>
            </a:r>
            <a:r>
              <a:rPr/>
              <a:t> </a:t>
            </a:r>
            <a:r>
              <a:rPr/>
              <a:t>scored</a:t>
            </a:r>
            <a:r>
              <a:rPr/>
              <a:t> </a:t>
            </a:r>
            <a:r>
              <a:rPr/>
              <a:t>as</a:t>
            </a:r>
            <a:r>
              <a:rPr/>
              <a:t> </a:t>
            </a:r>
            <a:r>
              <a:rPr/>
              <a:t>1,</a:t>
            </a:r>
            <a:r>
              <a:rPr/>
              <a:t> </a:t>
            </a:r>
            <a:r>
              <a:rPr/>
              <a:t>“</a:t>
            </a:r>
            <a:r>
              <a:rPr/>
              <a:t>More</a:t>
            </a:r>
            <a:r>
              <a:rPr/>
              <a:t> </a:t>
            </a:r>
            <a:r>
              <a:rPr/>
              <a:t>than</a:t>
            </a:r>
            <a:r>
              <a:rPr/>
              <a:t> </a:t>
            </a:r>
            <a:r>
              <a:rPr/>
              <a:t>half</a:t>
            </a:r>
            <a:r>
              <a:rPr/>
              <a:t> </a:t>
            </a:r>
            <a:r>
              <a:rPr/>
              <a:t>the</a:t>
            </a:r>
            <a:r>
              <a:rPr/>
              <a:t> </a:t>
            </a:r>
            <a:r>
              <a:rPr/>
              <a:t>days</a:t>
            </a:r>
            <a:r>
              <a:rPr/>
              <a:t>”</a:t>
            </a:r>
            <a:r>
              <a:rPr/>
              <a:t> </a:t>
            </a:r>
            <a:r>
              <a:rPr/>
              <a:t>scored</a:t>
            </a:r>
            <a:r>
              <a:rPr/>
              <a:t> </a:t>
            </a:r>
            <a:r>
              <a:rPr/>
              <a:t>as</a:t>
            </a:r>
            <a:r>
              <a:rPr/>
              <a:t> </a:t>
            </a:r>
            <a:r>
              <a:rPr/>
              <a:t>a</a:t>
            </a:r>
            <a:r>
              <a:rPr/>
              <a:t> </a:t>
            </a:r>
            <a:r>
              <a:rPr/>
              <a:t>2,</a:t>
            </a:r>
            <a:r>
              <a:rPr/>
              <a:t> </a:t>
            </a:r>
            <a:r>
              <a:rPr/>
              <a:t>and</a:t>
            </a:r>
            <a:r>
              <a:rPr/>
              <a:t> </a:t>
            </a:r>
            <a:r>
              <a:rPr/>
              <a:t>“</a:t>
            </a:r>
            <a:r>
              <a:rPr/>
              <a:t>Nearly</a:t>
            </a:r>
            <a:r>
              <a:rPr/>
              <a:t> </a:t>
            </a:r>
            <a:r>
              <a:rPr/>
              <a:t>every</a:t>
            </a:r>
            <a:r>
              <a:rPr/>
              <a:t> </a:t>
            </a:r>
            <a:r>
              <a:rPr/>
              <a:t>day</a:t>
            </a:r>
            <a:r>
              <a:rPr/>
              <a:t>”</a:t>
            </a:r>
            <a:r>
              <a:rPr/>
              <a:t> </a:t>
            </a:r>
            <a:r>
              <a:rPr/>
              <a:t>scored</a:t>
            </a:r>
            <a:r>
              <a:rPr/>
              <a:t> </a:t>
            </a:r>
            <a:r>
              <a:rPr/>
              <a:t>as</a:t>
            </a:r>
            <a:r>
              <a:rPr/>
              <a:t> </a:t>
            </a:r>
            <a:r>
              <a:rPr/>
              <a:t>a</a:t>
            </a:r>
            <a:r>
              <a:rPr/>
              <a:t> </a:t>
            </a:r>
            <a:r>
              <a:rPr/>
              <a:t>3.</a:t>
            </a:r>
            <a:r>
              <a:rPr/>
              <a:t> </a:t>
            </a:r>
            <a:r>
              <a:rPr/>
              <a:t>Add</a:t>
            </a:r>
            <a:r>
              <a:rPr/>
              <a:t> </a:t>
            </a:r>
            <a:r>
              <a:rPr/>
              <a:t>up</a:t>
            </a:r>
            <a:r>
              <a:rPr/>
              <a:t> </a:t>
            </a:r>
            <a:r>
              <a:rPr/>
              <a:t>those</a:t>
            </a:r>
            <a:r>
              <a:rPr/>
              <a:t> </a:t>
            </a:r>
            <a:r>
              <a:rPr/>
              <a:t>scores</a:t>
            </a:r>
            <a:r>
              <a:rPr/>
              <a:t> </a:t>
            </a:r>
            <a:r>
              <a:rPr/>
              <a:t>to</a:t>
            </a:r>
            <a:r>
              <a:rPr/>
              <a:t> </a:t>
            </a:r>
            <a:r>
              <a:rPr/>
              <a:t>get</a:t>
            </a:r>
            <a:r>
              <a:rPr/>
              <a:t> </a:t>
            </a:r>
            <a:r>
              <a:rPr/>
              <a:t>a</a:t>
            </a:r>
            <a:r>
              <a:rPr/>
              <a:t> </a:t>
            </a:r>
            <a:r>
              <a:rPr/>
              <a:t>value</a:t>
            </a:r>
            <a:r>
              <a:rPr/>
              <a:t> </a:t>
            </a:r>
            <a:r>
              <a:rPr/>
              <a:t>between</a:t>
            </a:r>
            <a:r>
              <a:rPr/>
              <a:t> </a:t>
            </a:r>
            <a:r>
              <a:rPr/>
              <a:t>0</a:t>
            </a:r>
            <a:r>
              <a:rPr/>
              <a:t> </a:t>
            </a:r>
            <a:r>
              <a:rPr/>
              <a:t>and</a:t>
            </a:r>
            <a:r>
              <a:rPr/>
              <a:t> </a:t>
            </a:r>
            <a:r>
              <a:rPr/>
              <a:t>27.</a:t>
            </a:r>
          </a:p>
          <a:p>
            <a:pPr lvl="0" marL="0" indent="0">
              <a:buNone/>
            </a:pPr>
          </a:p>
          <a:p>
            <a:pPr lvl="0" marL="0" indent="0">
              <a:buNone/>
            </a:pPr>
            <a:r>
              <a:rPr/>
              <a:t>You</a:t>
            </a:r>
            <a:r>
              <a:rPr/>
              <a:t> </a:t>
            </a:r>
            <a:r>
              <a:rPr/>
              <a:t>might</a:t>
            </a:r>
            <a:r>
              <a:rPr/>
              <a:t> </a:t>
            </a:r>
            <a:r>
              <a:rPr/>
              <a:t>wonder</a:t>
            </a:r>
            <a:r>
              <a:rPr/>
              <a:t> </a:t>
            </a:r>
            <a:r>
              <a:rPr/>
              <a:t>why</a:t>
            </a:r>
            <a:r>
              <a:rPr/>
              <a:t> </a:t>
            </a:r>
            <a:r>
              <a:rPr/>
              <a:t>ask</a:t>
            </a:r>
            <a:r>
              <a:rPr/>
              <a:t> </a:t>
            </a:r>
            <a:r>
              <a:rPr/>
              <a:t>nine</a:t>
            </a:r>
            <a:r>
              <a:rPr/>
              <a:t> </a:t>
            </a:r>
            <a:r>
              <a:rPr/>
              <a:t>questions</a:t>
            </a:r>
            <a:r>
              <a:rPr/>
              <a:t> </a:t>
            </a:r>
            <a:r>
              <a:rPr/>
              <a:t>rather</a:t>
            </a:r>
            <a:r>
              <a:rPr/>
              <a:t> </a:t>
            </a:r>
            <a:r>
              <a:rPr/>
              <a:t>than</a:t>
            </a:r>
            <a:r>
              <a:rPr/>
              <a:t> </a:t>
            </a:r>
            <a:r>
              <a:rPr/>
              <a:t>one?</a:t>
            </a:r>
            <a:r>
              <a:rPr/>
              <a:t> </a:t>
            </a:r>
            <a:r>
              <a:rPr/>
              <a:t>Well,</a:t>
            </a:r>
            <a:r>
              <a:rPr/>
              <a:t> </a:t>
            </a:r>
            <a:r>
              <a:rPr/>
              <a:t>there</a:t>
            </a:r>
            <a:r>
              <a:rPr/>
              <a:t> </a:t>
            </a:r>
            <a:r>
              <a:rPr/>
              <a:t>is</a:t>
            </a:r>
            <a:r>
              <a:rPr/>
              <a:t> </a:t>
            </a:r>
            <a:r>
              <a:rPr/>
              <a:t>a</a:t>
            </a:r>
            <a:r>
              <a:rPr/>
              <a:t> </a:t>
            </a:r>
            <a:r>
              <a:rPr/>
              <a:t>single</a:t>
            </a:r>
            <a:r>
              <a:rPr/>
              <a:t> </a:t>
            </a:r>
            <a:r>
              <a:rPr/>
              <a:t>question,</a:t>
            </a:r>
            <a:r>
              <a:rPr/>
              <a:t> </a:t>
            </a:r>
            <a:r>
              <a:rPr/>
              <a:t>the</a:t>
            </a:r>
            <a:r>
              <a:rPr/>
              <a:t> </a:t>
            </a:r>
            <a:r>
              <a:rPr/>
              <a:t>Yale-Brown</a:t>
            </a:r>
            <a:r>
              <a:rPr/>
              <a:t> </a:t>
            </a:r>
            <a:r>
              <a:rPr/>
              <a:t>scale:</a:t>
            </a:r>
            <a:r>
              <a:rPr/>
              <a:t> </a:t>
            </a:r>
            <a:r>
              <a:rPr/>
              <a:t>“</a:t>
            </a:r>
            <a:r>
              <a:rPr/>
              <a:t>Do</a:t>
            </a:r>
            <a:r>
              <a:rPr/>
              <a:t> </a:t>
            </a:r>
            <a:r>
              <a:rPr/>
              <a:t>you</a:t>
            </a:r>
            <a:r>
              <a:rPr/>
              <a:t> </a:t>
            </a:r>
            <a:r>
              <a:rPr/>
              <a:t>often</a:t>
            </a:r>
            <a:r>
              <a:rPr/>
              <a:t> </a:t>
            </a:r>
            <a:r>
              <a:rPr/>
              <a:t>feel</a:t>
            </a:r>
            <a:r>
              <a:rPr/>
              <a:t> </a:t>
            </a:r>
            <a:r>
              <a:rPr/>
              <a:t>sad</a:t>
            </a:r>
            <a:r>
              <a:rPr/>
              <a:t> </a:t>
            </a:r>
            <a:r>
              <a:rPr/>
              <a:t>or</a:t>
            </a:r>
            <a:r>
              <a:rPr/>
              <a:t> </a:t>
            </a:r>
            <a:r>
              <a:rPr/>
              <a:t>depressed?</a:t>
            </a:r>
            <a:r>
              <a:rPr/>
              <a:t>”</a:t>
            </a:r>
            <a:r>
              <a:rPr/>
              <a:t> </a:t>
            </a:r>
            <a:r>
              <a:rPr/>
              <a:t>with</a:t>
            </a:r>
            <a:r>
              <a:rPr/>
              <a:t> </a:t>
            </a:r>
            <a:r>
              <a:rPr/>
              <a:t>a</a:t>
            </a:r>
            <a:r>
              <a:rPr/>
              <a:t> </a:t>
            </a:r>
            <a:r>
              <a:rPr/>
              <a:t>yes/no</a:t>
            </a:r>
            <a:r>
              <a:rPr/>
              <a:t> </a:t>
            </a:r>
            <a:r>
              <a:rPr/>
              <a:t>answer.</a:t>
            </a:r>
            <a:r>
              <a:rPr/>
              <a:t> </a:t>
            </a:r>
            <a:r>
              <a:rPr/>
              <a:t>It</a:t>
            </a:r>
            <a:r>
              <a:rPr/>
              <a:t> </a:t>
            </a:r>
            <a:r>
              <a:rPr/>
              <a:t>is</a:t>
            </a:r>
            <a:r>
              <a:rPr/>
              <a:t> </a:t>
            </a:r>
            <a:r>
              <a:rPr/>
              <a:t>very</a:t>
            </a:r>
            <a:r>
              <a:rPr/>
              <a:t> </a:t>
            </a:r>
            <a:r>
              <a:rPr/>
              <a:t>useful</a:t>
            </a:r>
            <a:r>
              <a:rPr/>
              <a:t> </a:t>
            </a:r>
            <a:r>
              <a:rPr/>
              <a:t>in</a:t>
            </a:r>
            <a:r>
              <a:rPr/>
              <a:t> </a:t>
            </a:r>
            <a:r>
              <a:rPr/>
              <a:t>a</a:t>
            </a:r>
            <a:r>
              <a:rPr/>
              <a:t> </a:t>
            </a:r>
            <a:r>
              <a:rPr/>
              <a:t>clinical</a:t>
            </a:r>
            <a:r>
              <a:rPr/>
              <a:t> </a:t>
            </a:r>
            <a:r>
              <a:rPr/>
              <a:t>setting</a:t>
            </a:r>
            <a:r>
              <a:rPr/>
              <a:t> </a:t>
            </a:r>
            <a:r>
              <a:rPr/>
              <a:t>where</a:t>
            </a:r>
            <a:r>
              <a:rPr/>
              <a:t> </a:t>
            </a:r>
            <a:r>
              <a:rPr/>
              <a:t>health</a:t>
            </a:r>
            <a:r>
              <a:rPr/>
              <a:t> </a:t>
            </a:r>
            <a:r>
              <a:rPr/>
              <a:t>care</a:t>
            </a:r>
            <a:r>
              <a:rPr/>
              <a:t> </a:t>
            </a:r>
            <a:r>
              <a:rPr/>
              <a:t>professionals</a:t>
            </a:r>
            <a:r>
              <a:rPr/>
              <a:t> </a:t>
            </a:r>
            <a:r>
              <a:rPr/>
              <a:t>might</a:t>
            </a:r>
            <a:r>
              <a:rPr/>
              <a:t> </a:t>
            </a:r>
            <a:r>
              <a:rPr/>
              <a:t>be</a:t>
            </a:r>
            <a:r>
              <a:rPr/>
              <a:t> </a:t>
            </a:r>
            <a:r>
              <a:rPr/>
              <a:t>too</a:t>
            </a:r>
            <a:r>
              <a:rPr/>
              <a:t> </a:t>
            </a:r>
            <a:r>
              <a:rPr/>
              <a:t>busy</a:t>
            </a:r>
            <a:r>
              <a:rPr/>
              <a:t> </a:t>
            </a:r>
            <a:r>
              <a:rPr/>
              <a:t>to</a:t>
            </a:r>
            <a:r>
              <a:rPr/>
              <a:t> </a:t>
            </a:r>
            <a:r>
              <a:rPr/>
              <a:t>ask</a:t>
            </a:r>
            <a:r>
              <a:rPr/>
              <a:t> </a:t>
            </a:r>
            <a:r>
              <a:rPr/>
              <a:t>a</a:t>
            </a:r>
            <a:r>
              <a:rPr/>
              <a:t> </a:t>
            </a:r>
            <a:r>
              <a:rPr/>
              <a:t>series</a:t>
            </a:r>
            <a:r>
              <a:rPr/>
              <a:t> </a:t>
            </a:r>
            <a:r>
              <a:rPr/>
              <a:t>of</a:t>
            </a:r>
            <a:r>
              <a:rPr/>
              <a:t> </a:t>
            </a:r>
            <a:r>
              <a:rPr/>
              <a:t>questions.</a:t>
            </a:r>
          </a:p>
          <a:p>
            <a:pPr lvl="0" marL="0" indent="0">
              <a:buNone/>
            </a:pPr>
          </a:p>
          <a:p>
            <a:pPr lvl="0" marL="0" indent="0">
              <a:buNone/>
            </a:pPr>
            <a:r>
              <a:rPr/>
              <a:t>The</a:t>
            </a:r>
            <a:r>
              <a:rPr/>
              <a:t> </a:t>
            </a:r>
            <a:r>
              <a:rPr/>
              <a:t>reason</a:t>
            </a:r>
            <a:r>
              <a:rPr/>
              <a:t> </a:t>
            </a:r>
            <a:r>
              <a:rPr/>
              <a:t>to</a:t>
            </a:r>
            <a:r>
              <a:rPr/>
              <a:t> </a:t>
            </a:r>
            <a:r>
              <a:rPr/>
              <a:t>ask</a:t>
            </a:r>
            <a:r>
              <a:rPr/>
              <a:t> </a:t>
            </a:r>
            <a:r>
              <a:rPr/>
              <a:t>a</a:t>
            </a:r>
            <a:r>
              <a:rPr/>
              <a:t> </a:t>
            </a:r>
            <a:r>
              <a:rPr/>
              <a:t>series</a:t>
            </a:r>
            <a:r>
              <a:rPr/>
              <a:t> </a:t>
            </a:r>
            <a:r>
              <a:rPr/>
              <a:t>of</a:t>
            </a:r>
            <a:r>
              <a:rPr/>
              <a:t> </a:t>
            </a:r>
            <a:r>
              <a:rPr/>
              <a:t>questions,</a:t>
            </a:r>
            <a:r>
              <a:rPr/>
              <a:t> </a:t>
            </a:r>
            <a:r>
              <a:rPr/>
              <a:t>rather</a:t>
            </a:r>
            <a:r>
              <a:rPr/>
              <a:t> </a:t>
            </a:r>
            <a:r>
              <a:rPr/>
              <a:t>than</a:t>
            </a:r>
            <a:r>
              <a:rPr/>
              <a:t> </a:t>
            </a:r>
            <a:r>
              <a:rPr/>
              <a:t>one</a:t>
            </a:r>
            <a:r>
              <a:rPr/>
              <a:t> </a:t>
            </a:r>
            <a:r>
              <a:rPr/>
              <a:t>question</a:t>
            </a:r>
            <a:r>
              <a:rPr/>
              <a:t> </a:t>
            </a:r>
            <a:r>
              <a:rPr/>
              <a:t>is</a:t>
            </a:r>
            <a:r>
              <a:rPr/>
              <a:t> </a:t>
            </a:r>
            <a:r>
              <a:rPr/>
              <a:t>that</a:t>
            </a:r>
            <a:r>
              <a:rPr/>
              <a:t> </a:t>
            </a:r>
            <a:r>
              <a:rPr/>
              <a:t>it</a:t>
            </a:r>
            <a:r>
              <a:rPr/>
              <a:t> </a:t>
            </a:r>
            <a:r>
              <a:rPr/>
              <a:t>(frequently,</a:t>
            </a:r>
            <a:r>
              <a:rPr/>
              <a:t> </a:t>
            </a:r>
            <a:r>
              <a:rPr/>
              <a:t>but</a:t>
            </a:r>
            <a:r>
              <a:rPr/>
              <a:t> </a:t>
            </a:r>
            <a:r>
              <a:rPr/>
              <a:t>not</a:t>
            </a:r>
            <a:r>
              <a:rPr/>
              <a:t> </a:t>
            </a:r>
            <a:r>
              <a:rPr/>
              <a:t>always)</a:t>
            </a:r>
            <a:r>
              <a:rPr/>
              <a:t> </a:t>
            </a:r>
            <a:r>
              <a:rPr/>
              <a:t>reduces</a:t>
            </a:r>
            <a:r>
              <a:rPr/>
              <a:t> </a:t>
            </a:r>
            <a:r>
              <a:rPr/>
              <a:t>measurement</a:t>
            </a:r>
            <a:r>
              <a:rPr/>
              <a:t> </a:t>
            </a:r>
            <a:r>
              <a:rPr/>
              <a:t>error</a:t>
            </a:r>
            <a:r>
              <a:rPr/>
              <a:t> </a:t>
            </a:r>
            <a:r>
              <a:rPr/>
              <a:t>and</a:t>
            </a:r>
            <a:r>
              <a:rPr/>
              <a:t> </a:t>
            </a:r>
            <a:r>
              <a:rPr/>
              <a:t>produces</a:t>
            </a:r>
            <a:r>
              <a:rPr/>
              <a:t> </a:t>
            </a:r>
            <a:r>
              <a:rPr/>
              <a:t>better</a:t>
            </a:r>
            <a:r>
              <a:rPr/>
              <a:t> </a:t>
            </a:r>
            <a:r>
              <a:rPr/>
              <a:t>reliability.</a:t>
            </a:r>
            <a:r>
              <a:rPr/>
              <a:t> </a:t>
            </a:r>
            <a:r>
              <a:rPr/>
              <a:t>There</a:t>
            </a:r>
            <a:r>
              <a:rPr/>
              <a:t> </a:t>
            </a:r>
            <a:r>
              <a:rPr/>
              <a:t>are</a:t>
            </a:r>
            <a:r>
              <a:rPr/>
              <a:t> </a:t>
            </a:r>
            <a:r>
              <a:rPr/>
              <a:t>other</a:t>
            </a:r>
            <a:r>
              <a:rPr/>
              <a:t> </a:t>
            </a:r>
            <a:r>
              <a:rPr/>
              <a:t>reasons,</a:t>
            </a:r>
            <a:r>
              <a:rPr/>
              <a:t> </a:t>
            </a:r>
            <a:r>
              <a:rPr/>
              <a:t>as</a:t>
            </a:r>
            <a:r>
              <a:rPr/>
              <a:t> </a:t>
            </a:r>
            <a:r>
              <a:rPr/>
              <a:t>well,</a:t>
            </a:r>
            <a:r>
              <a:rPr/>
              <a:t> </a:t>
            </a:r>
            <a:r>
              <a:rPr/>
              <a:t>I</a:t>
            </a:r>
            <a:r>
              <a:rPr/>
              <a:t> </a:t>
            </a:r>
            <a:r>
              <a:rPr/>
              <a:t>suspect,</a:t>
            </a:r>
            <a:r>
              <a:rPr/>
              <a:t> </a:t>
            </a:r>
            <a:r>
              <a:rPr/>
              <a:t>such</a:t>
            </a:r>
            <a:r>
              <a:rPr/>
              <a:t> </a:t>
            </a:r>
            <a:r>
              <a:rPr/>
              <a:t>as</a:t>
            </a:r>
            <a:r>
              <a:rPr/>
              <a:t> </a:t>
            </a:r>
            <a:r>
              <a:rPr/>
              <a:t>the</a:t>
            </a:r>
            <a:r>
              <a:rPr/>
              <a:t> </a:t>
            </a:r>
            <a:r>
              <a:rPr/>
              <a:t>desire</a:t>
            </a:r>
            <a:r>
              <a:rPr/>
              <a:t> </a:t>
            </a:r>
            <a:r>
              <a:rPr/>
              <a:t>to</a:t>
            </a:r>
            <a:r>
              <a:rPr/>
              <a:t> </a:t>
            </a:r>
            <a:r>
              <a:rPr/>
              <a:t>look</a:t>
            </a:r>
            <a:r>
              <a:rPr/>
              <a:t> </a:t>
            </a:r>
            <a:r>
              <a:rPr/>
              <a:t>at</a:t>
            </a:r>
            <a:r>
              <a:rPr/>
              <a:t> </a:t>
            </a:r>
            <a:r>
              <a:rPr/>
              <a:t>depression</a:t>
            </a:r>
            <a:r>
              <a:rPr/>
              <a:t> </a:t>
            </a:r>
            <a:r>
              <a:rPr/>
              <a:t>on</a:t>
            </a:r>
            <a:r>
              <a:rPr/>
              <a:t> </a:t>
            </a:r>
            <a:r>
              <a:rPr/>
              <a:t>a</a:t>
            </a:r>
            <a:r>
              <a:rPr/>
              <a:t> </a:t>
            </a:r>
            <a:r>
              <a:rPr/>
              <a:t>continuum</a:t>
            </a:r>
            <a:r>
              <a:rPr/>
              <a:t> </a:t>
            </a:r>
            <a:r>
              <a:rPr/>
              <a:t>rather</a:t>
            </a:r>
            <a:r>
              <a:rPr/>
              <a:t> </a:t>
            </a:r>
            <a:r>
              <a:rPr/>
              <a:t>than</a:t>
            </a:r>
            <a:r>
              <a:rPr/>
              <a:t> </a:t>
            </a:r>
            <a:r>
              <a:rPr/>
              <a:t>as</a:t>
            </a:r>
            <a:r>
              <a:rPr/>
              <a:t> </a:t>
            </a:r>
            <a:r>
              <a:rPr/>
              <a:t>a</a:t>
            </a:r>
            <a:r>
              <a:rPr/>
              <a:t> </a:t>
            </a:r>
            <a:r>
              <a:rPr/>
              <a:t>binary</a:t>
            </a:r>
            <a:r>
              <a:rPr/>
              <a:t> </a:t>
            </a:r>
            <a:r>
              <a:rPr/>
              <a:t>outcome.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If</a:t>
            </a:r>
            <a:r>
              <a:rPr/>
              <a:t> </a:t>
            </a:r>
            <a:r>
              <a:rPr/>
              <a:t>you</a:t>
            </a:r>
            <a:r>
              <a:rPr/>
              <a:t> </a:t>
            </a:r>
            <a:r>
              <a:rPr/>
              <a:t>are</a:t>
            </a:r>
            <a:r>
              <a:rPr/>
              <a:t> </a:t>
            </a:r>
            <a:r>
              <a:rPr/>
              <a:t>curious,</a:t>
            </a:r>
            <a:r>
              <a:rPr/>
              <a:t> </a:t>
            </a:r>
            <a:r>
              <a:rPr/>
              <a:t>I</a:t>
            </a:r>
            <a:r>
              <a:rPr/>
              <a:t> </a:t>
            </a:r>
            <a:r>
              <a:rPr/>
              <a:t>have</a:t>
            </a:r>
            <a:r>
              <a:rPr/>
              <a:t> </a:t>
            </a:r>
            <a:r>
              <a:rPr/>
              <a:t>placed</a:t>
            </a:r>
            <a:r>
              <a:rPr/>
              <a:t> </a:t>
            </a:r>
            <a:r>
              <a:rPr/>
              <a:t>the</a:t>
            </a:r>
            <a:r>
              <a:rPr/>
              <a:t> </a:t>
            </a:r>
            <a:r>
              <a:rPr/>
              <a:t>image</a:t>
            </a:r>
            <a:r>
              <a:rPr/>
              <a:t> </a:t>
            </a:r>
            <a:r>
              <a:rPr/>
              <a:t>on</a:t>
            </a:r>
            <a:r>
              <a:rPr/>
              <a:t> </a:t>
            </a:r>
            <a:r>
              <a:rPr/>
              <a:t>the</a:t>
            </a:r>
            <a:r>
              <a:rPr/>
              <a:t> </a:t>
            </a:r>
            <a:r>
              <a:rPr/>
              <a:t>Canvas</a:t>
            </a:r>
            <a:r>
              <a:rPr/>
              <a:t> </a:t>
            </a:r>
            <a:r>
              <a:rPr/>
              <a:t>website.</a:t>
            </a:r>
          </a:p>
          <a:p>
            <a:pPr lvl="0" marL="0" indent="0">
              <a:buNone/>
            </a:pPr>
          </a:p>
          <a:p>
            <a:pPr lvl="0" marL="0" indent="0">
              <a:buNone/>
            </a:pPr>
            <a:r>
              <a:rPr/>
              <a:t>Here’s</a:t>
            </a:r>
            <a:r>
              <a:rPr/>
              <a:t> </a:t>
            </a:r>
            <a:r>
              <a:rPr/>
              <a:t>a</a:t>
            </a:r>
            <a:r>
              <a:rPr/>
              <a:t> </a:t>
            </a:r>
            <a:r>
              <a:rPr/>
              <a:t>second</a:t>
            </a:r>
            <a:r>
              <a:rPr/>
              <a:t> </a:t>
            </a:r>
            <a:r>
              <a:rPr/>
              <a:t>example</a:t>
            </a:r>
            <a:r>
              <a:rPr/>
              <a:t> </a:t>
            </a:r>
            <a:r>
              <a:rPr/>
              <a:t>of</a:t>
            </a:r>
            <a:r>
              <a:rPr/>
              <a:t> </a:t>
            </a:r>
            <a:r>
              <a:rPr/>
              <a:t>a</a:t>
            </a:r>
            <a:r>
              <a:rPr/>
              <a:t> </a:t>
            </a:r>
            <a:r>
              <a:rPr/>
              <a:t>composite</a:t>
            </a:r>
            <a:r>
              <a:rPr/>
              <a:t> </a:t>
            </a:r>
            <a:r>
              <a:rPr/>
              <a:t>score,</a:t>
            </a:r>
            <a:r>
              <a:rPr/>
              <a:t> </a:t>
            </a:r>
            <a:r>
              <a:rPr/>
              <a:t>the</a:t>
            </a:r>
            <a:r>
              <a:rPr/>
              <a:t> </a:t>
            </a:r>
            <a:r>
              <a:rPr/>
              <a:t>neighborhood</a:t>
            </a:r>
            <a:r>
              <a:rPr/>
              <a:t> </a:t>
            </a:r>
            <a:r>
              <a:rPr/>
              <a:t>environment</a:t>
            </a:r>
            <a:r>
              <a:rPr/>
              <a:t> </a:t>
            </a:r>
            <a:r>
              <a:rPr/>
              <a:t>survey.</a:t>
            </a:r>
            <a:r>
              <a:rPr/>
              <a:t> </a:t>
            </a:r>
            <a:r>
              <a:rPr/>
              <a:t>It</a:t>
            </a:r>
            <a:r>
              <a:rPr/>
              <a:t> </a:t>
            </a:r>
            <a:r>
              <a:rPr/>
              <a:t>is</a:t>
            </a:r>
            <a:r>
              <a:rPr/>
              <a:t> </a:t>
            </a:r>
            <a:r>
              <a:rPr/>
              <a:t>eighten</a:t>
            </a:r>
            <a:r>
              <a:rPr/>
              <a:t> </a:t>
            </a:r>
            <a:r>
              <a:rPr/>
              <a:t>questions</a:t>
            </a:r>
            <a:r>
              <a:rPr/>
              <a:t> </a:t>
            </a:r>
            <a:r>
              <a:rPr/>
              <a:t>long</a:t>
            </a:r>
            <a:r>
              <a:rPr/>
              <a:t> </a:t>
            </a:r>
            <a:r>
              <a:rPr/>
              <a:t>with</a:t>
            </a:r>
            <a:r>
              <a:rPr/>
              <a:t> </a:t>
            </a:r>
            <a:r>
              <a:rPr/>
              <a:t>questions</a:t>
            </a:r>
            <a:r>
              <a:rPr/>
              <a:t> </a:t>
            </a:r>
            <a:r>
              <a:rPr/>
              <a:t>like</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r>
              <a:rPr/>
              <a:t> </a:t>
            </a:r>
            <a:r>
              <a:rPr/>
              <a:t>(the</a:t>
            </a:r>
            <a:r>
              <a:rPr/>
              <a:t> </a:t>
            </a:r>
            <a:r>
              <a:rPr/>
              <a:t>paper</a:t>
            </a:r>
            <a:r>
              <a:rPr/>
              <a:t> </a:t>
            </a:r>
            <a:r>
              <a:rPr/>
              <a:t>incorrectly</a:t>
            </a:r>
            <a:r>
              <a:rPr/>
              <a:t> </a:t>
            </a:r>
            <a:r>
              <a:rPr/>
              <a:t>lists</a:t>
            </a:r>
            <a:r>
              <a:rPr/>
              <a:t> </a:t>
            </a:r>
            <a:r>
              <a:rPr/>
              <a:t>the</a:t>
            </a:r>
            <a:r>
              <a:rPr/>
              <a:t> </a:t>
            </a:r>
            <a:r>
              <a:rPr/>
              <a:t>range</a:t>
            </a:r>
            <a:r>
              <a:rPr/>
              <a:t> </a:t>
            </a:r>
            <a:r>
              <a:rPr/>
              <a:t>as</a:t>
            </a:r>
            <a:r>
              <a:rPr/>
              <a:t> </a:t>
            </a:r>
            <a:r>
              <a:rPr/>
              <a:t>1</a:t>
            </a:r>
            <a:r>
              <a:rPr/>
              <a:t> </a:t>
            </a:r>
            <a:r>
              <a:rPr/>
              <a:t>to</a:t>
            </a:r>
            <a:r>
              <a:rPr/>
              <a:t> </a:t>
            </a:r>
            <a:r>
              <a:rPr/>
              <a:t>18).</a:t>
            </a:r>
          </a:p>
          <a:p>
            <a:pPr lvl="0" marL="0" indent="0">
              <a:buNone/>
            </a:pPr>
          </a:p>
          <a:p>
            <a:pPr lvl="0" marL="0" indent="0">
              <a:buNone/>
            </a:pPr>
            <a:r>
              <a:rPr/>
              <a:t>Some</a:t>
            </a:r>
            <a:r>
              <a:rPr/>
              <a:t> </a:t>
            </a:r>
            <a:r>
              <a:rPr/>
              <a:t>of</a:t>
            </a:r>
            <a:r>
              <a:rPr/>
              <a:t> </a:t>
            </a:r>
            <a:r>
              <a:rPr/>
              <a:t>the</a:t>
            </a:r>
            <a:r>
              <a:rPr/>
              <a:t> </a:t>
            </a:r>
            <a:r>
              <a:rPr/>
              <a:t>approaches</a:t>
            </a:r>
            <a:r>
              <a:rPr/>
              <a:t> </a:t>
            </a:r>
            <a:r>
              <a:rPr/>
              <a:t>for</a:t>
            </a:r>
            <a:r>
              <a:rPr/>
              <a:t> </a:t>
            </a:r>
            <a:r>
              <a:rPr/>
              <a:t>establishing</a:t>
            </a:r>
            <a:r>
              <a:rPr/>
              <a:t> </a:t>
            </a:r>
            <a:r>
              <a:rPr/>
              <a:t>reliability</a:t>
            </a:r>
            <a:r>
              <a:rPr/>
              <a:t> </a:t>
            </a:r>
            <a:r>
              <a:rPr/>
              <a:t>and</a:t>
            </a:r>
            <a:r>
              <a:rPr/>
              <a:t> </a:t>
            </a:r>
            <a:r>
              <a:rPr/>
              <a:t>validity</a:t>
            </a:r>
            <a:r>
              <a:rPr/>
              <a:t> </a:t>
            </a:r>
            <a:r>
              <a:rPr/>
              <a:t>only</a:t>
            </a:r>
            <a:r>
              <a:rPr/>
              <a:t> </a:t>
            </a:r>
            <a:r>
              <a:rPr/>
              <a:t>work</a:t>
            </a:r>
            <a:r>
              <a:rPr/>
              <a:t> </a:t>
            </a:r>
            <a:r>
              <a:rPr/>
              <a:t>for</a:t>
            </a:r>
            <a:r>
              <a:rPr/>
              <a:t> </a:t>
            </a:r>
            <a:r>
              <a:rPr/>
              <a:t>composite</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in</a:t>
            </a:r>
            <a:r>
              <a:rPr/>
              <a:t> </a:t>
            </a:r>
            <a:r>
              <a:rPr/>
              <a:t>the</a:t>
            </a:r>
            <a:r>
              <a:rPr/>
              <a:t> </a:t>
            </a:r>
            <a:r>
              <a:rPr/>
              <a:t>next</a:t>
            </a:r>
            <a:r>
              <a:rPr/>
              <a:t> </a:t>
            </a:r>
            <a:r>
              <a:rPr/>
              <a:t>video,</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quotetab.com/quotes/by-josiah-stamp"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9</a:t>
            </a:r>
            <a:r>
              <a:rPr/>
              <a:t> </a:t>
            </a:r>
            <a:r>
              <a:rPr/>
              <a:t>-</a:t>
            </a:r>
            <a:r>
              <a:rPr/>
              <a:t> </a:t>
            </a:r>
            <a:r>
              <a:rPr/>
              <a:t>Validity</a:t>
            </a:r>
            <a:r>
              <a:rPr/>
              <a:t> </a:t>
            </a:r>
            <a:r>
              <a:rPr/>
              <a:t>and</a:t>
            </a:r>
            <a:r>
              <a:rPr/>
              <a:t> </a:t>
            </a:r>
            <a:r>
              <a:rPr/>
              <a:t>reliability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p>
        </p:txBody>
      </p:sp>
      <p:sp>
        <p:nvSpPr>
          <p:cNvPr id="3" name="Content Placeholder 2"/>
          <p:cNvSpPr>
            <a:spLocks noGrp="1"/>
          </p:cNvSpPr>
          <p:nvPr>
            <p:ph idx="1"/>
          </p:nvPr>
        </p:nvSpPr>
        <p:spPr/>
        <p:txBody>
          <a:bodyPr/>
          <a:lstStyle/>
          <a:p>
            <a:pPr lvl="1"/>
            <a:r>
              <a:rPr/>
              <a:t>Also called repeatability</a:t>
            </a:r>
          </a:p>
          <a:p>
            <a:pPr lvl="1"/>
            <a:r>
              <a:rPr/>
              <a:t>Correlation of two measurements separated by time</a:t>
            </a:r>
          </a:p>
          <a:p>
            <a:pPr lvl="1"/>
            <a:r>
              <a:rPr/>
              <a:t>Length of time interval is critical</a:t>
            </a:r>
          </a:p>
          <a:p>
            <a:pPr lvl="2"/>
            <a:r>
              <a:rPr/>
              <a:t>No carry-over</a:t>
            </a:r>
          </a:p>
          <a:p>
            <a:pPr lvl="2"/>
            <a:r>
              <a:rPr/>
              <a:t>No changes in the true score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a:t>
            </a:r>
          </a:p>
          <a:p>
            <a:pPr lvl="2"/>
            <a:r>
              <a:rPr/>
              <a:t>Cohen’s Kappa</a:t>
            </a:r>
          </a:p>
          <a:p>
            <a:pPr lvl="1"/>
            <a:r>
              <a:rPr/>
              <a:t>Extensions</a:t>
            </a:r>
          </a:p>
          <a:p>
            <a:pPr lvl="2"/>
            <a:r>
              <a:rPr/>
              <a:t>Rate random subsets</a:t>
            </a:r>
          </a:p>
          <a:p>
            <a:pPr lvl="2"/>
            <a:r>
              <a:rPr/>
              <a:t>More than two raters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14:m>
                  <m:oMath xmlns:m="http://schemas.openxmlformats.org/officeDocument/2006/math">
                    <m:r>
                      <m:t>Σ</m:t>
                    </m:r>
                    <m:r>
                      <m:t>p</m:t>
                    </m:r>
                    <m:r>
                      <m:t>q</m:t>
                    </m:r>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r>
                      <m:t>p</m:t>
                    </m:r>
                    <m:r>
                      <m:t>q</m:t>
                    </m:r>
                  </m:oMath>
                </a14:m>
                <a:r>
                  <a:rPr/>
                  <a:t> implies randomness</a:t>
                </a:r>
              </a:p>
              <a:p>
                <a:pPr lvl="2"/>
                <a14:m>
                  <m:oMath xmlns:m="http://schemas.openxmlformats.org/officeDocument/2006/math">
                    <m:sSup>
                      <m:e>
                        <m:r>
                          <m:t>S</m:t>
                        </m:r>
                      </m:e>
                      <m:sup>
                        <m:r>
                          <m:t>2</m:t>
                        </m:r>
                      </m:sup>
                    </m:sSup>
                    <m:r>
                      <m:t>&gt;</m:t>
                    </m:r>
                    <m:r>
                      <m:t>Σ</m:t>
                    </m:r>
                    <m:r>
                      <m:t>p</m:t>
                    </m:r>
                    <m:r>
                      <m:t>q</m:t>
                    </m:r>
                  </m:oMath>
                </a14:m>
                <a:r>
                  <a:rPr/>
                  <a:t> implies internal consistency</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Why do you need to worry about reliability and validity?</a:t>
            </a:r>
          </a:p>
          <a:p>
            <a:pPr lvl="1"/>
            <a:r>
              <a:rPr/>
              <a:t>Two dichotomies of measurement</a:t>
            </a:r>
          </a:p>
          <a:p>
            <a:pPr lvl="2"/>
            <a:r>
              <a:rPr/>
              <a:t>Patient Reported Outcomes versus Subjective researcher evaluations</a:t>
            </a:r>
          </a:p>
          <a:p>
            <a:pPr lvl="2"/>
            <a:r>
              <a:rPr/>
              <a:t>Single measurements versus Composite scores</a:t>
            </a:r>
          </a:p>
          <a:p>
            <a:pPr lvl="1"/>
            <a:r>
              <a:rPr/>
              <a:t>Theory behind reliability studies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2"/>
                <a14:m>
                  <m:oMath xmlns:m="http://schemas.openxmlformats.org/officeDocument/2006/math">
                    <m:r>
                      <m:t>Σ</m:t>
                    </m:r>
                    <m:sSubSup>
                      <m:e>
                        <m:r>
                          <m:t>S</m:t>
                        </m:r>
                      </m:e>
                      <m:sub>
                        <m:r>
                          <m:t>i</m:t>
                        </m:r>
                      </m:sub>
                      <m:sup>
                        <m:r>
                          <m:t>2</m:t>
                        </m:r>
                      </m:sup>
                    </m:sSubSup>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sSubSup>
                      <m:e>
                        <m:r>
                          <m:t>S</m:t>
                        </m:r>
                      </m:e>
                      <m:sub>
                        <m:r>
                          <m:t>i</m:t>
                        </m:r>
                      </m:sub>
                      <m:sup>
                        <m:r>
                          <m:t>2</m:t>
                        </m:r>
                      </m:sup>
                    </m:sSubSup>
                  </m:oMath>
                </a14:m>
                <a:r>
                  <a:rPr/>
                  <a:t> implies randomness</a:t>
                </a:r>
              </a:p>
              <a:p>
                <a:pPr lvl="2"/>
                <a14:m>
                  <m:oMath xmlns:m="http://schemas.openxmlformats.org/officeDocument/2006/math">
                    <m:sSup>
                      <m:e>
                        <m:r>
                          <m:t>S</m:t>
                        </m:r>
                      </m:e>
                      <m:sup>
                        <m:r>
                          <m:t>2</m:t>
                        </m:r>
                      </m:sup>
                    </m:sSup>
                    <m:r>
                      <m:t>&gt;</m:t>
                    </m:r>
                    <m:r>
                      <m:t>Σ</m:t>
                    </m:r>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Criterion validity</a:t>
            </a:r>
          </a:p>
          <a:p>
            <a:pPr lvl="1"/>
            <a:r>
              <a:rPr/>
              <a:t>Construct validity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fourth</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Test-retest reliability (only for patient reported outcomes)</a:t>
            </a:r>
          </a:p>
          <a:p>
            <a:pPr lvl="1"/>
            <a:r>
              <a:rPr/>
              <a:t>Inter-rater reliability (only for researcher evaluations)</a:t>
            </a:r>
          </a:p>
          <a:p>
            <a:pPr lvl="1"/>
            <a:r>
              <a:rPr/>
              <a:t>Parallel forms (only for composite scores)</a:t>
            </a:r>
          </a:p>
          <a:p>
            <a:pPr lvl="1"/>
            <a:r>
              <a:rPr/>
              <a:t>Internal consistency (only for composite scores)</a:t>
            </a:r>
          </a:p>
          <a:p>
            <a:pPr lvl="1"/>
            <a:r>
              <a:rPr/>
              <a:t>When can you rely on previous literature?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1"/>
            <a:r>
              <a:rPr/>
              <a:t>Next week</a:t>
            </a:r>
          </a:p>
          <a:p>
            <a:pPr lvl="2"/>
            <a:r>
              <a:rPr/>
              <a:t>Spring break</a:t>
            </a:r>
          </a:p>
          <a:p>
            <a:pPr lvl="2"/>
            <a:r>
              <a:rPr/>
              <a:t>After that, data collection issues</a:t>
            </a:r>
          </a:p>
          <a:p>
            <a:pPr lvl="0" marL="0" indent="0">
              <a:buNone/>
            </a:pP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Theory behind validity studies</a:t>
            </a:r>
          </a:p>
          <a:p>
            <a:pPr lvl="1"/>
            <a:r>
              <a:rPr/>
              <a:t>Face and content validity (only for composite measures)</a:t>
            </a:r>
          </a:p>
          <a:p>
            <a:pPr lvl="1"/>
            <a:r>
              <a:rPr/>
              <a:t>Internal structure (only for composite measures)</a:t>
            </a:r>
          </a:p>
          <a:p>
            <a:pPr lvl="1"/>
            <a:r>
              <a:rPr/>
              <a:t>Criterion and construct validity (potentially for any measure)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Composite</a:t>
            </a:r>
            <a:r>
              <a:rPr/>
              <a:t> </a:t>
            </a:r>
            <a:r>
              <a:rPr/>
              <a:t>measure</a:t>
            </a:r>
            <a:r>
              <a:rPr/>
              <a:t> </a:t>
            </a:r>
            <a:r>
              <a:rPr/>
              <a:t>-</a:t>
            </a:r>
            <a:r>
              <a:rPr/>
              <a:t> </a:t>
            </a:r>
            <a:r>
              <a:rPr/>
              <a:t>PHQ-9</a:t>
            </a:r>
          </a:p>
        </p:txBody>
      </p:sp>
      <p:pic>
        <p:nvPicPr>
          <p:cNvPr descr="../images/09/phq.png" id="0" name="Picture 1"/>
          <p:cNvPicPr>
            <a:picLocks noGrp="1" noChangeAspect="1"/>
          </p:cNvPicPr>
          <p:nvPr/>
        </p:nvPicPr>
        <p:blipFill>
          <a:blip r:embed="rId3"/>
          <a:stretch>
            <a:fillRect/>
          </a:stretch>
        </p:blipFill>
        <p:spPr bwMode="auto">
          <a:xfrm>
            <a:off x="3035300" y="1600200"/>
            <a:ext cx="3086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PHQ</a:t>
            </a:r>
            <a:r>
              <a:rPr/>
              <a:t> </a:t>
            </a:r>
            <a:r>
              <a:rPr/>
              <a:t>questionnaire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Composite</a:t>
            </a:r>
            <a:r>
              <a:rPr/>
              <a:t> </a:t>
            </a:r>
            <a:r>
              <a:rPr/>
              <a:t>measure</a:t>
            </a:r>
            <a:r>
              <a:rPr/>
              <a:t> </a:t>
            </a:r>
            <a:r>
              <a:rPr/>
              <a:t>-</a:t>
            </a:r>
            <a:r>
              <a:rPr/>
              <a:t> </a:t>
            </a:r>
            <a:r>
              <a:rPr/>
              <a:t>NES</a:t>
            </a:r>
          </a:p>
        </p:txBody>
      </p:sp>
      <p:pic>
        <p:nvPicPr>
          <p:cNvPr descr="../images/09/nes.png" id="0" name="Picture 1"/>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9 - Validity and reliability</dc:title>
  <dc:creator>Steve Simon</dc:creator>
  <cp:keywords/>
  <dcterms:created xsi:type="dcterms:W3CDTF">2020-03-21T19:30:09Z</dcterms:created>
  <dcterms:modified xsi:type="dcterms:W3CDTF">2020-03-21T19:30:09Z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