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8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notesMaster" Target="notesMasters/notesMaster1.xml" /><Relationship Id="rId82" Type="http://schemas.openxmlformats.org/officeDocument/2006/relationships/viewProps" Target="viewProps.xml" /><Relationship Id="rId81" Type="http://schemas.openxmlformats.org/officeDocument/2006/relationships/presProps" Target="presProps.xml" /><Relationship Id="rId1" Type="http://schemas.openxmlformats.org/officeDocument/2006/relationships/slideMaster" Target="slideMasters/slideMaster1.xml" /><Relationship Id="rId84" Type="http://schemas.openxmlformats.org/officeDocument/2006/relationships/tableStyles" Target="tableStyles.xml" /><Relationship Id="rId83"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33.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34.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35.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36.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3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40.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41.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42.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4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4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40.xml.rels><?xml version="1.0" encoding="UTF-8"?><Relationships xmlns="http://schemas.openxmlformats.org/package/2006/relationships"><Relationship Id="rId2" Type="http://schemas.openxmlformats.org/officeDocument/2006/relationships/slide" Target="../slides/slide46.xml" /><Relationship Id="rId1" Type="http://schemas.openxmlformats.org/officeDocument/2006/relationships/notesMaster" Target="../notesMasters/notesMaster1.xml" /></Relationships>
</file>

<file path=ppt/notesSlides/_rels/notesSlide41.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42.xml.rels><?xml version="1.0" encoding="UTF-8"?><Relationships xmlns="http://schemas.openxmlformats.org/package/2006/relationships"><Relationship Id="rId2" Type="http://schemas.openxmlformats.org/officeDocument/2006/relationships/slide" Target="../slides/slide49.xml" /><Relationship Id="rId1" Type="http://schemas.openxmlformats.org/officeDocument/2006/relationships/notesMaster" Target="../notesMasters/notesMaster1.xml" /></Relationships>
</file>

<file path=ppt/notesSlides/_rels/notesSlide43.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44.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45.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46.xml.rels><?xml version="1.0" encoding="UTF-8"?><Relationships xmlns="http://schemas.openxmlformats.org/package/2006/relationships"><Relationship Id="rId2" Type="http://schemas.openxmlformats.org/officeDocument/2006/relationships/slide" Target="../slides/slide53.xml" /><Relationship Id="rId1" Type="http://schemas.openxmlformats.org/officeDocument/2006/relationships/notesMaster" Target="../notesMasters/notesMaster1.xml" /></Relationships>
</file>

<file path=ppt/notesSlides/_rels/notesSlide47.xml.rels><?xml version="1.0" encoding="UTF-8"?><Relationships xmlns="http://schemas.openxmlformats.org/package/2006/relationships"><Relationship Id="rId2" Type="http://schemas.openxmlformats.org/officeDocument/2006/relationships/slide" Target="../slides/slide54.xml" /><Relationship Id="rId1" Type="http://schemas.openxmlformats.org/officeDocument/2006/relationships/notesMaster" Target="../notesMasters/notesMaster1.xml" /></Relationships>
</file>

<file path=ppt/notesSlides/_rels/notesSlide48.xml.rels><?xml version="1.0" encoding="UTF-8"?><Relationships xmlns="http://schemas.openxmlformats.org/package/2006/relationships"><Relationship Id="rId2" Type="http://schemas.openxmlformats.org/officeDocument/2006/relationships/slide" Target="../slides/slide55.xml" /><Relationship Id="rId1" Type="http://schemas.openxmlformats.org/officeDocument/2006/relationships/notesMaster" Target="../notesMasters/notesMaster1.xml" /></Relationships>
</file>

<file path=ppt/notesSlides/_rels/notesSlide49.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50.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51.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52.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53.xml.rels><?xml version="1.0" encoding="UTF-8"?><Relationships xmlns="http://schemas.openxmlformats.org/package/2006/relationships"><Relationship Id="rId2" Type="http://schemas.openxmlformats.org/officeDocument/2006/relationships/slide" Target="../slides/slide60.xml" /><Relationship Id="rId1" Type="http://schemas.openxmlformats.org/officeDocument/2006/relationships/notesMaster" Target="../notesMasters/notesMaster1.xml" /></Relationships>
</file>

<file path=ppt/notesSlides/_rels/notesSlide54.xml.rels><?xml version="1.0" encoding="UTF-8"?><Relationships xmlns="http://schemas.openxmlformats.org/package/2006/relationships"><Relationship Id="rId2" Type="http://schemas.openxmlformats.org/officeDocument/2006/relationships/slide" Target="../slides/slide61.xml" /><Relationship Id="rId1" Type="http://schemas.openxmlformats.org/officeDocument/2006/relationships/notesMaster" Target="../notesMasters/notesMaster1.xml" /></Relationships>
</file>

<file path=ppt/notesSlides/_rels/notesSlide55.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56.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57.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58.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59.xml.rels><?xml version="1.0" encoding="UTF-8"?><Relationships xmlns="http://schemas.openxmlformats.org/package/2006/relationships"><Relationship Id="rId2" Type="http://schemas.openxmlformats.org/officeDocument/2006/relationships/slide" Target="../slides/slide6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60.xml.rels><?xml version="1.0" encoding="UTF-8"?><Relationships xmlns="http://schemas.openxmlformats.org/package/2006/relationships"><Relationship Id="rId2" Type="http://schemas.openxmlformats.org/officeDocument/2006/relationships/slide" Target="../slides/slide67.xml" /><Relationship Id="rId1" Type="http://schemas.openxmlformats.org/officeDocument/2006/relationships/notesMaster" Target="../notesMasters/notesMaster1.xml" /></Relationships>
</file>

<file path=ppt/notesSlides/_rels/notesSlide61.xml.rels><?xml version="1.0" encoding="UTF-8"?><Relationships xmlns="http://schemas.openxmlformats.org/package/2006/relationships"><Relationship Id="rId2" Type="http://schemas.openxmlformats.org/officeDocument/2006/relationships/slide" Target="../slides/slide68.xml" /><Relationship Id="rId1" Type="http://schemas.openxmlformats.org/officeDocument/2006/relationships/notesMaster" Target="../notesMasters/notesMaster1.xml" /></Relationships>
</file>

<file path=ppt/notesSlides/_rels/notesSlide62.xml.rels><?xml version="1.0" encoding="UTF-8"?><Relationships xmlns="http://schemas.openxmlformats.org/package/2006/relationships"><Relationship Id="rId2" Type="http://schemas.openxmlformats.org/officeDocument/2006/relationships/slide" Target="../slides/slide70.xml" /><Relationship Id="rId1" Type="http://schemas.openxmlformats.org/officeDocument/2006/relationships/notesMaster" Target="../notesMasters/notesMaster1.xml" /></Relationships>
</file>

<file path=ppt/notesSlides/_rels/notesSlide63.xml.rels><?xml version="1.0" encoding="UTF-8"?><Relationships xmlns="http://schemas.openxmlformats.org/package/2006/relationships"><Relationship Id="rId2" Type="http://schemas.openxmlformats.org/officeDocument/2006/relationships/slide" Target="../slides/slide71.xml" /><Relationship Id="rId1" Type="http://schemas.openxmlformats.org/officeDocument/2006/relationships/notesMaster" Target="../notesMasters/notesMaster1.xml" /></Relationships>
</file>

<file path=ppt/notesSlides/_rels/notesSlide64.xml.rels><?xml version="1.0" encoding="UTF-8"?><Relationships xmlns="http://schemas.openxmlformats.org/package/2006/relationships"><Relationship Id="rId2" Type="http://schemas.openxmlformats.org/officeDocument/2006/relationships/slide" Target="../slides/slide72.xml" /><Relationship Id="rId1" Type="http://schemas.openxmlformats.org/officeDocument/2006/relationships/notesMaster" Target="../notesMasters/notesMaster1.xml" /></Relationships>
</file>

<file path=ppt/notesSlides/_rels/notesSlide65.xml.rels><?xml version="1.0" encoding="UTF-8"?><Relationships xmlns="http://schemas.openxmlformats.org/package/2006/relationships"><Relationship Id="rId2" Type="http://schemas.openxmlformats.org/officeDocument/2006/relationships/slide" Target="../slides/slide73.xml" /><Relationship Id="rId1" Type="http://schemas.openxmlformats.org/officeDocument/2006/relationships/notesMaster" Target="../notesMasters/notesMaster1.xml" /></Relationships>
</file>

<file path=ppt/notesSlides/_rels/notesSlide66.xml.rels><?xml version="1.0" encoding="UTF-8"?><Relationships xmlns="http://schemas.openxmlformats.org/package/2006/relationships"><Relationship Id="rId2" Type="http://schemas.openxmlformats.org/officeDocument/2006/relationships/slide" Target="../slides/slide74.xml" /><Relationship Id="rId1" Type="http://schemas.openxmlformats.org/officeDocument/2006/relationships/notesMaster" Target="../notesMasters/notesMaster1.xml" /></Relationships>
</file>

<file path=ppt/notesSlides/_rels/notesSlide67.xml.rels><?xml version="1.0" encoding="UTF-8"?><Relationships xmlns="http://schemas.openxmlformats.org/package/2006/relationships"><Relationship Id="rId2" Type="http://schemas.openxmlformats.org/officeDocument/2006/relationships/slide" Target="../slides/slide75.xml" /><Relationship Id="rId1" Type="http://schemas.openxmlformats.org/officeDocument/2006/relationships/notesMaster" Target="../notesMasters/notesMaster1.xml" /></Relationships>
</file>

<file path=ppt/notesSlides/_rels/notesSlide68.xml.rels><?xml version="1.0" encoding="UTF-8"?><Relationships xmlns="http://schemas.openxmlformats.org/package/2006/relationships"><Relationship Id="rId2" Type="http://schemas.openxmlformats.org/officeDocument/2006/relationships/slide" Target="../slides/slide76.xml" /><Relationship Id="rId1" Type="http://schemas.openxmlformats.org/officeDocument/2006/relationships/notesMaster" Target="../notesMasters/notesMaster1.xml" /></Relationships>
</file>

<file path=ppt/notesSlides/_rels/notesSlide69.xml.rels><?xml version="1.0" encoding="UTF-8"?><Relationships xmlns="http://schemas.openxmlformats.org/package/2006/relationships"><Relationship Id="rId2" Type="http://schemas.openxmlformats.org/officeDocument/2006/relationships/slide" Target="../slides/slide7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tidyverse</a:t>
            </a:r>
            <a:r>
              <a:rPr/>
              <a:t> </a:t>
            </a:r>
            <a:r>
              <a:rPr/>
              <a:t>package</a:t>
            </a:r>
            <a:r>
              <a:rPr/>
              <a:t> </a:t>
            </a:r>
            <a:r>
              <a:rPr/>
              <a:t>is</a:t>
            </a:r>
            <a:r>
              <a:rPr/>
              <a:t> </a:t>
            </a:r>
            <a:r>
              <a:rPr/>
              <a:t>a</a:t>
            </a:r>
            <a:r>
              <a:rPr/>
              <a:t> </a:t>
            </a:r>
            <a:r>
              <a:rPr/>
              <a:t>collection</a:t>
            </a:r>
            <a:r>
              <a:rPr/>
              <a:t> </a:t>
            </a:r>
            <a:r>
              <a:rPr/>
              <a:t>of</a:t>
            </a:r>
            <a:r>
              <a:rPr/>
              <a:t> </a:t>
            </a:r>
            <a:r>
              <a:rPr/>
              <a:t>several</a:t>
            </a:r>
            <a:r>
              <a:rPr/>
              <a:t> </a:t>
            </a:r>
            <a:r>
              <a:rPr/>
              <a:t>different</a:t>
            </a:r>
            <a:r>
              <a:rPr/>
              <a:t> </a:t>
            </a:r>
            <a:r>
              <a:rPr/>
              <a:t>packages</a:t>
            </a:r>
            <a:r>
              <a:rPr/>
              <a:t> </a:t>
            </a:r>
            <a:r>
              <a:rPr/>
              <a:t>which</a:t>
            </a:r>
            <a:r>
              <a:rPr/>
              <a:t> </a:t>
            </a:r>
            <a:r>
              <a:rPr/>
              <a:t>provide</a:t>
            </a:r>
            <a:r>
              <a:rPr/>
              <a:t> </a:t>
            </a:r>
            <a:r>
              <a:rPr/>
              <a:t>enhancements</a:t>
            </a:r>
            <a:r>
              <a:rPr/>
              <a:t> </a:t>
            </a:r>
            <a:r>
              <a:rPr/>
              <a:t>to</a:t>
            </a:r>
            <a:r>
              <a:rPr/>
              <a:t> </a:t>
            </a:r>
            <a:r>
              <a:rPr/>
              <a:t>the</a:t>
            </a:r>
            <a:r>
              <a:rPr/>
              <a:t> </a:t>
            </a:r>
            <a:r>
              <a:rPr/>
              <a:t>R</a:t>
            </a:r>
            <a:r>
              <a:rPr/>
              <a:t> </a:t>
            </a:r>
            <a:r>
              <a:rPr/>
              <a:t>programming</a:t>
            </a:r>
            <a:r>
              <a:rPr/>
              <a:t> </a:t>
            </a:r>
            <a:r>
              <a:rPr/>
              <a:t>language.</a:t>
            </a:r>
            <a:r>
              <a:rPr/>
              <a:t> </a:t>
            </a:r>
            <a:r>
              <a:rPr/>
              <a:t>These</a:t>
            </a:r>
            <a:r>
              <a:rPr/>
              <a:t> </a:t>
            </a:r>
            <a:r>
              <a:rPr/>
              <a:t>libraries</a:t>
            </a:r>
            <a:r>
              <a:rPr/>
              <a:t> </a:t>
            </a:r>
            <a:r>
              <a:rPr/>
              <a:t>share</a:t>
            </a:r>
            <a:r>
              <a:rPr/>
              <a:t> </a:t>
            </a:r>
            <a:r>
              <a:rPr/>
              <a:t>a</a:t>
            </a:r>
            <a:r>
              <a:rPr/>
              <a:t> </a:t>
            </a:r>
            <a:r>
              <a:rPr/>
              <a:t>common</a:t>
            </a:r>
            <a:r>
              <a:rPr/>
              <a:t> </a:t>
            </a:r>
            <a:r>
              <a:rPr/>
              <a:t>programming</a:t>
            </a:r>
            <a:r>
              <a:rPr/>
              <a:t> </a:t>
            </a:r>
            <a:r>
              <a:rPr/>
              <a:t>philosophy.</a:t>
            </a:r>
            <a:r>
              <a:rPr/>
              <a:t> </a:t>
            </a:r>
            <a:r>
              <a:rPr/>
              <a:t>There</a:t>
            </a:r>
            <a:r>
              <a:rPr/>
              <a:t> </a:t>
            </a:r>
            <a:r>
              <a:rPr/>
              <a:t>are</a:t>
            </a:r>
            <a:r>
              <a:rPr/>
              <a:t> </a:t>
            </a:r>
            <a:r>
              <a:rPr/>
              <a:t>several</a:t>
            </a:r>
            <a:r>
              <a:rPr/>
              <a:t> </a:t>
            </a:r>
            <a:r>
              <a:rPr/>
              <a:t>dozen</a:t>
            </a:r>
            <a:r>
              <a:rPr/>
              <a:t> </a:t>
            </a:r>
            <a:r>
              <a:rPr/>
              <a:t>libraries</a:t>
            </a:r>
            <a:r>
              <a:rPr/>
              <a:t> </a:t>
            </a:r>
            <a:r>
              <a:rPr/>
              <a:t>in</a:t>
            </a:r>
            <a:r>
              <a:rPr/>
              <a:t> </a:t>
            </a:r>
            <a:r>
              <a:rPr/>
              <a:t>total,</a:t>
            </a:r>
            <a:r>
              <a:rPr/>
              <a:t> </a:t>
            </a:r>
            <a:r>
              <a:rPr/>
              <a:t>but</a:t>
            </a:r>
            <a:r>
              <a:rPr/>
              <a:t> </a:t>
            </a:r>
            <a:r>
              <a:rPr/>
              <a:t>only</a:t>
            </a:r>
            <a:r>
              <a:rPr/>
              <a:t> </a:t>
            </a:r>
            <a:r>
              <a:rPr/>
              <a:t>a</a:t>
            </a:r>
            <a:r>
              <a:rPr/>
              <a:t> </a:t>
            </a:r>
            <a:r>
              <a:rPr/>
              <a:t>core</a:t>
            </a:r>
            <a:r>
              <a:rPr/>
              <a:t> </a:t>
            </a:r>
            <a:r>
              <a:rPr/>
              <a:t>set</a:t>
            </a:r>
            <a:r>
              <a:rPr/>
              <a:t> </a:t>
            </a:r>
            <a:r>
              <a:rPr/>
              <a:t>of</a:t>
            </a:r>
            <a:r>
              <a:rPr/>
              <a:t> </a:t>
            </a:r>
            <a:r>
              <a:rPr/>
              <a:t>libraries</a:t>
            </a:r>
            <a:r>
              <a:rPr/>
              <a:t> </a:t>
            </a:r>
            <a:r>
              <a:rPr/>
              <a:t>are</a:t>
            </a:r>
            <a:r>
              <a:rPr/>
              <a:t> </a:t>
            </a:r>
            <a:r>
              <a:rPr/>
              <a:t>loaded</a:t>
            </a:r>
            <a:r>
              <a:rPr/>
              <a:t> </a:t>
            </a:r>
            <a:r>
              <a:rPr/>
              <a:t>with</a:t>
            </a:r>
            <a:r>
              <a:rPr/>
              <a:t> </a:t>
            </a:r>
            <a:r>
              <a:rPr/>
              <a:t>the</a:t>
            </a:r>
            <a:r>
              <a:rPr/>
              <a:t> </a:t>
            </a:r>
            <a:r>
              <a:rPr/>
              <a:t>library(tidyverse)</a:t>
            </a:r>
            <a:r>
              <a:rPr/>
              <a:t> </a:t>
            </a:r>
            <a:r>
              <a:rPr/>
              <a:t>function.</a:t>
            </a:r>
            <a:r>
              <a:rPr/>
              <a:t> </a:t>
            </a:r>
            <a:r>
              <a:rPr/>
              <a:t>Other</a:t>
            </a:r>
            <a:r>
              <a:rPr/>
              <a:t> </a:t>
            </a:r>
            <a:r>
              <a:rPr/>
              <a:t>tidyverse</a:t>
            </a:r>
            <a:r>
              <a:rPr/>
              <a:t> </a:t>
            </a:r>
            <a:r>
              <a:rPr/>
              <a:t>packages</a:t>
            </a:r>
            <a:r>
              <a:rPr/>
              <a:t> </a:t>
            </a:r>
            <a:r>
              <a:rPr/>
              <a:t>must</a:t>
            </a:r>
            <a:r>
              <a:rPr/>
              <a:t> </a:t>
            </a:r>
            <a:r>
              <a:rPr/>
              <a:t>be</a:t>
            </a:r>
            <a:r>
              <a:rPr/>
              <a:t> </a:t>
            </a:r>
            <a:r>
              <a:rPr/>
              <a:t>loaded</a:t>
            </a:r>
            <a:r>
              <a:rPr/>
              <a:t> </a:t>
            </a:r>
            <a:r>
              <a:rPr/>
              <a:t>separately.</a:t>
            </a:r>
          </a:p>
          <a:p>
            <a:pPr lvl="0" marL="0" indent="0">
              <a:buNone/>
            </a:pPr>
          </a:p>
          <a:p>
            <a:pPr lvl="0" marL="0" indent="0">
              <a:buNone/>
            </a:pPr>
            <a:r>
              <a:rPr/>
              <a:t>I</a:t>
            </a:r>
            <a:r>
              <a:rPr/>
              <a:t> </a:t>
            </a:r>
            <a:r>
              <a:rPr/>
              <a:t>recommend</a:t>
            </a:r>
            <a:r>
              <a:rPr/>
              <a:t> </a:t>
            </a:r>
            <a:r>
              <a:rPr/>
              <a:t>that</a:t>
            </a:r>
            <a:r>
              <a:rPr/>
              <a:t> </a:t>
            </a:r>
            <a:r>
              <a:rPr/>
              <a:t>you</a:t>
            </a:r>
            <a:r>
              <a:rPr/>
              <a:t> </a:t>
            </a:r>
            <a:r>
              <a:rPr/>
              <a:t>use</a:t>
            </a:r>
            <a:r>
              <a:rPr/>
              <a:t> </a:t>
            </a:r>
            <a:r>
              <a:rPr/>
              <a:t>the</a:t>
            </a:r>
            <a:r>
              <a:rPr/>
              <a:t> </a:t>
            </a:r>
            <a:r>
              <a:rPr/>
              <a:t>tidyverse</a:t>
            </a:r>
            <a:r>
              <a:rPr/>
              <a:t> </a:t>
            </a:r>
            <a:r>
              <a:rPr/>
              <a:t>library</a:t>
            </a:r>
            <a:r>
              <a:rPr/>
              <a:t> </a:t>
            </a:r>
            <a:r>
              <a:rPr/>
              <a:t>for</a:t>
            </a:r>
            <a:r>
              <a:rPr/>
              <a:t> </a:t>
            </a:r>
            <a:r>
              <a:rPr/>
              <a:t>all</a:t>
            </a:r>
            <a:r>
              <a:rPr/>
              <a:t> </a:t>
            </a:r>
            <a:r>
              <a:rPr/>
              <a:t>your</a:t>
            </a:r>
            <a:r>
              <a:rPr/>
              <a:t> </a:t>
            </a:r>
            <a:r>
              <a:rPr/>
              <a:t>programs</a:t>
            </a:r>
            <a:r>
              <a:rPr/>
              <a:t> </a:t>
            </a:r>
            <a:r>
              <a:rPr/>
              <a:t>in</a:t>
            </a:r>
            <a:r>
              <a:rPr/>
              <a:t> </a:t>
            </a:r>
            <a:r>
              <a:rPr/>
              <a:t>this</a:t>
            </a:r>
            <a:r>
              <a:rPr/>
              <a:t> </a:t>
            </a:r>
            <a:r>
              <a:rPr/>
              <a:t>class.</a:t>
            </a:r>
            <a:r>
              <a:rPr/>
              <a:t> </a:t>
            </a:r>
            <a:r>
              <a:rPr/>
              <a:t>Here</a:t>
            </a:r>
            <a:r>
              <a:rPr/>
              <a:t> </a:t>
            </a:r>
            <a:r>
              <a:rPr/>
              <a:t>are</a:t>
            </a:r>
            <a:r>
              <a:rPr/>
              <a:t> </a:t>
            </a:r>
            <a:r>
              <a:rPr/>
              <a:t>some</a:t>
            </a:r>
            <a:r>
              <a:rPr/>
              <a:t> </a:t>
            </a:r>
            <a:r>
              <a:rPr/>
              <a:t>of</a:t>
            </a:r>
            <a:r>
              <a:rPr/>
              <a:t> </a:t>
            </a:r>
            <a:r>
              <a:rPr/>
              <a:t>the</a:t>
            </a:r>
            <a:r>
              <a:rPr/>
              <a:t> </a:t>
            </a:r>
            <a:r>
              <a:rPr/>
              <a:t>libraries</a:t>
            </a:r>
            <a:r>
              <a:rPr/>
              <a:t> </a:t>
            </a:r>
            <a:r>
              <a:rPr/>
              <a:t>in</a:t>
            </a:r>
            <a:r>
              <a:rPr/>
              <a:t> </a:t>
            </a:r>
            <a:r>
              <a:rPr/>
              <a:t>core</a:t>
            </a:r>
            <a:r>
              <a:rPr/>
              <a:t> </a:t>
            </a:r>
            <a:r>
              <a:rPr/>
              <a:t>set</a:t>
            </a:r>
            <a:r>
              <a:rPr/>
              <a:t> </a:t>
            </a:r>
            <a:r>
              <a:rPr/>
              <a:t>of</a:t>
            </a:r>
            <a:r>
              <a:rPr/>
              <a:t> </a:t>
            </a:r>
            <a:r>
              <a:rPr/>
              <a:t>libraries.</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Because</a:t>
            </a:r>
            <a:r>
              <a:rPr/>
              <a:t> </a:t>
            </a:r>
            <a:r>
              <a:rPr/>
              <a:t>tidyverse</a:t>
            </a:r>
            <a:r>
              <a:rPr/>
              <a:t> </a:t>
            </a:r>
            <a:r>
              <a:rPr/>
              <a:t>provides</a:t>
            </a:r>
            <a:r>
              <a:rPr/>
              <a:t> </a:t>
            </a:r>
            <a:r>
              <a:rPr/>
              <a:t>so</a:t>
            </a:r>
            <a:r>
              <a:rPr/>
              <a:t> </a:t>
            </a:r>
            <a:r>
              <a:rPr/>
              <a:t>many</a:t>
            </a:r>
            <a:r>
              <a:rPr/>
              <a:t> </a:t>
            </a:r>
            <a:r>
              <a:rPr/>
              <a:t>diagnostic</a:t>
            </a:r>
            <a:r>
              <a:rPr/>
              <a:t> </a:t>
            </a:r>
            <a:r>
              <a:rPr/>
              <a:t>messages</a:t>
            </a:r>
            <a:r>
              <a:rPr/>
              <a:t> </a:t>
            </a:r>
            <a:r>
              <a:rPr/>
              <a:t>and</a:t>
            </a:r>
            <a:r>
              <a:rPr/>
              <a:t> </a:t>
            </a:r>
            <a:r>
              <a:rPr/>
              <a:t>warnings,</a:t>
            </a:r>
            <a:r>
              <a:rPr/>
              <a:t> </a:t>
            </a:r>
            <a:r>
              <a:rPr/>
              <a:t>I</a:t>
            </a:r>
            <a:r>
              <a:rPr/>
              <a:t> </a:t>
            </a:r>
            <a:r>
              <a:rPr/>
              <a:t>have</a:t>
            </a:r>
            <a:r>
              <a:rPr/>
              <a:t> </a:t>
            </a:r>
            <a:r>
              <a:rPr/>
              <a:t>used</a:t>
            </a:r>
            <a:r>
              <a:rPr/>
              <a:t> </a:t>
            </a:r>
            <a:r>
              <a:rPr/>
              <a:t>the</a:t>
            </a:r>
            <a:r>
              <a:rPr/>
              <a:t> </a:t>
            </a:r>
            <a:r>
              <a:rPr/>
              <a:t>suppressMessages</a:t>
            </a:r>
            <a:r>
              <a:rPr/>
              <a:t> </a:t>
            </a:r>
            <a:r>
              <a:rPr/>
              <a:t>and</a:t>
            </a:r>
            <a:r>
              <a:rPr/>
              <a:t> </a:t>
            </a:r>
            <a:r>
              <a:rPr/>
              <a:t>suppressWarnings</a:t>
            </a:r>
            <a:r>
              <a:rPr/>
              <a:t> </a:t>
            </a:r>
            <a:r>
              <a:rPr/>
              <a:t>functions</a:t>
            </a:r>
            <a:r>
              <a:rPr/>
              <a:t> </a:t>
            </a:r>
            <a:r>
              <a:rPr/>
              <a:t>to</a:t>
            </a:r>
            <a:r>
              <a:rPr/>
              <a:t> </a:t>
            </a:r>
            <a:r>
              <a:rPr/>
              <a:t>avoid</a:t>
            </a:r>
            <a:r>
              <a:rPr/>
              <a:t> </a:t>
            </a:r>
            <a:r>
              <a:rPr/>
              <a:t>this</a:t>
            </a:r>
            <a:r>
              <a:rPr/>
              <a:t> </a:t>
            </a:r>
            <a:r>
              <a:rPr/>
              <a:t>in</a:t>
            </a:r>
            <a:r>
              <a:rPr/>
              <a:t> </a:t>
            </a:r>
            <a:r>
              <a:rPr/>
              <a:t>my</a:t>
            </a:r>
            <a:r>
              <a:rPr/>
              <a:t> </a:t>
            </a:r>
            <a:r>
              <a:rPr/>
              <a:t>programs.</a:t>
            </a:r>
            <a:r>
              <a:rPr/>
              <a:t> </a:t>
            </a:r>
            <a:r>
              <a:rPr/>
              <a:t>For</a:t>
            </a:r>
            <a:r>
              <a:rPr/>
              <a:t> </a:t>
            </a:r>
            <a:r>
              <a:rPr/>
              <a:t>this</a:t>
            </a:r>
            <a:r>
              <a:rPr/>
              <a:t> </a:t>
            </a:r>
            <a:r>
              <a:rPr/>
              <a:t>program,</a:t>
            </a:r>
            <a:r>
              <a:rPr/>
              <a:t> </a:t>
            </a:r>
            <a:r>
              <a:rPr/>
              <a:t>I</a:t>
            </a:r>
            <a:r>
              <a:rPr/>
              <a:t> </a:t>
            </a:r>
            <a:r>
              <a:rPr/>
              <a:t>need</a:t>
            </a:r>
            <a:r>
              <a:rPr/>
              <a:t> </a:t>
            </a:r>
            <a:r>
              <a:rPr/>
              <a:t>two</a:t>
            </a:r>
            <a:r>
              <a:rPr/>
              <a:t> </a:t>
            </a:r>
            <a:r>
              <a:rPr/>
              <a:t>more</a:t>
            </a:r>
            <a:r>
              <a:rPr/>
              <a:t> </a:t>
            </a:r>
            <a:r>
              <a:rPr/>
              <a:t>things.</a:t>
            </a:r>
            <a:r>
              <a:rPr/>
              <a:t> </a:t>
            </a:r>
            <a:r>
              <a:rPr/>
              <a:t>I</a:t>
            </a:r>
            <a:r>
              <a:rPr/>
              <a:t> </a:t>
            </a:r>
            <a:r>
              <a:rPr/>
              <a:t>need</a:t>
            </a:r>
            <a:r>
              <a:rPr/>
              <a:t> </a:t>
            </a:r>
            <a:r>
              <a:rPr/>
              <a:t>the</a:t>
            </a:r>
            <a:r>
              <a:rPr/>
              <a:t> </a:t>
            </a:r>
            <a:r>
              <a:rPr/>
              <a:t>yaml</a:t>
            </a:r>
            <a:r>
              <a:rPr/>
              <a:t> </a:t>
            </a:r>
            <a:r>
              <a:rPr/>
              <a:t>package</a:t>
            </a:r>
            <a:r>
              <a:rPr/>
              <a:t> </a:t>
            </a:r>
            <a:r>
              <a:rPr/>
              <a:t>to</a:t>
            </a:r>
            <a:r>
              <a:rPr/>
              <a:t> </a:t>
            </a:r>
            <a:r>
              <a:rPr/>
              <a:t>simplify</a:t>
            </a:r>
            <a:r>
              <a:rPr/>
              <a:t> </a:t>
            </a:r>
            <a:r>
              <a:rPr/>
              <a:t>the</a:t>
            </a:r>
            <a:r>
              <a:rPr/>
              <a:t> </a:t>
            </a:r>
            <a:r>
              <a:rPr/>
              <a:t>presentation</a:t>
            </a:r>
            <a:r>
              <a:rPr/>
              <a:t> </a:t>
            </a:r>
            <a:r>
              <a:rPr/>
              <a:t>of</a:t>
            </a:r>
            <a:r>
              <a:rPr/>
              <a:t> </a:t>
            </a:r>
            <a:r>
              <a:rPr/>
              <a:t>information</a:t>
            </a:r>
            <a:r>
              <a:rPr/>
              <a:t> </a:t>
            </a:r>
            <a:r>
              <a:rPr/>
              <a:t>from</a:t>
            </a:r>
            <a:r>
              <a:rPr/>
              <a:t> </a:t>
            </a:r>
            <a:r>
              <a:rPr/>
              <a:t>the</a:t>
            </a:r>
            <a:r>
              <a:rPr/>
              <a:t> </a:t>
            </a:r>
            <a:r>
              <a:rPr/>
              <a:t>data</a:t>
            </a:r>
            <a:r>
              <a:rPr/>
              <a:t> </a:t>
            </a:r>
            <a:r>
              <a:rPr/>
              <a:t>dictionary.</a:t>
            </a:r>
            <a:r>
              <a:rPr/>
              <a:t> </a:t>
            </a:r>
            <a:r>
              <a:rPr/>
              <a:t>I</a:t>
            </a:r>
            <a:r>
              <a:rPr/>
              <a:t> </a:t>
            </a:r>
            <a:r>
              <a:rPr/>
              <a:t>also</a:t>
            </a:r>
            <a:r>
              <a:rPr/>
              <a:t> </a:t>
            </a:r>
            <a:r>
              <a:rPr/>
              <a:t>cut</a:t>
            </a:r>
            <a:r>
              <a:rPr/>
              <a:t> </a:t>
            </a:r>
            <a:r>
              <a:rPr/>
              <a:t>the</a:t>
            </a:r>
            <a:r>
              <a:rPr/>
              <a:t> </a:t>
            </a:r>
            <a:r>
              <a:rPr/>
              <a:t>line</a:t>
            </a:r>
            <a:r>
              <a:rPr/>
              <a:t> </a:t>
            </a:r>
            <a:r>
              <a:rPr/>
              <a:t>width</a:t>
            </a:r>
            <a:r>
              <a:rPr/>
              <a:t> </a:t>
            </a:r>
            <a:r>
              <a:rPr/>
              <a:t>down</a:t>
            </a:r>
            <a:r>
              <a:rPr/>
              <a:t> </a:t>
            </a:r>
            <a:r>
              <a:rPr/>
              <a:t>to</a:t>
            </a:r>
            <a:r>
              <a:rPr/>
              <a:t> </a:t>
            </a:r>
            <a:r>
              <a:rPr/>
              <a:t>45</a:t>
            </a:r>
            <a:r>
              <a:rPr/>
              <a:t> </a:t>
            </a:r>
            <a:r>
              <a:rPr/>
              <a:t>characters.</a:t>
            </a:r>
            <a:r>
              <a:rPr/>
              <a:t> </a:t>
            </a:r>
            <a:r>
              <a:rPr/>
              <a:t>This</a:t>
            </a:r>
            <a:r>
              <a:rPr/>
              <a:t> </a:t>
            </a:r>
            <a:r>
              <a:rPr/>
              <a:t>is</a:t>
            </a:r>
            <a:r>
              <a:rPr/>
              <a:t> </a:t>
            </a:r>
            <a:r>
              <a:rPr/>
              <a:t>rather</a:t>
            </a:r>
            <a:r>
              <a:rPr/>
              <a:t> </a:t>
            </a:r>
            <a:r>
              <a:rPr/>
              <a:t>extreme,</a:t>
            </a:r>
            <a:r>
              <a:rPr/>
              <a:t> </a:t>
            </a:r>
            <a:r>
              <a:rPr/>
              <a:t>but</a:t>
            </a:r>
            <a:r>
              <a:rPr/>
              <a:t> </a:t>
            </a:r>
            <a:r>
              <a:rPr/>
              <a:t>it</a:t>
            </a:r>
            <a:r>
              <a:rPr/>
              <a:t> </a:t>
            </a:r>
            <a:r>
              <a:rPr/>
              <a:t>is</a:t>
            </a:r>
            <a:r>
              <a:rPr/>
              <a:t> </a:t>
            </a:r>
            <a:r>
              <a:rPr/>
              <a:t>necessary</a:t>
            </a:r>
            <a:r>
              <a:rPr/>
              <a:t> </a:t>
            </a:r>
            <a:r>
              <a:rPr/>
              <a:t>when</a:t>
            </a:r>
            <a:r>
              <a:rPr/>
              <a:t> </a:t>
            </a:r>
            <a:r>
              <a:rPr/>
              <a:t>you</a:t>
            </a:r>
            <a:r>
              <a:rPr/>
              <a:t> </a:t>
            </a:r>
            <a:r>
              <a:rPr/>
              <a:t>are</a:t>
            </a:r>
            <a:r>
              <a:rPr/>
              <a:t> </a:t>
            </a:r>
            <a:r>
              <a:rPr/>
              <a:t>producing</a:t>
            </a:r>
            <a:r>
              <a:rPr/>
              <a:t> </a:t>
            </a:r>
            <a:r>
              <a:rPr/>
              <a:t>PowerPoint</a:t>
            </a:r>
            <a:r>
              <a:rPr/>
              <a:t> </a:t>
            </a:r>
            <a:r>
              <a:rPr/>
              <a:t>documents.</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Recall</a:t>
            </a:r>
            <a:r>
              <a:rPr/>
              <a:t> </a:t>
            </a:r>
            <a:r>
              <a:rPr/>
              <a:t>the</a:t>
            </a:r>
            <a:r>
              <a:rPr/>
              <a:t> </a:t>
            </a:r>
            <a:r>
              <a:rPr/>
              <a:t>general</a:t>
            </a:r>
            <a:r>
              <a:rPr/>
              <a:t> </a:t>
            </a:r>
            <a:r>
              <a:rPr/>
              <a:t>structure</a:t>
            </a:r>
            <a:r>
              <a:rPr/>
              <a:t> </a:t>
            </a:r>
            <a:r>
              <a:rPr/>
              <a:t>of</a:t>
            </a:r>
            <a:r>
              <a:rPr/>
              <a:t> </a:t>
            </a:r>
            <a:r>
              <a:rPr/>
              <a:t>an</a:t>
            </a:r>
            <a:r>
              <a:rPr/>
              <a:t> </a:t>
            </a:r>
            <a:r>
              <a:rPr/>
              <a:t>Rmarkdown</a:t>
            </a:r>
            <a:r>
              <a:rPr/>
              <a:t> </a:t>
            </a:r>
            <a:r>
              <a:rPr/>
              <a:t>file.</a:t>
            </a:r>
            <a:r>
              <a:rPr/>
              <a:t> </a:t>
            </a:r>
            <a:r>
              <a:rPr/>
              <a:t>It</a:t>
            </a:r>
            <a:r>
              <a:rPr/>
              <a:t> </a:t>
            </a:r>
            <a:r>
              <a:rPr/>
              <a:t>starts</a:t>
            </a:r>
            <a:r>
              <a:rPr/>
              <a:t> </a:t>
            </a:r>
            <a:r>
              <a:rPr/>
              <a:t>with</a:t>
            </a:r>
            <a:r>
              <a:rPr/>
              <a:t> </a:t>
            </a:r>
            <a:r>
              <a:rPr/>
              <a:t>a</a:t>
            </a:r>
            <a:r>
              <a:rPr/>
              <a:t> </a:t>
            </a:r>
            <a:r>
              <a:rPr/>
              <a:t>header,</a:t>
            </a:r>
            <a:r>
              <a:rPr/>
              <a:t> </a:t>
            </a:r>
            <a:r>
              <a:rPr/>
              <a:t>in</a:t>
            </a:r>
            <a:r>
              <a:rPr/>
              <a:t> </a:t>
            </a:r>
            <a:r>
              <a:rPr/>
              <a:t>a</a:t>
            </a:r>
            <a:r>
              <a:rPr/>
              <a:t> </a:t>
            </a:r>
            <a:r>
              <a:rPr/>
              <a:t>simple</a:t>
            </a:r>
            <a:r>
              <a:rPr/>
              <a:t> </a:t>
            </a:r>
            <a:r>
              <a:rPr/>
              <a:t>format</a:t>
            </a:r>
            <a:r>
              <a:rPr/>
              <a:t> </a:t>
            </a:r>
            <a:r>
              <a:rPr/>
              <a:t>known</a:t>
            </a:r>
            <a:r>
              <a:rPr/>
              <a:t> </a:t>
            </a:r>
            <a:r>
              <a:rPr/>
              <a:t>as</a:t>
            </a:r>
            <a:r>
              <a:rPr/>
              <a:t> </a:t>
            </a:r>
            <a:r>
              <a:rPr/>
              <a:t>YAML.</a:t>
            </a:r>
            <a:r>
              <a:rPr/>
              <a:t> </a:t>
            </a:r>
            <a:r>
              <a:rPr/>
              <a:t>Then</a:t>
            </a:r>
            <a:r>
              <a:rPr/>
              <a:t> </a:t>
            </a:r>
            <a:r>
              <a:rPr/>
              <a:t>you</a:t>
            </a:r>
            <a:r>
              <a:rPr/>
              <a:t> </a:t>
            </a:r>
            <a:r>
              <a:rPr/>
              <a:t>alternate</a:t>
            </a:r>
            <a:r>
              <a:rPr/>
              <a:t> </a:t>
            </a:r>
            <a:r>
              <a:rPr/>
              <a:t>between</a:t>
            </a:r>
            <a:r>
              <a:rPr/>
              <a:t> </a:t>
            </a:r>
            <a:r>
              <a:rPr/>
              <a:t>free</a:t>
            </a:r>
            <a:r>
              <a:rPr/>
              <a:t> </a:t>
            </a:r>
            <a:r>
              <a:rPr/>
              <a:t>text</a:t>
            </a:r>
            <a:r>
              <a:rPr/>
              <a:t> </a:t>
            </a:r>
            <a:r>
              <a:rPr/>
              <a:t>commentary</a:t>
            </a:r>
            <a:r>
              <a:rPr/>
              <a:t> </a:t>
            </a:r>
            <a:r>
              <a:rPr/>
              <a:t>and</a:t>
            </a:r>
            <a:r>
              <a:rPr/>
              <a:t> </a:t>
            </a:r>
            <a:r>
              <a:rPr/>
              <a:t>chunks</a:t>
            </a:r>
            <a:r>
              <a:rPr/>
              <a:t> </a:t>
            </a:r>
            <a:r>
              <a:rPr/>
              <a:t>of</a:t>
            </a:r>
            <a:r>
              <a:rPr/>
              <a:t> </a:t>
            </a:r>
            <a:r>
              <a:rPr/>
              <a:t>R</a:t>
            </a:r>
            <a:r>
              <a:rPr/>
              <a:t> </a:t>
            </a:r>
            <a:r>
              <a:rPr/>
              <a:t>programming</a:t>
            </a:r>
            <a:r>
              <a:rPr/>
              <a:t> </a:t>
            </a:r>
            <a:r>
              <a:rPr/>
              <a:t>statements.</a:t>
            </a:r>
            <a:r>
              <a:rPr/>
              <a:t> </a:t>
            </a:r>
            <a:r>
              <a:rPr/>
              <a:t>The</a:t>
            </a:r>
            <a:r>
              <a:rPr/>
              <a:t> </a:t>
            </a:r>
            <a:r>
              <a:rPr/>
              <a:t>chunks</a:t>
            </a:r>
            <a:r>
              <a:rPr/>
              <a:t> </a:t>
            </a:r>
            <a:r>
              <a:rPr/>
              <a:t>are</a:t>
            </a:r>
            <a:r>
              <a:rPr/>
              <a:t> </a:t>
            </a:r>
            <a:r>
              <a:rPr/>
              <a:t>surrounded</a:t>
            </a:r>
            <a:r>
              <a:rPr/>
              <a:t> </a:t>
            </a:r>
            <a:r>
              <a:rPr/>
              <a:t>by</a:t>
            </a:r>
            <a:r>
              <a:rPr/>
              <a:t> </a:t>
            </a:r>
            <a:r>
              <a:rPr/>
              <a:t>lines</a:t>
            </a:r>
            <a:r>
              <a:rPr/>
              <a:t> </a:t>
            </a:r>
            <a:r>
              <a:rPr/>
              <a:t>with</a:t>
            </a:r>
            <a:r>
              <a:rPr/>
              <a:t> </a:t>
            </a:r>
            <a:r>
              <a:rPr/>
              <a:t>three</a:t>
            </a:r>
            <a:r>
              <a:rPr/>
              <a:t> </a:t>
            </a:r>
            <a:r>
              <a:rPr/>
              <a:t>backticks</a:t>
            </a:r>
            <a:r>
              <a:rPr/>
              <a:t> </a:t>
            </a:r>
            <a:r>
              <a:rPr/>
              <a:t>and</a:t>
            </a:r>
            <a:r>
              <a:rPr/>
              <a:t> </a:t>
            </a:r>
            <a:r>
              <a:rPr/>
              <a:t>the</a:t>
            </a:r>
            <a:r>
              <a:rPr/>
              <a:t> </a:t>
            </a:r>
            <a:r>
              <a:rPr/>
              <a:t>opening</a:t>
            </a:r>
            <a:r>
              <a:rPr/>
              <a:t> </a:t>
            </a:r>
            <a:r>
              <a:rPr/>
              <a:t>set</a:t>
            </a:r>
            <a:r>
              <a:rPr/>
              <a:t> </a:t>
            </a:r>
            <a:r>
              <a:rPr/>
              <a:t>of</a:t>
            </a:r>
            <a:r>
              <a:rPr/>
              <a:t> </a:t>
            </a:r>
            <a:r>
              <a:rPr/>
              <a:t>three</a:t>
            </a:r>
            <a:r>
              <a:rPr/>
              <a:t> </a:t>
            </a:r>
            <a:r>
              <a:rPr/>
              <a:t>backticks</a:t>
            </a:r>
            <a:r>
              <a:rPr/>
              <a:t> </a:t>
            </a:r>
            <a:r>
              <a:rPr/>
              <a:t>is</a:t>
            </a:r>
            <a:r>
              <a:rPr/>
              <a:t> </a:t>
            </a:r>
            <a:r>
              <a:rPr/>
              <a:t>followed</a:t>
            </a:r>
            <a:r>
              <a:rPr/>
              <a:t> </a:t>
            </a:r>
            <a:r>
              <a:rPr/>
              <a:t>by</a:t>
            </a:r>
            <a:r>
              <a:rPr/>
              <a:t> </a:t>
            </a:r>
            <a:r>
              <a:rPr/>
              <a:t>the</a:t>
            </a:r>
            <a:r>
              <a:rPr/>
              <a:t> </a:t>
            </a:r>
            <a:r>
              <a:rPr/>
              <a:t>programming</a:t>
            </a:r>
            <a:r>
              <a:rPr/>
              <a:t> </a:t>
            </a:r>
            <a:r>
              <a:rPr/>
              <a:t>language</a:t>
            </a:r>
            <a:r>
              <a:rPr/>
              <a:t> </a:t>
            </a:r>
            <a:r>
              <a:rPr/>
              <a:t>(R)</a:t>
            </a:r>
            <a:r>
              <a:rPr/>
              <a:t> </a:t>
            </a:r>
            <a:r>
              <a:rPr/>
              <a:t>and</a:t>
            </a:r>
            <a:r>
              <a:rPr/>
              <a:t> </a:t>
            </a:r>
            <a:r>
              <a:rPr/>
              <a:t>an</a:t>
            </a:r>
            <a:r>
              <a:rPr/>
              <a:t> </a:t>
            </a:r>
            <a:r>
              <a:rPr/>
              <a:t>optional</a:t>
            </a:r>
            <a:r>
              <a:rPr/>
              <a:t> </a:t>
            </a:r>
            <a:r>
              <a:rPr/>
              <a:t>label</a:t>
            </a:r>
            <a:r>
              <a:rPr/>
              <a:t> </a:t>
            </a:r>
            <a:r>
              <a:rPr/>
              <a:t>for</a:t>
            </a:r>
            <a:r>
              <a:rPr/>
              <a:t> </a:t>
            </a:r>
            <a:r>
              <a:rPr/>
              <a:t>the</a:t>
            </a:r>
            <a:r>
              <a:rPr/>
              <a:t> </a:t>
            </a:r>
            <a:r>
              <a:rPr/>
              <a:t>chunk.</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always</a:t>
            </a:r>
            <a:r>
              <a:rPr/>
              <a:t> </a:t>
            </a:r>
            <a:r>
              <a:rPr/>
              <a:t>print</a:t>
            </a:r>
            <a:r>
              <a:rPr/>
              <a:t> </a:t>
            </a:r>
            <a:r>
              <a:rPr/>
              <a:t>out</a:t>
            </a:r>
            <a:r>
              <a:rPr/>
              <a:t> </a:t>
            </a:r>
            <a:r>
              <a:rPr/>
              <a:t>the</a:t>
            </a:r>
            <a:r>
              <a:rPr/>
              <a:t> </a:t>
            </a:r>
            <a:r>
              <a:rPr/>
              <a:t>version</a:t>
            </a:r>
            <a:r>
              <a:rPr/>
              <a:t> </a:t>
            </a:r>
            <a:r>
              <a:rPr/>
              <a:t>of</a:t>
            </a:r>
            <a:r>
              <a:rPr/>
              <a:t> </a:t>
            </a:r>
            <a:r>
              <a:rPr/>
              <a:t>R</a:t>
            </a:r>
            <a:r>
              <a:rPr/>
              <a:t> </a:t>
            </a:r>
            <a:r>
              <a:rPr/>
              <a:t>that</a:t>
            </a:r>
            <a:r>
              <a:rPr/>
              <a:t> </a:t>
            </a:r>
            <a:r>
              <a:rPr/>
              <a:t>you</a:t>
            </a:r>
            <a:r>
              <a:rPr/>
              <a:t> </a:t>
            </a:r>
            <a:r>
              <a:rPr/>
              <a:t>are</a:t>
            </a:r>
            <a:r>
              <a:rPr/>
              <a:t> </a:t>
            </a:r>
            <a:r>
              <a:rPr/>
              <a:t>using</a:t>
            </a:r>
            <a:r>
              <a:rPr/>
              <a:t> </a:t>
            </a:r>
            <a:r>
              <a:rPr/>
              <a:t>and</a:t>
            </a:r>
            <a:r>
              <a:rPr/>
              <a:t> </a:t>
            </a:r>
            <a:r>
              <a:rPr/>
              <a:t>the</a:t>
            </a:r>
            <a:r>
              <a:rPr/>
              <a:t> </a:t>
            </a:r>
            <a:r>
              <a:rPr/>
              <a:t>date</a:t>
            </a:r>
            <a:r>
              <a:rPr/>
              <a:t> </a:t>
            </a:r>
            <a:r>
              <a:rPr/>
              <a:t>that</a:t>
            </a:r>
            <a:r>
              <a:rPr/>
              <a:t> </a:t>
            </a:r>
            <a:r>
              <a:rPr/>
              <a:t>the</a:t>
            </a:r>
            <a:r>
              <a:rPr/>
              <a:t> </a:t>
            </a:r>
            <a:r>
              <a:rPr/>
              <a:t>program</a:t>
            </a:r>
            <a:r>
              <a:rPr/>
              <a:t> </a:t>
            </a:r>
            <a:r>
              <a:rPr/>
              <a:t>was</a:t>
            </a:r>
            <a:r>
              <a:rPr/>
              <a:t> </a:t>
            </a:r>
            <a:r>
              <a:rPr/>
              <a:t>run.</a:t>
            </a:r>
            <a:r>
              <a:rPr/>
              <a:t> </a:t>
            </a:r>
            <a:r>
              <a:rPr/>
              <a:t>This</a:t>
            </a:r>
            <a:r>
              <a:rPr/>
              <a:t> </a:t>
            </a:r>
            <a:r>
              <a:rPr/>
              <a:t>is</a:t>
            </a:r>
            <a:r>
              <a:rPr/>
              <a:t> </a:t>
            </a:r>
            <a:r>
              <a:rPr/>
              <a:t>one</a:t>
            </a:r>
            <a:r>
              <a:rPr/>
              <a:t> </a:t>
            </a:r>
            <a:r>
              <a:rPr/>
              <a:t>of</a:t>
            </a:r>
            <a:r>
              <a:rPr/>
              <a:t> </a:t>
            </a:r>
            <a:r>
              <a:rPr/>
              <a:t>the</a:t>
            </a:r>
            <a:r>
              <a:rPr/>
              <a:t> </a:t>
            </a:r>
            <a:r>
              <a:rPr/>
              <a:t>documentation</a:t>
            </a:r>
            <a:r>
              <a:rPr/>
              <a:t> </a:t>
            </a:r>
            <a:r>
              <a:rPr/>
              <a:t>practices</a:t>
            </a:r>
            <a:r>
              <a:rPr/>
              <a:t> </a:t>
            </a:r>
            <a:r>
              <a:rPr/>
              <a:t>that</a:t>
            </a:r>
            <a:r>
              <a:rPr/>
              <a:t> </a:t>
            </a:r>
            <a:r>
              <a:rPr/>
              <a:t>you</a:t>
            </a:r>
            <a:r>
              <a:rPr/>
              <a:t> </a:t>
            </a:r>
            <a:r>
              <a:rPr/>
              <a:t>should</a:t>
            </a:r>
            <a:r>
              <a:rPr/>
              <a:t> </a:t>
            </a:r>
            <a:r>
              <a:rPr/>
              <a:t>get</a:t>
            </a:r>
            <a:r>
              <a:rPr/>
              <a:t> </a:t>
            </a:r>
            <a:r>
              <a:rPr/>
              <a:t>in</a:t>
            </a:r>
            <a:r>
              <a:rPr/>
              <a:t> </a:t>
            </a:r>
            <a:r>
              <a:rPr/>
              <a:t>the</a:t>
            </a:r>
            <a:r>
              <a:rPr/>
              <a:t> </a:t>
            </a:r>
            <a:r>
              <a:rPr/>
              <a:t>habit</a:t>
            </a:r>
            <a:r>
              <a:rPr/>
              <a:t> </a:t>
            </a:r>
            <a:r>
              <a:rPr/>
              <a:t>of</a:t>
            </a:r>
            <a:r>
              <a:rPr/>
              <a:t> </a:t>
            </a:r>
            <a:r>
              <a:rPr/>
              <a:t>using.</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After</a:t>
            </a:r>
            <a:r>
              <a:rPr/>
              <a:t> </a:t>
            </a:r>
            <a:r>
              <a:rPr/>
              <a:t>loading</a:t>
            </a:r>
            <a:r>
              <a:rPr/>
              <a:t> </a:t>
            </a:r>
            <a:r>
              <a:rPr/>
              <a:t>data,</a:t>
            </a:r>
            <a:r>
              <a:rPr/>
              <a:t> </a:t>
            </a:r>
            <a:r>
              <a:rPr/>
              <a:t>use</a:t>
            </a:r>
            <a:r>
              <a:rPr/>
              <a:t> </a:t>
            </a:r>
            <a:r>
              <a:rPr/>
              <a:t>the</a:t>
            </a:r>
            <a:r>
              <a:rPr/>
              <a:t> </a:t>
            </a:r>
            <a:r>
              <a:rPr/>
              <a:t>ls</a:t>
            </a:r>
            <a:r>
              <a:rPr/>
              <a:t> </a:t>
            </a:r>
            <a:r>
              <a:rPr/>
              <a:t>function</a:t>
            </a:r>
            <a:r>
              <a:rPr/>
              <a:t> </a:t>
            </a:r>
            <a:r>
              <a:rPr/>
              <a:t>to</a:t>
            </a:r>
            <a:r>
              <a:rPr/>
              <a:t> </a:t>
            </a:r>
            <a:r>
              <a:rPr/>
              <a:t>review</a:t>
            </a:r>
            <a:r>
              <a:rPr/>
              <a:t> </a:t>
            </a:r>
            <a:r>
              <a:rPr/>
              <a:t>what</a:t>
            </a:r>
            <a:r>
              <a:rPr/>
              <a:t> </a:t>
            </a:r>
            <a:r>
              <a:rPr/>
              <a:t>information</a:t>
            </a:r>
            <a:r>
              <a:rPr/>
              <a:t> </a:t>
            </a:r>
            <a:r>
              <a:rPr/>
              <a:t>was</a:t>
            </a:r>
            <a:r>
              <a:rPr/>
              <a:t> </a:t>
            </a:r>
            <a:r>
              <a:rPr/>
              <a:t>loaded.</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first</a:t>
            </a:r>
            <a:r>
              <a:rPr/>
              <a:t> </a:t>
            </a:r>
            <a:r>
              <a:rPr/>
              <a:t>dataset</a:t>
            </a:r>
            <a:r>
              <a:rPr/>
              <a:t> </a:t>
            </a:r>
            <a:r>
              <a:rPr/>
              <a:t>that</a:t>
            </a:r>
            <a:r>
              <a:rPr/>
              <a:t> </a:t>
            </a:r>
            <a:r>
              <a:rPr/>
              <a:t>we</a:t>
            </a:r>
            <a:r>
              <a:rPr/>
              <a:t> </a:t>
            </a:r>
            <a:r>
              <a:rPr/>
              <a:t>will</a:t>
            </a:r>
            <a:r>
              <a:rPr/>
              <a:t> </a:t>
            </a:r>
            <a:r>
              <a:rPr/>
              <a:t>use</a:t>
            </a:r>
            <a:r>
              <a:rPr/>
              <a:t> </a:t>
            </a:r>
            <a:r>
              <a:rPr/>
              <a:t>in</a:t>
            </a:r>
            <a:r>
              <a:rPr/>
              <a:t> </a:t>
            </a:r>
            <a:r>
              <a:rPr/>
              <a:t>this</a:t>
            </a:r>
            <a:r>
              <a:rPr/>
              <a:t> </a:t>
            </a:r>
            <a:r>
              <a:rPr/>
              <a:t>video</a:t>
            </a:r>
            <a:r>
              <a:rPr/>
              <a:t> </a:t>
            </a:r>
            <a:r>
              <a:rPr/>
              <a:t>is</a:t>
            </a:r>
            <a:r>
              <a:rPr/>
              <a:t> </a:t>
            </a:r>
            <a:r>
              <a:rPr/>
              <a:t>“</a:t>
            </a:r>
            <a:r>
              <a:rPr/>
              <a:t>burgers.</a:t>
            </a:r>
            <a:r>
              <a:rPr/>
              <a:t>”</a:t>
            </a:r>
          </a:p>
          <a:p>
            <a:pPr lvl="0" marL="0" indent="0">
              <a:buNone/>
            </a:pPr>
          </a:p>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a:p>
            <a:pPr lvl="0" marL="0" indent="0">
              <a:buNone/>
            </a:pPr>
          </a:p>
          <a:p>
            <a:pPr lvl="0" marL="0" indent="0">
              <a:buNone/>
            </a:pPr>
            <a:r>
              <a:rPr/>
              <a:t>It’s</a:t>
            </a:r>
            <a:r>
              <a:rPr/>
              <a:t> </a:t>
            </a:r>
            <a:r>
              <a:rPr/>
              <a:t>a</a:t>
            </a:r>
            <a:r>
              <a:rPr/>
              <a:t> </a:t>
            </a:r>
            <a:r>
              <a:rPr/>
              <a:t>very</a:t>
            </a:r>
            <a:r>
              <a:rPr/>
              <a:t> </a:t>
            </a:r>
            <a:r>
              <a:rPr/>
              <a:t>small</a:t>
            </a:r>
            <a:r>
              <a:rPr/>
              <a:t> </a:t>
            </a:r>
            <a:r>
              <a:rPr/>
              <a:t>dataset,</a:t>
            </a:r>
            <a:r>
              <a:rPr/>
              <a:t> </a:t>
            </a:r>
            <a:r>
              <a:rPr/>
              <a:t>which</a:t>
            </a:r>
            <a:r>
              <a:rPr/>
              <a:t> </a:t>
            </a:r>
            <a:r>
              <a:rPr/>
              <a:t>I</a:t>
            </a:r>
            <a:r>
              <a:rPr/>
              <a:t> </a:t>
            </a:r>
            <a:r>
              <a:rPr/>
              <a:t>chose</a:t>
            </a:r>
            <a:r>
              <a:rPr/>
              <a:t> </a:t>
            </a:r>
            <a:r>
              <a:rPr/>
              <a:t>deliberately</a:t>
            </a:r>
            <a:r>
              <a:rPr/>
              <a:t> </a:t>
            </a:r>
            <a:r>
              <a:rPr/>
              <a:t>so</a:t>
            </a:r>
            <a:r>
              <a:rPr/>
              <a:t> </a:t>
            </a:r>
            <a:r>
              <a:rPr/>
              <a:t>that</a:t>
            </a:r>
            <a:r>
              <a:rPr/>
              <a:t> </a:t>
            </a:r>
            <a:r>
              <a:rPr/>
              <a:t>it</a:t>
            </a:r>
            <a:r>
              <a:rPr/>
              <a:t> </a:t>
            </a:r>
            <a:r>
              <a:rPr/>
              <a:t>would</a:t>
            </a:r>
            <a:r>
              <a:rPr/>
              <a:t> </a:t>
            </a:r>
            <a:r>
              <a:rPr/>
              <a:t>fit</a:t>
            </a:r>
            <a:r>
              <a:rPr/>
              <a:t> </a:t>
            </a:r>
            <a:r>
              <a:rPr/>
              <a:t>well</a:t>
            </a:r>
            <a:r>
              <a:rPr/>
              <a:t> </a:t>
            </a:r>
            <a:r>
              <a:rPr/>
              <a:t>on</a:t>
            </a:r>
            <a:r>
              <a:rPr/>
              <a:t> </a:t>
            </a:r>
            <a:r>
              <a:rPr/>
              <a:t>the</a:t>
            </a:r>
            <a:r>
              <a:rPr/>
              <a:t> </a:t>
            </a:r>
            <a:r>
              <a:rPr/>
              <a:t>PowerPoint</a:t>
            </a:r>
            <a:r>
              <a:rPr/>
              <a:t> </a:t>
            </a:r>
            <a:r>
              <a:rPr/>
              <a:t>slides.</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print</a:t>
            </a:r>
            <a:r>
              <a:rPr/>
              <a:t> </a:t>
            </a:r>
            <a:r>
              <a:rPr/>
              <a:t>function,</a:t>
            </a:r>
            <a:r>
              <a:rPr/>
              <a:t> </a:t>
            </a:r>
            <a:r>
              <a:rPr/>
              <a:t>but</a:t>
            </a:r>
            <a:r>
              <a:rPr/>
              <a:t> </a:t>
            </a:r>
            <a:r>
              <a:rPr/>
              <a:t>if</a:t>
            </a:r>
            <a:r>
              <a:rPr/>
              <a:t> </a:t>
            </a:r>
            <a:r>
              <a:rPr/>
              <a:t>you</a:t>
            </a:r>
            <a:r>
              <a:rPr/>
              <a:t> </a:t>
            </a:r>
            <a:r>
              <a:rPr/>
              <a:t>just</a:t>
            </a:r>
            <a:r>
              <a:rPr/>
              <a:t> </a:t>
            </a:r>
            <a:r>
              <a:rPr/>
              <a:t>list</a:t>
            </a:r>
            <a:r>
              <a:rPr/>
              <a:t> </a:t>
            </a:r>
            <a:r>
              <a:rPr/>
              <a:t>the</a:t>
            </a:r>
            <a:r>
              <a:rPr/>
              <a:t> </a:t>
            </a:r>
            <a:r>
              <a:rPr/>
              <a:t>name</a:t>
            </a:r>
            <a:r>
              <a:rPr/>
              <a:t> </a:t>
            </a:r>
            <a:r>
              <a:rPr/>
              <a:t>of</a:t>
            </a:r>
            <a:r>
              <a:rPr/>
              <a:t> </a:t>
            </a:r>
            <a:r>
              <a:rPr/>
              <a:t>a</a:t>
            </a:r>
            <a:r>
              <a:rPr/>
              <a:t> </a:t>
            </a:r>
            <a:r>
              <a:rPr/>
              <a:t>data</a:t>
            </a:r>
            <a:r>
              <a:rPr/>
              <a:t> </a:t>
            </a:r>
            <a:r>
              <a:rPr/>
              <a:t>frame,</a:t>
            </a:r>
            <a:r>
              <a:rPr/>
              <a:t> </a:t>
            </a:r>
            <a:r>
              <a:rPr/>
              <a:t>it</a:t>
            </a:r>
            <a:r>
              <a:rPr/>
              <a:t> </a:t>
            </a:r>
            <a:r>
              <a:rPr/>
              <a:t>will,</a:t>
            </a:r>
            <a:r>
              <a:rPr/>
              <a:t> </a:t>
            </a:r>
            <a:r>
              <a:rPr/>
              <a:t>by</a:t>
            </a:r>
            <a:r>
              <a:rPr/>
              <a:t> </a:t>
            </a:r>
            <a:r>
              <a:rPr/>
              <a:t>default,</a:t>
            </a:r>
            <a:r>
              <a:rPr/>
              <a:t> </a:t>
            </a:r>
            <a:r>
              <a:rPr/>
              <a:t>display</a:t>
            </a:r>
            <a:r>
              <a:rPr/>
              <a:t> </a:t>
            </a:r>
            <a:r>
              <a:rPr/>
              <a:t>itself.</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glimpse</a:t>
            </a:r>
            <a:r>
              <a:rPr/>
              <a:t>”</a:t>
            </a:r>
            <a:r>
              <a:rPr/>
              <a:t> </a:t>
            </a:r>
            <a:r>
              <a:rPr/>
              <a:t>function</a:t>
            </a:r>
            <a:r>
              <a:rPr/>
              <a:t> </a:t>
            </a:r>
            <a:r>
              <a:rPr/>
              <a:t>provides</a:t>
            </a:r>
            <a:r>
              <a:rPr/>
              <a:t> </a:t>
            </a:r>
            <a:r>
              <a:rPr/>
              <a:t>a</a:t>
            </a:r>
            <a:r>
              <a:rPr/>
              <a:t> </a:t>
            </a:r>
            <a:r>
              <a:rPr/>
              <a:t>description</a:t>
            </a:r>
            <a:r>
              <a:rPr/>
              <a:t> </a:t>
            </a:r>
            <a:r>
              <a:rPr/>
              <a:t>of</a:t>
            </a:r>
            <a:r>
              <a:rPr/>
              <a:t> </a:t>
            </a:r>
            <a:r>
              <a:rPr/>
              <a:t>“</a:t>
            </a:r>
            <a:r>
              <a:rPr/>
              <a:t>burgers.</a:t>
            </a:r>
            <a:r>
              <a:rPr/>
              <a:t>”</a:t>
            </a:r>
            <a:r>
              <a:rPr/>
              <a:t> </a:t>
            </a:r>
            <a:r>
              <a:rPr/>
              <a:t>It</a:t>
            </a:r>
            <a:r>
              <a:rPr/>
              <a:t> </a:t>
            </a:r>
            <a:r>
              <a:rPr/>
              <a:t>is</a:t>
            </a:r>
            <a:r>
              <a:rPr/>
              <a:t> </a:t>
            </a:r>
            <a:r>
              <a:rPr/>
              <a:t>a</a:t>
            </a:r>
            <a:r>
              <a:rPr/>
              <a:t> </a:t>
            </a:r>
            <a:r>
              <a:rPr/>
              <a:t>data</a:t>
            </a:r>
            <a:r>
              <a:rPr/>
              <a:t> </a:t>
            </a:r>
            <a:r>
              <a:rPr/>
              <a:t>frame.</a:t>
            </a:r>
            <a:r>
              <a:rPr/>
              <a:t> </a:t>
            </a:r>
            <a:r>
              <a:rPr/>
              <a:t>A</a:t>
            </a:r>
            <a:r>
              <a:rPr/>
              <a:t> </a:t>
            </a:r>
            <a:r>
              <a:rPr/>
              <a:t>data</a:t>
            </a:r>
            <a:r>
              <a:rPr/>
              <a:t> </a:t>
            </a:r>
            <a:r>
              <a:rPr/>
              <a:t>frame</a:t>
            </a:r>
            <a:r>
              <a:rPr/>
              <a:t> </a:t>
            </a:r>
            <a:r>
              <a:rPr/>
              <a:t>is</a:t>
            </a:r>
            <a:r>
              <a:rPr/>
              <a:t> </a:t>
            </a:r>
            <a:r>
              <a:rPr/>
              <a:t>a</a:t>
            </a:r>
            <a:r>
              <a:rPr/>
              <a:t> </a:t>
            </a:r>
            <a:r>
              <a:rPr/>
              <a:t>rectangular</a:t>
            </a:r>
            <a:r>
              <a:rPr/>
              <a:t> </a:t>
            </a:r>
            <a:r>
              <a:rPr/>
              <a:t>grid</a:t>
            </a:r>
            <a:r>
              <a:rPr/>
              <a:t> </a:t>
            </a:r>
            <a:r>
              <a:rPr/>
              <a:t>of</a:t>
            </a:r>
            <a:r>
              <a:rPr/>
              <a:t> </a:t>
            </a:r>
            <a:r>
              <a:rPr/>
              <a:t>data.</a:t>
            </a:r>
            <a:r>
              <a:rPr/>
              <a:t> </a:t>
            </a:r>
            <a:r>
              <a:rPr/>
              <a:t>The</a:t>
            </a:r>
            <a:r>
              <a:rPr/>
              <a:t> </a:t>
            </a:r>
            <a:r>
              <a:rPr/>
              <a:t>data</a:t>
            </a:r>
            <a:r>
              <a:rPr/>
              <a:t> </a:t>
            </a:r>
            <a:r>
              <a:rPr/>
              <a:t>values</a:t>
            </a:r>
            <a:r>
              <a:rPr/>
              <a:t> </a:t>
            </a:r>
            <a:r>
              <a:rPr/>
              <a:t>in</a:t>
            </a:r>
            <a:r>
              <a:rPr/>
              <a:t> </a:t>
            </a:r>
            <a:r>
              <a:rPr/>
              <a:t>a</a:t>
            </a:r>
            <a:r>
              <a:rPr/>
              <a:t> </a:t>
            </a:r>
            <a:r>
              <a:rPr/>
              <a:t>single</a:t>
            </a:r>
            <a:r>
              <a:rPr/>
              <a:t> </a:t>
            </a:r>
            <a:r>
              <a:rPr/>
              <a:t>column</a:t>
            </a:r>
            <a:r>
              <a:rPr/>
              <a:t> </a:t>
            </a:r>
            <a:r>
              <a:rPr/>
              <a:t>of</a:t>
            </a:r>
            <a:r>
              <a:rPr/>
              <a:t> </a:t>
            </a:r>
            <a:r>
              <a:rPr/>
              <a:t>data</a:t>
            </a:r>
            <a:r>
              <a:rPr/>
              <a:t> </a:t>
            </a:r>
            <a:r>
              <a:rPr/>
              <a:t>has</a:t>
            </a:r>
            <a:r>
              <a:rPr/>
              <a:t> </a:t>
            </a:r>
            <a:r>
              <a:rPr/>
              <a:t>to</a:t>
            </a:r>
            <a:r>
              <a:rPr/>
              <a:t> </a:t>
            </a:r>
            <a:r>
              <a:rPr/>
              <a:t>be</a:t>
            </a:r>
            <a:r>
              <a:rPr/>
              <a:t> </a:t>
            </a:r>
            <a:r>
              <a:rPr/>
              <a:t>consistent:</a:t>
            </a:r>
            <a:r>
              <a:rPr/>
              <a:t> </a:t>
            </a:r>
            <a:r>
              <a:rPr/>
              <a:t>either</a:t>
            </a:r>
            <a:r>
              <a:rPr/>
              <a:t> </a:t>
            </a:r>
            <a:r>
              <a:rPr/>
              <a:t>a</a:t>
            </a:r>
            <a:r>
              <a:rPr/>
              <a:t> </a:t>
            </a:r>
            <a:r>
              <a:rPr/>
              <a:t>set</a:t>
            </a:r>
            <a:r>
              <a:rPr/>
              <a:t> </a:t>
            </a:r>
            <a:r>
              <a:rPr/>
              <a:t>of</a:t>
            </a:r>
            <a:r>
              <a:rPr/>
              <a:t> </a:t>
            </a:r>
            <a:r>
              <a:rPr/>
              <a:t>numbers,</a:t>
            </a:r>
            <a:r>
              <a:rPr/>
              <a:t> </a:t>
            </a:r>
            <a:r>
              <a:rPr/>
              <a:t>a</a:t>
            </a:r>
            <a:r>
              <a:rPr/>
              <a:t> </a:t>
            </a:r>
            <a:r>
              <a:rPr/>
              <a:t>set</a:t>
            </a:r>
            <a:r>
              <a:rPr/>
              <a:t> </a:t>
            </a:r>
            <a:r>
              <a:rPr/>
              <a:t>of</a:t>
            </a:r>
            <a:r>
              <a:rPr/>
              <a:t> </a:t>
            </a:r>
            <a:r>
              <a:rPr/>
              <a:t>dates,</a:t>
            </a:r>
            <a:r>
              <a:rPr/>
              <a:t> </a:t>
            </a:r>
            <a:r>
              <a:rPr/>
              <a:t>a</a:t>
            </a:r>
            <a:r>
              <a:rPr/>
              <a:t> </a:t>
            </a:r>
            <a:r>
              <a:rPr/>
              <a:t>set</a:t>
            </a:r>
            <a:r>
              <a:rPr/>
              <a:t> </a:t>
            </a:r>
            <a:r>
              <a:rPr/>
              <a:t>of</a:t>
            </a:r>
            <a:r>
              <a:rPr/>
              <a:t> </a:t>
            </a:r>
            <a:r>
              <a:rPr/>
              <a:t>character</a:t>
            </a:r>
            <a:r>
              <a:rPr/>
              <a:t> </a:t>
            </a:r>
            <a:r>
              <a:rPr/>
              <a:t>strings,</a:t>
            </a:r>
            <a:r>
              <a:rPr/>
              <a:t> </a:t>
            </a:r>
            <a:r>
              <a:rPr/>
              <a:t>etc.</a:t>
            </a:r>
            <a:r>
              <a:rPr/>
              <a:t> </a:t>
            </a:r>
            <a:r>
              <a:rPr/>
              <a:t>But</a:t>
            </a:r>
            <a:r>
              <a:rPr/>
              <a:t> </a:t>
            </a:r>
            <a:r>
              <a:rPr/>
              <a:t>the</a:t>
            </a:r>
            <a:r>
              <a:rPr/>
              <a:t> </a:t>
            </a:r>
            <a:r>
              <a:rPr/>
              <a:t>type</a:t>
            </a:r>
            <a:r>
              <a:rPr/>
              <a:t> </a:t>
            </a:r>
            <a:r>
              <a:rPr/>
              <a:t>of</a:t>
            </a:r>
            <a:r>
              <a:rPr/>
              <a:t> </a:t>
            </a:r>
            <a:r>
              <a:rPr/>
              <a:t>data</a:t>
            </a:r>
            <a:r>
              <a:rPr/>
              <a:t> </a:t>
            </a:r>
            <a:r>
              <a:rPr/>
              <a:t>in</a:t>
            </a:r>
            <a:r>
              <a:rPr/>
              <a:t> </a:t>
            </a:r>
            <a:r>
              <a:rPr/>
              <a:t>one</a:t>
            </a:r>
            <a:r>
              <a:rPr/>
              <a:t> </a:t>
            </a:r>
            <a:r>
              <a:rPr/>
              <a:t>column</a:t>
            </a:r>
            <a:r>
              <a:rPr/>
              <a:t> </a:t>
            </a:r>
            <a:r>
              <a:rPr/>
              <a:t>can</a:t>
            </a:r>
            <a:r>
              <a:rPr/>
              <a:t> </a:t>
            </a:r>
            <a:r>
              <a:rPr/>
              <a:t>differ</a:t>
            </a:r>
            <a:r>
              <a:rPr/>
              <a:t> </a:t>
            </a:r>
            <a:r>
              <a:rPr/>
              <a:t>from</a:t>
            </a:r>
            <a:r>
              <a:rPr/>
              <a:t> </a:t>
            </a:r>
            <a:r>
              <a:rPr/>
              <a:t>the</a:t>
            </a:r>
            <a:r>
              <a:rPr/>
              <a:t> </a:t>
            </a:r>
            <a:r>
              <a:rPr/>
              <a:t>next</a:t>
            </a:r>
            <a:r>
              <a:rPr/>
              <a:t> </a:t>
            </a:r>
            <a:r>
              <a:rPr/>
              <a:t>column.</a:t>
            </a:r>
          </a:p>
          <a:p>
            <a:pPr lvl="0" marL="0" indent="0">
              <a:buNone/>
            </a:pPr>
          </a:p>
          <a:p>
            <a:pPr lvl="0" marL="0" indent="0">
              <a:buNone/>
            </a:pPr>
            <a:r>
              <a:rPr/>
              <a:t>Data</a:t>
            </a:r>
            <a:r>
              <a:rPr/>
              <a:t> </a:t>
            </a:r>
            <a:r>
              <a:rPr/>
              <a:t>frames</a:t>
            </a:r>
            <a:r>
              <a:rPr/>
              <a:t> </a:t>
            </a:r>
            <a:r>
              <a:rPr/>
              <a:t>are</a:t>
            </a:r>
            <a:r>
              <a:rPr/>
              <a:t> </a:t>
            </a:r>
            <a:r>
              <a:rPr/>
              <a:t>the</a:t>
            </a:r>
            <a:r>
              <a:rPr/>
              <a:t> </a:t>
            </a:r>
            <a:r>
              <a:rPr/>
              <a:t>workhorse</a:t>
            </a:r>
            <a:r>
              <a:rPr/>
              <a:t> </a:t>
            </a:r>
            <a:r>
              <a:rPr/>
              <a:t>of</a:t>
            </a:r>
            <a:r>
              <a:rPr/>
              <a:t> </a:t>
            </a:r>
            <a:r>
              <a:rPr/>
              <a:t>R.</a:t>
            </a:r>
            <a:r>
              <a:rPr/>
              <a:t> </a:t>
            </a:r>
            <a:r>
              <a:rPr/>
              <a:t>There</a:t>
            </a:r>
            <a:r>
              <a:rPr/>
              <a:t> </a:t>
            </a:r>
            <a:r>
              <a:rPr/>
              <a:t>are</a:t>
            </a:r>
            <a:r>
              <a:rPr/>
              <a:t> </a:t>
            </a:r>
            <a:r>
              <a:rPr/>
              <a:t>other</a:t>
            </a:r>
            <a:r>
              <a:rPr/>
              <a:t> </a:t>
            </a:r>
            <a:r>
              <a:rPr/>
              <a:t>ways</a:t>
            </a:r>
            <a:r>
              <a:rPr/>
              <a:t> </a:t>
            </a:r>
            <a:r>
              <a:rPr/>
              <a:t>of</a:t>
            </a:r>
            <a:r>
              <a:rPr/>
              <a:t> </a:t>
            </a:r>
            <a:r>
              <a:rPr/>
              <a:t>storing</a:t>
            </a:r>
            <a:r>
              <a:rPr/>
              <a:t> </a:t>
            </a:r>
            <a:r>
              <a:rPr/>
              <a:t>data:</a:t>
            </a:r>
            <a:r>
              <a:rPr/>
              <a:t> </a:t>
            </a:r>
            <a:r>
              <a:rPr/>
              <a:t>lists,</a:t>
            </a:r>
            <a:r>
              <a:rPr/>
              <a:t> </a:t>
            </a:r>
            <a:r>
              <a:rPr/>
              <a:t>arrays,</a:t>
            </a:r>
            <a:r>
              <a:rPr/>
              <a:t> </a:t>
            </a:r>
            <a:r>
              <a:rPr/>
              <a:t>vectors.</a:t>
            </a:r>
            <a:r>
              <a:rPr/>
              <a:t> </a:t>
            </a:r>
            <a:r>
              <a:rPr/>
              <a:t>But</a:t>
            </a:r>
            <a:r>
              <a:rPr/>
              <a:t> </a:t>
            </a:r>
            <a:r>
              <a:rPr/>
              <a:t>most</a:t>
            </a:r>
            <a:r>
              <a:rPr/>
              <a:t> </a:t>
            </a:r>
            <a:r>
              <a:rPr/>
              <a:t>of</a:t>
            </a:r>
            <a:r>
              <a:rPr/>
              <a:t> </a:t>
            </a:r>
            <a:r>
              <a:rPr/>
              <a:t>the</a:t>
            </a:r>
            <a:r>
              <a:rPr/>
              <a:t> </a:t>
            </a:r>
            <a:r>
              <a:rPr/>
              <a:t>data</a:t>
            </a:r>
            <a:r>
              <a:rPr/>
              <a:t> </a:t>
            </a:r>
            <a:r>
              <a:rPr/>
              <a:t>you</a:t>
            </a:r>
            <a:r>
              <a:rPr/>
              <a:t> </a:t>
            </a:r>
            <a:r>
              <a:rPr/>
              <a:t>will</a:t>
            </a:r>
            <a:r>
              <a:rPr/>
              <a:t> </a:t>
            </a:r>
            <a:r>
              <a:rPr/>
              <a:t>analyze</a:t>
            </a:r>
            <a:r>
              <a:rPr/>
              <a:t> </a:t>
            </a:r>
            <a:r>
              <a:rPr/>
              <a:t>in</a:t>
            </a:r>
            <a:r>
              <a:rPr/>
              <a:t> </a:t>
            </a:r>
            <a:r>
              <a:rPr/>
              <a:t>R</a:t>
            </a:r>
            <a:r>
              <a:rPr/>
              <a:t> </a:t>
            </a:r>
            <a:r>
              <a:rPr/>
              <a:t>will</a:t>
            </a:r>
            <a:r>
              <a:rPr/>
              <a:t> </a:t>
            </a:r>
            <a:r>
              <a:rPr/>
              <a:t>be</a:t>
            </a:r>
            <a:r>
              <a:rPr/>
              <a:t> </a:t>
            </a:r>
            <a:r>
              <a:rPr/>
              <a:t>stored</a:t>
            </a:r>
            <a:r>
              <a:rPr/>
              <a:t> </a:t>
            </a:r>
            <a:r>
              <a:rPr/>
              <a:t>in</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individual</a:t>
            </a:r>
            <a:r>
              <a:rPr/>
              <a:t> </a:t>
            </a:r>
            <a:r>
              <a:rPr/>
              <a:t>data</a:t>
            </a:r>
            <a:r>
              <a:rPr/>
              <a:t> </a:t>
            </a:r>
            <a:r>
              <a:rPr/>
              <a:t>points</a:t>
            </a:r>
            <a:r>
              <a:rPr/>
              <a:t> </a:t>
            </a:r>
            <a:r>
              <a:rPr/>
              <a:t>by</a:t>
            </a:r>
            <a:r>
              <a:rPr/>
              <a:t> </a:t>
            </a:r>
            <a:r>
              <a:rPr/>
              <a:t>specifying</a:t>
            </a:r>
            <a:r>
              <a:rPr/>
              <a:t> </a:t>
            </a:r>
            <a:r>
              <a:rPr/>
              <a:t>the</a:t>
            </a:r>
            <a:r>
              <a:rPr/>
              <a:t> </a:t>
            </a:r>
            <a:r>
              <a:rPr/>
              <a:t>row</a:t>
            </a:r>
            <a:r>
              <a:rPr/>
              <a:t> </a:t>
            </a:r>
            <a:r>
              <a:rPr/>
              <a:t>and</a:t>
            </a:r>
            <a:r>
              <a:rPr/>
              <a:t> </a:t>
            </a:r>
            <a:r>
              <a:rPr/>
              <a:t>column</a:t>
            </a:r>
            <a:r>
              <a:rPr/>
              <a:t> </a:t>
            </a:r>
            <a:r>
              <a:rPr/>
              <a:t>inside</a:t>
            </a:r>
            <a:r>
              <a:rPr/>
              <a:t> </a:t>
            </a:r>
            <a:r>
              <a:rPr/>
              <a:t>square</a:t>
            </a:r>
            <a:r>
              <a:rPr/>
              <a:t> </a:t>
            </a:r>
            <a:r>
              <a:rPr/>
              <a:t>brackets.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row</a:t>
            </a:r>
            <a:r>
              <a:rPr/>
              <a:t> </a:t>
            </a:r>
            <a:r>
              <a:rPr/>
              <a:t>by</a:t>
            </a:r>
            <a:r>
              <a:rPr/>
              <a:t> </a:t>
            </a:r>
            <a:r>
              <a:rPr/>
              <a:t>specifying</a:t>
            </a:r>
            <a:r>
              <a:rPr/>
              <a:t> </a:t>
            </a:r>
            <a:r>
              <a:rPr/>
              <a:t>it</a:t>
            </a:r>
            <a:r>
              <a:rPr/>
              <a:t> </a:t>
            </a:r>
            <a:r>
              <a:rPr/>
              <a:t>and</a:t>
            </a:r>
            <a:r>
              <a:rPr/>
              <a:t> </a:t>
            </a:r>
            <a:r>
              <a:rPr/>
              <a:t>leaving</a:t>
            </a:r>
            <a:r>
              <a:rPr/>
              <a:t> </a:t>
            </a:r>
            <a:r>
              <a:rPr/>
              <a:t>the</a:t>
            </a:r>
            <a:r>
              <a:rPr/>
              <a:t> </a:t>
            </a:r>
            <a:r>
              <a:rPr/>
              <a:t>column</a:t>
            </a:r>
            <a:r>
              <a:rPr/>
              <a:t> </a:t>
            </a:r>
            <a:r>
              <a:rPr/>
              <a:t>entry</a:t>
            </a:r>
            <a:r>
              <a:rPr/>
              <a:t> </a:t>
            </a:r>
            <a:r>
              <a:rPr/>
              <a:t>blank.</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display</a:t>
            </a:r>
            <a:r>
              <a:rPr/>
              <a:t> </a:t>
            </a:r>
            <a:r>
              <a:rPr/>
              <a:t>an</a:t>
            </a:r>
            <a:r>
              <a:rPr/>
              <a:t> </a:t>
            </a:r>
            <a:r>
              <a:rPr/>
              <a:t>entire</a:t>
            </a:r>
            <a:r>
              <a:rPr/>
              <a:t> </a:t>
            </a:r>
            <a:r>
              <a:rPr/>
              <a:t>column</a:t>
            </a:r>
            <a:r>
              <a:rPr/>
              <a:t> </a:t>
            </a:r>
            <a:r>
              <a:rPr/>
              <a:t>similarly.</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dplyr</a:t>
            </a:r>
            <a:r>
              <a:rPr/>
              <a:t> </a:t>
            </a:r>
            <a:r>
              <a:rPr/>
              <a:t>provides</a:t>
            </a:r>
            <a:r>
              <a:rPr/>
              <a:t> </a:t>
            </a:r>
            <a:r>
              <a:rPr/>
              <a:t>a</a:t>
            </a:r>
            <a:r>
              <a:rPr/>
              <a:t> </a:t>
            </a:r>
            <a:r>
              <a:rPr/>
              <a:t>set</a:t>
            </a:r>
            <a:r>
              <a:rPr/>
              <a:t> </a:t>
            </a:r>
            <a:r>
              <a:rPr/>
              <a:t>of</a:t>
            </a:r>
            <a:r>
              <a:rPr/>
              <a:t> </a:t>
            </a:r>
            <a:r>
              <a:rPr/>
              <a:t>functions</a:t>
            </a:r>
            <a:r>
              <a:rPr/>
              <a:t> </a:t>
            </a:r>
            <a:r>
              <a:rPr/>
              <a:t>for</a:t>
            </a:r>
            <a:r>
              <a:rPr/>
              <a:t> </a:t>
            </a:r>
            <a:r>
              <a:rPr/>
              <a:t>data</a:t>
            </a:r>
            <a:r>
              <a:rPr/>
              <a:t> </a:t>
            </a:r>
            <a:r>
              <a:rPr/>
              <a:t>manipulation.</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important</a:t>
            </a:r>
            <a:r>
              <a:rPr/>
              <a:t> </a:t>
            </a:r>
            <a:r>
              <a:rPr/>
              <a:t>difference</a:t>
            </a:r>
            <a:r>
              <a:rPr/>
              <a:t> </a:t>
            </a:r>
            <a:r>
              <a:rPr/>
              <a:t>in</a:t>
            </a:r>
            <a:r>
              <a:rPr/>
              <a:t> </a:t>
            </a:r>
            <a:r>
              <a:rPr/>
              <a:t>the</a:t>
            </a:r>
            <a:r>
              <a:rPr/>
              <a:t> </a:t>
            </a:r>
            <a:r>
              <a:rPr/>
              <a:t>display</a:t>
            </a:r>
            <a:r>
              <a:rPr/>
              <a:t> </a:t>
            </a:r>
            <a:r>
              <a:rPr/>
              <a:t>here.</a:t>
            </a:r>
            <a:r>
              <a:rPr/>
              <a:t> </a:t>
            </a:r>
            <a:r>
              <a:rPr/>
              <a:t>When</a:t>
            </a:r>
            <a:r>
              <a:rPr/>
              <a:t> </a:t>
            </a:r>
            <a:r>
              <a:rPr/>
              <a:t>you</a:t>
            </a:r>
            <a:r>
              <a:rPr/>
              <a:t> </a:t>
            </a:r>
            <a:r>
              <a:rPr/>
              <a:t>display</a:t>
            </a:r>
            <a:r>
              <a:rPr/>
              <a:t> </a:t>
            </a:r>
            <a:r>
              <a:rPr/>
              <a:t>a</a:t>
            </a:r>
            <a:r>
              <a:rPr/>
              <a:t> </a:t>
            </a:r>
            <a:r>
              <a:rPr/>
              <a:t>single</a:t>
            </a:r>
            <a:r>
              <a:rPr/>
              <a:t> </a:t>
            </a:r>
            <a:r>
              <a:rPr/>
              <a:t>column,</a:t>
            </a:r>
            <a:r>
              <a:rPr/>
              <a:t> </a:t>
            </a:r>
            <a:r>
              <a:rPr/>
              <a:t>it</a:t>
            </a:r>
            <a:r>
              <a:rPr/>
              <a:t> </a:t>
            </a:r>
            <a:r>
              <a:rPr/>
              <a:t>will</a:t>
            </a:r>
            <a:r>
              <a:rPr/>
              <a:t> </a:t>
            </a:r>
            <a:r>
              <a:rPr/>
              <a:t>fit</a:t>
            </a:r>
            <a:r>
              <a:rPr/>
              <a:t> </a:t>
            </a:r>
            <a:r>
              <a:rPr/>
              <a:t>more</a:t>
            </a:r>
            <a:r>
              <a:rPr/>
              <a:t> </a:t>
            </a:r>
            <a:r>
              <a:rPr/>
              <a:t>than</a:t>
            </a:r>
            <a:r>
              <a:rPr/>
              <a:t> </a:t>
            </a:r>
            <a:r>
              <a:rPr/>
              <a:t>one</a:t>
            </a:r>
            <a:r>
              <a:rPr/>
              <a:t> </a:t>
            </a:r>
            <a:r>
              <a:rPr/>
              <a:t>data</a:t>
            </a:r>
            <a:r>
              <a:rPr/>
              <a:t> </a:t>
            </a:r>
            <a:r>
              <a:rPr/>
              <a:t>point</a:t>
            </a:r>
            <a:r>
              <a:rPr/>
              <a:t> </a:t>
            </a:r>
            <a:r>
              <a:rPr/>
              <a:t>in</a:t>
            </a:r>
            <a:r>
              <a:rPr/>
              <a:t> </a:t>
            </a:r>
            <a:r>
              <a:rPr/>
              <a:t>the</a:t>
            </a:r>
            <a:r>
              <a:rPr/>
              <a:t> </a:t>
            </a:r>
            <a:r>
              <a:rPr/>
              <a:t>same</a:t>
            </a:r>
            <a:r>
              <a:rPr/>
              <a:t> </a:t>
            </a:r>
            <a:r>
              <a:rPr/>
              <a:t>row</a:t>
            </a:r>
            <a:r>
              <a:rPr/>
              <a:t> </a:t>
            </a:r>
            <a:r>
              <a:rPr/>
              <a:t>to</a:t>
            </a:r>
            <a:r>
              <a:rPr/>
              <a:t> </a:t>
            </a:r>
            <a:r>
              <a:rPr/>
              <a:t>save</a:t>
            </a:r>
            <a:r>
              <a:rPr/>
              <a:t> </a:t>
            </a:r>
            <a:r>
              <a:rPr/>
              <a:t>space.</a:t>
            </a:r>
            <a:r>
              <a:rPr/>
              <a:t> </a:t>
            </a:r>
            <a:r>
              <a:rPr/>
              <a:t>This</a:t>
            </a:r>
            <a:r>
              <a:rPr/>
              <a:t> </a:t>
            </a:r>
            <a:r>
              <a:rPr/>
              <a:t>may</a:t>
            </a:r>
            <a:r>
              <a:rPr/>
              <a:t> </a:t>
            </a:r>
            <a:r>
              <a:rPr/>
              <a:t>seem</a:t>
            </a:r>
            <a:r>
              <a:rPr/>
              <a:t> </a:t>
            </a:r>
            <a:r>
              <a:rPr/>
              <a:t>trivial</a:t>
            </a:r>
            <a:r>
              <a:rPr/>
              <a:t> </a:t>
            </a:r>
            <a:r>
              <a:rPr/>
              <a:t>and</a:t>
            </a:r>
            <a:r>
              <a:rPr/>
              <a:t> </a:t>
            </a:r>
            <a:r>
              <a:rPr/>
              <a:t>but</a:t>
            </a:r>
            <a:r>
              <a:rPr/>
              <a:t> </a:t>
            </a:r>
            <a:r>
              <a:rPr/>
              <a:t>once</a:t>
            </a:r>
            <a:r>
              <a:rPr/>
              <a:t> </a:t>
            </a:r>
            <a:r>
              <a:rPr/>
              <a:t>in</a:t>
            </a:r>
            <a:r>
              <a:rPr/>
              <a:t> </a:t>
            </a:r>
            <a:r>
              <a:rPr/>
              <a:t>a</a:t>
            </a:r>
            <a:r>
              <a:rPr/>
              <a:t> </a:t>
            </a:r>
            <a:r>
              <a:rPr/>
              <a:t>while</a:t>
            </a:r>
            <a:r>
              <a:rPr/>
              <a:t> </a:t>
            </a:r>
            <a:r>
              <a:rPr/>
              <a:t>it</a:t>
            </a:r>
            <a:r>
              <a:rPr/>
              <a:t> </a:t>
            </a:r>
            <a:r>
              <a:rPr/>
              <a:t>is</a:t>
            </a:r>
            <a:r>
              <a:rPr/>
              <a:t> </a:t>
            </a:r>
            <a:r>
              <a:rPr/>
              <a:t>not.</a:t>
            </a:r>
            <a:r>
              <a:rPr/>
              <a:t> </a:t>
            </a:r>
            <a:r>
              <a:rPr/>
              <a:t>The</a:t>
            </a:r>
            <a:r>
              <a:rPr/>
              <a:t> </a:t>
            </a:r>
            <a:r>
              <a:rPr/>
              <a:t>distinction</a:t>
            </a:r>
            <a:r>
              <a:rPr/>
              <a:t> </a:t>
            </a:r>
            <a:r>
              <a:rPr/>
              <a:t>may</a:t>
            </a:r>
            <a:r>
              <a:rPr/>
              <a:t> </a:t>
            </a:r>
            <a:r>
              <a:rPr/>
              <a:t>come</a:t>
            </a:r>
            <a:r>
              <a:rPr/>
              <a:t> </a:t>
            </a:r>
            <a:r>
              <a:rPr/>
              <a:t>up</a:t>
            </a:r>
            <a:r>
              <a:rPr/>
              <a:t> </a:t>
            </a:r>
            <a:r>
              <a:rPr/>
              <a:t>later</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Each</a:t>
            </a:r>
            <a:r>
              <a:rPr/>
              <a:t> </a:t>
            </a:r>
            <a:r>
              <a:rPr/>
              <a:t>column</a:t>
            </a:r>
            <a:r>
              <a:rPr/>
              <a:t> </a:t>
            </a:r>
            <a:r>
              <a:rPr/>
              <a:t>has</a:t>
            </a:r>
            <a:r>
              <a:rPr/>
              <a:t> </a:t>
            </a:r>
            <a:r>
              <a:rPr/>
              <a:t>a</a:t>
            </a:r>
            <a:r>
              <a:rPr/>
              <a:t> </a:t>
            </a:r>
            <a:r>
              <a:rPr/>
              <a:t>name</a:t>
            </a:r>
            <a:r>
              <a:rPr/>
              <a:t> </a:t>
            </a:r>
            <a:r>
              <a:rPr/>
              <a:t>and</a:t>
            </a:r>
            <a:r>
              <a:rPr/>
              <a:t> </a:t>
            </a:r>
            <a:r>
              <a:rPr/>
              <a:t>you</a:t>
            </a:r>
            <a:r>
              <a:rPr/>
              <a:t> </a:t>
            </a:r>
            <a:r>
              <a:rPr/>
              <a:t>can</a:t>
            </a:r>
            <a:r>
              <a:rPr/>
              <a:t> </a:t>
            </a:r>
            <a:r>
              <a:rPr/>
              <a:t>use</a:t>
            </a:r>
            <a:r>
              <a:rPr/>
              <a:t> </a:t>
            </a:r>
            <a:r>
              <a:rPr/>
              <a:t>that</a:t>
            </a:r>
            <a:r>
              <a:rPr/>
              <a:t> </a:t>
            </a:r>
            <a:r>
              <a:rPr/>
              <a:t>name</a:t>
            </a:r>
            <a:r>
              <a:rPr/>
              <a:t> </a:t>
            </a:r>
            <a:r>
              <a:rPr/>
              <a:t>instead</a:t>
            </a:r>
            <a:r>
              <a:rPr/>
              <a:t> </a:t>
            </a:r>
            <a:r>
              <a:rPr/>
              <a:t>of</a:t>
            </a:r>
            <a:r>
              <a:rPr/>
              <a:t> </a:t>
            </a:r>
            <a:r>
              <a:rPr/>
              <a:t>the</a:t>
            </a:r>
            <a:r>
              <a:rPr/>
              <a:t> </a:t>
            </a:r>
            <a:r>
              <a:rPr/>
              <a:t>column</a:t>
            </a:r>
            <a:r>
              <a:rPr/>
              <a:t> </a:t>
            </a:r>
            <a:r>
              <a:rPr/>
              <a:t>number.</a:t>
            </a:r>
          </a:p>
          <a:p>
            <a:pPr lvl="0" marL="0" indent="0">
              <a:buNone/>
            </a:pPr>
          </a:p>
          <a:p>
            <a:pPr lvl="0" marL="0" indent="0">
              <a:buNone/>
            </a:pPr>
            <a:r>
              <a:rPr/>
              <a:t>Using</a:t>
            </a:r>
            <a:r>
              <a:rPr/>
              <a:t> </a:t>
            </a:r>
            <a:r>
              <a:rPr/>
              <a:t>individual</a:t>
            </a:r>
            <a:r>
              <a:rPr/>
              <a:t> </a:t>
            </a:r>
            <a:r>
              <a:rPr/>
              <a:t>columns</a:t>
            </a:r>
            <a:r>
              <a:rPr/>
              <a:t> </a:t>
            </a:r>
            <a:r>
              <a:rPr/>
              <a:t>is</a:t>
            </a:r>
            <a:r>
              <a:rPr/>
              <a:t> </a:t>
            </a:r>
            <a:r>
              <a:rPr/>
              <a:t>so</a:t>
            </a:r>
            <a:r>
              <a:rPr/>
              <a:t> </a:t>
            </a:r>
            <a:r>
              <a:rPr/>
              <a:t>common</a:t>
            </a:r>
            <a:r>
              <a:rPr/>
              <a:t> </a:t>
            </a:r>
            <a:r>
              <a:rPr/>
              <a:t>that</a:t>
            </a:r>
            <a:r>
              <a:rPr/>
              <a:t> </a:t>
            </a:r>
            <a:r>
              <a:rPr/>
              <a:t>R</a:t>
            </a:r>
            <a:r>
              <a:rPr/>
              <a:t> </a:t>
            </a:r>
            <a:r>
              <a:rPr/>
              <a:t>developed</a:t>
            </a:r>
            <a:r>
              <a:rPr/>
              <a:t> </a:t>
            </a:r>
            <a:r>
              <a:rPr/>
              <a:t>a</a:t>
            </a:r>
            <a:r>
              <a:rPr/>
              <a:t> </a:t>
            </a:r>
            <a:r>
              <a:rPr/>
              <a:t>shorthand</a:t>
            </a:r>
            <a:r>
              <a:rPr/>
              <a:t> </a:t>
            </a:r>
            <a:r>
              <a:rPr/>
              <a:t>for</a:t>
            </a:r>
            <a:r>
              <a:rPr/>
              <a:t> </a:t>
            </a:r>
            <a:r>
              <a:rPr/>
              <a:t>it,</a:t>
            </a:r>
            <a:r>
              <a:rPr/>
              <a:t> </a:t>
            </a:r>
            <a:r>
              <a:rPr/>
              <a:t>using</a:t>
            </a:r>
            <a:r>
              <a:rPr/>
              <a:t> </a:t>
            </a:r>
            <a:r>
              <a:rPr/>
              <a:t>the</a:t>
            </a:r>
            <a:r>
              <a:rPr/>
              <a:t> </a:t>
            </a:r>
            <a:r>
              <a:rPr/>
              <a:t>dollar</a:t>
            </a:r>
            <a:r>
              <a:rPr/>
              <a:t> </a:t>
            </a:r>
            <a:r>
              <a:rPr/>
              <a:t>sign.</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code</a:t>
            </a:r>
            <a:r>
              <a:rPr/>
              <a:t> </a:t>
            </a:r>
            <a:r>
              <a:rPr/>
              <a:t>“</a:t>
            </a:r>
            <a:r>
              <a:rPr/>
              <a:t>1:3</a:t>
            </a:r>
            <a:r>
              <a:rPr/>
              <a:t>”</a:t>
            </a:r>
            <a:r>
              <a:rPr/>
              <a:t> </a:t>
            </a:r>
            <a:r>
              <a:rPr/>
              <a:t>means</a:t>
            </a:r>
            <a:r>
              <a:rPr/>
              <a:t> </a:t>
            </a:r>
            <a:r>
              <a:rPr/>
              <a:t>1,</a:t>
            </a:r>
            <a:r>
              <a:rPr/>
              <a:t> </a:t>
            </a:r>
            <a:r>
              <a:rPr/>
              <a:t>2,</a:t>
            </a:r>
            <a:r>
              <a:rPr/>
              <a:t> </a:t>
            </a:r>
            <a:r>
              <a:rPr/>
              <a:t>3.</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c</a:t>
            </a:r>
            <a:r>
              <a:rPr/>
              <a:t>”</a:t>
            </a:r>
            <a:r>
              <a:rPr/>
              <a:t> </a:t>
            </a:r>
            <a:r>
              <a:rPr/>
              <a:t>function</a:t>
            </a:r>
            <a:r>
              <a:rPr/>
              <a:t> </a:t>
            </a:r>
            <a:r>
              <a:rPr/>
              <a:t>allows</a:t>
            </a:r>
            <a:r>
              <a:rPr/>
              <a:t> </a:t>
            </a:r>
            <a:r>
              <a:rPr/>
              <a:t>you</a:t>
            </a:r>
            <a:r>
              <a:rPr/>
              <a:t> </a:t>
            </a:r>
            <a:r>
              <a:rPr/>
              <a:t>to</a:t>
            </a:r>
            <a:r>
              <a:rPr/>
              <a:t> </a:t>
            </a:r>
            <a:r>
              <a:rPr/>
              <a:t>select</a:t>
            </a:r>
            <a:r>
              <a:rPr/>
              <a:t> </a:t>
            </a:r>
            <a:r>
              <a:rPr/>
              <a:t>values</a:t>
            </a:r>
            <a:r>
              <a:rPr/>
              <a:t> </a:t>
            </a:r>
            <a:r>
              <a:rPr/>
              <a:t>that</a:t>
            </a:r>
            <a:r>
              <a:rPr/>
              <a:t> </a:t>
            </a:r>
            <a:r>
              <a:rPr/>
              <a:t>are</a:t>
            </a:r>
            <a:r>
              <a:rPr/>
              <a:t> </a:t>
            </a:r>
            <a:r>
              <a:rPr/>
              <a:t>not</a:t>
            </a:r>
            <a:r>
              <a:rPr/>
              <a:t> </a:t>
            </a:r>
            <a:r>
              <a:rPr/>
              <a:t>in</a:t>
            </a:r>
            <a:r>
              <a:rPr/>
              <a:t> </a:t>
            </a:r>
            <a:r>
              <a:rPr/>
              <a:t>a</a:t>
            </a:r>
            <a:r>
              <a:rPr/>
              <a:t> </a:t>
            </a:r>
            <a:r>
              <a:rPr/>
              <a:t>perfect</a:t>
            </a:r>
            <a:r>
              <a:rPr/>
              <a:t> </a:t>
            </a:r>
            <a:r>
              <a:rPr/>
              <a:t>sequence.</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negative</a:t>
            </a:r>
            <a:r>
              <a:rPr/>
              <a:t> </a:t>
            </a:r>
            <a:r>
              <a:rPr/>
              <a:t>number</a:t>
            </a:r>
            <a:r>
              <a:rPr/>
              <a:t> </a:t>
            </a:r>
            <a:r>
              <a:rPr/>
              <a:t>means</a:t>
            </a:r>
            <a:r>
              <a:rPr/>
              <a:t> </a:t>
            </a:r>
            <a:r>
              <a:rPr/>
              <a:t>that</a:t>
            </a:r>
            <a:r>
              <a:rPr/>
              <a:t> </a:t>
            </a:r>
            <a:r>
              <a:rPr/>
              <a:t>you</a:t>
            </a:r>
            <a:r>
              <a:rPr/>
              <a:t> </a:t>
            </a:r>
            <a:r>
              <a:rPr/>
              <a:t>want</a:t>
            </a:r>
            <a:r>
              <a:rPr/>
              <a:t> </a:t>
            </a:r>
            <a:r>
              <a:rPr/>
              <a:t>to</a:t>
            </a:r>
            <a:r>
              <a:rPr/>
              <a:t> </a:t>
            </a:r>
            <a:r>
              <a:rPr/>
              <a:t>exclude</a:t>
            </a:r>
            <a:r>
              <a:rPr/>
              <a:t> </a:t>
            </a:r>
            <a:r>
              <a:rPr/>
              <a:t>that</a:t>
            </a:r>
            <a:r>
              <a:rPr/>
              <a:t> </a:t>
            </a:r>
            <a:r>
              <a:rPr/>
              <a:t>row</a:t>
            </a:r>
            <a:r>
              <a:rPr/>
              <a:t> </a:t>
            </a:r>
            <a:r>
              <a:rPr/>
              <a:t>or</a:t>
            </a:r>
            <a:r>
              <a:rPr/>
              <a:t> </a:t>
            </a:r>
            <a:r>
              <a:rPr/>
              <a:t>column.</a:t>
            </a:r>
            <a:r>
              <a:rPr/>
              <a:t> </a:t>
            </a:r>
            <a:r>
              <a:rPr/>
              <a:t>In</a:t>
            </a:r>
            <a:r>
              <a:rPr/>
              <a:t> </a:t>
            </a:r>
            <a:r>
              <a:rPr/>
              <a:t>this</a:t>
            </a:r>
            <a:r>
              <a:rPr/>
              <a:t> </a:t>
            </a:r>
            <a:r>
              <a:rPr/>
              <a:t>example,</a:t>
            </a:r>
            <a:r>
              <a:rPr/>
              <a:t> </a:t>
            </a:r>
            <a:r>
              <a:rPr/>
              <a:t>the</a:t>
            </a:r>
            <a:r>
              <a:rPr/>
              <a:t> </a:t>
            </a:r>
            <a:r>
              <a:rPr/>
              <a:t>-1</a:t>
            </a:r>
            <a:r>
              <a:rPr/>
              <a:t> </a:t>
            </a:r>
            <a:r>
              <a:rPr/>
              <a:t>allows</a:t>
            </a:r>
            <a:r>
              <a:rPr/>
              <a:t> </a:t>
            </a:r>
            <a:r>
              <a:rPr/>
              <a:t>you</a:t>
            </a:r>
            <a:r>
              <a:rPr/>
              <a:t> </a:t>
            </a:r>
            <a:r>
              <a:rPr/>
              <a:t>to</a:t>
            </a:r>
            <a:r>
              <a:rPr/>
              <a:t> </a:t>
            </a:r>
            <a:r>
              <a:rPr/>
              <a:t>print</a:t>
            </a:r>
            <a:r>
              <a:rPr/>
              <a:t> </a:t>
            </a:r>
            <a:r>
              <a:rPr/>
              <a:t>everything</a:t>
            </a:r>
            <a:r>
              <a:rPr/>
              <a:t> </a:t>
            </a:r>
            <a:r>
              <a:rPr/>
              <a:t>except</a:t>
            </a:r>
            <a:r>
              <a:rPr/>
              <a:t> </a:t>
            </a:r>
            <a:r>
              <a:rPr/>
              <a:t>the</a:t>
            </a:r>
            <a:r>
              <a:rPr/>
              <a:t> </a:t>
            </a:r>
            <a:r>
              <a:rPr/>
              <a:t>first</a:t>
            </a:r>
            <a:r>
              <a:rPr/>
              <a:t> </a:t>
            </a:r>
            <a:r>
              <a:rPr/>
              <a:t>column.</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head</a:t>
            </a:r>
            <a:r>
              <a:rPr/>
              <a:t>”</a:t>
            </a:r>
            <a:r>
              <a:rPr/>
              <a:t> </a:t>
            </a:r>
            <a:r>
              <a:rPr/>
              <a:t>function</a:t>
            </a:r>
            <a:r>
              <a:rPr/>
              <a:t> </a:t>
            </a:r>
            <a:r>
              <a:rPr/>
              <a:t>displays</a:t>
            </a:r>
            <a:r>
              <a:rPr/>
              <a:t> </a:t>
            </a:r>
            <a:r>
              <a:rPr/>
              <a:t>the</a:t>
            </a:r>
            <a:r>
              <a:rPr/>
              <a:t> </a:t>
            </a:r>
            <a:r>
              <a:rPr/>
              <a:t>first</a:t>
            </a:r>
            <a:r>
              <a:rPr/>
              <a:t> </a:t>
            </a:r>
            <a:r>
              <a:rPr/>
              <a:t>five</a:t>
            </a:r>
            <a:r>
              <a:rPr/>
              <a:t> </a:t>
            </a:r>
            <a:r>
              <a:rPr/>
              <a:t>rows</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a:t>
            </a:r>
            <a:r>
              <a:rPr/>
              <a:t>tail</a:t>
            </a:r>
            <a:r>
              <a:rPr/>
              <a:t>”</a:t>
            </a:r>
            <a:r>
              <a:rPr/>
              <a:t> </a:t>
            </a:r>
            <a:r>
              <a:rPr/>
              <a:t>function</a:t>
            </a:r>
            <a:r>
              <a:rPr/>
              <a:t> </a:t>
            </a:r>
            <a:r>
              <a:rPr/>
              <a:t>displays</a:t>
            </a:r>
            <a:r>
              <a:rPr/>
              <a:t> </a:t>
            </a:r>
            <a:r>
              <a:rPr/>
              <a:t>the</a:t>
            </a:r>
            <a:r>
              <a:rPr/>
              <a:t> </a:t>
            </a:r>
            <a:r>
              <a:rPr/>
              <a:t>last</a:t>
            </a:r>
            <a:r>
              <a:rPr/>
              <a:t> </a:t>
            </a:r>
            <a:r>
              <a:rPr/>
              <a:t>five</a:t>
            </a:r>
            <a:r>
              <a:rPr/>
              <a:t> </a:t>
            </a:r>
            <a:r>
              <a:rPr/>
              <a:t>rows</a:t>
            </a:r>
            <a:r>
              <a:rPr/>
              <a:t> </a:t>
            </a:r>
            <a:r>
              <a:rPr/>
              <a:t>of</a:t>
            </a:r>
            <a:r>
              <a:rPr/>
              <a:t> </a:t>
            </a:r>
            <a:r>
              <a:rPr/>
              <a:t>data.</a:t>
            </a:r>
            <a:r>
              <a:rPr/>
              <a:t> </a:t>
            </a:r>
            <a:r>
              <a:rPr/>
              <a:t>If</a:t>
            </a:r>
            <a:r>
              <a:rPr/>
              <a:t> </a:t>
            </a:r>
            <a:r>
              <a:rPr/>
              <a:t>there</a:t>
            </a:r>
            <a:r>
              <a:rPr/>
              <a:t> </a:t>
            </a:r>
            <a:r>
              <a:rPr/>
              <a:t>is</a:t>
            </a:r>
            <a:r>
              <a:rPr/>
              <a:t> </a:t>
            </a:r>
            <a:r>
              <a:rPr/>
              <a:t>a</a:t>
            </a:r>
            <a:r>
              <a:rPr/>
              <a:t> </a:t>
            </a:r>
            <a:r>
              <a:rPr/>
              <a:t>problem</a:t>
            </a:r>
            <a:r>
              <a:rPr/>
              <a:t> </a:t>
            </a:r>
            <a:r>
              <a:rPr/>
              <a:t>with</a:t>
            </a:r>
            <a:r>
              <a:rPr/>
              <a:t> </a:t>
            </a:r>
            <a:r>
              <a:rPr/>
              <a:t>a</a:t>
            </a:r>
            <a:r>
              <a:rPr/>
              <a:t> </a:t>
            </a:r>
            <a:r>
              <a:rPr/>
              <a:t>data</a:t>
            </a:r>
            <a:r>
              <a:rPr/>
              <a:t> </a:t>
            </a:r>
            <a:r>
              <a:rPr/>
              <a:t>set,</a:t>
            </a:r>
            <a:r>
              <a:rPr/>
              <a:t> </a:t>
            </a:r>
            <a:r>
              <a:rPr/>
              <a:t>it</a:t>
            </a:r>
            <a:r>
              <a:rPr/>
              <a:t> </a:t>
            </a:r>
            <a:r>
              <a:rPr/>
              <a:t>often</a:t>
            </a:r>
            <a:r>
              <a:rPr/>
              <a:t> </a:t>
            </a:r>
            <a:r>
              <a:rPr/>
              <a:t>shows</a:t>
            </a:r>
            <a:r>
              <a:rPr/>
              <a:t> </a:t>
            </a:r>
            <a:r>
              <a:rPr/>
              <a:t>up</a:t>
            </a:r>
            <a:r>
              <a:rPr/>
              <a:t> </a:t>
            </a:r>
            <a:r>
              <a:rPr/>
              <a:t>more</a:t>
            </a:r>
            <a:r>
              <a:rPr/>
              <a:t> </a:t>
            </a:r>
            <a:r>
              <a:rPr/>
              <a:t>obviously</a:t>
            </a:r>
            <a:r>
              <a:rPr/>
              <a:t> </a:t>
            </a:r>
            <a:r>
              <a:rPr/>
              <a:t>at</a:t>
            </a:r>
            <a:r>
              <a:rPr/>
              <a:t> </a:t>
            </a:r>
            <a:r>
              <a:rPr/>
              <a:t>the</a:t>
            </a:r>
            <a:r>
              <a:rPr/>
              <a:t> </a:t>
            </a:r>
            <a:r>
              <a:rPr/>
              <a:t>bottom</a:t>
            </a:r>
            <a:r>
              <a:rPr/>
              <a:t> </a:t>
            </a:r>
            <a:r>
              <a:rPr/>
              <a:t>of</a:t>
            </a:r>
            <a:r>
              <a:rPr/>
              <a:t> </a:t>
            </a:r>
            <a:r>
              <a:rPr/>
              <a:t>a</a:t>
            </a:r>
            <a:r>
              <a:rPr/>
              <a:t> </a:t>
            </a:r>
            <a:r>
              <a:rPr/>
              <a:t>data</a:t>
            </a:r>
            <a:r>
              <a:rPr/>
              <a:t> </a:t>
            </a:r>
            <a:r>
              <a:rPr/>
              <a:t>frame</a:t>
            </a:r>
            <a:r>
              <a:rPr/>
              <a:t> </a:t>
            </a:r>
            <a:r>
              <a:rPr/>
              <a:t>than</a:t>
            </a:r>
            <a:r>
              <a:rPr/>
              <a:t> </a:t>
            </a:r>
            <a:r>
              <a:rPr/>
              <a:t>the</a:t>
            </a:r>
            <a:r>
              <a:rPr/>
              <a:t> </a:t>
            </a:r>
            <a:r>
              <a:rPr/>
              <a:t>top.</a:t>
            </a:r>
          </a:p>
          <a:p>
            <a:pPr lvl="0" marL="0" indent="0">
              <a:buNone/>
            </a:pPr>
          </a:p>
          <a:p>
            <a:pPr lvl="0" marL="0" indent="0">
              <a:buNone/>
            </a:pPr>
            <a:r>
              <a:rPr/>
              <a:t>Now</a:t>
            </a:r>
            <a:r>
              <a:rPr/>
              <a:t> </a:t>
            </a:r>
            <a:r>
              <a:rPr/>
              <a:t>using</a:t>
            </a:r>
            <a:r>
              <a:rPr/>
              <a:t> </a:t>
            </a:r>
            <a:r>
              <a:rPr/>
              <a:t>“</a:t>
            </a:r>
            <a:r>
              <a:rPr/>
              <a:t>head</a:t>
            </a:r>
            <a:r>
              <a:rPr/>
              <a:t>”</a:t>
            </a:r>
            <a:r>
              <a:rPr/>
              <a:t> </a:t>
            </a:r>
            <a:r>
              <a:rPr/>
              <a:t>or</a:t>
            </a:r>
            <a:r>
              <a:rPr/>
              <a:t> </a:t>
            </a:r>
            <a:r>
              <a:rPr/>
              <a:t>“</a:t>
            </a:r>
            <a:r>
              <a:rPr/>
              <a:t>tail</a:t>
            </a:r>
            <a:r>
              <a:rPr/>
              <a:t>”</a:t>
            </a:r>
            <a:r>
              <a:rPr/>
              <a:t> </a:t>
            </a:r>
            <a:r>
              <a:rPr/>
              <a:t>on</a:t>
            </a:r>
            <a:r>
              <a:rPr/>
              <a:t> </a:t>
            </a:r>
            <a:r>
              <a:rPr/>
              <a:t>a</a:t>
            </a:r>
            <a:r>
              <a:rPr/>
              <a:t> </a:t>
            </a:r>
            <a:r>
              <a:rPr/>
              <a:t>dataset</a:t>
            </a:r>
            <a:r>
              <a:rPr/>
              <a:t> </a:t>
            </a:r>
            <a:r>
              <a:rPr/>
              <a:t>as</a:t>
            </a:r>
            <a:r>
              <a:rPr/>
              <a:t> </a:t>
            </a:r>
            <a:r>
              <a:rPr/>
              <a:t>small</a:t>
            </a:r>
            <a:r>
              <a:rPr/>
              <a:t> </a:t>
            </a:r>
            <a:r>
              <a:rPr/>
              <a:t>as</a:t>
            </a:r>
            <a:r>
              <a:rPr/>
              <a:t> </a:t>
            </a:r>
            <a:r>
              <a:rPr/>
              <a:t>this</a:t>
            </a:r>
            <a:r>
              <a:rPr/>
              <a:t> </a:t>
            </a:r>
            <a:r>
              <a:rPr/>
              <a:t>one</a:t>
            </a:r>
            <a:r>
              <a:rPr/>
              <a:t> </a:t>
            </a:r>
            <a:r>
              <a:rPr/>
              <a:t>is</a:t>
            </a:r>
            <a:r>
              <a:rPr/>
              <a:t> </a:t>
            </a:r>
            <a:r>
              <a:rPr/>
              <a:t>silly,</a:t>
            </a:r>
            <a:r>
              <a:rPr/>
              <a:t> </a:t>
            </a:r>
            <a:r>
              <a:rPr/>
              <a:t>but</a:t>
            </a:r>
            <a:r>
              <a:rPr/>
              <a:t> </a:t>
            </a:r>
            <a:r>
              <a:rPr/>
              <a:t>these</a:t>
            </a:r>
            <a:r>
              <a:rPr/>
              <a:t> </a:t>
            </a:r>
            <a:r>
              <a:rPr/>
              <a:t>two</a:t>
            </a:r>
            <a:r>
              <a:rPr/>
              <a:t> </a:t>
            </a:r>
            <a:r>
              <a:rPr/>
              <a:t>functions</a:t>
            </a:r>
            <a:r>
              <a:rPr/>
              <a:t> </a:t>
            </a:r>
            <a:r>
              <a:rPr/>
              <a:t>are</a:t>
            </a:r>
            <a:r>
              <a:rPr/>
              <a:t> </a:t>
            </a:r>
            <a:r>
              <a:rPr/>
              <a:t>very</a:t>
            </a:r>
            <a:r>
              <a:rPr/>
              <a:t> </a:t>
            </a:r>
            <a:r>
              <a:rPr/>
              <a:t>useful</a:t>
            </a:r>
            <a:r>
              <a:rPr/>
              <a:t> </a:t>
            </a:r>
            <a:r>
              <a:rPr/>
              <a:t>for</a:t>
            </a:r>
            <a:r>
              <a:rPr/>
              <a:t> </a:t>
            </a:r>
            <a:r>
              <a:rPr/>
              <a:t>larger</a:t>
            </a:r>
            <a:r>
              <a:rPr/>
              <a:t> </a:t>
            </a:r>
            <a:r>
              <a:rPr/>
              <a:t>datasets.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categorical</a:t>
            </a:r>
            <a:r>
              <a:rPr b="1"/>
              <a:t> </a:t>
            </a:r>
            <a:r>
              <a:rPr b="1"/>
              <a:t>variable</a:t>
            </a:r>
            <a:r>
              <a:rPr/>
              <a:t> </a:t>
            </a:r>
            <a:r>
              <a:rPr/>
              <a:t>is</a:t>
            </a:r>
            <a:r>
              <a:rPr/>
              <a:t> </a:t>
            </a:r>
            <a:r>
              <a:rPr/>
              <a:t>a</a:t>
            </a:r>
            <a:r>
              <a:rPr/>
              <a:t> </a:t>
            </a:r>
            <a:r>
              <a:rPr/>
              <a:t>variable</a:t>
            </a:r>
            <a:r>
              <a:rPr/>
              <a:t> </a:t>
            </a:r>
            <a:r>
              <a:rPr/>
              <a:t>that</a:t>
            </a:r>
            <a:r>
              <a:rPr/>
              <a:t> </a:t>
            </a:r>
            <a:r>
              <a:rPr/>
              <a:t>can</a:t>
            </a:r>
            <a:r>
              <a:rPr/>
              <a:t> </a:t>
            </a:r>
            <a:r>
              <a:rPr/>
              <a:t>only</a:t>
            </a:r>
            <a:r>
              <a:rPr/>
              <a:t> </a:t>
            </a:r>
            <a:r>
              <a:rPr/>
              <a:t>take</a:t>
            </a:r>
            <a:r>
              <a:rPr/>
              <a:t> </a:t>
            </a:r>
            <a:r>
              <a:rPr/>
              <a:t>on</a:t>
            </a:r>
            <a:r>
              <a:rPr/>
              <a:t> </a:t>
            </a:r>
            <a:r>
              <a:rPr/>
              <a:t>a</a:t>
            </a:r>
            <a:r>
              <a:rPr/>
              <a:t> </a:t>
            </a:r>
            <a:r>
              <a:rPr/>
              <a:t>small</a:t>
            </a:r>
            <a:r>
              <a:rPr/>
              <a:t> </a:t>
            </a:r>
            <a:r>
              <a:rPr/>
              <a:t>number</a:t>
            </a:r>
            <a:r>
              <a:rPr/>
              <a:t> </a:t>
            </a:r>
            <a:r>
              <a:rPr/>
              <a:t>of</a:t>
            </a:r>
            <a:r>
              <a:rPr/>
              <a:t> </a:t>
            </a:r>
            <a:r>
              <a:rPr/>
              <a:t>values.</a:t>
            </a:r>
            <a:r>
              <a:rPr/>
              <a:t> </a:t>
            </a:r>
            <a:r>
              <a:rPr/>
              <a:t>Each</a:t>
            </a:r>
            <a:r>
              <a:rPr/>
              <a:t> </a:t>
            </a:r>
            <a:r>
              <a:rPr/>
              <a:t>value</a:t>
            </a:r>
            <a:r>
              <a:rPr/>
              <a:t> </a:t>
            </a:r>
            <a:r>
              <a:rPr/>
              <a:t>is</a:t>
            </a:r>
            <a:r>
              <a:rPr/>
              <a:t> </a:t>
            </a:r>
            <a:r>
              <a:rPr/>
              <a:t>usually</a:t>
            </a:r>
            <a:r>
              <a:rPr/>
              <a:t> </a:t>
            </a:r>
            <a:r>
              <a:rPr/>
              <a:t>associated</a:t>
            </a:r>
            <a:r>
              <a:rPr/>
              <a:t> </a:t>
            </a:r>
            <a:r>
              <a:rPr/>
              <a:t>with</a:t>
            </a:r>
            <a:r>
              <a:rPr/>
              <a:t> </a:t>
            </a:r>
            <a:r>
              <a:rPr/>
              <a:t>a</a:t>
            </a:r>
            <a:r>
              <a:rPr/>
              <a:t> </a:t>
            </a:r>
            <a:r>
              <a:rPr/>
              <a:t>particular</a:t>
            </a:r>
            <a:r>
              <a:rPr/>
              <a:t> </a:t>
            </a:r>
            <a:r>
              <a:rPr/>
              <a:t>category.</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b="1"/>
              <a:t>continuous</a:t>
            </a:r>
            <a:r>
              <a:rPr b="1"/>
              <a:t> </a:t>
            </a:r>
            <a:r>
              <a:rPr b="1"/>
              <a:t>variable</a:t>
            </a:r>
            <a:r>
              <a:rPr/>
              <a:t> </a:t>
            </a:r>
            <a:r>
              <a:rPr/>
              <a:t>is</a:t>
            </a:r>
            <a:r>
              <a:rPr/>
              <a:t> </a:t>
            </a:r>
            <a:r>
              <a:rPr/>
              <a:t>a</a:t>
            </a:r>
            <a:r>
              <a:rPr/>
              <a:t> </a:t>
            </a:r>
            <a:r>
              <a:rPr/>
              <a:t>variable</a:t>
            </a:r>
            <a:r>
              <a:rPr/>
              <a:t> </a:t>
            </a:r>
            <a:r>
              <a:rPr/>
              <a:t>that</a:t>
            </a:r>
            <a:r>
              <a:rPr/>
              <a:t> </a:t>
            </a:r>
            <a:r>
              <a:rPr/>
              <a:t>can</a:t>
            </a:r>
            <a:r>
              <a:rPr/>
              <a:t> </a:t>
            </a:r>
            <a:r>
              <a:rPr/>
              <a:t>take</a:t>
            </a:r>
            <a:r>
              <a:rPr/>
              <a:t> </a:t>
            </a:r>
            <a:r>
              <a:rPr/>
              <a:t>on</a:t>
            </a:r>
            <a:r>
              <a:rPr/>
              <a:t> </a:t>
            </a:r>
            <a:r>
              <a:rPr/>
              <a:t>a</a:t>
            </a:r>
            <a:r>
              <a:rPr/>
              <a:t> </a:t>
            </a:r>
            <a:r>
              <a:rPr/>
              <a:t>large</a:t>
            </a:r>
            <a:r>
              <a:rPr/>
              <a:t> </a:t>
            </a:r>
            <a:r>
              <a:rPr/>
              <a:t>number</a:t>
            </a:r>
            <a:r>
              <a:rPr/>
              <a:t> </a:t>
            </a:r>
            <a:r>
              <a:rPr/>
              <a:t>of</a:t>
            </a:r>
            <a:r>
              <a:rPr/>
              <a:t> </a:t>
            </a:r>
            <a:r>
              <a:rPr/>
              <a:t>possible</a:t>
            </a:r>
            <a:r>
              <a:rPr/>
              <a:t> </a:t>
            </a:r>
            <a:r>
              <a:rPr/>
              <a:t>values,</a:t>
            </a:r>
            <a:r>
              <a:rPr/>
              <a:t> </a:t>
            </a:r>
            <a:r>
              <a:rPr/>
              <a:t>potentially</a:t>
            </a:r>
            <a:r>
              <a:rPr/>
              <a:t> </a:t>
            </a:r>
            <a:r>
              <a:rPr/>
              <a:t>any</a:t>
            </a:r>
            <a:r>
              <a:rPr/>
              <a:t> </a:t>
            </a:r>
            <a:r>
              <a:rPr/>
              <a:t>value</a:t>
            </a:r>
            <a:r>
              <a:rPr/>
              <a:t> </a:t>
            </a:r>
            <a:r>
              <a:rPr/>
              <a:t>in</a:t>
            </a:r>
            <a:r>
              <a:rPr/>
              <a:t> </a:t>
            </a:r>
            <a:r>
              <a:rPr/>
              <a:t>some</a:t>
            </a:r>
            <a:r>
              <a:rPr/>
              <a:t> </a:t>
            </a:r>
            <a:r>
              <a:rPr/>
              <a:t>interval.</a:t>
            </a:r>
          </a:p>
          <a:p>
            <a:pPr lvl="0" marL="0" indent="0">
              <a:buNone/>
            </a:pPr>
          </a:p>
          <a:p>
            <a:pPr lvl="0" marL="0" indent="0">
              <a:buNone/>
            </a:pPr>
            <a:r>
              <a:rPr/>
              <a:t>There</a:t>
            </a:r>
            <a:r>
              <a:rPr/>
              <a:t> </a:t>
            </a:r>
            <a:r>
              <a:rPr/>
              <a:t>are</a:t>
            </a:r>
            <a:r>
              <a:rPr/>
              <a:t> </a:t>
            </a:r>
            <a:r>
              <a:rPr/>
              <a:t>some</a:t>
            </a:r>
            <a:r>
              <a:rPr/>
              <a:t> </a:t>
            </a:r>
            <a:r>
              <a:rPr/>
              <a:t>variables</a:t>
            </a:r>
            <a:r>
              <a:rPr/>
              <a:t> </a:t>
            </a:r>
            <a:r>
              <a:rPr/>
              <a:t>that</a:t>
            </a:r>
            <a:r>
              <a:rPr/>
              <a:t> </a:t>
            </a:r>
            <a:r>
              <a:rPr/>
              <a:t>are</a:t>
            </a:r>
            <a:r>
              <a:rPr/>
              <a:t> </a:t>
            </a:r>
            <a:r>
              <a:rPr/>
              <a:t>on</a:t>
            </a:r>
            <a:r>
              <a:rPr/>
              <a:t> </a:t>
            </a:r>
            <a:r>
              <a:rPr/>
              <a:t>the</a:t>
            </a:r>
            <a:r>
              <a:rPr/>
              <a:t> </a:t>
            </a:r>
            <a:r>
              <a:rPr/>
              <a:t>boundary</a:t>
            </a:r>
            <a:r>
              <a:rPr/>
              <a:t> </a:t>
            </a:r>
            <a:r>
              <a:rPr/>
              <a:t>between</a:t>
            </a:r>
            <a:r>
              <a:rPr/>
              <a:t> </a:t>
            </a:r>
            <a:r>
              <a:rPr/>
              <a:t>categorical</a:t>
            </a:r>
            <a:r>
              <a:rPr/>
              <a:t> </a:t>
            </a:r>
            <a:r>
              <a:rPr/>
              <a:t>and</a:t>
            </a:r>
            <a:r>
              <a:rPr/>
              <a:t> </a:t>
            </a:r>
            <a:r>
              <a:rPr/>
              <a:t>continuous,</a:t>
            </a:r>
            <a:r>
              <a:rPr/>
              <a:t> </a:t>
            </a:r>
            <a:r>
              <a:rPr/>
              <a:t>but</a:t>
            </a:r>
            <a:r>
              <a:rPr/>
              <a:t> </a:t>
            </a:r>
            <a:r>
              <a:rPr/>
              <a:t>it</a:t>
            </a:r>
            <a:r>
              <a:rPr/>
              <a:t> </a:t>
            </a:r>
            <a:r>
              <a:rPr/>
              <a:t>is</a:t>
            </a:r>
            <a:r>
              <a:rPr/>
              <a:t> </a:t>
            </a:r>
            <a:r>
              <a:rPr/>
              <a:t>not</a:t>
            </a:r>
            <a:r>
              <a:rPr/>
              <a:t> </a:t>
            </a:r>
            <a:r>
              <a:rPr/>
              <a:t>worth</a:t>
            </a:r>
            <a:r>
              <a:rPr/>
              <a:t> </a:t>
            </a:r>
            <a:r>
              <a:rPr/>
              <a:t>quibbling</a:t>
            </a:r>
            <a:r>
              <a:rPr/>
              <a:t> </a:t>
            </a:r>
            <a:r>
              <a:rPr/>
              <a:t>about</a:t>
            </a:r>
            <a:r>
              <a:rPr/>
              <a:t> </a:t>
            </a:r>
            <a:r>
              <a:rPr/>
              <a:t>here.</a:t>
            </a:r>
          </a:p>
          <a:p>
            <a:pPr lvl="0" marL="0" indent="0">
              <a:buNone/>
            </a:pPr>
          </a:p>
          <a:p>
            <a:pPr lvl="0" marL="0" indent="0">
              <a:buNone/>
            </a:pPr>
            <a:r>
              <a:rPr/>
              <a:t>The</a:t>
            </a:r>
            <a:r>
              <a:rPr/>
              <a:t> </a:t>
            </a:r>
            <a:r>
              <a:rPr/>
              <a:t>point</a:t>
            </a:r>
            <a:r>
              <a:rPr/>
              <a:t> </a:t>
            </a:r>
            <a:r>
              <a:rPr/>
              <a:t>to</a:t>
            </a:r>
            <a:r>
              <a:rPr/>
              <a:t> </a:t>
            </a:r>
            <a:r>
              <a:rPr/>
              <a:t>remember</a:t>
            </a:r>
            <a:r>
              <a:rPr/>
              <a:t> </a:t>
            </a:r>
            <a:r>
              <a:rPr/>
              <a:t>is</a:t>
            </a:r>
            <a:r>
              <a:rPr/>
              <a:t> </a:t>
            </a:r>
            <a:r>
              <a:rPr/>
              <a:t>that</a:t>
            </a:r>
            <a:r>
              <a:rPr/>
              <a:t> </a:t>
            </a:r>
            <a:r>
              <a:rPr/>
              <a:t>the</a:t>
            </a:r>
            <a:r>
              <a:rPr/>
              <a:t> </a:t>
            </a:r>
            <a:r>
              <a:rPr/>
              <a:t>types</a:t>
            </a:r>
            <a:r>
              <a:rPr/>
              <a:t> </a:t>
            </a:r>
            <a:r>
              <a:rPr/>
              <a:t>of</a:t>
            </a:r>
            <a:r>
              <a:rPr/>
              <a:t> </a:t>
            </a:r>
            <a:r>
              <a:rPr/>
              <a:t>graphs</a:t>
            </a:r>
            <a:r>
              <a:rPr/>
              <a:t> </a:t>
            </a:r>
            <a:r>
              <a:rPr/>
              <a:t>that</a:t>
            </a:r>
            <a:r>
              <a:rPr/>
              <a:t> </a:t>
            </a:r>
            <a:r>
              <a:rPr/>
              <a:t>you</a:t>
            </a:r>
            <a:r>
              <a:rPr/>
              <a:t> </a:t>
            </a:r>
            <a:r>
              <a:rPr/>
              <a:t>use</a:t>
            </a:r>
            <a:r>
              <a:rPr/>
              <a:t> </a:t>
            </a:r>
            <a:r>
              <a:rPr/>
              <a:t>and</a:t>
            </a:r>
            <a:r>
              <a:rPr/>
              <a:t> </a:t>
            </a:r>
            <a:r>
              <a:rPr/>
              <a:t>the</a:t>
            </a:r>
            <a:r>
              <a:rPr/>
              <a:t> </a:t>
            </a:r>
            <a:r>
              <a:rPr/>
              <a:t>types</a:t>
            </a:r>
            <a:r>
              <a:rPr/>
              <a:t> </a:t>
            </a:r>
            <a:r>
              <a:rPr/>
              <a:t>of</a:t>
            </a:r>
            <a:r>
              <a:rPr/>
              <a:t> </a:t>
            </a:r>
            <a:r>
              <a:rPr/>
              <a:t>statistics</a:t>
            </a:r>
            <a:r>
              <a:rPr/>
              <a:t> </a:t>
            </a:r>
            <a:r>
              <a:rPr/>
              <a:t>that</a:t>
            </a:r>
            <a:r>
              <a:rPr/>
              <a:t> </a:t>
            </a:r>
            <a:r>
              <a:rPr/>
              <a:t>you</a:t>
            </a:r>
            <a:r>
              <a:rPr/>
              <a:t> </a:t>
            </a:r>
            <a:r>
              <a:rPr/>
              <a:t>compute</a:t>
            </a:r>
            <a:r>
              <a:rPr/>
              <a:t> </a:t>
            </a:r>
            <a:r>
              <a:rPr/>
              <a:t>are</a:t>
            </a:r>
            <a:r>
              <a:rPr/>
              <a:t> </a:t>
            </a:r>
            <a:r>
              <a:rPr/>
              <a:t>dependent</a:t>
            </a:r>
            <a:r>
              <a:rPr/>
              <a:t> </a:t>
            </a:r>
            <a:r>
              <a:rPr/>
              <a:t>on</a:t>
            </a:r>
            <a:r>
              <a:rPr/>
              <a:t> </a:t>
            </a:r>
            <a:r>
              <a:rPr/>
              <a:t>many</a:t>
            </a:r>
            <a:r>
              <a:rPr/>
              <a:t> </a:t>
            </a:r>
            <a:r>
              <a:rPr/>
              <a:t>things,</a:t>
            </a:r>
            <a:r>
              <a:rPr/>
              <a:t> </a:t>
            </a:r>
            <a:r>
              <a:rPr/>
              <a:t>but</a:t>
            </a:r>
            <a:r>
              <a:rPr/>
              <a:t> </a:t>
            </a:r>
            <a:r>
              <a:rPr/>
              <a:t>first</a:t>
            </a:r>
            <a:r>
              <a:rPr/>
              <a:t> </a:t>
            </a:r>
            <a:r>
              <a:rPr/>
              <a:t>and</a:t>
            </a:r>
            <a:r>
              <a:rPr/>
              <a:t> </a:t>
            </a:r>
            <a:r>
              <a:rPr/>
              <a:t>foremost</a:t>
            </a:r>
            <a:r>
              <a:rPr/>
              <a:t> </a:t>
            </a:r>
            <a:r>
              <a:rPr/>
              <a:t>on</a:t>
            </a:r>
            <a:r>
              <a:rPr/>
              <a:t> </a:t>
            </a:r>
            <a:r>
              <a:rPr/>
              <a:t>whether</a:t>
            </a:r>
            <a:r>
              <a:rPr/>
              <a:t> </a:t>
            </a:r>
            <a:r>
              <a:rPr/>
              <a:t>the</a:t>
            </a:r>
            <a:r>
              <a:rPr/>
              <a:t> </a:t>
            </a:r>
            <a:r>
              <a:rPr/>
              <a:t>variables</a:t>
            </a:r>
            <a:r>
              <a:rPr/>
              <a:t> </a:t>
            </a:r>
            <a:r>
              <a:rPr/>
              <a:t>are</a:t>
            </a:r>
            <a:r>
              <a:rPr/>
              <a:t> </a:t>
            </a:r>
            <a:r>
              <a:rPr/>
              <a:t>categorical,</a:t>
            </a:r>
            <a:r>
              <a:rPr/>
              <a:t> </a:t>
            </a:r>
            <a:r>
              <a:rPr/>
              <a:t>continuous,</a:t>
            </a:r>
            <a:r>
              <a:rPr/>
              <a:t> </a:t>
            </a:r>
            <a:r>
              <a:rPr/>
              <a:t>or</a:t>
            </a:r>
            <a:r>
              <a:rPr/>
              <a:t> </a:t>
            </a:r>
            <a:r>
              <a:rPr/>
              <a:t>a</a:t>
            </a:r>
            <a:r>
              <a:rPr/>
              <a:t> </a:t>
            </a:r>
            <a:r>
              <a:rPr/>
              <a:t>mixture.</a:t>
            </a:r>
          </a:p>
          <a:p>
            <a:pPr lvl="0" marL="0" indent="0">
              <a:buNone/>
            </a:pPr>
          </a:p>
          <a:p>
            <a:pPr lvl="0" marL="0" indent="0">
              <a:buNone/>
            </a:pPr>
            <a:r>
              <a:rPr/>
              <a:t>Today,</a:t>
            </a:r>
            <a:r>
              <a:rPr/>
              <a:t> </a:t>
            </a:r>
            <a:r>
              <a:rPr/>
              <a:t>you</a:t>
            </a:r>
            <a:r>
              <a:rPr/>
              <a:t> </a:t>
            </a:r>
            <a:r>
              <a:rPr/>
              <a:t>will</a:t>
            </a:r>
            <a:r>
              <a:rPr/>
              <a:t> </a:t>
            </a:r>
            <a:r>
              <a:rPr/>
              <a:t>see</a:t>
            </a:r>
            <a:r>
              <a:rPr/>
              <a:t> </a:t>
            </a:r>
            <a:r>
              <a:rPr/>
              <a:t>examples</a:t>
            </a:r>
            <a:r>
              <a:rPr/>
              <a:t> </a:t>
            </a:r>
            <a:r>
              <a:rPr/>
              <a:t>involving</a:t>
            </a:r>
            <a:r>
              <a:rPr/>
              <a:t> </a:t>
            </a:r>
            <a:r>
              <a:rPr/>
              <a:t>mostly</a:t>
            </a:r>
            <a:r>
              <a:rPr/>
              <a:t> </a:t>
            </a:r>
            <a:r>
              <a:rPr/>
              <a:t>continuous</a:t>
            </a:r>
            <a:r>
              <a:rPr/>
              <a:t> </a:t>
            </a:r>
            <a:r>
              <a:rPr/>
              <a:t>variables.</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first</a:t>
            </a:r>
            <a:r>
              <a:rPr/>
              <a:t> </a:t>
            </a:r>
            <a:r>
              <a:rPr/>
              <a:t>paragraph</a:t>
            </a:r>
            <a:r>
              <a:rPr/>
              <a:t> </a:t>
            </a:r>
            <a:r>
              <a:rPr/>
              <a:t>from</a:t>
            </a:r>
            <a:r>
              <a:rPr/>
              <a:t> </a:t>
            </a:r>
            <a:r>
              <a:rPr/>
              <a:t>the</a:t>
            </a:r>
            <a:r>
              <a:rPr/>
              <a:t> </a:t>
            </a:r>
            <a:r>
              <a:rPr/>
              <a:t>data</a:t>
            </a:r>
            <a:r>
              <a:rPr/>
              <a:t> </a:t>
            </a:r>
            <a:r>
              <a:rPr/>
              <a:t>dictionary.</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some</a:t>
            </a:r>
            <a:r>
              <a:rPr/>
              <a:t> </a:t>
            </a:r>
            <a:r>
              <a:rPr/>
              <a:t>excellent</a:t>
            </a:r>
            <a:r>
              <a:rPr/>
              <a:t> </a:t>
            </a:r>
            <a:r>
              <a:rPr/>
              <a:t>graphics</a:t>
            </a:r>
            <a:r>
              <a:rPr/>
              <a:t> </a:t>
            </a:r>
            <a:r>
              <a:rPr/>
              <a:t>capabilities</a:t>
            </a:r>
            <a:r>
              <a:rPr/>
              <a:t> </a:t>
            </a:r>
            <a:r>
              <a:rPr/>
              <a:t>built</a:t>
            </a:r>
            <a:r>
              <a:rPr/>
              <a:t> </a:t>
            </a:r>
            <a:r>
              <a:rPr/>
              <a:t>in,</a:t>
            </a:r>
            <a:r>
              <a:rPr/>
              <a:t> </a:t>
            </a:r>
            <a:r>
              <a:rPr/>
              <a:t>they</a:t>
            </a:r>
            <a:r>
              <a:rPr/>
              <a:t> </a:t>
            </a:r>
            <a:r>
              <a:rPr/>
              <a:t>are</a:t>
            </a:r>
            <a:r>
              <a:rPr/>
              <a:t> </a:t>
            </a:r>
            <a:r>
              <a:rPr/>
              <a:t>somewhat</a:t>
            </a:r>
            <a:r>
              <a:rPr/>
              <a:t> </a:t>
            </a:r>
            <a:r>
              <a:rPr/>
              <a:t>difficult</a:t>
            </a:r>
            <a:r>
              <a:rPr/>
              <a:t> </a:t>
            </a:r>
            <a:r>
              <a:rPr/>
              <a:t>to</a:t>
            </a:r>
            <a:r>
              <a:rPr/>
              <a:t> </a:t>
            </a:r>
            <a:r>
              <a:rPr/>
              <a:t>use.</a:t>
            </a:r>
            <a:r>
              <a:rPr/>
              <a:t> </a:t>
            </a:r>
            <a:r>
              <a:rPr/>
              <a:t>The</a:t>
            </a:r>
            <a:r>
              <a:rPr/>
              <a:t> </a:t>
            </a:r>
            <a:r>
              <a:rPr/>
              <a:t>ggplot2</a:t>
            </a:r>
            <a:r>
              <a:rPr/>
              <a:t> </a:t>
            </a:r>
            <a:r>
              <a:rPr/>
              <a:t>library</a:t>
            </a:r>
            <a:r>
              <a:rPr/>
              <a:t> </a:t>
            </a:r>
            <a:r>
              <a:rPr/>
              <a:t>simplifies</a:t>
            </a:r>
            <a:r>
              <a:rPr/>
              <a:t> </a:t>
            </a:r>
            <a:r>
              <a:rPr/>
              <a:t>the</a:t>
            </a:r>
            <a:r>
              <a:rPr/>
              <a:t> </a:t>
            </a:r>
            <a:r>
              <a:rPr/>
              <a:t>process</a:t>
            </a:r>
            <a:r>
              <a:rPr/>
              <a:t> </a:t>
            </a:r>
            <a:r>
              <a:rPr/>
              <a:t>of</a:t>
            </a:r>
            <a:r>
              <a:rPr/>
              <a:t> </a:t>
            </a:r>
            <a:r>
              <a:rPr/>
              <a:t>graphing</a:t>
            </a:r>
            <a:r>
              <a:rPr/>
              <a:t> </a:t>
            </a:r>
            <a:r>
              <a:rPr/>
              <a:t>by</a:t>
            </a:r>
            <a:r>
              <a:rPr/>
              <a:t> </a:t>
            </a:r>
            <a:r>
              <a:rPr/>
              <a:t>separating</a:t>
            </a:r>
            <a:r>
              <a:rPr/>
              <a:t> </a:t>
            </a:r>
            <a:r>
              <a:rPr/>
              <a:t>the</a:t>
            </a:r>
            <a:r>
              <a:rPr/>
              <a:t> </a:t>
            </a:r>
            <a:r>
              <a:rPr/>
              <a:t>parts</a:t>
            </a:r>
            <a:r>
              <a:rPr/>
              <a:t> </a:t>
            </a:r>
            <a:r>
              <a:rPr/>
              <a:t>of</a:t>
            </a:r>
            <a:r>
              <a:rPr/>
              <a:t> </a:t>
            </a:r>
            <a:r>
              <a:rPr/>
              <a:t>a</a:t>
            </a:r>
            <a:r>
              <a:rPr/>
              <a:t> </a:t>
            </a:r>
            <a:r>
              <a:rPr/>
              <a:t>graph</a:t>
            </a:r>
            <a:r>
              <a:rPr/>
              <a:t> </a:t>
            </a:r>
            <a:r>
              <a:rPr/>
              <a:t>into</a:t>
            </a:r>
            <a:r>
              <a:rPr/>
              <a:t> </a:t>
            </a:r>
            <a:r>
              <a:rPr/>
              <a:t>different</a:t>
            </a:r>
            <a:r>
              <a:rPr/>
              <a:t> </a:t>
            </a:r>
            <a:r>
              <a:rPr/>
              <a:t>layers.</a:t>
            </a:r>
            <a:r>
              <a:rPr/>
              <a:t> </a:t>
            </a:r>
            <a:r>
              <a:rPr/>
              <a:t>It</a:t>
            </a:r>
            <a:r>
              <a:rPr/>
              <a:t> </a:t>
            </a:r>
            <a:r>
              <a:rPr/>
              <a:t>is</a:t>
            </a:r>
            <a:r>
              <a:rPr/>
              <a:t> </a:t>
            </a:r>
            <a:r>
              <a:rPr/>
              <a:t>based</a:t>
            </a:r>
            <a:r>
              <a:rPr/>
              <a:t> </a:t>
            </a:r>
            <a:r>
              <a:rPr/>
              <a:t>on</a:t>
            </a:r>
            <a:r>
              <a:rPr/>
              <a:t> </a:t>
            </a:r>
            <a:r>
              <a:rPr/>
              <a:t>a</a:t>
            </a:r>
            <a:r>
              <a:rPr/>
              <a:t> </a:t>
            </a:r>
            <a:r>
              <a:rPr/>
              <a:t>conceptual</a:t>
            </a:r>
            <a:r>
              <a:rPr/>
              <a:t> </a:t>
            </a:r>
            <a:r>
              <a:rPr/>
              <a:t>framework</a:t>
            </a:r>
            <a:r>
              <a:rPr/>
              <a:t> </a:t>
            </a:r>
            <a:r>
              <a:rPr/>
              <a:t>developed</a:t>
            </a:r>
            <a:r>
              <a:rPr/>
              <a:t> </a:t>
            </a:r>
            <a:r>
              <a:rPr/>
              <a:t>by</a:t>
            </a:r>
            <a:r>
              <a:rPr/>
              <a:t> </a:t>
            </a:r>
            <a:r>
              <a:rPr/>
              <a:t>Leland</a:t>
            </a:r>
            <a:r>
              <a:rPr/>
              <a:t> </a:t>
            </a:r>
            <a:r>
              <a:rPr/>
              <a:t>Wilkinson</a:t>
            </a:r>
            <a:r>
              <a:rPr/>
              <a:t> </a:t>
            </a:r>
            <a:r>
              <a:rPr/>
              <a:t>in</a:t>
            </a:r>
            <a:r>
              <a:rPr/>
              <a:t> </a:t>
            </a:r>
            <a:r>
              <a:rPr/>
              <a:t>his</a:t>
            </a:r>
            <a:r>
              <a:rPr/>
              <a:t> </a:t>
            </a:r>
            <a:r>
              <a:rPr/>
              <a:t>book,</a:t>
            </a:r>
            <a:r>
              <a:rPr/>
              <a:t> </a:t>
            </a:r>
            <a:r>
              <a:rPr/>
              <a:t>The</a:t>
            </a:r>
            <a:r>
              <a:rPr/>
              <a:t> </a:t>
            </a:r>
            <a:r>
              <a:rPr/>
              <a:t>Grammar</a:t>
            </a:r>
            <a:r>
              <a:rPr/>
              <a:t> </a:t>
            </a:r>
            <a:r>
              <a:rPr/>
              <a:t>of</a:t>
            </a:r>
            <a:r>
              <a:rPr/>
              <a:t> </a:t>
            </a:r>
            <a:r>
              <a:rPr/>
              <a:t>Graphics.</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first</a:t>
            </a:r>
            <a:r>
              <a:rPr/>
              <a:t> </a:t>
            </a:r>
            <a:r>
              <a:rPr/>
              <a:t>few</a:t>
            </a:r>
            <a:r>
              <a:rPr/>
              <a:t> </a:t>
            </a:r>
            <a:r>
              <a:rPr/>
              <a:t>lines</a:t>
            </a:r>
            <a:r>
              <a:rPr/>
              <a:t> </a:t>
            </a:r>
            <a:r>
              <a:rPr/>
              <a:t>of</a:t>
            </a:r>
            <a:r>
              <a:rPr/>
              <a:t> </a:t>
            </a:r>
            <a:r>
              <a:rPr/>
              <a:t>the</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33</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a</a:t>
            </a:r>
            <a:r>
              <a:rPr/>
              <a:t> </a:t>
            </a:r>
            <a:r>
              <a:rPr/>
              <a:t>glimpse</a:t>
            </a:r>
            <a:r>
              <a:rPr/>
              <a:t> </a:t>
            </a:r>
            <a:r>
              <a:rPr/>
              <a:t>at</a:t>
            </a:r>
            <a:r>
              <a:rPr/>
              <a:t> </a:t>
            </a:r>
            <a:r>
              <a:rPr/>
              <a:t>the</a:t>
            </a:r>
            <a:r>
              <a:rPr/>
              <a:t> </a:t>
            </a:r>
            <a:r>
              <a:rPr/>
              <a:t>structure</a:t>
            </a:r>
            <a:r>
              <a:rPr/>
              <a:t> </a:t>
            </a:r>
            <a:r>
              <a:rPr/>
              <a:t>of</a:t>
            </a:r>
            <a:r>
              <a:rPr/>
              <a:t> </a:t>
            </a:r>
            <a:r>
              <a:rPr/>
              <a:t>the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34</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many</a:t>
            </a:r>
            <a:r>
              <a:rPr/>
              <a:t> </a:t>
            </a:r>
            <a:r>
              <a:rPr/>
              <a:t>of</a:t>
            </a:r>
            <a:r>
              <a:rPr/>
              <a:t> </a:t>
            </a:r>
            <a:r>
              <a:rPr/>
              <a:t>the</a:t>
            </a:r>
            <a:r>
              <a:rPr/>
              <a:t> </a:t>
            </a:r>
            <a:r>
              <a:rPr/>
              <a:t>features</a:t>
            </a:r>
            <a:r>
              <a:rPr/>
              <a:t> </a:t>
            </a:r>
            <a:r>
              <a:rPr/>
              <a:t>of</a:t>
            </a:r>
            <a:r>
              <a:rPr/>
              <a:t> </a:t>
            </a:r>
            <a:r>
              <a:rPr/>
              <a:t>an</a:t>
            </a:r>
            <a:r>
              <a:rPr/>
              <a:t> </a:t>
            </a:r>
            <a:r>
              <a:rPr/>
              <a:t>object-oriented</a:t>
            </a:r>
            <a:r>
              <a:rPr/>
              <a:t> </a:t>
            </a:r>
            <a:r>
              <a:rPr/>
              <a:t>language,</a:t>
            </a:r>
            <a:r>
              <a:rPr/>
              <a:t> </a:t>
            </a:r>
            <a:r>
              <a:rPr/>
              <a:t>but</a:t>
            </a:r>
            <a:r>
              <a:rPr/>
              <a:t> </a:t>
            </a:r>
            <a:r>
              <a:rPr/>
              <a:t>it</a:t>
            </a:r>
            <a:r>
              <a:rPr/>
              <a:t> </a:t>
            </a:r>
            <a:r>
              <a:rPr/>
              <a:t>is</a:t>
            </a:r>
            <a:r>
              <a:rPr/>
              <a:t> </a:t>
            </a:r>
            <a:r>
              <a:rPr/>
              <a:t>not</a:t>
            </a:r>
            <a:r>
              <a:rPr/>
              <a:t> </a:t>
            </a:r>
            <a:r>
              <a:rPr/>
              <a:t>a</a:t>
            </a:r>
            <a:r>
              <a:rPr/>
              <a:t> </a:t>
            </a:r>
            <a:r>
              <a:rPr/>
              <a:t>true</a:t>
            </a:r>
            <a:r>
              <a:rPr/>
              <a:t> </a:t>
            </a:r>
            <a:r>
              <a:rPr/>
              <a:t>object-oriented</a:t>
            </a:r>
            <a:r>
              <a:rPr/>
              <a:t> </a:t>
            </a:r>
            <a:r>
              <a:rPr/>
              <a:t>programming</a:t>
            </a:r>
            <a:r>
              <a:rPr/>
              <a:t> </a:t>
            </a:r>
            <a:r>
              <a:rPr/>
              <a:t>language.</a:t>
            </a:r>
            <a:r>
              <a:rPr/>
              <a:t> </a:t>
            </a:r>
            <a:r>
              <a:rPr/>
              <a:t>There</a:t>
            </a:r>
            <a:r>
              <a:rPr/>
              <a:t> </a:t>
            </a:r>
            <a:r>
              <a:rPr/>
              <a:t>are</a:t>
            </a:r>
            <a:r>
              <a:rPr/>
              <a:t> </a:t>
            </a:r>
            <a:r>
              <a:rPr/>
              <a:t>a</a:t>
            </a:r>
            <a:r>
              <a:rPr/>
              <a:t> </a:t>
            </a:r>
            <a:r>
              <a:rPr/>
              <a:t>variety</a:t>
            </a:r>
            <a:r>
              <a:rPr/>
              <a:t> </a:t>
            </a:r>
            <a:r>
              <a:rPr/>
              <a:t>of</a:t>
            </a:r>
            <a:r>
              <a:rPr/>
              <a:t> </a:t>
            </a:r>
            <a:r>
              <a:rPr/>
              <a:t>objects</a:t>
            </a:r>
            <a:r>
              <a:rPr/>
              <a:t> </a:t>
            </a:r>
            <a:r>
              <a:rPr/>
              <a:t>in</a:t>
            </a:r>
            <a:r>
              <a:rPr/>
              <a:t> </a:t>
            </a:r>
            <a:r>
              <a:rPr/>
              <a:t>R</a:t>
            </a:r>
            <a:r>
              <a:rPr/>
              <a:t> </a:t>
            </a:r>
            <a:r>
              <a:rPr/>
              <a:t>like</a:t>
            </a:r>
            <a:r>
              <a:rPr/>
              <a:t> </a:t>
            </a:r>
            <a:r>
              <a:rPr/>
              <a:t>vectors,</a:t>
            </a:r>
            <a:r>
              <a:rPr/>
              <a:t> </a:t>
            </a:r>
            <a:r>
              <a:rPr/>
              <a:t>lists,</a:t>
            </a:r>
            <a:r>
              <a:rPr/>
              <a:t> </a:t>
            </a:r>
            <a:r>
              <a:rPr/>
              <a:t>matrices,</a:t>
            </a:r>
            <a:r>
              <a:rPr/>
              <a:t> </a:t>
            </a:r>
            <a:r>
              <a:rPr/>
              <a:t>and</a:t>
            </a:r>
            <a:r>
              <a:rPr/>
              <a:t> </a:t>
            </a:r>
            <a:r>
              <a:rPr/>
              <a:t>arrays,</a:t>
            </a:r>
            <a:r>
              <a:rPr/>
              <a:t> </a:t>
            </a:r>
            <a:r>
              <a:rPr/>
              <a:t>that</a:t>
            </a:r>
            <a:r>
              <a:rPr/>
              <a:t> </a:t>
            </a:r>
            <a:r>
              <a:rPr/>
              <a:t>are</a:t>
            </a:r>
            <a:r>
              <a:rPr/>
              <a:t> </a:t>
            </a:r>
            <a:r>
              <a:rPr/>
              <a:t>useful</a:t>
            </a:r>
            <a:r>
              <a:rPr/>
              <a:t> </a:t>
            </a:r>
            <a:r>
              <a:rPr/>
              <a:t>for</a:t>
            </a:r>
            <a:r>
              <a:rPr/>
              <a:t> </a:t>
            </a:r>
            <a:r>
              <a:rPr/>
              <a:t>storing,</a:t>
            </a:r>
            <a:r>
              <a:rPr/>
              <a:t> </a:t>
            </a:r>
            <a:r>
              <a:rPr/>
              <a:t>manipulating,</a:t>
            </a:r>
            <a:r>
              <a:rPr/>
              <a:t> </a:t>
            </a:r>
            <a:r>
              <a:rPr/>
              <a:t>and</a:t>
            </a:r>
            <a:r>
              <a:rPr/>
              <a:t> </a:t>
            </a:r>
            <a:r>
              <a:rPr/>
              <a:t>analyzing</a:t>
            </a:r>
            <a:r>
              <a:rPr/>
              <a:t> </a:t>
            </a:r>
            <a:r>
              <a:rPr/>
              <a:t>research</a:t>
            </a:r>
            <a:r>
              <a:rPr/>
              <a:t> </a:t>
            </a:r>
            <a:r>
              <a:rPr/>
              <a:t>data.</a:t>
            </a:r>
            <a:r>
              <a:rPr/>
              <a:t> </a:t>
            </a:r>
            <a:r>
              <a:rPr/>
              <a:t>We</a:t>
            </a:r>
            <a:r>
              <a:rPr/>
              <a:t> </a:t>
            </a:r>
            <a:r>
              <a:rPr/>
              <a:t>will</a:t>
            </a:r>
            <a:r>
              <a:rPr/>
              <a:t> </a:t>
            </a:r>
            <a:r>
              <a:rPr/>
              <a:t>spend</a:t>
            </a:r>
            <a:r>
              <a:rPr/>
              <a:t> </a:t>
            </a:r>
            <a:r>
              <a:rPr/>
              <a:t>most</a:t>
            </a:r>
            <a:r>
              <a:rPr/>
              <a:t> </a:t>
            </a:r>
            <a:r>
              <a:rPr/>
              <a:t>of</a:t>
            </a:r>
            <a:r>
              <a:rPr/>
              <a:t> </a:t>
            </a:r>
            <a:r>
              <a:rPr/>
              <a:t>this</a:t>
            </a:r>
            <a:r>
              <a:rPr/>
              <a:t> </a:t>
            </a:r>
            <a:r>
              <a:rPr/>
              <a:t>class</a:t>
            </a:r>
            <a:r>
              <a:rPr/>
              <a:t> </a:t>
            </a:r>
            <a:r>
              <a:rPr/>
              <a:t>using</a:t>
            </a:r>
            <a:r>
              <a:rPr/>
              <a:t> </a:t>
            </a:r>
            <a:r>
              <a:rPr/>
              <a:t>a</a:t>
            </a:r>
            <a:r>
              <a:rPr/>
              <a:t> </a:t>
            </a:r>
            <a:r>
              <a:rPr/>
              <a:t>particular</a:t>
            </a:r>
            <a:r>
              <a:rPr/>
              <a:t> </a:t>
            </a:r>
            <a:r>
              <a:rPr/>
              <a:t>object,</a:t>
            </a:r>
            <a:r>
              <a:rPr/>
              <a:t> </a:t>
            </a:r>
            <a:r>
              <a:rPr/>
              <a:t>the</a:t>
            </a:r>
            <a:r>
              <a:rPr/>
              <a:t> </a:t>
            </a:r>
            <a:r>
              <a:rPr/>
              <a:t>data</a:t>
            </a:r>
            <a:r>
              <a:rPr/>
              <a:t> </a:t>
            </a:r>
            <a:r>
              <a:rPr/>
              <a:t>frame.</a:t>
            </a:r>
          </a:p>
          <a:p>
            <a:pPr lvl="0" marL="0" indent="0">
              <a:buNone/>
            </a:pPr>
          </a:p>
          <a:p>
            <a:pPr lvl="0" marL="0" indent="0">
              <a:buNone/>
            </a:pPr>
            <a:r>
              <a:rPr/>
              <a:t>The</a:t>
            </a:r>
            <a:r>
              <a:rPr/>
              <a:t> </a:t>
            </a:r>
            <a:r>
              <a:rPr/>
              <a:t>object,</a:t>
            </a:r>
            <a:r>
              <a:rPr/>
              <a:t> </a:t>
            </a:r>
            <a:r>
              <a:rPr/>
              <a:t>fat,</a:t>
            </a:r>
            <a:r>
              <a:rPr/>
              <a:t> </a:t>
            </a:r>
            <a:r>
              <a:rPr/>
              <a:t>that</a:t>
            </a:r>
            <a:r>
              <a:rPr/>
              <a:t> </a:t>
            </a:r>
            <a:r>
              <a:rPr/>
              <a:t>you</a:t>
            </a:r>
            <a:r>
              <a:rPr/>
              <a:t> </a:t>
            </a:r>
            <a:r>
              <a:rPr/>
              <a:t>just</a:t>
            </a:r>
            <a:r>
              <a:rPr/>
              <a:t> </a:t>
            </a:r>
            <a:r>
              <a:rPr/>
              <a:t>created</a:t>
            </a:r>
            <a:r>
              <a:rPr/>
              <a:t> </a:t>
            </a:r>
            <a:r>
              <a:rPr/>
              <a:t>with</a:t>
            </a:r>
            <a:r>
              <a:rPr/>
              <a:t> </a:t>
            </a:r>
            <a:r>
              <a:rPr/>
              <a:t>the</a:t>
            </a:r>
            <a:r>
              <a:rPr/>
              <a:t> </a:t>
            </a:r>
            <a:r>
              <a:rPr/>
              <a:t>read.table</a:t>
            </a:r>
            <a:r>
              <a:rPr/>
              <a:t> </a:t>
            </a:r>
            <a:r>
              <a:rPr/>
              <a:t>function</a:t>
            </a:r>
            <a:r>
              <a:rPr/>
              <a:t> </a:t>
            </a:r>
            <a:r>
              <a:rPr/>
              <a:t>is</a:t>
            </a:r>
            <a:r>
              <a:rPr/>
              <a:t> </a:t>
            </a:r>
            <a:r>
              <a:rPr/>
              <a:t>a</a:t>
            </a:r>
            <a:r>
              <a:rPr/>
              <a:t> </a:t>
            </a:r>
            <a:r>
              <a:rPr/>
              <a:t>data</a:t>
            </a:r>
            <a:r>
              <a:rPr/>
              <a:t> </a:t>
            </a:r>
            <a:r>
              <a:rPr/>
              <a:t>frame.</a:t>
            </a:r>
            <a:r>
              <a:rPr/>
              <a:t> </a:t>
            </a:r>
            <a:r>
              <a:rPr/>
              <a:t>Data</a:t>
            </a:r>
            <a:r>
              <a:rPr/>
              <a:t> </a:t>
            </a:r>
            <a:r>
              <a:rPr/>
              <a:t>frames</a:t>
            </a:r>
            <a:r>
              <a:rPr/>
              <a:t> </a:t>
            </a:r>
            <a:r>
              <a:rPr/>
              <a:t>are</a:t>
            </a:r>
            <a:r>
              <a:rPr/>
              <a:t> </a:t>
            </a:r>
            <a:r>
              <a:rPr/>
              <a:t>rectangular</a:t>
            </a:r>
            <a:r>
              <a:rPr/>
              <a:t> </a:t>
            </a:r>
            <a:r>
              <a:rPr/>
              <a:t>grids</a:t>
            </a:r>
            <a:r>
              <a:rPr/>
              <a:t> </a:t>
            </a:r>
            <a:r>
              <a:rPr/>
              <a:t>of</a:t>
            </a:r>
            <a:r>
              <a:rPr/>
              <a:t> </a:t>
            </a:r>
            <a:r>
              <a:rPr/>
              <a:t>data.</a:t>
            </a:r>
            <a:r>
              <a:rPr/>
              <a:t> </a:t>
            </a:r>
            <a:r>
              <a:rPr/>
              <a:t>Each</a:t>
            </a:r>
            <a:r>
              <a:rPr/>
              <a:t> </a:t>
            </a:r>
            <a:r>
              <a:rPr/>
              <a:t>column</a:t>
            </a:r>
            <a:r>
              <a:rPr/>
              <a:t> </a:t>
            </a:r>
            <a:r>
              <a:rPr/>
              <a:t>in</a:t>
            </a:r>
            <a:r>
              <a:rPr/>
              <a:t> </a:t>
            </a:r>
            <a:r>
              <a:rPr/>
              <a:t>the</a:t>
            </a:r>
            <a:r>
              <a:rPr/>
              <a:t> </a:t>
            </a:r>
            <a:r>
              <a:rPr/>
              <a:t>data</a:t>
            </a:r>
            <a:r>
              <a:rPr/>
              <a:t> </a:t>
            </a:r>
            <a:r>
              <a:rPr/>
              <a:t>frame</a:t>
            </a:r>
            <a:r>
              <a:rPr/>
              <a:t> </a:t>
            </a:r>
            <a:r>
              <a:rPr/>
              <a:t>has</a:t>
            </a:r>
            <a:r>
              <a:rPr/>
              <a:t> </a:t>
            </a:r>
            <a:r>
              <a:rPr/>
              <a:t>the</a:t>
            </a:r>
            <a:r>
              <a:rPr/>
              <a:t> </a:t>
            </a:r>
            <a:r>
              <a:rPr/>
              <a:t>same</a:t>
            </a:r>
            <a:r>
              <a:rPr/>
              <a:t> </a:t>
            </a:r>
            <a:r>
              <a:rPr/>
              <a:t>length.</a:t>
            </a:r>
            <a:r>
              <a:rPr/>
              <a:t> </a:t>
            </a:r>
            <a:r>
              <a:rPr/>
              <a:t>A</a:t>
            </a:r>
            <a:r>
              <a:rPr/>
              <a:t> </a:t>
            </a:r>
            <a:r>
              <a:rPr/>
              <a:t>data</a:t>
            </a:r>
            <a:r>
              <a:rPr/>
              <a:t> </a:t>
            </a:r>
            <a:r>
              <a:rPr/>
              <a:t>frame</a:t>
            </a:r>
            <a:r>
              <a:rPr/>
              <a:t> </a:t>
            </a:r>
            <a:r>
              <a:rPr/>
              <a:t>can</a:t>
            </a:r>
            <a:r>
              <a:rPr/>
              <a:t> </a:t>
            </a:r>
            <a:r>
              <a:rPr/>
              <a:t>store</a:t>
            </a:r>
            <a:r>
              <a:rPr/>
              <a:t> </a:t>
            </a:r>
            <a:r>
              <a:rPr/>
              <a:t>data</a:t>
            </a:r>
            <a:r>
              <a:rPr/>
              <a:t> </a:t>
            </a:r>
            <a:r>
              <a:rPr/>
              <a:t>of</a:t>
            </a:r>
            <a:r>
              <a:rPr/>
              <a:t> </a:t>
            </a:r>
            <a:r>
              <a:rPr/>
              <a:t>various</a:t>
            </a:r>
            <a:r>
              <a:rPr/>
              <a:t> </a:t>
            </a:r>
            <a:r>
              <a:rPr/>
              <a:t>types</a:t>
            </a:r>
            <a:r>
              <a:rPr/>
              <a:t> </a:t>
            </a:r>
            <a:r>
              <a:rPr/>
              <a:t>(numeric,</a:t>
            </a:r>
            <a:r>
              <a:rPr/>
              <a:t> </a:t>
            </a:r>
            <a:r>
              <a:rPr/>
              <a:t>character,</a:t>
            </a:r>
            <a:r>
              <a:rPr/>
              <a:t> </a:t>
            </a:r>
            <a:r>
              <a:rPr/>
              <a:t>and</a:t>
            </a:r>
            <a:r>
              <a:rPr/>
              <a:t> </a:t>
            </a:r>
            <a:r>
              <a:rPr/>
              <a:t>dates</a:t>
            </a:r>
            <a:r>
              <a:rPr/>
              <a:t> </a:t>
            </a:r>
            <a:r>
              <a:rPr/>
              <a:t>are</a:t>
            </a:r>
            <a:r>
              <a:rPr/>
              <a:t> </a:t>
            </a:r>
            <a:r>
              <a:rPr/>
              <a:t>the</a:t>
            </a:r>
            <a:r>
              <a:rPr/>
              <a:t> </a:t>
            </a:r>
            <a:r>
              <a:rPr/>
              <a:t>most</a:t>
            </a:r>
            <a:r>
              <a:rPr/>
              <a:t> </a:t>
            </a:r>
            <a:r>
              <a:rPr/>
              <a:t>common</a:t>
            </a:r>
            <a:r>
              <a:rPr/>
              <a:t> </a:t>
            </a:r>
            <a:r>
              <a:rPr/>
              <a:t>types</a:t>
            </a:r>
            <a:r>
              <a:rPr/>
              <a:t> </a:t>
            </a:r>
            <a:r>
              <a:rPr/>
              <a:t>of</a:t>
            </a:r>
            <a:r>
              <a:rPr/>
              <a:t> </a:t>
            </a:r>
            <a:r>
              <a:rPr/>
              <a:t>data).</a:t>
            </a:r>
            <a:r>
              <a:rPr/>
              <a:t> </a:t>
            </a:r>
            <a:r>
              <a:rPr/>
              <a:t>The</a:t>
            </a:r>
            <a:r>
              <a:rPr/>
              <a:t> </a:t>
            </a:r>
            <a:r>
              <a:rPr/>
              <a:t>data</a:t>
            </a:r>
            <a:r>
              <a:rPr/>
              <a:t> </a:t>
            </a:r>
            <a:r>
              <a:rPr/>
              <a:t>within</a:t>
            </a:r>
            <a:r>
              <a:rPr/>
              <a:t> </a:t>
            </a:r>
            <a:r>
              <a:rPr/>
              <a:t>a</a:t>
            </a:r>
            <a:r>
              <a:rPr/>
              <a:t> </a:t>
            </a:r>
            <a:r>
              <a:rPr/>
              <a:t>column</a:t>
            </a:r>
            <a:r>
              <a:rPr/>
              <a:t> </a:t>
            </a:r>
            <a:r>
              <a:rPr/>
              <a:t>has</a:t>
            </a:r>
            <a:r>
              <a:rPr/>
              <a:t> </a:t>
            </a:r>
            <a:r>
              <a:rPr/>
              <a:t>to</a:t>
            </a:r>
            <a:r>
              <a:rPr/>
              <a:t> </a:t>
            </a:r>
            <a:r>
              <a:rPr/>
              <a:t>have</a:t>
            </a:r>
            <a:r>
              <a:rPr/>
              <a:t> </a:t>
            </a:r>
            <a:r>
              <a:rPr/>
              <a:t>the</a:t>
            </a:r>
            <a:r>
              <a:rPr/>
              <a:t> </a:t>
            </a:r>
            <a:r>
              <a:rPr/>
              <a:t>same</a:t>
            </a:r>
            <a:r>
              <a:rPr/>
              <a:t> </a:t>
            </a:r>
            <a:r>
              <a:rPr/>
              <a:t>type,</a:t>
            </a:r>
            <a:r>
              <a:rPr/>
              <a:t> </a:t>
            </a:r>
            <a:r>
              <a:rPr/>
              <a:t>but</a:t>
            </a:r>
            <a:r>
              <a:rPr/>
              <a:t> </a:t>
            </a:r>
            <a:r>
              <a:rPr/>
              <a:t>the</a:t>
            </a:r>
            <a:r>
              <a:rPr/>
              <a:t> </a:t>
            </a:r>
            <a:r>
              <a:rPr/>
              <a:t>different</a:t>
            </a:r>
            <a:r>
              <a:rPr/>
              <a:t> </a:t>
            </a:r>
            <a:r>
              <a:rPr/>
              <a:t>columns</a:t>
            </a:r>
            <a:r>
              <a:rPr/>
              <a:t> </a:t>
            </a:r>
            <a:r>
              <a:rPr/>
              <a:t>can</a:t>
            </a:r>
            <a:r>
              <a:rPr/>
              <a:t> </a:t>
            </a:r>
            <a:r>
              <a:rPr/>
              <a:t>have</a:t>
            </a:r>
            <a:r>
              <a:rPr/>
              <a:t> </a:t>
            </a:r>
            <a:r>
              <a:rPr/>
              <a:t>different</a:t>
            </a:r>
            <a:r>
              <a:rPr/>
              <a:t> </a:t>
            </a:r>
            <a:r>
              <a:rPr/>
              <a:t>data</a:t>
            </a:r>
            <a:r>
              <a:rPr/>
              <a:t> </a:t>
            </a:r>
            <a:r>
              <a:rPr/>
              <a:t>types.</a:t>
            </a:r>
          </a:p>
          <a:p>
            <a:pPr lvl="0" marL="0" indent="0">
              <a:buNone/>
            </a:pPr>
          </a:p>
          <a:p>
            <a:pPr lvl="0" marL="0" indent="0">
              <a:buNone/>
            </a:pPr>
            <a:r>
              <a:rPr/>
              <a:t>There</a:t>
            </a:r>
            <a:r>
              <a:rPr/>
              <a:t> </a:t>
            </a:r>
            <a:r>
              <a:rPr/>
              <a:t>are</a:t>
            </a:r>
            <a:r>
              <a:rPr/>
              <a:t> </a:t>
            </a:r>
            <a:r>
              <a:rPr/>
              <a:t>times</a:t>
            </a:r>
            <a:r>
              <a:rPr/>
              <a:t> </a:t>
            </a:r>
            <a:r>
              <a:rPr/>
              <a:t>when</a:t>
            </a:r>
            <a:r>
              <a:rPr/>
              <a:t> </a:t>
            </a:r>
            <a:r>
              <a:rPr/>
              <a:t>the</a:t>
            </a:r>
            <a:r>
              <a:rPr/>
              <a:t> </a:t>
            </a:r>
            <a:r>
              <a:rPr/>
              <a:t>rectangular</a:t>
            </a:r>
            <a:r>
              <a:rPr/>
              <a:t> </a:t>
            </a:r>
            <a:r>
              <a:rPr/>
              <a:t>grid</a:t>
            </a:r>
            <a:r>
              <a:rPr/>
              <a:t> </a:t>
            </a:r>
            <a:r>
              <a:rPr/>
              <a:t>of</a:t>
            </a:r>
            <a:r>
              <a:rPr/>
              <a:t> </a:t>
            </a:r>
            <a:r>
              <a:rPr/>
              <a:t>a</a:t>
            </a:r>
            <a:r>
              <a:rPr/>
              <a:t> </a:t>
            </a:r>
            <a:r>
              <a:rPr/>
              <a:t>data</a:t>
            </a:r>
            <a:r>
              <a:rPr/>
              <a:t> </a:t>
            </a:r>
            <a:r>
              <a:rPr/>
              <a:t>frame</a:t>
            </a:r>
            <a:r>
              <a:rPr/>
              <a:t> </a:t>
            </a:r>
            <a:r>
              <a:rPr/>
              <a:t>is</a:t>
            </a:r>
            <a:r>
              <a:rPr/>
              <a:t> </a:t>
            </a:r>
            <a:r>
              <a:rPr/>
              <a:t>too</a:t>
            </a:r>
            <a:r>
              <a:rPr/>
              <a:t> </a:t>
            </a:r>
            <a:r>
              <a:rPr/>
              <a:t>restrictive</a:t>
            </a:r>
            <a:r>
              <a:rPr/>
              <a:t> </a:t>
            </a:r>
            <a:r>
              <a:rPr/>
              <a:t>for</a:t>
            </a:r>
            <a:r>
              <a:rPr/>
              <a:t> </a:t>
            </a:r>
            <a:r>
              <a:rPr/>
              <a:t>your</a:t>
            </a:r>
            <a:r>
              <a:rPr/>
              <a:t> </a:t>
            </a:r>
            <a:r>
              <a:rPr/>
              <a:t>data,</a:t>
            </a:r>
            <a:r>
              <a:rPr/>
              <a:t> </a:t>
            </a:r>
            <a:r>
              <a:rPr/>
              <a:t>and</a:t>
            </a:r>
            <a:r>
              <a:rPr/>
              <a:t> </a:t>
            </a:r>
            <a:r>
              <a:rPr/>
              <a:t>R</a:t>
            </a:r>
            <a:r>
              <a:rPr/>
              <a:t> </a:t>
            </a:r>
            <a:r>
              <a:rPr/>
              <a:t>has</a:t>
            </a:r>
            <a:r>
              <a:rPr/>
              <a:t> </a:t>
            </a:r>
            <a:r>
              <a:rPr/>
              <a:t>other</a:t>
            </a:r>
            <a:r>
              <a:rPr/>
              <a:t> </a:t>
            </a:r>
            <a:r>
              <a:rPr/>
              <a:t>ways</a:t>
            </a:r>
            <a:r>
              <a:rPr/>
              <a:t> </a:t>
            </a:r>
            <a:r>
              <a:rPr/>
              <a:t>of</a:t>
            </a:r>
            <a:r>
              <a:rPr/>
              <a:t> </a:t>
            </a:r>
            <a:r>
              <a:rPr/>
              <a:t>storing</a:t>
            </a:r>
            <a:r>
              <a:rPr/>
              <a:t> </a:t>
            </a:r>
            <a:r>
              <a:rPr/>
              <a:t>this</a:t>
            </a:r>
            <a:r>
              <a:rPr/>
              <a:t> </a:t>
            </a:r>
            <a:r>
              <a:rPr/>
              <a:t>data</a:t>
            </a:r>
            <a:r>
              <a:rPr/>
              <a:t> </a:t>
            </a:r>
            <a:r>
              <a:rPr/>
              <a:t>(most</a:t>
            </a:r>
            <a:r>
              <a:rPr/>
              <a:t> </a:t>
            </a:r>
            <a:r>
              <a:rPr/>
              <a:t>notably,</a:t>
            </a:r>
            <a:r>
              <a:rPr/>
              <a:t> </a:t>
            </a:r>
            <a:r>
              <a:rPr/>
              <a:t>lists),</a:t>
            </a:r>
            <a:r>
              <a:rPr/>
              <a:t> </a:t>
            </a:r>
            <a:r>
              <a:rPr/>
              <a:t>but</a:t>
            </a:r>
            <a:r>
              <a:rPr/>
              <a:t> </a:t>
            </a:r>
            <a:r>
              <a:rPr/>
              <a:t>you</a:t>
            </a:r>
            <a:r>
              <a:rPr/>
              <a:t> </a:t>
            </a:r>
            <a:r>
              <a:rPr/>
              <a:t>will</a:t>
            </a:r>
            <a:r>
              <a:rPr/>
              <a:t> </a:t>
            </a:r>
            <a:r>
              <a:rPr/>
              <a:t>find</a:t>
            </a:r>
            <a:r>
              <a:rPr/>
              <a:t> </a:t>
            </a:r>
            <a:r>
              <a:rPr/>
              <a:t>that</a:t>
            </a:r>
            <a:r>
              <a:rPr/>
              <a:t> </a:t>
            </a:r>
            <a:r>
              <a:rPr/>
              <a:t>for</a:t>
            </a:r>
            <a:r>
              <a:rPr/>
              <a:t> </a:t>
            </a:r>
            <a:r>
              <a:rPr/>
              <a:t>most</a:t>
            </a:r>
            <a:r>
              <a:rPr/>
              <a:t> </a:t>
            </a:r>
            <a:r>
              <a:rPr/>
              <a:t>data</a:t>
            </a:r>
            <a:r>
              <a:rPr/>
              <a:t> </a:t>
            </a:r>
            <a:r>
              <a:rPr/>
              <a:t>analyses,</a:t>
            </a:r>
            <a:r>
              <a:rPr/>
              <a:t> </a:t>
            </a:r>
            <a:r>
              <a:rPr/>
              <a:t>a</a:t>
            </a:r>
            <a:r>
              <a:rPr/>
              <a:t> </a:t>
            </a:r>
            <a:r>
              <a:rPr/>
              <a:t>data</a:t>
            </a:r>
            <a:r>
              <a:rPr/>
              <a:t> </a:t>
            </a:r>
            <a:r>
              <a:rPr/>
              <a:t>frame</a:t>
            </a:r>
            <a:r>
              <a:rPr/>
              <a:t> </a:t>
            </a:r>
            <a:r>
              <a:rPr/>
              <a:t>will</a:t>
            </a:r>
            <a:r>
              <a:rPr/>
              <a:t> </a:t>
            </a:r>
            <a:r>
              <a:rPr/>
              <a:t>work</a:t>
            </a:r>
            <a:r>
              <a:rPr/>
              <a:t> </a:t>
            </a:r>
            <a:r>
              <a:rPr/>
              <a:t>just</a:t>
            </a:r>
            <a:r>
              <a:rPr/>
              <a:t> </a:t>
            </a:r>
            <a:r>
              <a:rPr/>
              <a:t>fine.</a:t>
            </a:r>
          </a:p>
          <a:p>
            <a:pPr lvl="0" marL="0" indent="0">
              <a:buNone/>
            </a:pPr>
          </a:p>
          <a:p>
            <a:pPr lvl="0" marL="0" indent="0">
              <a:buNone/>
            </a:pPr>
            <a:r>
              <a:rPr/>
              <a:t>The</a:t>
            </a:r>
            <a:r>
              <a:rPr/>
              <a:t> </a:t>
            </a:r>
            <a:r>
              <a:rPr/>
              <a:t>head</a:t>
            </a:r>
            <a:r>
              <a:rPr/>
              <a:t> </a:t>
            </a:r>
            <a:r>
              <a:rPr/>
              <a:t>function</a:t>
            </a:r>
            <a:r>
              <a:rPr/>
              <a:t> </a:t>
            </a:r>
            <a:r>
              <a:rPr/>
              <a:t>shows</a:t>
            </a:r>
            <a:r>
              <a:rPr/>
              <a:t> </a:t>
            </a:r>
            <a:r>
              <a:rPr/>
              <a:t>the</a:t>
            </a:r>
            <a:r>
              <a:rPr/>
              <a:t> </a:t>
            </a:r>
            <a:r>
              <a:rPr/>
              <a:t>first</a:t>
            </a:r>
            <a:r>
              <a:rPr/>
              <a:t> </a:t>
            </a:r>
            <a:r>
              <a:rPr/>
              <a:t>few</a:t>
            </a:r>
            <a:r>
              <a:rPr/>
              <a:t> </a:t>
            </a:r>
            <a:r>
              <a:rPr/>
              <a:t>rows</a:t>
            </a:r>
            <a:r>
              <a:rPr/>
              <a:t> </a:t>
            </a:r>
            <a:r>
              <a:rPr/>
              <a:t>of</a:t>
            </a:r>
            <a:r>
              <a:rPr/>
              <a:t> </a:t>
            </a:r>
            <a:r>
              <a:rPr/>
              <a:t>the</a:t>
            </a:r>
            <a:r>
              <a:rPr/>
              <a:t> </a:t>
            </a:r>
            <a:r>
              <a:rPr/>
              <a:t>data</a:t>
            </a:r>
            <a:r>
              <a:rPr/>
              <a:t> </a:t>
            </a:r>
            <a:r>
              <a:rPr/>
              <a:t>set</a:t>
            </a:r>
            <a:r>
              <a:rPr/>
              <a:t> </a:t>
            </a:r>
            <a:r>
              <a:rPr/>
              <a:t>and</a:t>
            </a:r>
            <a:r>
              <a:rPr/>
              <a:t> </a:t>
            </a:r>
            <a:r>
              <a:rPr/>
              <a:t>the</a:t>
            </a:r>
            <a:r>
              <a:rPr/>
              <a:t> </a:t>
            </a:r>
            <a:r>
              <a:rPr/>
              <a:t>tail</a:t>
            </a:r>
            <a:r>
              <a:rPr/>
              <a:t> </a:t>
            </a:r>
            <a:r>
              <a:rPr/>
              <a:t>function</a:t>
            </a:r>
            <a:r>
              <a:rPr/>
              <a:t> </a:t>
            </a:r>
            <a:r>
              <a:rPr/>
              <a:t>shows</a:t>
            </a:r>
            <a:r>
              <a:rPr/>
              <a:t> </a:t>
            </a:r>
            <a:r>
              <a:rPr/>
              <a:t>the</a:t>
            </a:r>
            <a:r>
              <a:rPr/>
              <a:t> </a:t>
            </a:r>
            <a:r>
              <a:rPr/>
              <a:t>last</a:t>
            </a:r>
            <a:r>
              <a:rPr/>
              <a:t> </a:t>
            </a:r>
            <a:r>
              <a:rPr/>
              <a:t>few</a:t>
            </a:r>
            <a:r>
              <a:rPr/>
              <a:t> </a:t>
            </a:r>
            <a:r>
              <a:rPr/>
              <a:t>rows</a:t>
            </a:r>
            <a:r>
              <a:rPr/>
              <a:t> </a:t>
            </a:r>
            <a:r>
              <a:rPr/>
              <a:t>of</a:t>
            </a:r>
            <a:r>
              <a:rPr/>
              <a:t> </a:t>
            </a:r>
            <a:r>
              <a:rPr/>
              <a:t>the</a:t>
            </a:r>
            <a:r>
              <a:rPr/>
              <a:t> </a:t>
            </a:r>
            <a:r>
              <a:rPr/>
              <a:t>data</a:t>
            </a:r>
            <a:r>
              <a:rPr/>
              <a:t> </a:t>
            </a:r>
            <a:r>
              <a:rPr/>
              <a:t>set.</a:t>
            </a:r>
          </a:p>
          <a:p>
            <a:pPr lvl="0" marL="0" indent="0">
              <a:buNone/>
            </a:pPr>
          </a:p>
          <a:p>
            <a:pPr lvl="0" marL="0" indent="0">
              <a:buNone/>
            </a:pPr>
            <a:r>
              <a:rPr/>
              <a:t>Always</a:t>
            </a:r>
            <a:r>
              <a:rPr/>
              <a:t> </a:t>
            </a:r>
            <a:r>
              <a:rPr/>
              <a:t>get</a:t>
            </a:r>
            <a:r>
              <a:rPr/>
              <a:t> </a:t>
            </a:r>
            <a:r>
              <a:rPr/>
              <a:t>in</a:t>
            </a:r>
            <a:r>
              <a:rPr/>
              <a:t> </a:t>
            </a:r>
            <a:r>
              <a:rPr/>
              <a:t>the</a:t>
            </a:r>
            <a:r>
              <a:rPr/>
              <a:t> </a:t>
            </a:r>
            <a:r>
              <a:rPr/>
              <a:t>habit</a:t>
            </a:r>
            <a:r>
              <a:rPr/>
              <a:t> </a:t>
            </a:r>
            <a:r>
              <a:rPr/>
              <a:t>of</a:t>
            </a:r>
            <a:r>
              <a:rPr/>
              <a:t> </a:t>
            </a:r>
            <a:r>
              <a:rPr/>
              <a:t>checking</a:t>
            </a:r>
            <a:r>
              <a:rPr/>
              <a:t> </a:t>
            </a:r>
            <a:r>
              <a:rPr/>
              <a:t>out</a:t>
            </a:r>
            <a:r>
              <a:rPr/>
              <a:t> </a:t>
            </a:r>
            <a:r>
              <a:rPr/>
              <a:t>the</a:t>
            </a:r>
            <a:r>
              <a:rPr/>
              <a:t> </a:t>
            </a:r>
            <a:r>
              <a:rPr/>
              <a:t>very</a:t>
            </a:r>
            <a:r>
              <a:rPr/>
              <a:t> </a:t>
            </a:r>
            <a:r>
              <a:rPr/>
              <a:t>bottom</a:t>
            </a:r>
            <a:r>
              <a:rPr/>
              <a:t> </a:t>
            </a:r>
            <a:r>
              <a:rPr/>
              <a:t>of</a:t>
            </a:r>
            <a:r>
              <a:rPr/>
              <a:t> </a:t>
            </a:r>
            <a:r>
              <a:rPr/>
              <a:t>your</a:t>
            </a:r>
            <a:r>
              <a:rPr/>
              <a:t> </a:t>
            </a:r>
            <a:r>
              <a:rPr/>
              <a:t>data</a:t>
            </a:r>
            <a:r>
              <a:rPr/>
              <a:t> </a:t>
            </a:r>
            <a:r>
              <a:rPr/>
              <a:t>frame.</a:t>
            </a:r>
            <a:r>
              <a:rPr/>
              <a:t> </a:t>
            </a:r>
            <a:r>
              <a:rPr/>
              <a:t>It’s</a:t>
            </a:r>
            <a:r>
              <a:rPr/>
              <a:t> </a:t>
            </a:r>
            <a:r>
              <a:rPr/>
              <a:t>a</a:t>
            </a:r>
            <a:r>
              <a:rPr/>
              <a:t> </a:t>
            </a:r>
            <a:r>
              <a:rPr/>
              <a:t>common</a:t>
            </a:r>
            <a:r>
              <a:rPr/>
              <a:t> </a:t>
            </a:r>
            <a:r>
              <a:rPr/>
              <a:t>location</a:t>
            </a:r>
            <a:r>
              <a:rPr/>
              <a:t> </a:t>
            </a:r>
            <a:r>
              <a:rPr/>
              <a:t>for</a:t>
            </a:r>
            <a:r>
              <a:rPr/>
              <a:t> </a:t>
            </a:r>
            <a:r>
              <a:rPr/>
              <a:t>glitches.</a:t>
            </a:r>
          </a:p>
        </p:txBody>
      </p:sp>
      <p:sp>
        <p:nvSpPr>
          <p:cNvPr id="4" name="Slide Number Placeholder 3"/>
          <p:cNvSpPr>
            <a:spLocks noGrp="1"/>
          </p:cNvSpPr>
          <p:nvPr>
            <p:ph type="sldNum" sz="quarter" idx="10"/>
          </p:nvPr>
        </p:nvSpPr>
        <p:spPr/>
        <p:txBody>
          <a:bodyPr/>
          <a:lstStyle/>
          <a:p>
            <a:fld id="{18BDFEC3-8487-43E8-A154-7C12CBC1FFF2}" type="slidenum">
              <a:rPr lang="en-US"/>
              <a:t>35</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data</a:t>
            </a:r>
            <a:r>
              <a:rPr/>
              <a:t> </a:t>
            </a:r>
            <a:r>
              <a:rPr/>
              <a:t>set</a:t>
            </a:r>
            <a:r>
              <a:rPr/>
              <a:t> </a:t>
            </a:r>
            <a:r>
              <a:rPr/>
              <a:t>did</a:t>
            </a:r>
            <a:r>
              <a:rPr/>
              <a:t> </a:t>
            </a:r>
            <a:r>
              <a:rPr/>
              <a:t>not</a:t>
            </a:r>
            <a:r>
              <a:rPr/>
              <a:t> </a:t>
            </a:r>
            <a:r>
              <a:rPr/>
              <a:t>have</a:t>
            </a:r>
            <a:r>
              <a:rPr/>
              <a:t> </a:t>
            </a:r>
            <a:r>
              <a:rPr/>
              <a:t>a</a:t>
            </a:r>
            <a:r>
              <a:rPr/>
              <a:t> </a:t>
            </a:r>
            <a:r>
              <a:rPr/>
              <a:t>header,</a:t>
            </a:r>
            <a:r>
              <a:rPr/>
              <a:t> </a:t>
            </a:r>
            <a:r>
              <a:rPr/>
              <a:t>a</a:t>
            </a:r>
            <a:r>
              <a:rPr/>
              <a:t> </a:t>
            </a:r>
            <a:r>
              <a:rPr/>
              <a:t>line</a:t>
            </a:r>
            <a:r>
              <a:rPr/>
              <a:t> </a:t>
            </a:r>
            <a:r>
              <a:rPr/>
              <a:t>at</a:t>
            </a:r>
            <a:r>
              <a:rPr/>
              <a:t> </a:t>
            </a:r>
            <a:r>
              <a:rPr/>
              <a:t>the</a:t>
            </a:r>
            <a:r>
              <a:rPr/>
              <a:t> </a:t>
            </a:r>
            <a:r>
              <a:rPr/>
              <a:t>very</a:t>
            </a:r>
            <a:r>
              <a:rPr/>
              <a:t> </a:t>
            </a:r>
            <a:r>
              <a:rPr/>
              <a:t>top</a:t>
            </a:r>
            <a:r>
              <a:rPr/>
              <a:t> </a:t>
            </a:r>
            <a:r>
              <a:rPr/>
              <a:t>of</a:t>
            </a:r>
            <a:r>
              <a:rPr/>
              <a:t> </a:t>
            </a:r>
            <a:r>
              <a:rPr/>
              <a:t>the</a:t>
            </a:r>
            <a:r>
              <a:rPr/>
              <a:t> </a:t>
            </a:r>
            <a:r>
              <a:rPr/>
              <a:t>file</a:t>
            </a:r>
            <a:r>
              <a:rPr/>
              <a:t> </a:t>
            </a:r>
            <a:r>
              <a:rPr/>
              <a:t>that</a:t>
            </a:r>
            <a:r>
              <a:rPr/>
              <a:t> </a:t>
            </a:r>
            <a:r>
              <a:rPr/>
              <a:t>lists</a:t>
            </a:r>
            <a:r>
              <a:rPr/>
              <a:t> </a:t>
            </a:r>
            <a:r>
              <a:rPr/>
              <a:t>variable</a:t>
            </a:r>
            <a:r>
              <a:rPr/>
              <a:t> </a:t>
            </a:r>
            <a:r>
              <a:rPr/>
              <a:t>names.</a:t>
            </a:r>
            <a:r>
              <a:rPr/>
              <a:t> </a:t>
            </a:r>
            <a:r>
              <a:rPr/>
              <a:t>R</a:t>
            </a:r>
            <a:r>
              <a:rPr/>
              <a:t> </a:t>
            </a:r>
            <a:r>
              <a:rPr/>
              <a:t>uses</a:t>
            </a:r>
            <a:r>
              <a:rPr/>
              <a:t> </a:t>
            </a:r>
            <a:r>
              <a:rPr/>
              <a:t>the</a:t>
            </a:r>
            <a:r>
              <a:rPr/>
              <a:t> </a:t>
            </a:r>
            <a:r>
              <a:rPr/>
              <a:t>default</a:t>
            </a:r>
            <a:r>
              <a:rPr/>
              <a:t> </a:t>
            </a:r>
            <a:r>
              <a:rPr/>
              <a:t>names</a:t>
            </a:r>
            <a:r>
              <a:rPr/>
              <a:t> </a:t>
            </a:r>
            <a:r>
              <a:rPr/>
              <a:t>V1,</a:t>
            </a:r>
            <a:r>
              <a:rPr/>
              <a:t> </a:t>
            </a:r>
            <a:r>
              <a:rPr/>
              <a:t>V2,</a:t>
            </a:r>
            <a:r>
              <a:rPr/>
              <a:t> </a:t>
            </a:r>
            <a:r>
              <a:rPr/>
              <a:t>etc.</a:t>
            </a:r>
            <a:r>
              <a:rPr/>
              <a:t> </a:t>
            </a:r>
            <a:r>
              <a:rPr/>
              <a:t>As</a:t>
            </a:r>
            <a:r>
              <a:rPr/>
              <a:t> </a:t>
            </a:r>
            <a:r>
              <a:rPr/>
              <a:t>a</a:t>
            </a:r>
            <a:r>
              <a:rPr/>
              <a:t> </a:t>
            </a:r>
            <a:r>
              <a:rPr/>
              <a:t>general</a:t>
            </a:r>
            <a:r>
              <a:rPr/>
              <a:t> </a:t>
            </a:r>
            <a:r>
              <a:rPr/>
              <a:t>rule,</a:t>
            </a:r>
            <a:r>
              <a:rPr/>
              <a:t> </a:t>
            </a:r>
            <a:r>
              <a:rPr/>
              <a:t>you</a:t>
            </a:r>
            <a:r>
              <a:rPr/>
              <a:t> </a:t>
            </a:r>
            <a:r>
              <a:rPr/>
              <a:t>should</a:t>
            </a:r>
            <a:r>
              <a:rPr/>
              <a:t> </a:t>
            </a:r>
            <a:r>
              <a:rPr/>
              <a:t>use</a:t>
            </a:r>
            <a:r>
              <a:rPr/>
              <a:t> </a:t>
            </a:r>
            <a:r>
              <a:rPr/>
              <a:t>brief</a:t>
            </a:r>
            <a:r>
              <a:rPr/>
              <a:t> </a:t>
            </a:r>
            <a:r>
              <a:rPr/>
              <a:t>(but</a:t>
            </a:r>
            <a:r>
              <a:rPr/>
              <a:t> </a:t>
            </a:r>
            <a:r>
              <a:rPr/>
              <a:t>descriptive)</a:t>
            </a:r>
            <a:r>
              <a:rPr/>
              <a:t> </a:t>
            </a:r>
            <a:r>
              <a:rPr/>
              <a:t>names</a:t>
            </a:r>
            <a:r>
              <a:rPr/>
              <a:t> </a:t>
            </a:r>
            <a:r>
              <a:rPr/>
              <a:t>for</a:t>
            </a:r>
            <a:r>
              <a:rPr/>
              <a:t> </a:t>
            </a:r>
            <a:r>
              <a:rPr/>
              <a:t>every</a:t>
            </a:r>
            <a:r>
              <a:rPr/>
              <a:t> </a:t>
            </a:r>
            <a:r>
              <a:rPr/>
              <a:t>variable</a:t>
            </a:r>
            <a:r>
              <a:rPr/>
              <a:t> </a:t>
            </a:r>
            <a:r>
              <a:rPr/>
              <a:t>in</a:t>
            </a:r>
            <a:r>
              <a:rPr/>
              <a:t> </a:t>
            </a:r>
            <a:r>
              <a:rPr/>
              <a:t>your</a:t>
            </a:r>
            <a:r>
              <a:rPr/>
              <a:t> </a:t>
            </a:r>
            <a:r>
              <a:rPr/>
              <a:t>data</a:t>
            </a:r>
            <a:r>
              <a:rPr/>
              <a:t> </a:t>
            </a:r>
            <a:r>
              <a:rPr/>
              <a:t>set.</a:t>
            </a:r>
            <a:r>
              <a:rPr/>
              <a:t> </a:t>
            </a:r>
            <a:r>
              <a:rPr/>
              <a:t>The</a:t>
            </a:r>
            <a:r>
              <a:rPr/>
              <a:t> </a:t>
            </a:r>
            <a:r>
              <a:rPr/>
              <a:t>names</a:t>
            </a:r>
            <a:r>
              <a:rPr/>
              <a:t> </a:t>
            </a:r>
            <a:r>
              <a:rPr/>
              <a:t>should</a:t>
            </a:r>
            <a:r>
              <a:rPr/>
              <a:t> </a:t>
            </a:r>
            <a:r>
              <a:rPr/>
              <a:t>be</a:t>
            </a:r>
            <a:r>
              <a:rPr/>
              <a:t> </a:t>
            </a:r>
            <a:r>
              <a:rPr/>
              <a:t>around</a:t>
            </a:r>
            <a:r>
              <a:rPr/>
              <a:t> </a:t>
            </a:r>
            <a:r>
              <a:rPr/>
              <a:t>8</a:t>
            </a:r>
            <a:r>
              <a:rPr/>
              <a:t> </a:t>
            </a:r>
            <a:r>
              <a:rPr/>
              <a:t>characters</a:t>
            </a:r>
            <a:r>
              <a:rPr/>
              <a:t> </a:t>
            </a:r>
            <a:r>
              <a:rPr/>
              <a:t>long.</a:t>
            </a:r>
            <a:r>
              <a:rPr/>
              <a:t> </a:t>
            </a:r>
            <a:r>
              <a:rPr/>
              <a:t>Longer</a:t>
            </a:r>
            <a:r>
              <a:rPr/>
              <a:t> </a:t>
            </a:r>
            <a:r>
              <a:rPr/>
              <a:t>variable</a:t>
            </a:r>
            <a:r>
              <a:rPr/>
              <a:t> </a:t>
            </a:r>
            <a:r>
              <a:rPr/>
              <a:t>names</a:t>
            </a:r>
            <a:r>
              <a:rPr/>
              <a:t> </a:t>
            </a:r>
            <a:r>
              <a:rPr/>
              <a:t>make</a:t>
            </a:r>
            <a:r>
              <a:rPr/>
              <a:t> </a:t>
            </a:r>
            <a:r>
              <a:rPr/>
              <a:t>your</a:t>
            </a:r>
            <a:r>
              <a:rPr/>
              <a:t> </a:t>
            </a:r>
            <a:r>
              <a:rPr/>
              <a:t>typing</a:t>
            </a:r>
            <a:r>
              <a:rPr/>
              <a:t> </a:t>
            </a:r>
            <a:r>
              <a:rPr/>
              <a:t>tedious</a:t>
            </a:r>
            <a:r>
              <a:rPr/>
              <a:t> </a:t>
            </a:r>
            <a:r>
              <a:rPr/>
              <a:t>and</a:t>
            </a:r>
            <a:r>
              <a:rPr/>
              <a:t> </a:t>
            </a:r>
            <a:r>
              <a:rPr/>
              <a:t>much</a:t>
            </a:r>
            <a:r>
              <a:rPr/>
              <a:t> </a:t>
            </a:r>
            <a:r>
              <a:rPr/>
              <a:t>shorter</a:t>
            </a:r>
            <a:r>
              <a:rPr/>
              <a:t> </a:t>
            </a:r>
            <a:r>
              <a:rPr/>
              <a:t>variable</a:t>
            </a:r>
            <a:r>
              <a:rPr/>
              <a:t> </a:t>
            </a:r>
            <a:r>
              <a:rPr/>
              <a:t>names</a:t>
            </a:r>
            <a:r>
              <a:rPr/>
              <a:t> </a:t>
            </a:r>
            <a:r>
              <a:rPr/>
              <a:t>makes</a:t>
            </a:r>
            <a:r>
              <a:rPr/>
              <a:t> </a:t>
            </a:r>
            <a:r>
              <a:rPr/>
              <a:t>your</a:t>
            </a:r>
            <a:r>
              <a:rPr/>
              <a:t> </a:t>
            </a:r>
            <a:r>
              <a:rPr/>
              <a:t>code</a:t>
            </a:r>
            <a:r>
              <a:rPr/>
              <a:t> </a:t>
            </a:r>
            <a:r>
              <a:rPr/>
              <a:t>terse</a:t>
            </a:r>
            <a:r>
              <a:rPr/>
              <a:t> </a:t>
            </a:r>
            <a:r>
              <a:rPr/>
              <a:t>and</a:t>
            </a:r>
            <a:r>
              <a:rPr/>
              <a:t> </a:t>
            </a:r>
            <a:r>
              <a:rPr/>
              <a:t>cryptic.</a:t>
            </a:r>
          </a:p>
          <a:p>
            <a:pPr lvl="0" marL="0" indent="0">
              <a:buNone/>
            </a:pPr>
          </a:p>
          <a:p>
            <a:pPr lvl="0" marL="0" indent="0">
              <a:buNone/>
            </a:pPr>
            <a:r>
              <a:rPr/>
              <a:t>You</a:t>
            </a:r>
            <a:r>
              <a:rPr/>
              <a:t> </a:t>
            </a:r>
            <a:r>
              <a:rPr/>
              <a:t>should</a:t>
            </a:r>
            <a:r>
              <a:rPr/>
              <a:t> </a:t>
            </a:r>
            <a:r>
              <a:rPr/>
              <a:t>avoid</a:t>
            </a:r>
            <a:r>
              <a:rPr/>
              <a:t> </a:t>
            </a:r>
            <a:r>
              <a:rPr/>
              <a:t>special</a:t>
            </a:r>
            <a:r>
              <a:rPr/>
              <a:t> </a:t>
            </a:r>
            <a:r>
              <a:rPr/>
              <a:t>symbols</a:t>
            </a:r>
            <a:r>
              <a:rPr/>
              <a:t> </a:t>
            </a:r>
            <a:r>
              <a:rPr/>
              <a:t>in</a:t>
            </a:r>
            <a:r>
              <a:rPr/>
              <a:t> </a:t>
            </a:r>
            <a:r>
              <a:rPr/>
              <a:t>your</a:t>
            </a:r>
            <a:r>
              <a:rPr/>
              <a:t> </a:t>
            </a:r>
            <a:r>
              <a:rPr/>
              <a:t>variable</a:t>
            </a:r>
            <a:r>
              <a:rPr/>
              <a:t> </a:t>
            </a:r>
            <a:r>
              <a:rPr/>
              <a:t>names</a:t>
            </a:r>
            <a:r>
              <a:rPr/>
              <a:t> </a:t>
            </a:r>
            <a:r>
              <a:rPr/>
              <a:t>especially</a:t>
            </a:r>
            <a:r>
              <a:rPr/>
              <a:t> </a:t>
            </a:r>
            <a:r>
              <a:rPr/>
              <a:t>symbols</a:t>
            </a:r>
            <a:r>
              <a:rPr/>
              <a:t> </a:t>
            </a:r>
            <a:r>
              <a:rPr/>
              <a:t>that</a:t>
            </a:r>
            <a:r>
              <a:rPr/>
              <a:t> </a:t>
            </a:r>
            <a:r>
              <a:rPr/>
              <a:t>are</a:t>
            </a:r>
            <a:r>
              <a:rPr/>
              <a:t> </a:t>
            </a:r>
            <a:r>
              <a:rPr/>
              <a:t>likely</a:t>
            </a:r>
            <a:r>
              <a:rPr/>
              <a:t> </a:t>
            </a:r>
            <a:r>
              <a:rPr/>
              <a:t>to</a:t>
            </a:r>
            <a:r>
              <a:rPr/>
              <a:t> </a:t>
            </a:r>
            <a:r>
              <a:rPr/>
              <a:t>cause</a:t>
            </a:r>
            <a:r>
              <a:rPr/>
              <a:t> </a:t>
            </a:r>
            <a:r>
              <a:rPr/>
              <a:t>confusion</a:t>
            </a:r>
            <a:r>
              <a:rPr/>
              <a:t> </a:t>
            </a:r>
            <a:r>
              <a:rPr/>
              <a:t>(the</a:t>
            </a:r>
            <a:r>
              <a:rPr/>
              <a:t> </a:t>
            </a:r>
            <a:r>
              <a:rPr/>
              <a:t>dash</a:t>
            </a:r>
            <a:r>
              <a:rPr/>
              <a:t> </a:t>
            </a:r>
            <a:r>
              <a:rPr/>
              <a:t>symbol,</a:t>
            </a:r>
            <a:r>
              <a:rPr/>
              <a:t> </a:t>
            </a:r>
            <a:r>
              <a:rPr/>
              <a:t>for</a:t>
            </a:r>
            <a:r>
              <a:rPr/>
              <a:t> </a:t>
            </a:r>
            <a:r>
              <a:rPr/>
              <a:t>example,</a:t>
            </a:r>
            <a:r>
              <a:rPr/>
              <a:t> </a:t>
            </a:r>
            <a:r>
              <a:rPr/>
              <a:t>which</a:t>
            </a:r>
            <a:r>
              <a:rPr/>
              <a:t> </a:t>
            </a:r>
            <a:r>
              <a:rPr/>
              <a:t>is</a:t>
            </a:r>
            <a:r>
              <a:rPr/>
              <a:t> </a:t>
            </a:r>
            <a:r>
              <a:rPr/>
              <a:t>also</a:t>
            </a:r>
            <a:r>
              <a:rPr/>
              <a:t> </a:t>
            </a:r>
            <a:r>
              <a:rPr/>
              <a:t>the</a:t>
            </a:r>
            <a:r>
              <a:rPr/>
              <a:t> </a:t>
            </a:r>
            <a:r>
              <a:rPr/>
              <a:t>symbol</a:t>
            </a:r>
            <a:r>
              <a:rPr/>
              <a:t> </a:t>
            </a:r>
            <a:r>
              <a:rPr/>
              <a:t>for</a:t>
            </a:r>
            <a:r>
              <a:rPr/>
              <a:t> </a:t>
            </a:r>
            <a:r>
              <a:rPr/>
              <a:t>subtraction).</a:t>
            </a:r>
            <a:r>
              <a:rPr/>
              <a:t> </a:t>
            </a:r>
            <a:r>
              <a:rPr/>
              <a:t>You</a:t>
            </a:r>
            <a:r>
              <a:rPr/>
              <a:t> </a:t>
            </a:r>
            <a:r>
              <a:rPr/>
              <a:t>should</a:t>
            </a:r>
            <a:r>
              <a:rPr/>
              <a:t> </a:t>
            </a:r>
            <a:r>
              <a:rPr/>
              <a:t>also</a:t>
            </a:r>
            <a:r>
              <a:rPr/>
              <a:t> </a:t>
            </a:r>
            <a:r>
              <a:rPr/>
              <a:t>avoid</a:t>
            </a:r>
            <a:r>
              <a:rPr/>
              <a:t> </a:t>
            </a:r>
            <a:r>
              <a:rPr/>
              <a:t>blanks.</a:t>
            </a:r>
            <a:r>
              <a:rPr/>
              <a:t> </a:t>
            </a:r>
            <a:r>
              <a:rPr/>
              <a:t>These</a:t>
            </a:r>
            <a:r>
              <a:rPr/>
              <a:t> </a:t>
            </a:r>
            <a:r>
              <a:rPr/>
              <a:t>rules</a:t>
            </a:r>
            <a:r>
              <a:rPr/>
              <a:t> </a:t>
            </a:r>
            <a:r>
              <a:rPr/>
              <a:t>are</a:t>
            </a:r>
            <a:r>
              <a:rPr/>
              <a:t> </a:t>
            </a:r>
            <a:r>
              <a:rPr/>
              <a:t>pretty</a:t>
            </a:r>
            <a:r>
              <a:rPr/>
              <a:t> </a:t>
            </a:r>
            <a:r>
              <a:rPr/>
              <a:t>much</a:t>
            </a:r>
            <a:r>
              <a:rPr/>
              <a:t> </a:t>
            </a:r>
            <a:r>
              <a:rPr/>
              <a:t>universal</a:t>
            </a:r>
            <a:r>
              <a:rPr/>
              <a:t> </a:t>
            </a:r>
            <a:r>
              <a:rPr/>
              <a:t>across</a:t>
            </a:r>
            <a:r>
              <a:rPr/>
              <a:t> </a:t>
            </a:r>
            <a:r>
              <a:rPr/>
              <a:t>most</a:t>
            </a:r>
            <a:r>
              <a:rPr/>
              <a:t> </a:t>
            </a:r>
            <a:r>
              <a:rPr/>
              <a:t>statistical</a:t>
            </a:r>
            <a:r>
              <a:rPr/>
              <a:t> </a:t>
            </a:r>
            <a:r>
              <a:rPr/>
              <a:t>software</a:t>
            </a:r>
            <a:r>
              <a:rPr/>
              <a:t> </a:t>
            </a:r>
            <a:r>
              <a:rPr/>
              <a:t>packages.</a:t>
            </a:r>
            <a:r>
              <a:rPr/>
              <a:t> </a:t>
            </a:r>
            <a:r>
              <a:rPr/>
              <a:t>If</a:t>
            </a:r>
            <a:r>
              <a:rPr/>
              <a:t> </a:t>
            </a:r>
            <a:r>
              <a:rPr/>
              <a:t>you</a:t>
            </a:r>
            <a:r>
              <a:rPr/>
              <a:t> </a:t>
            </a:r>
            <a:r>
              <a:rPr/>
              <a:t>violate</a:t>
            </a:r>
            <a:r>
              <a:rPr/>
              <a:t> </a:t>
            </a:r>
            <a:r>
              <a:rPr/>
              <a:t>these</a:t>
            </a:r>
            <a:r>
              <a:rPr/>
              <a:t> </a:t>
            </a:r>
            <a:r>
              <a:rPr/>
              <a:t>rules,</a:t>
            </a:r>
            <a:r>
              <a:rPr/>
              <a:t> </a:t>
            </a:r>
            <a:r>
              <a:rPr/>
              <a:t>you</a:t>
            </a:r>
            <a:r>
              <a:rPr/>
              <a:t> </a:t>
            </a:r>
            <a:r>
              <a:rPr/>
              <a:t>will</a:t>
            </a:r>
            <a:r>
              <a:rPr/>
              <a:t> </a:t>
            </a:r>
            <a:r>
              <a:rPr/>
              <a:t>find</a:t>
            </a:r>
            <a:r>
              <a:rPr/>
              <a:t> </a:t>
            </a:r>
            <a:r>
              <a:rPr/>
              <a:t>out</a:t>
            </a:r>
            <a:r>
              <a:rPr/>
              <a:t> </a:t>
            </a:r>
            <a:r>
              <a:rPr/>
              <a:t>that,</a:t>
            </a:r>
            <a:r>
              <a:rPr/>
              <a:t> </a:t>
            </a:r>
            <a:r>
              <a:rPr/>
              <a:t>at</a:t>
            </a:r>
            <a:r>
              <a:rPr/>
              <a:t> </a:t>
            </a:r>
            <a:r>
              <a:rPr/>
              <a:t>a</a:t>
            </a:r>
            <a:r>
              <a:rPr/>
              <a:t> </a:t>
            </a:r>
            <a:r>
              <a:rPr/>
              <a:t>minimum,</a:t>
            </a:r>
            <a:r>
              <a:rPr/>
              <a:t> </a:t>
            </a:r>
            <a:r>
              <a:rPr/>
              <a:t>you</a:t>
            </a:r>
            <a:r>
              <a:rPr/>
              <a:t> </a:t>
            </a:r>
            <a:r>
              <a:rPr/>
              <a:t>will</a:t>
            </a:r>
            <a:r>
              <a:rPr/>
              <a:t> </a:t>
            </a:r>
            <a:r>
              <a:rPr/>
              <a:t>always</a:t>
            </a:r>
            <a:r>
              <a:rPr/>
              <a:t> </a:t>
            </a:r>
            <a:r>
              <a:rPr/>
              <a:t>have</a:t>
            </a:r>
            <a:r>
              <a:rPr/>
              <a:t> </a:t>
            </a:r>
            <a:r>
              <a:rPr/>
              <a:t>to</a:t>
            </a:r>
            <a:r>
              <a:rPr/>
              <a:t> </a:t>
            </a:r>
            <a:r>
              <a:rPr/>
              <a:t>surround</a:t>
            </a:r>
            <a:r>
              <a:rPr/>
              <a:t> </a:t>
            </a:r>
            <a:r>
              <a:rPr/>
              <a:t>your</a:t>
            </a:r>
            <a:r>
              <a:rPr/>
              <a:t> </a:t>
            </a:r>
            <a:r>
              <a:rPr/>
              <a:t>variable</a:t>
            </a:r>
            <a:r>
              <a:rPr/>
              <a:t> </a:t>
            </a:r>
            <a:r>
              <a:rPr/>
              <a:t>name</a:t>
            </a:r>
            <a:r>
              <a:rPr/>
              <a:t> </a:t>
            </a:r>
            <a:r>
              <a:rPr/>
              <a:t>by</a:t>
            </a:r>
            <a:r>
              <a:rPr/>
              <a:t> </a:t>
            </a:r>
            <a:r>
              <a:rPr/>
              <a:t>quotes</a:t>
            </a:r>
            <a:r>
              <a:rPr/>
              <a:t> </a:t>
            </a:r>
            <a:r>
              <a:rPr/>
              <a:t>to</a:t>
            </a:r>
            <a:r>
              <a:rPr/>
              <a:t> </a:t>
            </a:r>
            <a:r>
              <a:rPr/>
              <a:t>avoid</a:t>
            </a:r>
            <a:r>
              <a:rPr/>
              <a:t> </a:t>
            </a:r>
            <a:r>
              <a:rPr/>
              <a:t>problems.</a:t>
            </a:r>
          </a:p>
          <a:p>
            <a:pPr lvl="0" marL="0" indent="0">
              <a:buNone/>
            </a:pPr>
          </a:p>
          <a:p>
            <a:pPr lvl="0" marL="0" indent="0">
              <a:buNone/>
            </a:pPr>
            <a:r>
              <a:rPr/>
              <a:t>There</a:t>
            </a:r>
            <a:r>
              <a:rPr/>
              <a:t> </a:t>
            </a:r>
            <a:r>
              <a:rPr/>
              <a:t>are</a:t>
            </a:r>
            <a:r>
              <a:rPr/>
              <a:t> </a:t>
            </a:r>
            <a:r>
              <a:rPr/>
              <a:t>times</a:t>
            </a:r>
            <a:r>
              <a:rPr/>
              <a:t> </a:t>
            </a:r>
            <a:r>
              <a:rPr/>
              <a:t>when</a:t>
            </a:r>
            <a:r>
              <a:rPr/>
              <a:t> </a:t>
            </a:r>
            <a:r>
              <a:rPr/>
              <a:t>you’d</a:t>
            </a:r>
            <a:r>
              <a:rPr/>
              <a:t> </a:t>
            </a:r>
            <a:r>
              <a:rPr/>
              <a:t>like</a:t>
            </a:r>
            <a:r>
              <a:rPr/>
              <a:t> </a:t>
            </a:r>
            <a:r>
              <a:rPr/>
              <a:t>to</a:t>
            </a:r>
            <a:r>
              <a:rPr/>
              <a:t> </a:t>
            </a:r>
            <a:r>
              <a:rPr/>
              <a:t>have</a:t>
            </a:r>
            <a:r>
              <a:rPr/>
              <a:t> </a:t>
            </a:r>
            <a:r>
              <a:rPr/>
              <a:t>a</a:t>
            </a:r>
            <a:r>
              <a:rPr/>
              <a:t> </a:t>
            </a:r>
            <a:r>
              <a:rPr/>
              <a:t>blank</a:t>
            </a:r>
            <a:r>
              <a:rPr/>
              <a:t> </a:t>
            </a:r>
            <a:r>
              <a:rPr/>
              <a:t>in</a:t>
            </a:r>
            <a:r>
              <a:rPr/>
              <a:t> </a:t>
            </a:r>
            <a:r>
              <a:rPr/>
              <a:t>your</a:t>
            </a:r>
            <a:r>
              <a:rPr/>
              <a:t> </a:t>
            </a:r>
            <a:r>
              <a:rPr/>
              <a:t>variable</a:t>
            </a:r>
            <a:r>
              <a:rPr/>
              <a:t> </a:t>
            </a:r>
            <a:r>
              <a:rPr/>
              <a:t>name</a:t>
            </a:r>
            <a:r>
              <a:rPr/>
              <a:t> </a:t>
            </a:r>
            <a:r>
              <a:rPr/>
              <a:t>and</a:t>
            </a:r>
            <a:r>
              <a:rPr/>
              <a:t> </a:t>
            </a:r>
            <a:r>
              <a:rPr/>
              <a:t>you</a:t>
            </a:r>
            <a:r>
              <a:rPr/>
              <a:t> </a:t>
            </a:r>
            <a:r>
              <a:rPr/>
              <a:t>can</a:t>
            </a:r>
            <a:r>
              <a:rPr/>
              <a:t> </a:t>
            </a:r>
            <a:r>
              <a:rPr/>
              <a:t>use</a:t>
            </a:r>
            <a:r>
              <a:rPr/>
              <a:t> </a:t>
            </a:r>
            <a:r>
              <a:rPr/>
              <a:t>two</a:t>
            </a:r>
            <a:r>
              <a:rPr/>
              <a:t> </a:t>
            </a:r>
            <a:r>
              <a:rPr/>
              <a:t>special</a:t>
            </a:r>
            <a:r>
              <a:rPr/>
              <a:t> </a:t>
            </a:r>
            <a:r>
              <a:rPr/>
              <a:t>symbols</a:t>
            </a:r>
            <a:r>
              <a:rPr/>
              <a:t> </a:t>
            </a:r>
            <a:r>
              <a:rPr/>
              <a:t>that</a:t>
            </a:r>
            <a:r>
              <a:rPr/>
              <a:t> </a:t>
            </a:r>
            <a:r>
              <a:rPr/>
              <a:t>you</a:t>
            </a:r>
            <a:r>
              <a:rPr/>
              <a:t> </a:t>
            </a:r>
            <a:r>
              <a:rPr/>
              <a:t>can</a:t>
            </a:r>
            <a:r>
              <a:rPr/>
              <a:t> </a:t>
            </a:r>
            <a:r>
              <a:rPr/>
              <a:t>use</a:t>
            </a:r>
            <a:r>
              <a:rPr/>
              <a:t> </a:t>
            </a:r>
            <a:r>
              <a:rPr/>
              <a:t>in</a:t>
            </a:r>
            <a:r>
              <a:rPr/>
              <a:t> </a:t>
            </a:r>
            <a:r>
              <a:rPr/>
              <a:t>R</a:t>
            </a:r>
            <a:r>
              <a:rPr/>
              <a:t> </a:t>
            </a:r>
            <a:r>
              <a:rPr/>
              <a:t>(and</a:t>
            </a:r>
            <a:r>
              <a:rPr/>
              <a:t> </a:t>
            </a:r>
            <a:r>
              <a:rPr/>
              <a:t>most</a:t>
            </a:r>
            <a:r>
              <a:rPr/>
              <a:t> </a:t>
            </a:r>
            <a:r>
              <a:rPr/>
              <a:t>other</a:t>
            </a:r>
            <a:r>
              <a:rPr/>
              <a:t> </a:t>
            </a:r>
            <a:r>
              <a:rPr/>
              <a:t>statistical</a:t>
            </a:r>
            <a:r>
              <a:rPr/>
              <a:t> </a:t>
            </a:r>
            <a:r>
              <a:rPr/>
              <a:t>pacakges),</a:t>
            </a:r>
            <a:r>
              <a:rPr/>
              <a:t> </a:t>
            </a:r>
            <a:r>
              <a:rPr/>
              <a:t>the</a:t>
            </a:r>
            <a:r>
              <a:rPr/>
              <a:t> </a:t>
            </a:r>
            <a:r>
              <a:rPr/>
              <a:t>underscore</a:t>
            </a:r>
            <a:r>
              <a:rPr/>
              <a:t> </a:t>
            </a:r>
            <a:r>
              <a:rPr/>
              <a:t>symbol</a:t>
            </a:r>
            <a:r>
              <a:rPr/>
              <a:t> </a:t>
            </a:r>
            <a:r>
              <a:rPr/>
              <a:t>(above</a:t>
            </a:r>
            <a:r>
              <a:rPr/>
              <a:t> </a:t>
            </a:r>
            <a:r>
              <a:rPr/>
              <a:t>the</a:t>
            </a:r>
            <a:r>
              <a:rPr/>
              <a:t> </a:t>
            </a:r>
            <a:r>
              <a:rPr/>
              <a:t>minus</a:t>
            </a:r>
            <a:r>
              <a:rPr/>
              <a:t> </a:t>
            </a:r>
            <a:r>
              <a:rPr/>
              <a:t>key</a:t>
            </a:r>
            <a:r>
              <a:rPr/>
              <a:t> </a:t>
            </a:r>
            <a:r>
              <a:rPr/>
              <a:t>on</a:t>
            </a:r>
            <a:r>
              <a:rPr/>
              <a:t> </a:t>
            </a:r>
            <a:r>
              <a:rPr/>
              <a:t>most</a:t>
            </a:r>
            <a:r>
              <a:rPr/>
              <a:t> </a:t>
            </a:r>
            <a:r>
              <a:rPr/>
              <a:t>keyboards)</a:t>
            </a:r>
            <a:r>
              <a:rPr/>
              <a:t> </a:t>
            </a:r>
            <a:r>
              <a:rPr/>
              <a:t>and</a:t>
            </a:r>
            <a:r>
              <a:rPr/>
              <a:t> </a:t>
            </a:r>
            <a:r>
              <a:rPr/>
              <a:t>the</a:t>
            </a:r>
            <a:r>
              <a:rPr/>
              <a:t> </a:t>
            </a:r>
            <a:r>
              <a:rPr/>
              <a:t>dot</a:t>
            </a:r>
            <a:r>
              <a:rPr/>
              <a:t> </a:t>
            </a:r>
            <a:r>
              <a:rPr/>
              <a:t>(period).</a:t>
            </a:r>
            <a:r>
              <a:rPr/>
              <a:t> </a:t>
            </a:r>
            <a:r>
              <a:rPr/>
              <a:t>These</a:t>
            </a:r>
            <a:r>
              <a:rPr/>
              <a:t> </a:t>
            </a:r>
            <a:r>
              <a:rPr/>
              <a:t>symbols</a:t>
            </a:r>
            <a:r>
              <a:rPr/>
              <a:t> </a:t>
            </a:r>
            <a:r>
              <a:rPr/>
              <a:t>create</a:t>
            </a:r>
            <a:r>
              <a:rPr/>
              <a:t> </a:t>
            </a:r>
            <a:r>
              <a:rPr/>
              <a:t>some</a:t>
            </a:r>
            <a:r>
              <a:rPr/>
              <a:t> </a:t>
            </a:r>
            <a:r>
              <a:rPr/>
              <a:t>artificial</a:t>
            </a:r>
            <a:r>
              <a:rPr/>
              <a:t> </a:t>
            </a:r>
            <a:r>
              <a:rPr/>
              <a:t>spacing</a:t>
            </a:r>
            <a:r>
              <a:rPr/>
              <a:t> </a:t>
            </a:r>
            <a:r>
              <a:rPr/>
              <a:t>that</a:t>
            </a:r>
            <a:r>
              <a:rPr/>
              <a:t> </a:t>
            </a:r>
            <a:r>
              <a:rPr/>
              <a:t>mimics</a:t>
            </a:r>
            <a:r>
              <a:rPr/>
              <a:t> </a:t>
            </a:r>
            <a:r>
              <a:rPr/>
              <a:t>the</a:t>
            </a:r>
            <a:r>
              <a:rPr/>
              <a:t> </a:t>
            </a:r>
            <a:r>
              <a:rPr/>
              <a:t>blanks.</a:t>
            </a:r>
            <a:r>
              <a:rPr/>
              <a:t> </a:t>
            </a:r>
            <a:r>
              <a:rPr/>
              <a:t>Another</a:t>
            </a:r>
            <a:r>
              <a:rPr/>
              <a:t> </a:t>
            </a:r>
            <a:r>
              <a:rPr/>
              <a:t>approach</a:t>
            </a:r>
            <a:r>
              <a:rPr/>
              <a:t> </a:t>
            </a:r>
            <a:r>
              <a:rPr/>
              <a:t>is</a:t>
            </a:r>
            <a:r>
              <a:rPr/>
              <a:t> </a:t>
            </a:r>
            <a:r>
              <a:rPr/>
              <a:t>“</a:t>
            </a:r>
            <a:r>
              <a:rPr/>
              <a:t>CamelCase</a:t>
            </a:r>
            <a:r>
              <a:rPr/>
              <a:t>”</a:t>
            </a:r>
            <a:r>
              <a:rPr/>
              <a:t> </a:t>
            </a:r>
            <a:r>
              <a:rPr/>
              <a:t>which</a:t>
            </a:r>
            <a:r>
              <a:rPr/>
              <a:t> </a:t>
            </a:r>
            <a:r>
              <a:rPr/>
              <a:t>is</a:t>
            </a:r>
            <a:r>
              <a:rPr/>
              <a:t> </a:t>
            </a:r>
            <a:r>
              <a:rPr/>
              <a:t>the</a:t>
            </a:r>
            <a:r>
              <a:rPr/>
              <a:t> </a:t>
            </a:r>
            <a:r>
              <a:rPr/>
              <a:t>mixture</a:t>
            </a:r>
            <a:r>
              <a:rPr/>
              <a:t> </a:t>
            </a:r>
            <a:r>
              <a:rPr/>
              <a:t>of</a:t>
            </a:r>
            <a:r>
              <a:rPr/>
              <a:t> </a:t>
            </a:r>
            <a:r>
              <a:rPr/>
              <a:t>upper</a:t>
            </a:r>
            <a:r>
              <a:rPr/>
              <a:t> </a:t>
            </a:r>
            <a:r>
              <a:rPr/>
              <a:t>and</a:t>
            </a:r>
            <a:r>
              <a:rPr/>
              <a:t> </a:t>
            </a:r>
            <a:r>
              <a:rPr/>
              <a:t>lower</a:t>
            </a:r>
            <a:r>
              <a:rPr/>
              <a:t> </a:t>
            </a:r>
            <a:r>
              <a:rPr/>
              <a:t>case</a:t>
            </a:r>
            <a:r>
              <a:rPr/>
              <a:t> </a:t>
            </a:r>
            <a:r>
              <a:rPr/>
              <a:t>within</a:t>
            </a:r>
            <a:r>
              <a:rPr/>
              <a:t> </a:t>
            </a:r>
            <a:r>
              <a:rPr/>
              <a:t>a</a:t>
            </a:r>
            <a:r>
              <a:rPr/>
              <a:t> </a:t>
            </a:r>
            <a:r>
              <a:rPr/>
              <a:t>variable</a:t>
            </a:r>
            <a:r>
              <a:rPr/>
              <a:t> </a:t>
            </a:r>
            <a:r>
              <a:rPr/>
              <a:t>name</a:t>
            </a:r>
            <a:r>
              <a:rPr/>
              <a:t> </a:t>
            </a:r>
            <a:r>
              <a:rPr/>
              <a:t>with</a:t>
            </a:r>
            <a:r>
              <a:rPr/>
              <a:t> </a:t>
            </a:r>
            <a:r>
              <a:rPr/>
              <a:t>each</a:t>
            </a:r>
            <a:r>
              <a:rPr/>
              <a:t> </a:t>
            </a:r>
            <a:r>
              <a:rPr/>
              <a:t>uppercase</a:t>
            </a:r>
            <a:r>
              <a:rPr/>
              <a:t> </a:t>
            </a:r>
            <a:r>
              <a:rPr/>
              <a:t>designating</a:t>
            </a:r>
            <a:r>
              <a:rPr/>
              <a:t> </a:t>
            </a:r>
            <a:r>
              <a:rPr/>
              <a:t>the</a:t>
            </a:r>
            <a:r>
              <a:rPr/>
              <a:t> </a:t>
            </a:r>
            <a:r>
              <a:rPr/>
              <a:t>beginning</a:t>
            </a:r>
            <a:r>
              <a:rPr/>
              <a:t> </a:t>
            </a:r>
            <a:r>
              <a:rPr/>
              <a:t>of</a:t>
            </a:r>
            <a:r>
              <a:rPr/>
              <a:t> </a:t>
            </a:r>
            <a:r>
              <a:rPr/>
              <a:t>a</a:t>
            </a:r>
            <a:r>
              <a:rPr/>
              <a:t> </a:t>
            </a:r>
            <a:r>
              <a:rPr/>
              <a:t>new</a:t>
            </a:r>
            <a:r>
              <a:rPr/>
              <a:t> </a:t>
            </a:r>
            <a:r>
              <a:rPr/>
              <a:t>“</a:t>
            </a:r>
            <a:r>
              <a:rPr/>
              <a:t>word</a:t>
            </a:r>
            <a:r>
              <a:rPr/>
              <a:t>”</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36</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is</a:t>
            </a:r>
            <a:r>
              <a:rPr/>
              <a:t> </a:t>
            </a:r>
            <a:r>
              <a:rPr/>
              <a:t>an</a:t>
            </a:r>
            <a:r>
              <a:rPr/>
              <a:t> </a:t>
            </a:r>
            <a:r>
              <a:rPr/>
              <a:t>unusual</a:t>
            </a:r>
            <a:r>
              <a:rPr/>
              <a:t> </a:t>
            </a:r>
            <a:r>
              <a:rPr/>
              <a:t>data</a:t>
            </a:r>
            <a:r>
              <a:rPr/>
              <a:t> </a:t>
            </a:r>
            <a:r>
              <a:rPr/>
              <a:t>value,</a:t>
            </a:r>
            <a:r>
              <a:rPr/>
              <a:t> </a:t>
            </a:r>
            <a:r>
              <a:rPr/>
              <a:t>which</a:t>
            </a:r>
            <a:r>
              <a:rPr/>
              <a:t> </a:t>
            </a:r>
            <a:r>
              <a:rPr/>
              <a:t>you</a:t>
            </a:r>
            <a:r>
              <a:rPr/>
              <a:t> </a:t>
            </a:r>
            <a:r>
              <a:rPr/>
              <a:t>might</a:t>
            </a:r>
            <a:r>
              <a:rPr/>
              <a:t> </a:t>
            </a:r>
            <a:r>
              <a:rPr/>
              <a:t>not</a:t>
            </a:r>
            <a:r>
              <a:rPr/>
              <a:t> </a:t>
            </a:r>
            <a:r>
              <a:rPr/>
              <a:t>notice</a:t>
            </a:r>
            <a:r>
              <a:rPr/>
              <a:t> </a:t>
            </a:r>
            <a:r>
              <a:rPr/>
              <a:t>right</a:t>
            </a:r>
            <a:r>
              <a:rPr/>
              <a:t> </a:t>
            </a:r>
            <a:r>
              <a:rPr/>
              <a:t>away,</a:t>
            </a:r>
            <a:r>
              <a:rPr/>
              <a:t> </a:t>
            </a:r>
            <a:r>
              <a:rPr/>
              <a:t>but</a:t>
            </a:r>
            <a:r>
              <a:rPr/>
              <a:t> </a:t>
            </a:r>
            <a:r>
              <a:rPr/>
              <a:t>one</a:t>
            </a:r>
            <a:r>
              <a:rPr/>
              <a:t> </a:t>
            </a:r>
            <a:r>
              <a:rPr/>
              <a:t>of</a:t>
            </a:r>
            <a:r>
              <a:rPr/>
              <a:t> </a:t>
            </a:r>
            <a:r>
              <a:rPr/>
              <a:t>the</a:t>
            </a:r>
            <a:r>
              <a:rPr/>
              <a:t> </a:t>
            </a:r>
            <a:r>
              <a:rPr/>
              <a:t>heights</a:t>
            </a:r>
            <a:r>
              <a:rPr/>
              <a:t> </a:t>
            </a:r>
            <a:r>
              <a:rPr/>
              <a:t>is</a:t>
            </a:r>
            <a:r>
              <a:rPr/>
              <a:t> </a:t>
            </a:r>
            <a:r>
              <a:rPr/>
              <a:t>29.5</a:t>
            </a:r>
            <a:r>
              <a:rPr/>
              <a:t> </a:t>
            </a:r>
            <a:r>
              <a:rPr/>
              <a:t>inches.</a:t>
            </a:r>
            <a:r>
              <a:rPr/>
              <a:t> </a:t>
            </a:r>
            <a:r>
              <a:rPr/>
              <a:t>We’ll</a:t>
            </a:r>
            <a:r>
              <a:rPr/>
              <a:t> </a:t>
            </a:r>
            <a:r>
              <a:rPr/>
              <a:t>talk</a:t>
            </a:r>
            <a:r>
              <a:rPr/>
              <a:t> </a:t>
            </a:r>
            <a:r>
              <a:rPr/>
              <a:t>in</a:t>
            </a:r>
            <a:r>
              <a:rPr/>
              <a:t> </a:t>
            </a:r>
            <a:r>
              <a:rPr/>
              <a:t>more</a:t>
            </a:r>
            <a:r>
              <a:rPr/>
              <a:t> </a:t>
            </a:r>
            <a:r>
              <a:rPr/>
              <a:t>detail</a:t>
            </a:r>
            <a:r>
              <a:rPr/>
              <a:t> </a:t>
            </a:r>
            <a:r>
              <a:rPr/>
              <a:t>about</a:t>
            </a:r>
            <a:r>
              <a:rPr/>
              <a:t> </a:t>
            </a:r>
            <a:r>
              <a:rPr/>
              <a:t>the</a:t>
            </a:r>
            <a:r>
              <a:rPr/>
              <a:t> </a:t>
            </a:r>
            <a:r>
              <a:rPr/>
              <a:t>summary</a:t>
            </a:r>
            <a:r>
              <a:rPr/>
              <a:t> </a:t>
            </a:r>
            <a:r>
              <a:rPr/>
              <a:t>function</a:t>
            </a:r>
            <a:r>
              <a:rPr/>
              <a:t> </a:t>
            </a:r>
            <a:r>
              <a:rPr/>
              <a:t>later,</a:t>
            </a:r>
            <a:r>
              <a:rPr/>
              <a:t> </a:t>
            </a:r>
            <a:r>
              <a:rPr/>
              <a:t>but</a:t>
            </a:r>
            <a:r>
              <a:rPr/>
              <a:t> </a:t>
            </a:r>
            <a:r>
              <a:rPr/>
              <a:t>right</a:t>
            </a:r>
            <a:r>
              <a:rPr/>
              <a:t> </a:t>
            </a:r>
            <a:r>
              <a:rPr/>
              <a:t>now</a:t>
            </a:r>
            <a:r>
              <a:rPr/>
              <a:t> </a:t>
            </a:r>
            <a:r>
              <a:rPr/>
              <a:t>I</a:t>
            </a:r>
            <a:r>
              <a:rPr/>
              <a:t> </a:t>
            </a:r>
            <a:r>
              <a:rPr/>
              <a:t>wanted</a:t>
            </a:r>
            <a:r>
              <a:rPr/>
              <a:t> </a:t>
            </a:r>
            <a:r>
              <a:rPr/>
              <a:t>to</a:t>
            </a:r>
            <a:r>
              <a:rPr/>
              <a:t> </a:t>
            </a:r>
            <a:r>
              <a:rPr/>
              <a:t>show</a:t>
            </a:r>
            <a:r>
              <a:rPr/>
              <a:t> </a:t>
            </a:r>
            <a:r>
              <a:rPr/>
              <a:t>you</a:t>
            </a:r>
            <a:r>
              <a:rPr/>
              <a:t> </a:t>
            </a:r>
            <a:r>
              <a:rPr/>
              <a:t>function</a:t>
            </a:r>
            <a:r>
              <a:rPr/>
              <a:t> </a:t>
            </a:r>
            <a:r>
              <a:rPr/>
              <a:t>because</a:t>
            </a:r>
            <a:r>
              <a:rPr/>
              <a:t> </a:t>
            </a:r>
            <a:r>
              <a:rPr/>
              <a:t>if</a:t>
            </a:r>
            <a:r>
              <a:rPr/>
              <a:t> </a:t>
            </a:r>
            <a:r>
              <a:rPr/>
              <a:t>you</a:t>
            </a:r>
            <a:r>
              <a:rPr/>
              <a:t> </a:t>
            </a:r>
            <a:r>
              <a:rPr/>
              <a:t>have</a:t>
            </a:r>
            <a:r>
              <a:rPr/>
              <a:t> </a:t>
            </a:r>
            <a:r>
              <a:rPr/>
              <a:t>an</a:t>
            </a:r>
            <a:r>
              <a:rPr/>
              <a:t> </a:t>
            </a:r>
            <a:r>
              <a:rPr/>
              <a:t>outlier</a:t>
            </a:r>
            <a:r>
              <a:rPr/>
              <a:t> </a:t>
            </a:r>
            <a:r>
              <a:rPr/>
              <a:t>in</a:t>
            </a:r>
            <a:r>
              <a:rPr/>
              <a:t> </a:t>
            </a:r>
            <a:r>
              <a:rPr/>
              <a:t>your</a:t>
            </a:r>
            <a:r>
              <a:rPr/>
              <a:t> </a:t>
            </a:r>
            <a:r>
              <a:rPr/>
              <a:t>data,</a:t>
            </a:r>
            <a:r>
              <a:rPr/>
              <a:t> </a:t>
            </a:r>
            <a:r>
              <a:rPr/>
              <a:t>you</a:t>
            </a:r>
            <a:r>
              <a:rPr/>
              <a:t> </a:t>
            </a:r>
            <a:r>
              <a:rPr/>
              <a:t>are</a:t>
            </a:r>
            <a:r>
              <a:rPr/>
              <a:t> </a:t>
            </a:r>
            <a:r>
              <a:rPr/>
              <a:t>most</a:t>
            </a:r>
            <a:r>
              <a:rPr/>
              <a:t> </a:t>
            </a:r>
            <a:r>
              <a:rPr/>
              <a:t>likely</a:t>
            </a:r>
            <a:r>
              <a:rPr/>
              <a:t> </a:t>
            </a:r>
            <a:r>
              <a:rPr/>
              <a:t>to</a:t>
            </a:r>
            <a:r>
              <a:rPr/>
              <a:t> </a:t>
            </a:r>
            <a:r>
              <a:rPr/>
              <a:t>discover</a:t>
            </a:r>
            <a:r>
              <a:rPr/>
              <a:t> </a:t>
            </a:r>
            <a:r>
              <a:rPr/>
              <a:t>it</a:t>
            </a:r>
            <a:r>
              <a:rPr/>
              <a:t> </a:t>
            </a:r>
            <a:r>
              <a:rPr/>
              <a:t>by</a:t>
            </a:r>
            <a:r>
              <a:rPr/>
              <a:t> </a:t>
            </a:r>
            <a:r>
              <a:rPr/>
              <a:t>using</a:t>
            </a:r>
            <a:r>
              <a:rPr/>
              <a:t> </a:t>
            </a:r>
            <a:r>
              <a:rPr/>
              <a:t>the</a:t>
            </a:r>
            <a:r>
              <a:rPr/>
              <a:t> </a:t>
            </a:r>
            <a:r>
              <a:rPr/>
              <a:t>summary</a:t>
            </a:r>
            <a:r>
              <a:rPr/>
              <a:t> </a:t>
            </a:r>
            <a:r>
              <a:rPr/>
              <a:t>function.</a:t>
            </a:r>
          </a:p>
          <a:p>
            <a:pPr lvl="0" marL="0" indent="0">
              <a:buNone/>
            </a:pPr>
          </a:p>
          <a:p>
            <a:pPr lvl="0" marL="0" indent="0">
              <a:buNone/>
            </a:pPr>
            <a:r>
              <a:rPr/>
              <a:t>A</a:t>
            </a:r>
            <a:r>
              <a:rPr/>
              <a:t> </a:t>
            </a:r>
            <a:r>
              <a:rPr/>
              <a:t>height</a:t>
            </a:r>
            <a:r>
              <a:rPr/>
              <a:t> </a:t>
            </a:r>
            <a:r>
              <a:rPr/>
              <a:t>this</a:t>
            </a:r>
            <a:r>
              <a:rPr/>
              <a:t> </a:t>
            </a:r>
            <a:r>
              <a:rPr/>
              <a:t>small</a:t>
            </a:r>
            <a:r>
              <a:rPr/>
              <a:t> </a:t>
            </a:r>
            <a:r>
              <a:rPr/>
              <a:t>is</a:t>
            </a:r>
            <a:r>
              <a:rPr/>
              <a:t> </a:t>
            </a:r>
            <a:r>
              <a:rPr/>
              <a:t>not</a:t>
            </a:r>
            <a:r>
              <a:rPr/>
              <a:t> </a:t>
            </a:r>
            <a:r>
              <a:rPr/>
              <a:t>totally</a:t>
            </a:r>
            <a:r>
              <a:rPr/>
              <a:t> </a:t>
            </a:r>
            <a:r>
              <a:rPr/>
              <a:t>out</a:t>
            </a:r>
            <a:r>
              <a:rPr/>
              <a:t> </a:t>
            </a:r>
            <a:r>
              <a:rPr/>
              <a:t>of</a:t>
            </a:r>
            <a:r>
              <a:rPr/>
              <a:t> </a:t>
            </a:r>
            <a:r>
              <a:rPr/>
              <a:t>the</a:t>
            </a:r>
            <a:r>
              <a:rPr/>
              <a:t> </a:t>
            </a:r>
            <a:r>
              <a:rPr/>
              <a:t>realm</a:t>
            </a:r>
            <a:r>
              <a:rPr/>
              <a:t> </a:t>
            </a:r>
            <a:r>
              <a:rPr/>
              <a:t>of</a:t>
            </a:r>
            <a:r>
              <a:rPr/>
              <a:t> </a:t>
            </a:r>
            <a:r>
              <a:rPr/>
              <a:t>possibility.</a:t>
            </a:r>
            <a:r>
              <a:rPr/>
              <a:t> </a:t>
            </a:r>
            <a:r>
              <a:rPr/>
              <a:t>See,</a:t>
            </a:r>
            <a:r>
              <a:rPr/>
              <a:t> </a:t>
            </a:r>
            <a:r>
              <a:rPr/>
              <a:t>for</a:t>
            </a:r>
            <a:r>
              <a:rPr/>
              <a:t> </a:t>
            </a:r>
            <a:r>
              <a:rPr/>
              <a:t>example,</a:t>
            </a:r>
          </a:p>
          <a:p>
            <a:pPr lvl="0" marL="0" indent="0">
              <a:buNone/>
            </a:pPr>
          </a:p>
          <a:p>
            <a:pPr lvl="0" marL="0" indent="0">
              <a:buNone/>
            </a:pPr>
            <a:r>
              <a:rPr/>
              <a:t>–&gt;</a:t>
            </a:r>
            <a:r>
              <a:rPr/>
              <a:t> </a:t>
            </a:r>
            <a:r>
              <a:rPr/>
              <a:t>http://en.wikipedia.org/wiki/List_of_shortest_people</a:t>
            </a:r>
          </a:p>
          <a:p>
            <a:pPr lvl="0" marL="0" indent="0">
              <a:buNone/>
            </a:pPr>
          </a:p>
          <a:p>
            <a:pPr lvl="0" marL="0" indent="0">
              <a:buNone/>
            </a:pPr>
            <a:r>
              <a:rPr/>
              <a:t>You</a:t>
            </a:r>
            <a:r>
              <a:rPr/>
              <a:t> </a:t>
            </a:r>
            <a:r>
              <a:rPr/>
              <a:t>can</a:t>
            </a:r>
            <a:r>
              <a:rPr/>
              <a:t> </a:t>
            </a:r>
            <a:r>
              <a:rPr/>
              <a:t>use</a:t>
            </a:r>
            <a:r>
              <a:rPr/>
              <a:t> </a:t>
            </a:r>
            <a:r>
              <a:rPr/>
              <a:t>the</a:t>
            </a:r>
            <a:r>
              <a:rPr/>
              <a:t> </a:t>
            </a:r>
            <a:r>
              <a:rPr/>
              <a:t>which</a:t>
            </a:r>
            <a:r>
              <a:rPr/>
              <a:t> </a:t>
            </a:r>
            <a:r>
              <a:rPr/>
              <a:t>function</a:t>
            </a:r>
            <a:r>
              <a:rPr/>
              <a:t> </a:t>
            </a:r>
            <a:r>
              <a:rPr/>
              <a:t>to</a:t>
            </a:r>
            <a:r>
              <a:rPr/>
              <a:t> </a:t>
            </a:r>
            <a:r>
              <a:rPr/>
              <a:t>identify</a:t>
            </a:r>
            <a:r>
              <a:rPr/>
              <a:t> </a:t>
            </a:r>
            <a:r>
              <a:rPr/>
              <a:t>the</a:t>
            </a:r>
            <a:r>
              <a:rPr/>
              <a:t> </a:t>
            </a:r>
            <a:r>
              <a:rPr/>
              <a:t>row</a:t>
            </a:r>
            <a:r>
              <a:rPr/>
              <a:t> </a:t>
            </a:r>
            <a:r>
              <a:rPr/>
              <a:t>with</a:t>
            </a:r>
            <a:r>
              <a:rPr/>
              <a:t> </a:t>
            </a:r>
            <a:r>
              <a:rPr/>
              <a:t>this</a:t>
            </a:r>
            <a:r>
              <a:rPr/>
              <a:t> </a:t>
            </a:r>
            <a:r>
              <a:rPr/>
              <a:t>unusual</a:t>
            </a:r>
            <a:r>
              <a:rPr/>
              <a:t> </a:t>
            </a:r>
            <a:r>
              <a:rPr/>
              <a:t>value</a:t>
            </a:r>
            <a:r>
              <a:rPr/>
              <a:t> </a:t>
            </a:r>
            <a:r>
              <a:rPr/>
              <a:t>for</a:t>
            </a:r>
            <a:r>
              <a:rPr/>
              <a:t> </a:t>
            </a:r>
            <a:r>
              <a:rPr/>
              <a:t>further</a:t>
            </a:r>
            <a:r>
              <a:rPr/>
              <a:t> </a:t>
            </a:r>
            <a:r>
              <a:rPr/>
              <a:t>investigation.</a:t>
            </a:r>
            <a:r>
              <a:rPr/>
              <a:t> </a:t>
            </a:r>
            <a:r>
              <a:rPr/>
              <a:t>Note</a:t>
            </a:r>
            <a:r>
              <a:rPr/>
              <a:t> </a:t>
            </a:r>
            <a:r>
              <a:rPr/>
              <a:t>the</a:t>
            </a:r>
            <a:r>
              <a:rPr/>
              <a:t> </a:t>
            </a:r>
            <a:r>
              <a:rPr/>
              <a:t>use</a:t>
            </a:r>
            <a:r>
              <a:rPr/>
              <a:t> </a:t>
            </a:r>
            <a:r>
              <a:rPr/>
              <a:t>of</a:t>
            </a:r>
            <a:r>
              <a:rPr/>
              <a:t> </a:t>
            </a:r>
            <a:r>
              <a:rPr/>
              <a:t>the</a:t>
            </a:r>
            <a:r>
              <a:rPr/>
              <a:t> </a:t>
            </a:r>
            <a:r>
              <a:rPr/>
              <a:t>double</a:t>
            </a:r>
            <a:r>
              <a:rPr/>
              <a:t> </a:t>
            </a:r>
            <a:r>
              <a:rPr/>
              <a:t>equals</a:t>
            </a:r>
            <a:r>
              <a:rPr/>
              <a:t> </a:t>
            </a:r>
            <a:r>
              <a:rPr/>
              <a:t>sign</a:t>
            </a:r>
            <a:r>
              <a:rPr/>
              <a:t> </a:t>
            </a:r>
            <a:r>
              <a:rPr/>
              <a:t>and</a:t>
            </a:r>
            <a:r>
              <a:rPr/>
              <a:t> </a:t>
            </a:r>
            <a:r>
              <a:rPr/>
              <a:t>how</a:t>
            </a:r>
            <a:r>
              <a:rPr/>
              <a:t> </a:t>
            </a:r>
            <a:r>
              <a:rPr/>
              <a:t>you</a:t>
            </a:r>
            <a:r>
              <a:rPr/>
              <a:t> </a:t>
            </a:r>
            <a:r>
              <a:rPr/>
              <a:t>display</a:t>
            </a:r>
            <a:r>
              <a:rPr/>
              <a:t> </a:t>
            </a:r>
            <a:r>
              <a:rPr/>
              <a:t>a</a:t>
            </a:r>
            <a:r>
              <a:rPr/>
              <a:t> </a:t>
            </a:r>
            <a:r>
              <a:rPr/>
              <a:t>single</a:t>
            </a:r>
            <a:r>
              <a:rPr/>
              <a:t> </a:t>
            </a:r>
            <a:r>
              <a:rPr/>
              <a:t>row</a:t>
            </a:r>
            <a:r>
              <a:rPr/>
              <a:t> </a:t>
            </a:r>
            <a:r>
              <a:rPr/>
              <a:t>of</a:t>
            </a:r>
            <a:r>
              <a:rPr/>
              <a:t> </a:t>
            </a:r>
            <a:r>
              <a:rPr/>
              <a:t>a</a:t>
            </a:r>
            <a:r>
              <a:rPr/>
              <a:t> </a:t>
            </a:r>
            <a:r>
              <a:rPr/>
              <a:t>data</a:t>
            </a:r>
            <a:r>
              <a:rPr/>
              <a:t> </a:t>
            </a:r>
            <a:r>
              <a:rPr/>
              <a:t>frame.</a:t>
            </a:r>
          </a:p>
        </p:txBody>
      </p:sp>
      <p:sp>
        <p:nvSpPr>
          <p:cNvPr id="4" name="Slide Number Placeholder 3"/>
          <p:cNvSpPr>
            <a:spLocks noGrp="1"/>
          </p:cNvSpPr>
          <p:nvPr>
            <p:ph type="sldNum" sz="quarter" idx="10"/>
          </p:nvPr>
        </p:nvSpPr>
        <p:spPr/>
        <p:txBody>
          <a:bodyPr/>
          <a:lstStyle/>
          <a:p>
            <a:fld id="{18BDFEC3-8487-43E8-A154-7C12CBC1FFF2}" type="slidenum">
              <a:rPr lang="en-US"/>
              <a:t>38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other</a:t>
            </a:r>
            <a:r>
              <a:rPr/>
              <a:t> </a:t>
            </a:r>
            <a:r>
              <a:rPr/>
              <a:t>values</a:t>
            </a:r>
            <a:r>
              <a:rPr/>
              <a:t> </a:t>
            </a:r>
            <a:r>
              <a:rPr/>
              <a:t>look</a:t>
            </a:r>
            <a:r>
              <a:rPr/>
              <a:t> </a:t>
            </a:r>
            <a:r>
              <a:rPr/>
              <a:t>quite</a:t>
            </a:r>
            <a:r>
              <a:rPr/>
              <a:t> </a:t>
            </a:r>
            <a:r>
              <a:rPr/>
              <a:t>normal.</a:t>
            </a:r>
            <a:r>
              <a:rPr/>
              <a:t> </a:t>
            </a:r>
            <a:r>
              <a:rPr/>
              <a:t>You</a:t>
            </a:r>
            <a:r>
              <a:rPr/>
              <a:t> </a:t>
            </a:r>
            <a:r>
              <a:rPr/>
              <a:t>have</a:t>
            </a:r>
            <a:r>
              <a:rPr/>
              <a:t> </a:t>
            </a:r>
            <a:r>
              <a:rPr/>
              <a:t>to</a:t>
            </a:r>
            <a:r>
              <a:rPr/>
              <a:t> </a:t>
            </a:r>
            <a:r>
              <a:rPr/>
              <a:t>make</a:t>
            </a:r>
            <a:r>
              <a:rPr/>
              <a:t> </a:t>
            </a:r>
            <a:r>
              <a:rPr/>
              <a:t>a</a:t>
            </a:r>
            <a:r>
              <a:rPr/>
              <a:t> </a:t>
            </a:r>
            <a:r>
              <a:rPr/>
              <a:t>careful</a:t>
            </a:r>
            <a:r>
              <a:rPr/>
              <a:t> </a:t>
            </a:r>
            <a:r>
              <a:rPr/>
              <a:t>choice</a:t>
            </a:r>
            <a:r>
              <a:rPr/>
              <a:t> </a:t>
            </a:r>
            <a:r>
              <a:rPr/>
              <a:t>here.</a:t>
            </a:r>
            <a:r>
              <a:rPr/>
              <a:t> </a:t>
            </a:r>
            <a:r>
              <a:rPr/>
              <a:t>One</a:t>
            </a:r>
            <a:r>
              <a:rPr/>
              <a:t> </a:t>
            </a:r>
            <a:r>
              <a:rPr/>
              <a:t>possibility</a:t>
            </a:r>
            <a:r>
              <a:rPr/>
              <a:t> </a:t>
            </a:r>
            <a:r>
              <a:rPr/>
              <a:t>is</a:t>
            </a:r>
            <a:r>
              <a:rPr/>
              <a:t> </a:t>
            </a:r>
            <a:r>
              <a:rPr/>
              <a:t>to</a:t>
            </a:r>
            <a:r>
              <a:rPr/>
              <a:t> </a:t>
            </a:r>
            <a:r>
              <a:rPr/>
              <a:t>do</a:t>
            </a:r>
            <a:r>
              <a:rPr/>
              <a:t> </a:t>
            </a:r>
            <a:r>
              <a:rPr/>
              <a:t>nothing.</a:t>
            </a:r>
            <a:r>
              <a:rPr/>
              <a:t> </a:t>
            </a:r>
            <a:r>
              <a:rPr/>
              <a:t>If</a:t>
            </a:r>
            <a:r>
              <a:rPr/>
              <a:t> </a:t>
            </a:r>
            <a:r>
              <a:rPr/>
              <a:t>you</a:t>
            </a:r>
            <a:r>
              <a:rPr/>
              <a:t> </a:t>
            </a:r>
            <a:r>
              <a:rPr/>
              <a:t>leave</a:t>
            </a:r>
            <a:r>
              <a:rPr/>
              <a:t> </a:t>
            </a:r>
            <a:r>
              <a:rPr/>
              <a:t>the</a:t>
            </a:r>
            <a:r>
              <a:rPr/>
              <a:t> </a:t>
            </a:r>
            <a:r>
              <a:rPr/>
              <a:t>abnormal</a:t>
            </a:r>
            <a:r>
              <a:rPr/>
              <a:t> </a:t>
            </a:r>
            <a:r>
              <a:rPr/>
              <a:t>height</a:t>
            </a:r>
            <a:r>
              <a:rPr/>
              <a:t> </a:t>
            </a:r>
            <a:r>
              <a:rPr/>
              <a:t>in</a:t>
            </a:r>
            <a:r>
              <a:rPr/>
              <a:t> </a:t>
            </a:r>
            <a:r>
              <a:rPr/>
              <a:t>your</a:t>
            </a:r>
            <a:r>
              <a:rPr/>
              <a:t> </a:t>
            </a:r>
            <a:r>
              <a:rPr/>
              <a:t>data</a:t>
            </a:r>
            <a:r>
              <a:rPr/>
              <a:t> </a:t>
            </a:r>
            <a:r>
              <a:rPr/>
              <a:t>set,</a:t>
            </a:r>
            <a:r>
              <a:rPr/>
              <a:t> </a:t>
            </a:r>
            <a:r>
              <a:rPr/>
              <a:t>it</a:t>
            </a:r>
            <a:r>
              <a:rPr/>
              <a:t> </a:t>
            </a:r>
            <a:r>
              <a:rPr/>
              <a:t>may</a:t>
            </a:r>
            <a:r>
              <a:rPr/>
              <a:t> </a:t>
            </a:r>
            <a:r>
              <a:rPr/>
              <a:t>distort</a:t>
            </a:r>
            <a:r>
              <a:rPr/>
              <a:t> </a:t>
            </a:r>
            <a:r>
              <a:rPr/>
              <a:t>some</a:t>
            </a:r>
            <a:r>
              <a:rPr/>
              <a:t> </a:t>
            </a:r>
            <a:r>
              <a:rPr/>
              <a:t>of</a:t>
            </a:r>
            <a:r>
              <a:rPr/>
              <a:t> </a:t>
            </a:r>
            <a:r>
              <a:rPr/>
              <a:t>your</a:t>
            </a:r>
            <a:r>
              <a:rPr/>
              <a:t> </a:t>
            </a:r>
            <a:r>
              <a:rPr/>
              <a:t>graphs</a:t>
            </a:r>
            <a:r>
              <a:rPr/>
              <a:t> </a:t>
            </a:r>
            <a:r>
              <a:rPr/>
              <a:t>and</a:t>
            </a:r>
            <a:r>
              <a:rPr/>
              <a:t> </a:t>
            </a:r>
            <a:r>
              <a:rPr/>
              <a:t>skew</a:t>
            </a:r>
            <a:r>
              <a:rPr/>
              <a:t> </a:t>
            </a:r>
            <a:r>
              <a:rPr/>
              <a:t>some</a:t>
            </a:r>
            <a:r>
              <a:rPr/>
              <a:t> </a:t>
            </a:r>
            <a:r>
              <a:rPr/>
              <a:t>of</a:t>
            </a:r>
            <a:r>
              <a:rPr/>
              <a:t> </a:t>
            </a:r>
            <a:r>
              <a:rPr/>
              <a:t>your</a:t>
            </a:r>
            <a:r>
              <a:rPr/>
              <a:t> </a:t>
            </a:r>
            <a:r>
              <a:rPr/>
              <a:t>statistics.</a:t>
            </a:r>
            <a:r>
              <a:rPr/>
              <a:t> </a:t>
            </a:r>
            <a:r>
              <a:rPr/>
              <a:t>Still,</a:t>
            </a:r>
            <a:r>
              <a:rPr/>
              <a:t> </a:t>
            </a:r>
            <a:r>
              <a:rPr/>
              <a:t>it</a:t>
            </a:r>
            <a:r>
              <a:rPr/>
              <a:t> </a:t>
            </a:r>
            <a:r>
              <a:rPr/>
              <a:t>is</a:t>
            </a:r>
            <a:r>
              <a:rPr/>
              <a:t> </a:t>
            </a:r>
            <a:r>
              <a:rPr/>
              <a:t>often</a:t>
            </a:r>
            <a:r>
              <a:rPr/>
              <a:t> </a:t>
            </a:r>
            <a:r>
              <a:rPr/>
              <a:t>BETTER</a:t>
            </a:r>
            <a:r>
              <a:rPr/>
              <a:t> </a:t>
            </a:r>
            <a:r>
              <a:rPr/>
              <a:t>than</a:t>
            </a:r>
            <a:r>
              <a:rPr/>
              <a:t> </a:t>
            </a:r>
            <a:r>
              <a:rPr/>
              <a:t>some</a:t>
            </a:r>
            <a:r>
              <a:rPr/>
              <a:t> </a:t>
            </a:r>
            <a:r>
              <a:rPr/>
              <a:t>of</a:t>
            </a:r>
            <a:r>
              <a:rPr/>
              <a:t> </a:t>
            </a:r>
            <a:r>
              <a:rPr/>
              <a:t>the</a:t>
            </a:r>
            <a:r>
              <a:rPr/>
              <a:t> </a:t>
            </a:r>
            <a:r>
              <a:rPr/>
              <a:t>alternatives.</a:t>
            </a:r>
          </a:p>
        </p:txBody>
      </p:sp>
      <p:sp>
        <p:nvSpPr>
          <p:cNvPr id="4" name="Slide Number Placeholder 3"/>
          <p:cNvSpPr>
            <a:spLocks noGrp="1"/>
          </p:cNvSpPr>
          <p:nvPr>
            <p:ph type="sldNum" sz="quarter" idx="10"/>
          </p:nvPr>
        </p:nvSpPr>
        <p:spPr/>
        <p:txBody>
          <a:bodyPr/>
          <a:lstStyle/>
          <a:p>
            <a:fld id="{18BDFEC3-8487-43E8-A154-7C12CBC1FFF2}" type="slidenum">
              <a:rPr lang="en-US"/>
              <a:t>40</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second</a:t>
            </a:r>
            <a:r>
              <a:rPr/>
              <a:t> </a:t>
            </a:r>
            <a:r>
              <a:rPr/>
              <a:t>choice</a:t>
            </a:r>
            <a:r>
              <a:rPr/>
              <a:t> </a:t>
            </a:r>
            <a:r>
              <a:rPr/>
              <a:t>is</a:t>
            </a:r>
            <a:r>
              <a:rPr/>
              <a:t> </a:t>
            </a:r>
            <a:r>
              <a:rPr/>
              <a:t>to</a:t>
            </a:r>
            <a:r>
              <a:rPr/>
              <a:t> </a:t>
            </a:r>
            <a:r>
              <a:rPr/>
              <a:t>remove</a:t>
            </a:r>
            <a:r>
              <a:rPr/>
              <a:t> </a:t>
            </a:r>
            <a:r>
              <a:rPr/>
              <a:t>the</a:t>
            </a:r>
            <a:r>
              <a:rPr/>
              <a:t> </a:t>
            </a:r>
            <a:r>
              <a:rPr/>
              <a:t>entire</a:t>
            </a:r>
            <a:r>
              <a:rPr/>
              <a:t> </a:t>
            </a:r>
            <a:r>
              <a:rPr/>
              <a:t>row</a:t>
            </a:r>
            <a:r>
              <a:rPr/>
              <a:t> </a:t>
            </a:r>
            <a:r>
              <a:rPr/>
              <a:t>from</a:t>
            </a:r>
            <a:r>
              <a:rPr/>
              <a:t> </a:t>
            </a:r>
            <a:r>
              <a:rPr/>
              <a:t>the</a:t>
            </a:r>
            <a:r>
              <a:rPr/>
              <a:t> </a:t>
            </a:r>
            <a:r>
              <a:rPr/>
              <a:t>data</a:t>
            </a:r>
            <a:r>
              <a:rPr/>
              <a:t> </a:t>
            </a:r>
            <a:r>
              <a:rPr/>
              <a:t>frame.</a:t>
            </a:r>
            <a:r>
              <a:rPr/>
              <a:t> </a:t>
            </a:r>
            <a:r>
              <a:rPr/>
              <a:t>The</a:t>
            </a:r>
            <a:r>
              <a:rPr/>
              <a:t> </a:t>
            </a:r>
            <a:r>
              <a:rPr/>
              <a:t>-</a:t>
            </a:r>
            <a:r>
              <a:rPr/>
              <a:t> </a:t>
            </a:r>
            <a:r>
              <a:rPr/>
              <a:t>means</a:t>
            </a:r>
            <a:r>
              <a:rPr/>
              <a:t> </a:t>
            </a:r>
            <a:r>
              <a:rPr/>
              <a:t>everything</a:t>
            </a:r>
            <a:r>
              <a:rPr/>
              <a:t> </a:t>
            </a:r>
            <a:r>
              <a:rPr/>
              <a:t>EXCEPT</a:t>
            </a:r>
            <a:r>
              <a:rPr/>
              <a:t> </a:t>
            </a:r>
            <a:r>
              <a:rPr/>
              <a:t>that</a:t>
            </a:r>
            <a:r>
              <a:rPr/>
              <a:t> </a:t>
            </a:r>
            <a:r>
              <a:rPr/>
              <a:t>row.</a:t>
            </a:r>
          </a:p>
        </p:txBody>
      </p:sp>
      <p:sp>
        <p:nvSpPr>
          <p:cNvPr id="4" name="Slide Number Placeholder 3"/>
          <p:cNvSpPr>
            <a:spLocks noGrp="1"/>
          </p:cNvSpPr>
          <p:nvPr>
            <p:ph type="sldNum" sz="quarter" idx="10"/>
          </p:nvPr>
        </p:nvSpPr>
        <p:spPr/>
        <p:txBody>
          <a:bodyPr/>
          <a:lstStyle/>
          <a:p>
            <a:fld id="{18BDFEC3-8487-43E8-A154-7C12CBC1FFF2}" type="slidenum">
              <a:rPr lang="en-US"/>
              <a:t>41</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third</a:t>
            </a:r>
            <a:r>
              <a:rPr/>
              <a:t> </a:t>
            </a:r>
            <a:r>
              <a:rPr/>
              <a:t>possibility</a:t>
            </a:r>
            <a:r>
              <a:rPr/>
              <a:t> </a:t>
            </a:r>
            <a:r>
              <a:rPr/>
              <a:t>is</a:t>
            </a:r>
            <a:r>
              <a:rPr/>
              <a:t> </a:t>
            </a:r>
            <a:r>
              <a:rPr/>
              <a:t>to</a:t>
            </a:r>
            <a:r>
              <a:rPr/>
              <a:t> </a:t>
            </a:r>
            <a:r>
              <a:rPr/>
              <a:t>designate</a:t>
            </a:r>
            <a:r>
              <a:rPr/>
              <a:t> </a:t>
            </a:r>
            <a:r>
              <a:rPr/>
              <a:t>the</a:t>
            </a:r>
            <a:r>
              <a:rPr/>
              <a:t> </a:t>
            </a:r>
            <a:r>
              <a:rPr/>
              <a:t>abnormal</a:t>
            </a:r>
            <a:r>
              <a:rPr/>
              <a:t> </a:t>
            </a:r>
            <a:r>
              <a:rPr/>
              <a:t>value</a:t>
            </a:r>
            <a:r>
              <a:rPr/>
              <a:t> </a:t>
            </a:r>
            <a:r>
              <a:rPr/>
              <a:t>as</a:t>
            </a:r>
            <a:r>
              <a:rPr/>
              <a:t> </a:t>
            </a:r>
            <a:r>
              <a:rPr/>
              <a:t>missing.</a:t>
            </a:r>
            <a:r>
              <a:rPr/>
              <a:t> </a:t>
            </a:r>
            <a:r>
              <a:rPr/>
              <a:t>In</a:t>
            </a:r>
            <a:r>
              <a:rPr/>
              <a:t> </a:t>
            </a:r>
            <a:r>
              <a:rPr/>
              <a:t>R,</a:t>
            </a:r>
            <a:r>
              <a:rPr/>
              <a:t> </a:t>
            </a:r>
            <a:r>
              <a:rPr/>
              <a:t>a</a:t>
            </a:r>
            <a:r>
              <a:rPr/>
              <a:t> </a:t>
            </a:r>
            <a:r>
              <a:rPr/>
              <a:t>missing</a:t>
            </a:r>
            <a:r>
              <a:rPr/>
              <a:t> </a:t>
            </a:r>
            <a:r>
              <a:rPr/>
              <a:t>value</a:t>
            </a:r>
            <a:r>
              <a:rPr/>
              <a:t> </a:t>
            </a:r>
            <a:r>
              <a:rPr/>
              <a:t>is</a:t>
            </a:r>
            <a:r>
              <a:rPr/>
              <a:t> </a:t>
            </a:r>
            <a:r>
              <a:rPr/>
              <a:t>represented</a:t>
            </a:r>
            <a:r>
              <a:rPr/>
              <a:t> </a:t>
            </a:r>
            <a:r>
              <a:rPr/>
              <a:t>by</a:t>
            </a:r>
            <a:r>
              <a:rPr/>
              <a:t> </a:t>
            </a:r>
            <a:r>
              <a:rPr/>
              <a:t>NA.</a:t>
            </a:r>
          </a:p>
          <a:p>
            <a:pPr lvl="0" marL="0" indent="0">
              <a:buNone/>
            </a:pPr>
          </a:p>
          <a:p>
            <a:pPr lvl="0" marL="0" indent="0">
              <a:buNone/>
            </a:pPr>
            <a:r>
              <a:rPr/>
              <a:t>Notice</a:t>
            </a:r>
            <a:r>
              <a:rPr/>
              <a:t> </a:t>
            </a:r>
            <a:r>
              <a:rPr/>
              <a:t>that</a:t>
            </a:r>
            <a:r>
              <a:rPr/>
              <a:t> </a:t>
            </a:r>
            <a:r>
              <a:rPr/>
              <a:t>the</a:t>
            </a:r>
            <a:r>
              <a:rPr/>
              <a:t> </a:t>
            </a:r>
            <a:r>
              <a:rPr/>
              <a:t>summary</a:t>
            </a:r>
            <a:r>
              <a:rPr/>
              <a:t> </a:t>
            </a:r>
            <a:r>
              <a:rPr/>
              <a:t>function</a:t>
            </a:r>
            <a:r>
              <a:rPr/>
              <a:t> </a:t>
            </a:r>
            <a:r>
              <a:rPr/>
              <a:t>for</a:t>
            </a:r>
            <a:r>
              <a:rPr/>
              <a:t> </a:t>
            </a:r>
            <a:r>
              <a:rPr/>
              <a:t>the</a:t>
            </a:r>
            <a:r>
              <a:rPr/>
              <a:t> </a:t>
            </a:r>
            <a:r>
              <a:rPr/>
              <a:t>ht</a:t>
            </a:r>
            <a:r>
              <a:rPr/>
              <a:t> </a:t>
            </a:r>
            <a:r>
              <a:rPr/>
              <a:t>variable</a:t>
            </a:r>
            <a:r>
              <a:rPr/>
              <a:t> </a:t>
            </a:r>
            <a:r>
              <a:rPr/>
              <a:t>notes</a:t>
            </a:r>
            <a:r>
              <a:rPr/>
              <a:t> </a:t>
            </a:r>
            <a:r>
              <a:rPr/>
              <a:t>that</a:t>
            </a:r>
            <a:r>
              <a:rPr/>
              <a:t> </a:t>
            </a:r>
            <a:r>
              <a:rPr/>
              <a:t>one</a:t>
            </a:r>
            <a:r>
              <a:rPr/>
              <a:t> </a:t>
            </a:r>
            <a:r>
              <a:rPr/>
              <a:t>of</a:t>
            </a:r>
            <a:r>
              <a:rPr/>
              <a:t> </a:t>
            </a:r>
            <a:r>
              <a:rPr/>
              <a:t>the</a:t>
            </a:r>
            <a:r>
              <a:rPr/>
              <a:t> </a:t>
            </a:r>
            <a:r>
              <a:rPr/>
              <a:t>values</a:t>
            </a:r>
            <a:r>
              <a:rPr/>
              <a:t> </a:t>
            </a:r>
            <a:r>
              <a:rPr/>
              <a:t>is</a:t>
            </a:r>
            <a:r>
              <a:rPr/>
              <a:t> </a:t>
            </a:r>
            <a:r>
              <a:rPr/>
              <a:t>missing.</a:t>
            </a:r>
            <a:r>
              <a:rPr/>
              <a:t> </a:t>
            </a:r>
            <a:r>
              <a:rPr/>
              <a:t>You</a:t>
            </a:r>
            <a:r>
              <a:rPr/>
              <a:t> </a:t>
            </a:r>
            <a:r>
              <a:rPr/>
              <a:t>should</a:t>
            </a:r>
            <a:r>
              <a:rPr/>
              <a:t> </a:t>
            </a:r>
            <a:r>
              <a:rPr/>
              <a:t>watch</a:t>
            </a:r>
            <a:r>
              <a:rPr/>
              <a:t> </a:t>
            </a:r>
            <a:r>
              <a:rPr/>
              <a:t>these</a:t>
            </a:r>
            <a:r>
              <a:rPr/>
              <a:t> </a:t>
            </a:r>
            <a:r>
              <a:rPr/>
              <a:t>missing</a:t>
            </a:r>
            <a:r>
              <a:rPr/>
              <a:t> </a:t>
            </a:r>
            <a:r>
              <a:rPr/>
              <a:t>values</a:t>
            </a:r>
            <a:r>
              <a:rPr/>
              <a:t> </a:t>
            </a:r>
            <a:r>
              <a:rPr/>
              <a:t>obsessively.</a:t>
            </a:r>
            <a:r>
              <a:rPr/>
              <a:t> </a:t>
            </a:r>
            <a:r>
              <a:rPr/>
              <a:t>This</a:t>
            </a:r>
            <a:r>
              <a:rPr/>
              <a:t> </a:t>
            </a:r>
            <a:r>
              <a:rPr/>
              <a:t>can</a:t>
            </a:r>
            <a:r>
              <a:rPr/>
              <a:t> </a:t>
            </a:r>
            <a:r>
              <a:rPr/>
              <a:t>get</a:t>
            </a:r>
            <a:r>
              <a:rPr/>
              <a:t> </a:t>
            </a:r>
            <a:r>
              <a:rPr/>
              <a:t>a</a:t>
            </a:r>
            <a:r>
              <a:rPr/>
              <a:t> </a:t>
            </a:r>
            <a:r>
              <a:rPr/>
              <a:t>bit</a:t>
            </a:r>
            <a:r>
              <a:rPr/>
              <a:t> </a:t>
            </a:r>
            <a:r>
              <a:rPr/>
              <a:t>tricky.</a:t>
            </a:r>
          </a:p>
          <a:p>
            <a:pPr lvl="0" marL="0" indent="0">
              <a:buNone/>
            </a:pPr>
          </a:p>
          <a:p>
            <a:pPr lvl="0" marL="0" indent="0">
              <a:buNone/>
            </a:pPr>
            <a:r>
              <a:rPr/>
              <a:t>There</a:t>
            </a:r>
            <a:r>
              <a:rPr/>
              <a:t> </a:t>
            </a:r>
            <a:r>
              <a:rPr/>
              <a:t>is</a:t>
            </a:r>
            <a:r>
              <a:rPr/>
              <a:t> </a:t>
            </a:r>
            <a:r>
              <a:rPr/>
              <a:t>no</a:t>
            </a:r>
            <a:r>
              <a:rPr/>
              <a:t> </a:t>
            </a:r>
            <a:r>
              <a:rPr/>
              <a:t>one</a:t>
            </a:r>
            <a:r>
              <a:rPr/>
              <a:t> </a:t>
            </a:r>
            <a:r>
              <a:rPr/>
              <a:t>method</a:t>
            </a:r>
            <a:r>
              <a:rPr/>
              <a:t> </a:t>
            </a:r>
            <a:r>
              <a:rPr/>
              <a:t>that</a:t>
            </a:r>
            <a:r>
              <a:rPr/>
              <a:t> </a:t>
            </a:r>
            <a:r>
              <a:rPr/>
              <a:t>is</a:t>
            </a:r>
            <a:r>
              <a:rPr/>
              <a:t> </a:t>
            </a:r>
            <a:r>
              <a:rPr/>
              <a:t>preferred</a:t>
            </a:r>
            <a:r>
              <a:rPr/>
              <a:t> </a:t>
            </a:r>
            <a:r>
              <a:rPr/>
              <a:t>in</a:t>
            </a:r>
            <a:r>
              <a:rPr/>
              <a:t> </a:t>
            </a:r>
            <a:r>
              <a:rPr/>
              <a:t>this</a:t>
            </a:r>
            <a:r>
              <a:rPr/>
              <a:t> </a:t>
            </a:r>
            <a:r>
              <a:rPr/>
              <a:t>setting.</a:t>
            </a:r>
            <a:r>
              <a:rPr/>
              <a:t> </a:t>
            </a:r>
            <a:r>
              <a:rPr/>
              <a:t>If</a:t>
            </a:r>
            <a:r>
              <a:rPr/>
              <a:t> </a:t>
            </a:r>
            <a:r>
              <a:rPr/>
              <a:t>you</a:t>
            </a:r>
            <a:r>
              <a:rPr/>
              <a:t> </a:t>
            </a:r>
            <a:r>
              <a:rPr/>
              <a:t>encounter</a:t>
            </a:r>
            <a:r>
              <a:rPr/>
              <a:t> </a:t>
            </a:r>
            <a:r>
              <a:rPr/>
              <a:t>an</a:t>
            </a:r>
            <a:r>
              <a:rPr/>
              <a:t> </a:t>
            </a:r>
            <a:r>
              <a:rPr/>
              <a:t>unusual</a:t>
            </a:r>
            <a:r>
              <a:rPr/>
              <a:t> </a:t>
            </a:r>
            <a:r>
              <a:rPr/>
              <a:t>value,</a:t>
            </a:r>
            <a:r>
              <a:rPr/>
              <a:t> </a:t>
            </a:r>
            <a:r>
              <a:rPr/>
              <a:t>you</a:t>
            </a:r>
            <a:r>
              <a:rPr/>
              <a:t> </a:t>
            </a:r>
            <a:r>
              <a:rPr/>
              <a:t>should</a:t>
            </a:r>
            <a:r>
              <a:rPr/>
              <a:t> </a:t>
            </a:r>
            <a:r>
              <a:rPr/>
              <a:t>discuss</a:t>
            </a:r>
            <a:r>
              <a:rPr/>
              <a:t> </a:t>
            </a:r>
            <a:r>
              <a:rPr/>
              <a:t>it</a:t>
            </a:r>
            <a:r>
              <a:rPr/>
              <a:t> </a:t>
            </a:r>
            <a:r>
              <a:rPr/>
              <a:t>with</a:t>
            </a:r>
            <a:r>
              <a:rPr/>
              <a:t> </a:t>
            </a:r>
            <a:r>
              <a:rPr/>
              <a:t>your</a:t>
            </a:r>
            <a:r>
              <a:rPr/>
              <a:t> </a:t>
            </a:r>
            <a:r>
              <a:rPr/>
              <a:t>research</a:t>
            </a:r>
            <a:r>
              <a:rPr/>
              <a:t> </a:t>
            </a:r>
            <a:r>
              <a:rPr/>
              <a:t>team,</a:t>
            </a:r>
            <a:r>
              <a:rPr/>
              <a:t> </a:t>
            </a:r>
            <a:r>
              <a:rPr/>
              <a:t>investigate</a:t>
            </a:r>
            <a:r>
              <a:rPr/>
              <a:t> </a:t>
            </a:r>
            <a:r>
              <a:rPr/>
              <a:t>the</a:t>
            </a:r>
            <a:r>
              <a:rPr/>
              <a:t> </a:t>
            </a:r>
            <a:r>
              <a:rPr/>
              <a:t>original</a:t>
            </a:r>
            <a:r>
              <a:rPr/>
              <a:t> </a:t>
            </a:r>
            <a:r>
              <a:rPr/>
              <a:t>data</a:t>
            </a:r>
            <a:r>
              <a:rPr/>
              <a:t> </a:t>
            </a:r>
            <a:r>
              <a:rPr/>
              <a:t>sources,</a:t>
            </a:r>
            <a:r>
              <a:rPr/>
              <a:t> </a:t>
            </a:r>
            <a:r>
              <a:rPr/>
              <a:t>if</a:t>
            </a:r>
            <a:r>
              <a:rPr/>
              <a:t> </a:t>
            </a:r>
            <a:r>
              <a:rPr/>
              <a:t>possible,</a:t>
            </a:r>
            <a:r>
              <a:rPr/>
              <a:t> </a:t>
            </a:r>
            <a:r>
              <a:rPr/>
              <a:t>and</a:t>
            </a:r>
            <a:r>
              <a:rPr/>
              <a:t> </a:t>
            </a:r>
            <a:r>
              <a:rPr/>
              <a:t>review</a:t>
            </a:r>
            <a:r>
              <a:rPr/>
              <a:t> </a:t>
            </a:r>
            <a:r>
              <a:rPr/>
              <a:t>any</a:t>
            </a:r>
            <a:r>
              <a:rPr/>
              <a:t> </a:t>
            </a:r>
            <a:r>
              <a:rPr/>
              <a:t>procedures</a:t>
            </a:r>
            <a:r>
              <a:rPr/>
              <a:t> </a:t>
            </a:r>
            <a:r>
              <a:rPr/>
              <a:t>for</a:t>
            </a:r>
            <a:r>
              <a:rPr/>
              <a:t> </a:t>
            </a:r>
            <a:r>
              <a:rPr/>
              <a:t>handling</a:t>
            </a:r>
            <a:r>
              <a:rPr/>
              <a:t> </a:t>
            </a:r>
            <a:r>
              <a:rPr/>
              <a:t>unusual</a:t>
            </a:r>
            <a:r>
              <a:rPr/>
              <a:t> </a:t>
            </a:r>
            <a:r>
              <a:rPr/>
              <a:t>data</a:t>
            </a:r>
            <a:r>
              <a:rPr/>
              <a:t> </a:t>
            </a:r>
            <a:r>
              <a:rPr/>
              <a:t>values</a:t>
            </a:r>
            <a:r>
              <a:rPr/>
              <a:t> </a:t>
            </a:r>
            <a:r>
              <a:rPr/>
              <a:t>that</a:t>
            </a:r>
            <a:r>
              <a:rPr/>
              <a:t> </a:t>
            </a:r>
            <a:r>
              <a:rPr/>
              <a:t>might</a:t>
            </a:r>
            <a:r>
              <a:rPr/>
              <a:t> </a:t>
            </a:r>
            <a:r>
              <a:rPr/>
              <a:t>be</a:t>
            </a:r>
            <a:r>
              <a:rPr/>
              <a:t> </a:t>
            </a:r>
            <a:r>
              <a:rPr/>
              <a:t>specified</a:t>
            </a:r>
            <a:r>
              <a:rPr/>
              <a:t> </a:t>
            </a:r>
            <a:r>
              <a:rPr/>
              <a:t>in</a:t>
            </a:r>
            <a:r>
              <a:rPr/>
              <a:t> </a:t>
            </a:r>
            <a:r>
              <a:rPr/>
              <a:t>your</a:t>
            </a:r>
            <a:r>
              <a:rPr/>
              <a:t> </a:t>
            </a:r>
            <a:r>
              <a:rPr/>
              <a:t>research</a:t>
            </a:r>
            <a:r>
              <a:rPr/>
              <a:t> </a:t>
            </a:r>
            <a:r>
              <a:rPr/>
              <a:t>protocol.</a:t>
            </a:r>
          </a:p>
          <a:p>
            <a:pPr lvl="0" marL="0" indent="0">
              <a:buNone/>
            </a:pPr>
          </a:p>
          <a:p>
            <a:pPr lvl="0" marL="0" indent="0">
              <a:buNone/>
            </a:pPr>
            <a:r>
              <a:rPr/>
              <a:t>Your</a:t>
            </a:r>
            <a:r>
              <a:rPr/>
              <a:t> </a:t>
            </a:r>
            <a:r>
              <a:rPr/>
              <a:t>data</a:t>
            </a:r>
            <a:r>
              <a:rPr/>
              <a:t> </a:t>
            </a:r>
            <a:r>
              <a:rPr/>
              <a:t>set</a:t>
            </a:r>
            <a:r>
              <a:rPr/>
              <a:t> </a:t>
            </a:r>
            <a:r>
              <a:rPr/>
              <a:t>may</a:t>
            </a:r>
            <a:r>
              <a:rPr/>
              <a:t> </a:t>
            </a:r>
            <a:r>
              <a:rPr/>
              <a:t>arrive</a:t>
            </a:r>
            <a:r>
              <a:rPr/>
              <a:t> </a:t>
            </a:r>
            <a:r>
              <a:rPr/>
              <a:t>with</a:t>
            </a:r>
            <a:r>
              <a:rPr/>
              <a:t> </a:t>
            </a:r>
            <a:r>
              <a:rPr/>
              <a:t>missing</a:t>
            </a:r>
            <a:r>
              <a:rPr/>
              <a:t> </a:t>
            </a:r>
            <a:r>
              <a:rPr/>
              <a:t>values</a:t>
            </a:r>
            <a:r>
              <a:rPr/>
              <a:t> </a:t>
            </a:r>
            <a:r>
              <a:rPr/>
              <a:t>in</a:t>
            </a:r>
            <a:r>
              <a:rPr/>
              <a:t> </a:t>
            </a:r>
            <a:r>
              <a:rPr/>
              <a:t>it</a:t>
            </a:r>
            <a:r>
              <a:rPr/>
              <a:t> </a:t>
            </a:r>
            <a:r>
              <a:rPr/>
              <a:t>already.</a:t>
            </a:r>
            <a:r>
              <a:rPr/>
              <a:t> </a:t>
            </a:r>
            <a:r>
              <a:rPr/>
              <a:t>Data</a:t>
            </a:r>
            <a:r>
              <a:rPr/>
              <a:t> </a:t>
            </a:r>
            <a:r>
              <a:rPr/>
              <a:t>might</a:t>
            </a:r>
            <a:r>
              <a:rPr/>
              <a:t> </a:t>
            </a:r>
            <a:r>
              <a:rPr/>
              <a:t>be</a:t>
            </a:r>
            <a:r>
              <a:rPr/>
              <a:t> </a:t>
            </a:r>
            <a:r>
              <a:rPr/>
              <a:t>designated</a:t>
            </a:r>
            <a:r>
              <a:rPr/>
              <a:t> </a:t>
            </a:r>
            <a:r>
              <a:rPr/>
              <a:t>as</a:t>
            </a:r>
            <a:r>
              <a:rPr/>
              <a:t> </a:t>
            </a:r>
            <a:r>
              <a:rPr/>
              <a:t>missing</a:t>
            </a:r>
            <a:r>
              <a:rPr/>
              <a:t> </a:t>
            </a:r>
            <a:r>
              <a:rPr/>
              <a:t>for</a:t>
            </a:r>
            <a:r>
              <a:rPr/>
              <a:t> </a:t>
            </a:r>
            <a:r>
              <a:rPr/>
              <a:t>a</a:t>
            </a:r>
            <a:r>
              <a:rPr/>
              <a:t> </a:t>
            </a:r>
            <a:r>
              <a:rPr/>
              <a:t>variety</a:t>
            </a:r>
            <a:r>
              <a:rPr/>
              <a:t> </a:t>
            </a:r>
            <a:r>
              <a:rPr/>
              <a:t>of</a:t>
            </a:r>
            <a:r>
              <a:rPr/>
              <a:t> </a:t>
            </a:r>
            <a:r>
              <a:rPr/>
              <a:t>reasons</a:t>
            </a:r>
            <a:r>
              <a:rPr/>
              <a:t> </a:t>
            </a:r>
            <a:r>
              <a:rPr/>
              <a:t>(lab</a:t>
            </a:r>
            <a:r>
              <a:rPr/>
              <a:t> </a:t>
            </a:r>
            <a:r>
              <a:rPr/>
              <a:t>result</a:t>
            </a:r>
            <a:r>
              <a:rPr/>
              <a:t> </a:t>
            </a:r>
            <a:r>
              <a:rPr/>
              <a:t>lost,</a:t>
            </a:r>
            <a:r>
              <a:rPr/>
              <a:t> </a:t>
            </a:r>
            <a:r>
              <a:rPr/>
              <a:t>value</a:t>
            </a:r>
            <a:r>
              <a:rPr/>
              <a:t> </a:t>
            </a:r>
            <a:r>
              <a:rPr/>
              <a:t>below</a:t>
            </a:r>
            <a:r>
              <a:rPr/>
              <a:t> </a:t>
            </a:r>
            <a:r>
              <a:rPr/>
              <a:t>the</a:t>
            </a:r>
            <a:r>
              <a:rPr/>
              <a:t> </a:t>
            </a:r>
            <a:r>
              <a:rPr/>
              <a:t>limit</a:t>
            </a:r>
            <a:r>
              <a:rPr/>
              <a:t> </a:t>
            </a:r>
            <a:r>
              <a:rPr/>
              <a:t>of</a:t>
            </a:r>
            <a:r>
              <a:rPr/>
              <a:t> </a:t>
            </a:r>
            <a:r>
              <a:rPr/>
              <a:t>detection,</a:t>
            </a:r>
            <a:r>
              <a:rPr/>
              <a:t> </a:t>
            </a:r>
            <a:r>
              <a:rPr/>
              <a:t>patient</a:t>
            </a:r>
            <a:r>
              <a:rPr/>
              <a:t> </a:t>
            </a:r>
            <a:r>
              <a:rPr/>
              <a:t>refused</a:t>
            </a:r>
            <a:r>
              <a:rPr/>
              <a:t> </a:t>
            </a:r>
            <a:r>
              <a:rPr/>
              <a:t>to</a:t>
            </a:r>
            <a:r>
              <a:rPr/>
              <a:t> </a:t>
            </a:r>
            <a:r>
              <a:rPr/>
              <a:t>answer</a:t>
            </a:r>
            <a:r>
              <a:rPr/>
              <a:t> </a:t>
            </a:r>
            <a:r>
              <a:rPr/>
              <a:t>this</a:t>
            </a:r>
            <a:r>
              <a:rPr/>
              <a:t> </a:t>
            </a:r>
            <a:r>
              <a:rPr/>
              <a:t>question)</a:t>
            </a:r>
            <a:r>
              <a:rPr/>
              <a:t> </a:t>
            </a:r>
            <a:r>
              <a:rPr/>
              <a:t>and</a:t>
            </a:r>
            <a:r>
              <a:rPr/>
              <a:t> </a:t>
            </a:r>
            <a:r>
              <a:rPr/>
              <a:t>how</a:t>
            </a:r>
            <a:r>
              <a:rPr/>
              <a:t> </a:t>
            </a:r>
            <a:r>
              <a:rPr/>
              <a:t>you</a:t>
            </a:r>
            <a:r>
              <a:rPr/>
              <a:t> </a:t>
            </a:r>
            <a:r>
              <a:rPr/>
              <a:t>handle</a:t>
            </a:r>
            <a:r>
              <a:rPr/>
              <a:t> </a:t>
            </a:r>
            <a:r>
              <a:rPr/>
              <a:t>missing</a:t>
            </a:r>
            <a:r>
              <a:rPr/>
              <a:t> </a:t>
            </a:r>
            <a:r>
              <a:rPr/>
              <a:t>values</a:t>
            </a:r>
            <a:r>
              <a:rPr/>
              <a:t> </a:t>
            </a:r>
            <a:r>
              <a:rPr/>
              <a:t>is</a:t>
            </a:r>
            <a:r>
              <a:rPr/>
              <a:t> </a:t>
            </a:r>
            <a:r>
              <a:rPr/>
              <a:t>way</a:t>
            </a:r>
            <a:r>
              <a:rPr/>
              <a:t> </a:t>
            </a:r>
            <a:r>
              <a:rPr/>
              <a:t>beyond</a:t>
            </a:r>
            <a:r>
              <a:rPr/>
              <a:t> </a:t>
            </a:r>
            <a:r>
              <a:rPr/>
              <a:t>the</a:t>
            </a:r>
            <a:r>
              <a:rPr/>
              <a:t> </a:t>
            </a:r>
            <a:r>
              <a:rPr/>
              <a:t>scope</a:t>
            </a:r>
            <a:r>
              <a:rPr/>
              <a:t> </a:t>
            </a:r>
            <a:r>
              <a:rPr/>
              <a:t>of</a:t>
            </a:r>
            <a:r>
              <a:rPr/>
              <a:t> </a:t>
            </a:r>
            <a:r>
              <a:rPr/>
              <a:t>this</a:t>
            </a:r>
            <a:r>
              <a:rPr/>
              <a:t> </a:t>
            </a:r>
            <a:r>
              <a:rPr/>
              <a:t>class.</a:t>
            </a:r>
            <a:r>
              <a:rPr/>
              <a:t> </a:t>
            </a:r>
            <a:r>
              <a:rPr/>
              <a:t>Just</a:t>
            </a:r>
            <a:r>
              <a:rPr/>
              <a:t> </a:t>
            </a:r>
            <a:r>
              <a:rPr/>
              <a:t>remember</a:t>
            </a:r>
            <a:r>
              <a:rPr/>
              <a:t> </a:t>
            </a:r>
            <a:r>
              <a:rPr/>
              <a:t>to</a:t>
            </a:r>
            <a:r>
              <a:rPr/>
              <a:t> </a:t>
            </a:r>
            <a:r>
              <a:rPr/>
              <a:t>tread</a:t>
            </a:r>
            <a:r>
              <a:rPr/>
              <a:t> </a:t>
            </a:r>
            <a:r>
              <a:rPr/>
              <a:t>cautiously</a:t>
            </a:r>
            <a:r>
              <a:rPr/>
              <a:t> </a:t>
            </a:r>
            <a:r>
              <a:rPr/>
              <a:t>around</a:t>
            </a:r>
            <a:r>
              <a:rPr/>
              <a:t> </a:t>
            </a:r>
            <a:r>
              <a:rPr/>
              <a:t>missing</a:t>
            </a:r>
            <a:r>
              <a:rPr/>
              <a:t> </a:t>
            </a:r>
            <a:r>
              <a:rPr/>
              <a:t>values</a:t>
            </a:r>
            <a:r>
              <a:rPr/>
              <a:t> </a:t>
            </a:r>
            <a:r>
              <a:rPr/>
              <a:t>as</a:t>
            </a:r>
            <a:r>
              <a:rPr/>
              <a:t> </a:t>
            </a:r>
            <a:r>
              <a:rPr/>
              <a:t>they</a:t>
            </a:r>
            <a:r>
              <a:rPr/>
              <a:t> </a:t>
            </a:r>
            <a:r>
              <a:rPr/>
              <a:t>are</a:t>
            </a:r>
            <a:r>
              <a:rPr/>
              <a:t> </a:t>
            </a:r>
            <a:r>
              <a:rPr/>
              <a:t>a</a:t>
            </a:r>
            <a:r>
              <a:rPr/>
              <a:t> </a:t>
            </a:r>
            <a:r>
              <a:rPr/>
              <a:t>minefield.</a:t>
            </a:r>
          </a:p>
          <a:p>
            <a:pPr lvl="0" marL="0" indent="0">
              <a:buNone/>
            </a:pPr>
          </a:p>
          <a:p>
            <a:pPr lvl="0" marL="0" indent="0">
              <a:buNone/>
            </a:pPr>
            <a:r>
              <a:rPr/>
              <a:t>Notice</a:t>
            </a:r>
            <a:r>
              <a:rPr/>
              <a:t> </a:t>
            </a:r>
            <a:r>
              <a:rPr/>
              <a:t>that</a:t>
            </a:r>
            <a:r>
              <a:rPr/>
              <a:t> </a:t>
            </a:r>
            <a:r>
              <a:rPr/>
              <a:t>I</a:t>
            </a:r>
            <a:r>
              <a:rPr/>
              <a:t> </a:t>
            </a:r>
            <a:r>
              <a:rPr/>
              <a:t>store</a:t>
            </a:r>
            <a:r>
              <a:rPr/>
              <a:t> </a:t>
            </a:r>
            <a:r>
              <a:rPr/>
              <a:t>the</a:t>
            </a:r>
            <a:r>
              <a:rPr/>
              <a:t> </a:t>
            </a:r>
            <a:r>
              <a:rPr/>
              <a:t>revised</a:t>
            </a:r>
            <a:r>
              <a:rPr/>
              <a:t> </a:t>
            </a:r>
            <a:r>
              <a:rPr/>
              <a:t>data</a:t>
            </a:r>
            <a:r>
              <a:rPr/>
              <a:t> </a:t>
            </a:r>
            <a:r>
              <a:rPr/>
              <a:t>sets</a:t>
            </a:r>
            <a:r>
              <a:rPr/>
              <a:t> </a:t>
            </a:r>
            <a:r>
              <a:rPr/>
              <a:t>with</a:t>
            </a:r>
            <a:r>
              <a:rPr/>
              <a:t> </a:t>
            </a:r>
            <a:r>
              <a:rPr/>
              <a:t>the</a:t>
            </a:r>
            <a:r>
              <a:rPr/>
              <a:t> </a:t>
            </a:r>
            <a:r>
              <a:rPr/>
              <a:t>row</a:t>
            </a:r>
            <a:r>
              <a:rPr/>
              <a:t> </a:t>
            </a:r>
            <a:r>
              <a:rPr/>
              <a:t>removed</a:t>
            </a:r>
            <a:r>
              <a:rPr/>
              <a:t> </a:t>
            </a:r>
            <a:r>
              <a:rPr/>
              <a:t>and</a:t>
            </a:r>
            <a:r>
              <a:rPr/>
              <a:t> </a:t>
            </a:r>
            <a:r>
              <a:rPr/>
              <a:t>with</a:t>
            </a:r>
            <a:r>
              <a:rPr/>
              <a:t> </a:t>
            </a:r>
            <a:r>
              <a:rPr/>
              <a:t>the</a:t>
            </a:r>
            <a:r>
              <a:rPr/>
              <a:t> </a:t>
            </a:r>
            <a:r>
              <a:rPr/>
              <a:t>29.5</a:t>
            </a:r>
            <a:r>
              <a:rPr/>
              <a:t> </a:t>
            </a:r>
            <a:r>
              <a:rPr/>
              <a:t>replaced</a:t>
            </a:r>
            <a:r>
              <a:rPr/>
              <a:t> </a:t>
            </a:r>
            <a:r>
              <a:rPr/>
              <a:t>by</a:t>
            </a:r>
            <a:r>
              <a:rPr/>
              <a:t> </a:t>
            </a:r>
            <a:r>
              <a:rPr/>
              <a:t>a</a:t>
            </a:r>
            <a:r>
              <a:rPr/>
              <a:t> </a:t>
            </a:r>
            <a:r>
              <a:rPr/>
              <a:t>missing</a:t>
            </a:r>
            <a:r>
              <a:rPr/>
              <a:t> </a:t>
            </a:r>
            <a:r>
              <a:rPr/>
              <a:t>value</a:t>
            </a:r>
            <a:r>
              <a:rPr/>
              <a:t> </a:t>
            </a:r>
            <a:r>
              <a:rPr/>
              <a:t>in</a:t>
            </a:r>
            <a:r>
              <a:rPr/>
              <a:t> </a:t>
            </a:r>
            <a:r>
              <a:rPr/>
              <a:t>different</a:t>
            </a:r>
            <a:r>
              <a:rPr/>
              <a:t> </a:t>
            </a:r>
            <a:r>
              <a:rPr/>
              <a:t>data</a:t>
            </a:r>
            <a:r>
              <a:rPr/>
              <a:t> </a:t>
            </a:r>
            <a:r>
              <a:rPr/>
              <a:t>frames.</a:t>
            </a:r>
            <a:r>
              <a:rPr/>
              <a:t> </a:t>
            </a:r>
            <a:r>
              <a:rPr/>
              <a:t>This</a:t>
            </a:r>
            <a:r>
              <a:rPr/>
              <a:t> </a:t>
            </a:r>
            <a:r>
              <a:rPr/>
              <a:t>is</a:t>
            </a:r>
            <a:r>
              <a:rPr/>
              <a:t> </a:t>
            </a:r>
            <a:r>
              <a:rPr/>
              <a:t>good</a:t>
            </a:r>
            <a:r>
              <a:rPr/>
              <a:t> </a:t>
            </a:r>
            <a:r>
              <a:rPr/>
              <a:t>programming</a:t>
            </a:r>
            <a:r>
              <a:rPr/>
              <a:t> </a:t>
            </a:r>
            <a:r>
              <a:rPr/>
              <a:t>practice.</a:t>
            </a:r>
            <a:r>
              <a:rPr/>
              <a:t> </a:t>
            </a:r>
            <a:r>
              <a:rPr/>
              <a:t>If</a:t>
            </a:r>
            <a:r>
              <a:rPr/>
              <a:t> </a:t>
            </a:r>
            <a:r>
              <a:rPr/>
              <a:t>you</a:t>
            </a:r>
            <a:r>
              <a:rPr/>
              <a:t> </a:t>
            </a:r>
            <a:r>
              <a:rPr/>
              <a:t>ever</a:t>
            </a:r>
            <a:r>
              <a:rPr/>
              <a:t> </a:t>
            </a:r>
            <a:r>
              <a:rPr/>
              <a:t>have</a:t>
            </a:r>
            <a:r>
              <a:rPr/>
              <a:t> </a:t>
            </a:r>
            <a:r>
              <a:rPr/>
              <a:t>to</a:t>
            </a:r>
            <a:r>
              <a:rPr/>
              <a:t> </a:t>
            </a:r>
            <a:r>
              <a:rPr/>
              <a:t>make</a:t>
            </a:r>
            <a:r>
              <a:rPr/>
              <a:t> </a:t>
            </a:r>
            <a:r>
              <a:rPr/>
              <a:t>a</a:t>
            </a:r>
            <a:r>
              <a:rPr/>
              <a:t> </a:t>
            </a:r>
            <a:r>
              <a:rPr/>
              <a:t>destructive</a:t>
            </a:r>
            <a:r>
              <a:rPr/>
              <a:t> </a:t>
            </a:r>
            <a:r>
              <a:rPr/>
              <a:t>change</a:t>
            </a:r>
            <a:r>
              <a:rPr/>
              <a:t> </a:t>
            </a:r>
            <a:r>
              <a:rPr/>
              <a:t>to</a:t>
            </a:r>
            <a:r>
              <a:rPr/>
              <a:t> </a:t>
            </a:r>
            <a:r>
              <a:rPr/>
              <a:t>your</a:t>
            </a:r>
            <a:r>
              <a:rPr/>
              <a:t> </a:t>
            </a:r>
            <a:r>
              <a:rPr/>
              <a:t>data</a:t>
            </a:r>
            <a:r>
              <a:rPr/>
              <a:t> </a:t>
            </a:r>
            <a:r>
              <a:rPr/>
              <a:t>set</a:t>
            </a:r>
            <a:r>
              <a:rPr/>
              <a:t> </a:t>
            </a:r>
            <a:r>
              <a:rPr/>
              <a:t>(a</a:t>
            </a:r>
            <a:r>
              <a:rPr/>
              <a:t> </a:t>
            </a:r>
            <a:r>
              <a:rPr/>
              <a:t>change</a:t>
            </a:r>
            <a:r>
              <a:rPr/>
              <a:t> </a:t>
            </a:r>
            <a:r>
              <a:rPr/>
              <a:t>that</a:t>
            </a:r>
            <a:r>
              <a:rPr/>
              <a:t> </a:t>
            </a:r>
            <a:r>
              <a:rPr/>
              <a:t>wipes</a:t>
            </a:r>
            <a:r>
              <a:rPr/>
              <a:t> </a:t>
            </a:r>
            <a:r>
              <a:rPr/>
              <a:t>out</a:t>
            </a:r>
            <a:r>
              <a:rPr/>
              <a:t> </a:t>
            </a:r>
            <a:r>
              <a:rPr/>
              <a:t>one</a:t>
            </a:r>
            <a:r>
              <a:rPr/>
              <a:t> </a:t>
            </a:r>
            <a:r>
              <a:rPr/>
              <a:t>or</a:t>
            </a:r>
            <a:r>
              <a:rPr/>
              <a:t> </a:t>
            </a:r>
            <a:r>
              <a:rPr/>
              <a:t>more</a:t>
            </a:r>
            <a:r>
              <a:rPr/>
              <a:t> </a:t>
            </a:r>
            <a:r>
              <a:rPr/>
              <a:t>values</a:t>
            </a:r>
            <a:r>
              <a:rPr/>
              <a:t> </a:t>
            </a:r>
            <a:r>
              <a:rPr/>
              <a:t>or</a:t>
            </a:r>
            <a:r>
              <a:rPr/>
              <a:t> </a:t>
            </a:r>
            <a:r>
              <a:rPr/>
              <a:t>a</a:t>
            </a:r>
            <a:r>
              <a:rPr/>
              <a:t> </a:t>
            </a:r>
            <a:r>
              <a:rPr/>
              <a:t>change</a:t>
            </a:r>
            <a:r>
              <a:rPr/>
              <a:t> </a:t>
            </a:r>
            <a:r>
              <a:rPr/>
              <a:t>that</a:t>
            </a:r>
            <a:r>
              <a:rPr/>
              <a:t> </a:t>
            </a:r>
            <a:r>
              <a:rPr/>
              <a:t>is</a:t>
            </a:r>
            <a:r>
              <a:rPr/>
              <a:t> </a:t>
            </a:r>
            <a:r>
              <a:rPr/>
              <a:t>difficult</a:t>
            </a:r>
            <a:r>
              <a:rPr/>
              <a:t> </a:t>
            </a:r>
            <a:r>
              <a:rPr/>
              <a:t>to</a:t>
            </a:r>
            <a:r>
              <a:rPr/>
              <a:t> </a:t>
            </a:r>
            <a:r>
              <a:rPr/>
              <a:t>undo),</a:t>
            </a:r>
            <a:r>
              <a:rPr/>
              <a:t> </a:t>
            </a:r>
            <a:r>
              <a:rPr/>
              <a:t>it</a:t>
            </a:r>
            <a:r>
              <a:rPr/>
              <a:t> </a:t>
            </a:r>
            <a:r>
              <a:rPr/>
              <a:t>is</a:t>
            </a:r>
            <a:r>
              <a:rPr/>
              <a:t> </a:t>
            </a:r>
            <a:r>
              <a:rPr/>
              <a:t>good</a:t>
            </a:r>
            <a:r>
              <a:rPr/>
              <a:t> </a:t>
            </a:r>
            <a:r>
              <a:rPr/>
              <a:t>form</a:t>
            </a:r>
            <a:r>
              <a:rPr/>
              <a:t> </a:t>
            </a:r>
            <a:r>
              <a:rPr/>
              <a:t>to</a:t>
            </a:r>
            <a:r>
              <a:rPr/>
              <a:t> </a:t>
            </a:r>
            <a:r>
              <a:rPr/>
              <a:t>store</a:t>
            </a:r>
            <a:r>
              <a:rPr/>
              <a:t> </a:t>
            </a:r>
            <a:r>
              <a:rPr/>
              <a:t>the</a:t>
            </a:r>
            <a:r>
              <a:rPr/>
              <a:t> </a:t>
            </a:r>
            <a:r>
              <a:rPr/>
              <a:t>new</a:t>
            </a:r>
            <a:r>
              <a:rPr/>
              <a:t> </a:t>
            </a:r>
            <a:r>
              <a:rPr/>
              <a:t>results</a:t>
            </a:r>
            <a:r>
              <a:rPr/>
              <a:t> </a:t>
            </a:r>
            <a:r>
              <a:rPr/>
              <a:t>in</a:t>
            </a:r>
            <a:r>
              <a:rPr/>
              <a:t> </a:t>
            </a:r>
            <a:r>
              <a:rPr/>
              <a:t>a</a:t>
            </a:r>
            <a:r>
              <a:rPr/>
              <a:t> </a:t>
            </a:r>
            <a:r>
              <a:rPr/>
              <a:t>fresh</a:t>
            </a:r>
            <a:r>
              <a:rPr/>
              <a:t> </a:t>
            </a:r>
            <a:r>
              <a:rPr/>
              <a:t>spot.</a:t>
            </a:r>
            <a:r>
              <a:rPr/>
              <a:t> </a:t>
            </a:r>
            <a:r>
              <a:rPr/>
              <a:t>That</a:t>
            </a:r>
            <a:r>
              <a:rPr/>
              <a:t> </a:t>
            </a:r>
            <a:r>
              <a:rPr/>
              <a:t>way,</a:t>
            </a:r>
            <a:r>
              <a:rPr/>
              <a:t> </a:t>
            </a:r>
            <a:r>
              <a:rPr/>
              <a:t>if</a:t>
            </a:r>
            <a:r>
              <a:rPr/>
              <a:t> </a:t>
            </a:r>
            <a:r>
              <a:rPr/>
              <a:t>you</a:t>
            </a:r>
            <a:r>
              <a:rPr/>
              <a:t> </a:t>
            </a:r>
            <a:r>
              <a:rPr/>
              <a:t>get</a:t>
            </a:r>
            <a:r>
              <a:rPr/>
              <a:t> </a:t>
            </a:r>
            <a:r>
              <a:rPr/>
              <a:t>cold</a:t>
            </a:r>
            <a:r>
              <a:rPr/>
              <a:t> </a:t>
            </a:r>
            <a:r>
              <a:rPr/>
              <a:t>feet,</a:t>
            </a:r>
            <a:r>
              <a:rPr/>
              <a:t> </a:t>
            </a:r>
            <a:r>
              <a:rPr/>
              <a:t>you</a:t>
            </a:r>
            <a:r>
              <a:rPr/>
              <a:t> </a:t>
            </a:r>
            <a:r>
              <a:rPr/>
              <a:t>can</a:t>
            </a:r>
            <a:r>
              <a:rPr/>
              <a:t> </a:t>
            </a:r>
            <a:r>
              <a:rPr/>
              <a:t>easily</a:t>
            </a:r>
            <a:r>
              <a:rPr/>
              <a:t> </a:t>
            </a:r>
            <a:r>
              <a:rPr/>
              <a:t>backtrack.</a:t>
            </a:r>
          </a:p>
          <a:p>
            <a:pPr lvl="0" marL="0" indent="0">
              <a:buNone/>
            </a:pPr>
          </a:p>
          <a:p>
            <a:pPr lvl="0" marL="0" indent="0">
              <a:buNone/>
            </a:pPr>
            <a:r>
              <a:rPr/>
              <a:t>We’ll</a:t>
            </a:r>
            <a:r>
              <a:rPr/>
              <a:t> </a:t>
            </a:r>
            <a:r>
              <a:rPr/>
              <a:t>use</a:t>
            </a:r>
            <a:r>
              <a:rPr/>
              <a:t> </a:t>
            </a:r>
            <a:r>
              <a:rPr/>
              <a:t>the</a:t>
            </a:r>
            <a:r>
              <a:rPr/>
              <a:t> </a:t>
            </a:r>
            <a:r>
              <a:rPr/>
              <a:t>data</a:t>
            </a:r>
            <a:r>
              <a:rPr/>
              <a:t> </a:t>
            </a:r>
            <a:r>
              <a:rPr/>
              <a:t>set</a:t>
            </a:r>
            <a:r>
              <a:rPr/>
              <a:t> </a:t>
            </a:r>
            <a:r>
              <a:rPr/>
              <a:t>with</a:t>
            </a:r>
            <a:r>
              <a:rPr/>
              <a:t> </a:t>
            </a:r>
            <a:r>
              <a:rPr/>
              <a:t>the</a:t>
            </a:r>
            <a:r>
              <a:rPr/>
              <a:t> </a:t>
            </a:r>
            <a:r>
              <a:rPr/>
              <a:t>29.5</a:t>
            </a:r>
            <a:r>
              <a:rPr/>
              <a:t> </a:t>
            </a:r>
            <a:r>
              <a:rPr/>
              <a:t>changed</a:t>
            </a:r>
            <a:r>
              <a:rPr/>
              <a:t> </a:t>
            </a:r>
            <a:r>
              <a:rPr/>
              <a:t>to</a:t>
            </a:r>
            <a:r>
              <a:rPr/>
              <a:t> </a:t>
            </a:r>
            <a:r>
              <a:rPr/>
              <a:t>a</a:t>
            </a:r>
            <a:r>
              <a:rPr/>
              <a:t> </a:t>
            </a:r>
            <a:r>
              <a:rPr/>
              <a:t>missing</a:t>
            </a:r>
            <a:r>
              <a:rPr/>
              <a:t> </a:t>
            </a:r>
            <a:r>
              <a:rPr/>
              <a:t>value</a:t>
            </a:r>
            <a:r>
              <a:rPr/>
              <a:t> </a:t>
            </a:r>
            <a:r>
              <a:rPr/>
              <a:t>for</a:t>
            </a:r>
            <a:r>
              <a:rPr/>
              <a:t> </a:t>
            </a:r>
            <a:r>
              <a:rPr/>
              <a:t>all</a:t>
            </a:r>
            <a:r>
              <a:rPr/>
              <a:t> </a:t>
            </a:r>
            <a:r>
              <a:rPr/>
              <a:t>of</a:t>
            </a:r>
            <a:r>
              <a:rPr/>
              <a:t> </a:t>
            </a:r>
            <a:r>
              <a:rPr/>
              <a:t>the</a:t>
            </a:r>
            <a:r>
              <a:rPr/>
              <a:t> </a:t>
            </a:r>
            <a:r>
              <a:rPr/>
              <a:t>remaining</a:t>
            </a:r>
            <a:r>
              <a:rPr/>
              <a:t> </a:t>
            </a:r>
            <a:r>
              <a:rPr/>
              <a:t>analyses</a:t>
            </a:r>
            <a:r>
              <a:rPr/>
              <a:t> </a:t>
            </a:r>
            <a:r>
              <a:rPr/>
              <a:t>of</a:t>
            </a:r>
            <a:r>
              <a:rPr/>
              <a:t> </a:t>
            </a:r>
            <a:r>
              <a:rPr/>
              <a:t>this</a:t>
            </a:r>
            <a:r>
              <a:rPr/>
              <a:t> </a:t>
            </a:r>
            <a:r>
              <a:rPr/>
              <a:t>data</a:t>
            </a:r>
            <a:r>
              <a:rPr/>
              <a:t> </a:t>
            </a:r>
            <a:r>
              <a:rPr/>
              <a:t>set.</a:t>
            </a:r>
          </a:p>
        </p:txBody>
      </p:sp>
      <p:sp>
        <p:nvSpPr>
          <p:cNvPr id="4" name="Slide Number Placeholder 3"/>
          <p:cNvSpPr>
            <a:spLocks noGrp="1"/>
          </p:cNvSpPr>
          <p:nvPr>
            <p:ph type="sldNum" sz="quarter" idx="10"/>
          </p:nvPr>
        </p:nvSpPr>
        <p:spPr/>
        <p:txBody>
          <a:bodyPr/>
          <a:lstStyle/>
          <a:p>
            <a:fld id="{18BDFEC3-8487-43E8-A154-7C12CBC1FFF2}" type="slidenum">
              <a:rPr lang="en-US"/>
              <a:t>42</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Logic</a:t>
            </a:r>
            <a:r>
              <a:rPr/>
              <a:t> </a:t>
            </a:r>
            <a:r>
              <a:rPr/>
              <a:t>involving</a:t>
            </a:r>
            <a:r>
              <a:rPr/>
              <a:t> </a:t>
            </a:r>
            <a:r>
              <a:rPr/>
              <a:t>missing</a:t>
            </a:r>
            <a:r>
              <a:rPr/>
              <a:t> </a:t>
            </a:r>
            <a:r>
              <a:rPr/>
              <a:t>values</a:t>
            </a:r>
            <a:r>
              <a:rPr/>
              <a:t> </a:t>
            </a:r>
            <a:r>
              <a:rPr/>
              <a:t>is</a:t>
            </a:r>
            <a:r>
              <a:rPr/>
              <a:t> </a:t>
            </a:r>
            <a:r>
              <a:rPr/>
              <a:t>tricky.</a:t>
            </a:r>
            <a:r>
              <a:rPr/>
              <a:t> </a:t>
            </a:r>
            <a:r>
              <a:rPr/>
              <a:t>If</a:t>
            </a:r>
            <a:r>
              <a:rPr/>
              <a:t> </a:t>
            </a:r>
            <a:r>
              <a:rPr/>
              <a:t>you</a:t>
            </a:r>
            <a:r>
              <a:rPr/>
              <a:t> </a:t>
            </a:r>
            <a:r>
              <a:rPr/>
              <a:t>checking</a:t>
            </a:r>
            <a:r>
              <a:rPr/>
              <a:t> </a:t>
            </a:r>
            <a:r>
              <a:rPr/>
              <a:t>for</a:t>
            </a:r>
            <a:r>
              <a:rPr/>
              <a:t> </a:t>
            </a:r>
            <a:r>
              <a:rPr/>
              <a:t>equality</a:t>
            </a:r>
            <a:r>
              <a:rPr/>
              <a:t> </a:t>
            </a:r>
            <a:r>
              <a:rPr/>
              <a:t>and</a:t>
            </a:r>
            <a:r>
              <a:rPr/>
              <a:t> </a:t>
            </a:r>
            <a:r>
              <a:rPr/>
              <a:t>one</a:t>
            </a:r>
            <a:r>
              <a:rPr/>
              <a:t> </a:t>
            </a:r>
            <a:r>
              <a:rPr/>
              <a:t>of</a:t>
            </a:r>
            <a:r>
              <a:rPr/>
              <a:t> </a:t>
            </a:r>
            <a:r>
              <a:rPr/>
              <a:t>the</a:t>
            </a:r>
            <a:r>
              <a:rPr/>
              <a:t> </a:t>
            </a:r>
            <a:r>
              <a:rPr/>
              <a:t>things</a:t>
            </a:r>
            <a:r>
              <a:rPr/>
              <a:t> </a:t>
            </a:r>
            <a:r>
              <a:rPr/>
              <a:t>in</a:t>
            </a:r>
            <a:r>
              <a:rPr/>
              <a:t> </a:t>
            </a:r>
            <a:r>
              <a:rPr/>
              <a:t>the</a:t>
            </a:r>
            <a:r>
              <a:rPr/>
              <a:t> </a:t>
            </a:r>
            <a:r>
              <a:rPr/>
              <a:t>comparison</a:t>
            </a:r>
            <a:r>
              <a:rPr/>
              <a:t> </a:t>
            </a:r>
            <a:r>
              <a:rPr/>
              <a:t>is</a:t>
            </a:r>
            <a:r>
              <a:rPr/>
              <a:t> </a:t>
            </a:r>
            <a:r>
              <a:rPr/>
              <a:t>missing,</a:t>
            </a:r>
            <a:r>
              <a:rPr/>
              <a:t> </a:t>
            </a:r>
            <a:r>
              <a:rPr/>
              <a:t>then</a:t>
            </a:r>
            <a:r>
              <a:rPr/>
              <a:t> </a:t>
            </a:r>
            <a:r>
              <a:rPr/>
              <a:t>the</a:t>
            </a:r>
            <a:r>
              <a:rPr/>
              <a:t> </a:t>
            </a:r>
            <a:r>
              <a:rPr/>
              <a:t>result</a:t>
            </a:r>
            <a:r>
              <a:rPr/>
              <a:t> </a:t>
            </a:r>
            <a:r>
              <a:rPr/>
              <a:t>is</a:t>
            </a:r>
            <a:r>
              <a:rPr/>
              <a:t> </a:t>
            </a:r>
            <a:r>
              <a:rPr/>
              <a:t>neither</a:t>
            </a:r>
            <a:r>
              <a:rPr/>
              <a:t> </a:t>
            </a:r>
            <a:r>
              <a:rPr/>
              <a:t>TRUE,</a:t>
            </a:r>
            <a:r>
              <a:rPr/>
              <a:t> </a:t>
            </a:r>
            <a:r>
              <a:rPr/>
              <a:t>not</a:t>
            </a:r>
            <a:r>
              <a:rPr/>
              <a:t> </a:t>
            </a:r>
            <a:r>
              <a:rPr/>
              <a:t>FALSE,</a:t>
            </a:r>
            <a:r>
              <a:rPr/>
              <a:t> </a:t>
            </a:r>
            <a:r>
              <a:rPr/>
              <a:t>but</a:t>
            </a:r>
            <a:r>
              <a:rPr/>
              <a:t> </a:t>
            </a:r>
            <a:r>
              <a:rPr/>
              <a:t>rather</a:t>
            </a:r>
            <a:r>
              <a:rPr/>
              <a:t> </a:t>
            </a:r>
            <a:r>
              <a:rPr/>
              <a:t>missing.</a:t>
            </a:r>
          </a:p>
          <a:p>
            <a:pPr lvl="0" marL="0" indent="0">
              <a:buNone/>
            </a:pPr>
          </a:p>
          <a:p>
            <a:pPr lvl="0" marL="0" indent="0">
              <a:buNone/>
            </a:pPr>
            <a:r>
              <a:rPr/>
              <a:t>Fair</a:t>
            </a:r>
            <a:r>
              <a:rPr/>
              <a:t> </a:t>
            </a:r>
            <a:r>
              <a:rPr/>
              <a:t>enough,</a:t>
            </a:r>
            <a:r>
              <a:rPr/>
              <a:t> </a:t>
            </a:r>
            <a:r>
              <a:rPr/>
              <a:t>but</a:t>
            </a:r>
            <a:r>
              <a:rPr/>
              <a:t> </a:t>
            </a:r>
            <a:r>
              <a:rPr/>
              <a:t>R</a:t>
            </a:r>
            <a:r>
              <a:rPr/>
              <a:t> </a:t>
            </a:r>
            <a:r>
              <a:rPr/>
              <a:t>takes</a:t>
            </a:r>
            <a:r>
              <a:rPr/>
              <a:t> </a:t>
            </a:r>
            <a:r>
              <a:rPr/>
              <a:t>it</a:t>
            </a:r>
            <a:r>
              <a:rPr/>
              <a:t> </a:t>
            </a:r>
            <a:r>
              <a:rPr/>
              <a:t>a</a:t>
            </a:r>
            <a:r>
              <a:rPr/>
              <a:t> </a:t>
            </a:r>
            <a:r>
              <a:rPr/>
              <a:t>bit</a:t>
            </a:r>
            <a:r>
              <a:rPr/>
              <a:t> </a:t>
            </a:r>
            <a:r>
              <a:rPr/>
              <a:t>further,</a:t>
            </a:r>
            <a:r>
              <a:rPr/>
              <a:t> </a:t>
            </a:r>
            <a:r>
              <a:rPr/>
              <a:t>and</a:t>
            </a:r>
            <a:r>
              <a:rPr/>
              <a:t> </a:t>
            </a:r>
            <a:r>
              <a:rPr/>
              <a:t>if</a:t>
            </a:r>
            <a:r>
              <a:rPr/>
              <a:t> </a:t>
            </a:r>
            <a:r>
              <a:rPr/>
              <a:t>both</a:t>
            </a:r>
            <a:r>
              <a:rPr/>
              <a:t> </a:t>
            </a:r>
            <a:r>
              <a:rPr/>
              <a:t>sides</a:t>
            </a:r>
            <a:r>
              <a:rPr/>
              <a:t> </a:t>
            </a:r>
            <a:r>
              <a:rPr/>
              <a:t>when</a:t>
            </a:r>
            <a:r>
              <a:rPr/>
              <a:t> </a:t>
            </a:r>
            <a:r>
              <a:rPr/>
              <a:t>you</a:t>
            </a:r>
            <a:r>
              <a:rPr/>
              <a:t> </a:t>
            </a:r>
            <a:r>
              <a:rPr/>
              <a:t>are</a:t>
            </a:r>
            <a:r>
              <a:rPr/>
              <a:t> </a:t>
            </a:r>
            <a:r>
              <a:rPr/>
              <a:t>checking</a:t>
            </a:r>
            <a:r>
              <a:rPr/>
              <a:t> </a:t>
            </a:r>
            <a:r>
              <a:rPr/>
              <a:t>for</a:t>
            </a:r>
            <a:r>
              <a:rPr/>
              <a:t> </a:t>
            </a:r>
            <a:r>
              <a:rPr/>
              <a:t>equality</a:t>
            </a:r>
            <a:r>
              <a:rPr/>
              <a:t> </a:t>
            </a:r>
            <a:r>
              <a:rPr/>
              <a:t>are</a:t>
            </a:r>
            <a:r>
              <a:rPr/>
              <a:t> </a:t>
            </a:r>
            <a:r>
              <a:rPr/>
              <a:t>missing,</a:t>
            </a:r>
            <a:r>
              <a:rPr/>
              <a:t> </a:t>
            </a:r>
            <a:r>
              <a:rPr/>
              <a:t>then</a:t>
            </a:r>
            <a:r>
              <a:rPr/>
              <a:t> </a:t>
            </a:r>
            <a:r>
              <a:rPr/>
              <a:t>they</a:t>
            </a:r>
            <a:r>
              <a:rPr/>
              <a:t> </a:t>
            </a:r>
            <a:r>
              <a:rPr/>
              <a:t>might</a:t>
            </a:r>
            <a:r>
              <a:rPr/>
              <a:t> </a:t>
            </a:r>
            <a:r>
              <a:rPr/>
              <a:t>both</a:t>
            </a:r>
            <a:r>
              <a:rPr/>
              <a:t> </a:t>
            </a:r>
            <a:r>
              <a:rPr/>
              <a:t>be</a:t>
            </a:r>
            <a:r>
              <a:rPr/>
              <a:t> </a:t>
            </a:r>
            <a:r>
              <a:rPr/>
              <a:t>5</a:t>
            </a:r>
            <a:r>
              <a:rPr/>
              <a:t> </a:t>
            </a:r>
            <a:r>
              <a:rPr/>
              <a:t>is</a:t>
            </a:r>
            <a:r>
              <a:rPr/>
              <a:t> </a:t>
            </a:r>
            <a:r>
              <a:rPr/>
              <a:t>they</a:t>
            </a:r>
            <a:r>
              <a:rPr/>
              <a:t> </a:t>
            </a:r>
            <a:r>
              <a:rPr/>
              <a:t>weren’t</a:t>
            </a:r>
            <a:r>
              <a:rPr/>
              <a:t> </a:t>
            </a:r>
            <a:r>
              <a:rPr/>
              <a:t>missing</a:t>
            </a:r>
            <a:r>
              <a:rPr/>
              <a:t> </a:t>
            </a:r>
            <a:r>
              <a:rPr/>
              <a:t>or</a:t>
            </a:r>
            <a:r>
              <a:rPr/>
              <a:t> </a:t>
            </a:r>
            <a:r>
              <a:rPr/>
              <a:t>maybe</a:t>
            </a:r>
            <a:r>
              <a:rPr/>
              <a:t> </a:t>
            </a:r>
            <a:r>
              <a:rPr/>
              <a:t>one</a:t>
            </a:r>
            <a:r>
              <a:rPr/>
              <a:t> </a:t>
            </a:r>
            <a:r>
              <a:rPr/>
              <a:t>might</a:t>
            </a:r>
            <a:r>
              <a:rPr/>
              <a:t> </a:t>
            </a:r>
            <a:r>
              <a:rPr/>
              <a:t>be</a:t>
            </a:r>
            <a:r>
              <a:rPr/>
              <a:t> </a:t>
            </a:r>
            <a:r>
              <a:rPr/>
              <a:t>5</a:t>
            </a:r>
            <a:r>
              <a:rPr/>
              <a:t> </a:t>
            </a:r>
            <a:r>
              <a:rPr/>
              <a:t>and</a:t>
            </a:r>
            <a:r>
              <a:rPr/>
              <a:t> </a:t>
            </a:r>
            <a:r>
              <a:rPr/>
              <a:t>the</a:t>
            </a:r>
            <a:r>
              <a:rPr/>
              <a:t> </a:t>
            </a:r>
            <a:r>
              <a:rPr/>
              <a:t>other</a:t>
            </a:r>
            <a:r>
              <a:rPr/>
              <a:t> </a:t>
            </a:r>
            <a:r>
              <a:rPr/>
              <a:t>one</a:t>
            </a:r>
            <a:r>
              <a:rPr/>
              <a:t> </a:t>
            </a:r>
            <a:r>
              <a:rPr/>
              <a:t>10.</a:t>
            </a:r>
            <a:r>
              <a:rPr/>
              <a:t> </a:t>
            </a:r>
            <a:r>
              <a:rPr/>
              <a:t>So</a:t>
            </a:r>
            <a:r>
              <a:rPr/>
              <a:t> </a:t>
            </a:r>
            <a:r>
              <a:rPr/>
              <a:t>it</a:t>
            </a:r>
            <a:r>
              <a:rPr/>
              <a:t> </a:t>
            </a:r>
            <a:r>
              <a:rPr/>
              <a:t>might</a:t>
            </a:r>
            <a:r>
              <a:rPr/>
              <a:t> </a:t>
            </a:r>
            <a:r>
              <a:rPr/>
              <a:t>be</a:t>
            </a:r>
            <a:r>
              <a:rPr/>
              <a:t> </a:t>
            </a:r>
            <a:r>
              <a:rPr/>
              <a:t>TRUE</a:t>
            </a:r>
            <a:r>
              <a:rPr/>
              <a:t> </a:t>
            </a:r>
            <a:r>
              <a:rPr/>
              <a:t>or</a:t>
            </a:r>
            <a:r>
              <a:rPr/>
              <a:t> </a:t>
            </a:r>
            <a:r>
              <a:rPr/>
              <a:t>it</a:t>
            </a:r>
            <a:r>
              <a:rPr/>
              <a:t> </a:t>
            </a:r>
            <a:r>
              <a:rPr/>
              <a:t>might</a:t>
            </a:r>
            <a:r>
              <a:rPr/>
              <a:t> </a:t>
            </a:r>
            <a:r>
              <a:rPr/>
              <a:t>be</a:t>
            </a:r>
            <a:r>
              <a:rPr/>
              <a:t> </a:t>
            </a:r>
            <a:r>
              <a:rPr/>
              <a:t>FALSE,</a:t>
            </a:r>
            <a:r>
              <a:rPr/>
              <a:t> </a:t>
            </a:r>
            <a:r>
              <a:rPr/>
              <a:t>so</a:t>
            </a:r>
            <a:r>
              <a:rPr/>
              <a:t> </a:t>
            </a:r>
            <a:r>
              <a:rPr/>
              <a:t>we’re</a:t>
            </a:r>
            <a:r>
              <a:rPr/>
              <a:t> </a:t>
            </a:r>
            <a:r>
              <a:rPr/>
              <a:t>better</a:t>
            </a:r>
            <a:r>
              <a:rPr/>
              <a:t> </a:t>
            </a:r>
            <a:r>
              <a:rPr/>
              <a:t>off</a:t>
            </a:r>
            <a:r>
              <a:rPr/>
              <a:t> </a:t>
            </a:r>
            <a:r>
              <a:rPr/>
              <a:t>calling</a:t>
            </a:r>
            <a:r>
              <a:rPr/>
              <a:t> </a:t>
            </a:r>
            <a:r>
              <a:rPr/>
              <a:t>the</a:t>
            </a:r>
            <a:r>
              <a:rPr/>
              <a:t> </a:t>
            </a:r>
            <a:r>
              <a:rPr/>
              <a:t>logical</a:t>
            </a:r>
            <a:r>
              <a:rPr/>
              <a:t> </a:t>
            </a:r>
            <a:r>
              <a:rPr/>
              <a:t>result</a:t>
            </a:r>
            <a:r>
              <a:rPr/>
              <a:t> </a:t>
            </a:r>
            <a:r>
              <a:rPr/>
              <a:t>as</a:t>
            </a:r>
            <a:r>
              <a:rPr/>
              <a:t> </a:t>
            </a:r>
            <a:r>
              <a:rPr/>
              <a:t>missing.</a:t>
            </a:r>
          </a:p>
          <a:p>
            <a:pPr lvl="0" marL="0" indent="0">
              <a:buNone/>
            </a:pPr>
          </a:p>
          <a:p>
            <a:pPr lvl="0" marL="0" indent="0">
              <a:buNone/>
            </a:pPr>
            <a:r>
              <a:rPr/>
              <a:t>This</a:t>
            </a:r>
            <a:r>
              <a:rPr/>
              <a:t> </a:t>
            </a:r>
            <a:r>
              <a:rPr/>
              <a:t>is</a:t>
            </a:r>
            <a:r>
              <a:rPr/>
              <a:t> </a:t>
            </a:r>
            <a:r>
              <a:rPr/>
              <a:t>called</a:t>
            </a:r>
            <a:r>
              <a:rPr/>
              <a:t> </a:t>
            </a:r>
            <a:r>
              <a:rPr/>
              <a:t>a</a:t>
            </a:r>
            <a:r>
              <a:rPr/>
              <a:t> </a:t>
            </a:r>
            <a:r>
              <a:rPr/>
              <a:t>three</a:t>
            </a:r>
            <a:r>
              <a:rPr/>
              <a:t> </a:t>
            </a:r>
            <a:r>
              <a:rPr/>
              <a:t>valued</a:t>
            </a:r>
            <a:r>
              <a:rPr/>
              <a:t> </a:t>
            </a:r>
            <a:r>
              <a:rPr/>
              <a:t>logic</a:t>
            </a:r>
            <a:r>
              <a:rPr/>
              <a:t> </a:t>
            </a:r>
            <a:r>
              <a:rPr/>
              <a:t>system</a:t>
            </a:r>
            <a:r>
              <a:rPr/>
              <a:t> </a:t>
            </a:r>
            <a:r>
              <a:rPr/>
              <a:t>and</a:t>
            </a:r>
            <a:r>
              <a:rPr/>
              <a:t> </a:t>
            </a:r>
            <a:r>
              <a:rPr/>
              <a:t>it</a:t>
            </a:r>
            <a:r>
              <a:rPr/>
              <a:t> </a:t>
            </a:r>
            <a:r>
              <a:rPr/>
              <a:t>has</a:t>
            </a:r>
            <a:r>
              <a:rPr/>
              <a:t> </a:t>
            </a:r>
            <a:r>
              <a:rPr/>
              <a:t>advantages</a:t>
            </a:r>
            <a:r>
              <a:rPr/>
              <a:t> </a:t>
            </a:r>
            <a:r>
              <a:rPr/>
              <a:t>and</a:t>
            </a:r>
            <a:r>
              <a:rPr/>
              <a:t> </a:t>
            </a:r>
            <a:r>
              <a:rPr/>
              <a:t>disadvantages.</a:t>
            </a:r>
            <a:r>
              <a:rPr/>
              <a:t> </a:t>
            </a:r>
            <a:r>
              <a:rPr/>
              <a:t>I</a:t>
            </a:r>
            <a:r>
              <a:rPr/>
              <a:t> </a:t>
            </a:r>
            <a:r>
              <a:rPr/>
              <a:t>won’t</a:t>
            </a:r>
            <a:r>
              <a:rPr/>
              <a:t> </a:t>
            </a:r>
            <a:r>
              <a:rPr/>
              <a:t>get</a:t>
            </a:r>
            <a:r>
              <a:rPr/>
              <a:t> </a:t>
            </a:r>
            <a:r>
              <a:rPr/>
              <a:t>into</a:t>
            </a:r>
            <a:r>
              <a:rPr/>
              <a:t> </a:t>
            </a:r>
            <a:r>
              <a:rPr/>
              <a:t>any</a:t>
            </a:r>
            <a:r>
              <a:rPr/>
              <a:t> </a:t>
            </a:r>
            <a:r>
              <a:rPr/>
              <a:t>technical</a:t>
            </a:r>
            <a:r>
              <a:rPr/>
              <a:t> </a:t>
            </a:r>
            <a:r>
              <a:rPr/>
              <a:t>details,</a:t>
            </a:r>
            <a:r>
              <a:rPr/>
              <a:t> </a:t>
            </a:r>
            <a:r>
              <a:rPr/>
              <a:t>except</a:t>
            </a:r>
            <a:r>
              <a:rPr/>
              <a:t> </a:t>
            </a:r>
            <a:r>
              <a:rPr/>
              <a:t>to</a:t>
            </a:r>
            <a:r>
              <a:rPr/>
              <a:t> </a:t>
            </a:r>
            <a:r>
              <a:rPr/>
              <a:t>say</a:t>
            </a:r>
            <a:r>
              <a:rPr/>
              <a:t> </a:t>
            </a:r>
            <a:r>
              <a:rPr/>
              <a:t>that</a:t>
            </a:r>
            <a:r>
              <a:rPr/>
              <a:t> </a:t>
            </a:r>
            <a:r>
              <a:rPr/>
              <a:t>you</a:t>
            </a:r>
            <a:r>
              <a:rPr/>
              <a:t> </a:t>
            </a:r>
            <a:r>
              <a:rPr/>
              <a:t>should</a:t>
            </a:r>
            <a:r>
              <a:rPr/>
              <a:t> </a:t>
            </a:r>
            <a:r>
              <a:rPr/>
              <a:t>never</a:t>
            </a:r>
            <a:r>
              <a:rPr/>
              <a:t> </a:t>
            </a:r>
            <a:r>
              <a:rPr/>
              <a:t>make</a:t>
            </a:r>
            <a:r>
              <a:rPr/>
              <a:t> </a:t>
            </a:r>
            <a:r>
              <a:rPr/>
              <a:t>assumptions.</a:t>
            </a:r>
            <a:r>
              <a:rPr/>
              <a:t> </a:t>
            </a:r>
            <a:r>
              <a:rPr/>
              <a:t>Check</a:t>
            </a:r>
            <a:r>
              <a:rPr/>
              <a:t> </a:t>
            </a:r>
            <a:r>
              <a:rPr/>
              <a:t>what</a:t>
            </a:r>
            <a:r>
              <a:rPr/>
              <a:t> </a:t>
            </a:r>
            <a:r>
              <a:rPr/>
              <a:t>you</a:t>
            </a:r>
            <a:r>
              <a:rPr/>
              <a:t> </a:t>
            </a:r>
            <a:r>
              <a:rPr/>
              <a:t>do</a:t>
            </a:r>
            <a:r>
              <a:rPr/>
              <a:t> </a:t>
            </a:r>
            <a:r>
              <a:rPr/>
              <a:t>when</a:t>
            </a:r>
            <a:r>
              <a:rPr/>
              <a:t> </a:t>
            </a:r>
            <a:r>
              <a:rPr/>
              <a:t>you</a:t>
            </a:r>
            <a:r>
              <a:rPr/>
              <a:t> </a:t>
            </a:r>
            <a:r>
              <a:rPr/>
              <a:t>are</a:t>
            </a:r>
            <a:r>
              <a:rPr/>
              <a:t> </a:t>
            </a:r>
            <a:r>
              <a:rPr/>
              <a:t>working</a:t>
            </a:r>
            <a:r>
              <a:rPr/>
              <a:t> </a:t>
            </a:r>
            <a:r>
              <a:rPr/>
              <a:t>with</a:t>
            </a:r>
            <a:r>
              <a:rPr/>
              <a:t> </a:t>
            </a:r>
            <a:r>
              <a:rPr/>
              <a:t>missing</a:t>
            </a:r>
            <a:r>
              <a:rPr/>
              <a:t> </a:t>
            </a:r>
            <a:r>
              <a:rPr/>
              <a:t>values</a:t>
            </a:r>
            <a:r>
              <a:rPr/>
              <a:t> </a:t>
            </a:r>
            <a:r>
              <a:rPr/>
              <a:t>to</a:t>
            </a:r>
            <a:r>
              <a:rPr/>
              <a:t> </a:t>
            </a:r>
            <a:r>
              <a:rPr/>
              <a:t>make</a:t>
            </a:r>
            <a:r>
              <a:rPr/>
              <a:t> </a:t>
            </a:r>
            <a:r>
              <a:rPr/>
              <a:t>sure</a:t>
            </a:r>
            <a:r>
              <a:rPr/>
              <a:t> </a:t>
            </a:r>
            <a:r>
              <a:rPr/>
              <a:t>that</a:t>
            </a:r>
            <a:r>
              <a:rPr/>
              <a:t> </a:t>
            </a:r>
            <a:r>
              <a:rPr/>
              <a:t>the</a:t>
            </a:r>
            <a:r>
              <a:rPr/>
              <a:t> </a:t>
            </a:r>
            <a:r>
              <a:rPr/>
              <a:t>three</a:t>
            </a:r>
            <a:r>
              <a:rPr/>
              <a:t> </a:t>
            </a:r>
            <a:r>
              <a:rPr/>
              <a:t>valued</a:t>
            </a:r>
            <a:r>
              <a:rPr/>
              <a:t> </a:t>
            </a:r>
            <a:r>
              <a:rPr/>
              <a:t>logic</a:t>
            </a:r>
            <a:r>
              <a:rPr/>
              <a:t> </a:t>
            </a:r>
            <a:r>
              <a:rPr/>
              <a:t>system</a:t>
            </a:r>
            <a:r>
              <a:rPr/>
              <a:t> </a:t>
            </a:r>
            <a:r>
              <a:rPr/>
              <a:t>doesn’t</a:t>
            </a:r>
            <a:r>
              <a:rPr/>
              <a:t> </a:t>
            </a:r>
            <a:r>
              <a:rPr/>
              <a:t>produce</a:t>
            </a:r>
            <a:r>
              <a:rPr/>
              <a:t> </a:t>
            </a:r>
            <a:r>
              <a:rPr/>
              <a:t>results</a:t>
            </a:r>
            <a:r>
              <a:rPr/>
              <a:t> </a:t>
            </a:r>
            <a:r>
              <a:rPr/>
              <a:t>that</a:t>
            </a:r>
            <a:r>
              <a:rPr/>
              <a:t> </a:t>
            </a:r>
            <a:r>
              <a:rPr/>
              <a:t>you</a:t>
            </a:r>
            <a:r>
              <a:rPr/>
              <a:t> </a:t>
            </a:r>
            <a:r>
              <a:rPr/>
              <a:t>didn’t</a:t>
            </a:r>
            <a:r>
              <a:rPr/>
              <a:t> </a:t>
            </a:r>
            <a:r>
              <a:rPr/>
              <a:t>expect.</a:t>
            </a:r>
          </a:p>
        </p:txBody>
      </p:sp>
      <p:sp>
        <p:nvSpPr>
          <p:cNvPr id="4" name="Slide Number Placeholder 3"/>
          <p:cNvSpPr>
            <a:spLocks noGrp="1"/>
          </p:cNvSpPr>
          <p:nvPr>
            <p:ph type="sldNum" sz="quarter" idx="10"/>
          </p:nvPr>
        </p:nvSpPr>
        <p:spPr/>
        <p:txBody>
          <a:bodyPr/>
          <a:lstStyle/>
          <a:p>
            <a:fld id="{18BDFEC3-8487-43E8-A154-7C12CBC1FFF2}" type="slidenum">
              <a:rPr lang="en-US"/>
              <a:t>44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short</a:t>
            </a:r>
            <a:r>
              <a:rPr/>
              <a:t> </a:t>
            </a:r>
            <a:r>
              <a:rPr/>
              <a:t>term</a:t>
            </a:r>
            <a:r>
              <a:rPr/>
              <a:t> </a:t>
            </a:r>
            <a:r>
              <a:rPr/>
              <a:t>solution</a:t>
            </a:r>
            <a:r>
              <a:rPr/>
              <a:t> </a:t>
            </a:r>
            <a:r>
              <a:rPr/>
              <a:t>to</a:t>
            </a:r>
            <a:r>
              <a:rPr/>
              <a:t> </a:t>
            </a:r>
            <a:r>
              <a:rPr/>
              <a:t>the</a:t>
            </a:r>
            <a:r>
              <a:rPr/>
              <a:t> </a:t>
            </a:r>
            <a:r>
              <a:rPr/>
              <a:t>above</a:t>
            </a:r>
            <a:r>
              <a:rPr/>
              <a:t> </a:t>
            </a:r>
            <a:r>
              <a:rPr/>
              <a:t>problem</a:t>
            </a:r>
            <a:r>
              <a:rPr/>
              <a:t> </a:t>
            </a:r>
            <a:r>
              <a:rPr/>
              <a:t>is</a:t>
            </a:r>
            <a:r>
              <a:rPr/>
              <a:t> </a:t>
            </a:r>
            <a:r>
              <a:rPr/>
              <a:t>to</a:t>
            </a:r>
            <a:r>
              <a:rPr/>
              <a:t> </a:t>
            </a:r>
            <a:r>
              <a:rPr/>
              <a:t>use</a:t>
            </a:r>
            <a:r>
              <a:rPr/>
              <a:t> </a:t>
            </a:r>
            <a:r>
              <a:rPr/>
              <a:t>a</a:t>
            </a:r>
            <a:r>
              <a:rPr/>
              <a:t> </a:t>
            </a:r>
            <a:r>
              <a:rPr/>
              <a:t>special</a:t>
            </a:r>
            <a:r>
              <a:rPr/>
              <a:t> </a:t>
            </a:r>
            <a:r>
              <a:rPr/>
              <a:t>function,</a:t>
            </a:r>
            <a:r>
              <a:rPr/>
              <a:t> </a:t>
            </a:r>
            <a:r>
              <a:rPr/>
              <a:t>is.na.</a:t>
            </a:r>
          </a:p>
          <a:p>
            <a:pPr lvl="0" marL="0" indent="0">
              <a:buNone/>
            </a:pPr>
          </a:p>
          <a:p>
            <a:pPr lvl="0" marL="0" indent="0">
              <a:buNone/>
            </a:pPr>
            <a:r>
              <a:rPr/>
              <a:t>The</a:t>
            </a:r>
            <a:r>
              <a:rPr/>
              <a:t> </a:t>
            </a:r>
            <a:r>
              <a:rPr/>
              <a:t>summary</a:t>
            </a:r>
            <a:r>
              <a:rPr/>
              <a:t> </a:t>
            </a:r>
            <a:r>
              <a:rPr/>
              <a:t>function</a:t>
            </a:r>
            <a:r>
              <a:rPr/>
              <a:t> </a:t>
            </a:r>
            <a:r>
              <a:rPr/>
              <a:t>will</a:t>
            </a:r>
            <a:r>
              <a:rPr/>
              <a:t> </a:t>
            </a:r>
            <a:r>
              <a:rPr/>
              <a:t>trap</a:t>
            </a:r>
            <a:r>
              <a:rPr/>
              <a:t> </a:t>
            </a:r>
            <a:r>
              <a:rPr/>
              <a:t>and</a:t>
            </a:r>
            <a:r>
              <a:rPr/>
              <a:t> </a:t>
            </a:r>
            <a:r>
              <a:rPr/>
              <a:t>remove</a:t>
            </a:r>
            <a:r>
              <a:rPr/>
              <a:t> </a:t>
            </a:r>
            <a:r>
              <a:rPr/>
              <a:t>missing</a:t>
            </a:r>
            <a:r>
              <a:rPr/>
              <a:t> </a:t>
            </a:r>
            <a:r>
              <a:rPr/>
              <a:t>values,</a:t>
            </a:r>
            <a:r>
              <a:rPr/>
              <a:t> </a:t>
            </a:r>
            <a:r>
              <a:rPr/>
              <a:t>but</a:t>
            </a:r>
            <a:r>
              <a:rPr/>
              <a:t> </a:t>
            </a:r>
            <a:r>
              <a:rPr/>
              <a:t>most</a:t>
            </a:r>
            <a:r>
              <a:rPr/>
              <a:t> </a:t>
            </a:r>
            <a:r>
              <a:rPr/>
              <a:t>other</a:t>
            </a:r>
            <a:r>
              <a:rPr/>
              <a:t> </a:t>
            </a:r>
            <a:r>
              <a:rPr/>
              <a:t>functions</a:t>
            </a:r>
            <a:r>
              <a:rPr/>
              <a:t> </a:t>
            </a:r>
            <a:r>
              <a:rPr/>
              <a:t>in</a:t>
            </a:r>
            <a:r>
              <a:rPr/>
              <a:t> </a:t>
            </a:r>
            <a:r>
              <a:rPr/>
              <a:t>R</a:t>
            </a:r>
            <a:r>
              <a:rPr/>
              <a:t> </a:t>
            </a:r>
            <a:r>
              <a:rPr/>
              <a:t>will,</a:t>
            </a:r>
            <a:r>
              <a:rPr/>
              <a:t> </a:t>
            </a:r>
            <a:r>
              <a:rPr/>
              <a:t>by</a:t>
            </a:r>
            <a:r>
              <a:rPr/>
              <a:t> </a:t>
            </a:r>
            <a:r>
              <a:rPr/>
              <a:t>default,</a:t>
            </a:r>
            <a:r>
              <a:rPr/>
              <a:t> </a:t>
            </a:r>
            <a:r>
              <a:rPr/>
              <a:t>report</a:t>
            </a:r>
            <a:r>
              <a:rPr/>
              <a:t> </a:t>
            </a:r>
            <a:r>
              <a:rPr/>
              <a:t>a</a:t>
            </a:r>
            <a:r>
              <a:rPr/>
              <a:t> </a:t>
            </a:r>
            <a:r>
              <a:rPr/>
              <a:t>result</a:t>
            </a:r>
            <a:r>
              <a:rPr/>
              <a:t> </a:t>
            </a:r>
            <a:r>
              <a:rPr/>
              <a:t>as</a:t>
            </a:r>
            <a:r>
              <a:rPr/>
              <a:t> </a:t>
            </a:r>
            <a:r>
              <a:rPr/>
              <a:t>missing</a:t>
            </a:r>
            <a:r>
              <a:rPr/>
              <a:t> </a:t>
            </a:r>
            <a:r>
              <a:rPr/>
              <a:t>if</a:t>
            </a:r>
            <a:r>
              <a:rPr/>
              <a:t> </a:t>
            </a:r>
            <a:r>
              <a:rPr/>
              <a:t>any</a:t>
            </a:r>
            <a:r>
              <a:rPr/>
              <a:t> </a:t>
            </a:r>
            <a:r>
              <a:rPr/>
              <a:t>values</a:t>
            </a:r>
            <a:r>
              <a:rPr/>
              <a:t> </a:t>
            </a:r>
            <a:r>
              <a:rPr/>
              <a:t>going</a:t>
            </a:r>
            <a:r>
              <a:rPr/>
              <a:t> </a:t>
            </a:r>
            <a:r>
              <a:rPr/>
              <a:t>into</a:t>
            </a:r>
            <a:r>
              <a:rPr/>
              <a:t> </a:t>
            </a:r>
            <a:r>
              <a:rPr/>
              <a:t>that</a:t>
            </a:r>
            <a:r>
              <a:rPr/>
              <a:t> </a:t>
            </a:r>
            <a:r>
              <a:rPr/>
              <a:t>function</a:t>
            </a:r>
            <a:r>
              <a:rPr/>
              <a:t> </a:t>
            </a:r>
            <a:r>
              <a:rPr/>
              <a:t>are</a:t>
            </a:r>
            <a:r>
              <a:rPr/>
              <a:t> </a:t>
            </a:r>
            <a:r>
              <a:rPr/>
              <a:t>missing.</a:t>
            </a:r>
            <a:r>
              <a:rPr/>
              <a:t> </a:t>
            </a:r>
            <a:r>
              <a:rPr/>
              <a:t>The</a:t>
            </a:r>
            <a:r>
              <a:rPr/>
              <a:t> </a:t>
            </a:r>
            <a:r>
              <a:rPr/>
              <a:t>philosophy</a:t>
            </a:r>
            <a:r>
              <a:rPr/>
              <a:t> </a:t>
            </a:r>
            <a:r>
              <a:rPr/>
              <a:t>in</a:t>
            </a:r>
            <a:r>
              <a:rPr/>
              <a:t> </a:t>
            </a:r>
            <a:r>
              <a:rPr/>
              <a:t>R,</a:t>
            </a:r>
            <a:r>
              <a:rPr/>
              <a:t> </a:t>
            </a:r>
            <a:r>
              <a:rPr/>
              <a:t>I</a:t>
            </a:r>
            <a:r>
              <a:rPr/>
              <a:t> </a:t>
            </a:r>
            <a:r>
              <a:rPr/>
              <a:t>suppose,</a:t>
            </a:r>
            <a:r>
              <a:rPr/>
              <a:t> </a:t>
            </a:r>
            <a:r>
              <a:rPr/>
              <a:t>is</a:t>
            </a:r>
            <a:r>
              <a:rPr/>
              <a:t> </a:t>
            </a:r>
            <a:r>
              <a:rPr/>
              <a:t>that</a:t>
            </a:r>
            <a:r>
              <a:rPr/>
              <a:t> </a:t>
            </a:r>
            <a:r>
              <a:rPr/>
              <a:t>you</a:t>
            </a:r>
            <a:r>
              <a:rPr/>
              <a:t> </a:t>
            </a:r>
            <a:r>
              <a:rPr/>
              <a:t>need</a:t>
            </a:r>
            <a:r>
              <a:rPr/>
              <a:t> </a:t>
            </a:r>
            <a:r>
              <a:rPr/>
              <a:t>to</a:t>
            </a:r>
            <a:r>
              <a:rPr/>
              <a:t> </a:t>
            </a:r>
            <a:r>
              <a:rPr/>
              <a:t>actively</a:t>
            </a:r>
            <a:r>
              <a:rPr/>
              <a:t> </a:t>
            </a:r>
            <a:r>
              <a:rPr/>
              <a:t>select</a:t>
            </a:r>
            <a:r>
              <a:rPr/>
              <a:t> </a:t>
            </a:r>
            <a:r>
              <a:rPr/>
              <a:t>an</a:t>
            </a:r>
            <a:r>
              <a:rPr/>
              <a:t> </a:t>
            </a:r>
            <a:r>
              <a:rPr/>
              <a:t>approach</a:t>
            </a:r>
            <a:r>
              <a:rPr/>
              <a:t> </a:t>
            </a:r>
            <a:r>
              <a:rPr/>
              <a:t>for</a:t>
            </a:r>
            <a:r>
              <a:rPr/>
              <a:t> </a:t>
            </a:r>
            <a:r>
              <a:rPr/>
              <a:t>handling</a:t>
            </a:r>
            <a:r>
              <a:rPr/>
              <a:t> </a:t>
            </a:r>
            <a:r>
              <a:rPr/>
              <a:t>missing</a:t>
            </a:r>
            <a:r>
              <a:rPr/>
              <a:t> </a:t>
            </a:r>
            <a:r>
              <a:rPr/>
              <a:t>values</a:t>
            </a:r>
            <a:r>
              <a:rPr/>
              <a:t> </a:t>
            </a:r>
            <a:r>
              <a:rPr/>
              <a:t>rather</a:t>
            </a:r>
            <a:r>
              <a:rPr/>
              <a:t> </a:t>
            </a:r>
            <a:r>
              <a:rPr/>
              <a:t>than</a:t>
            </a:r>
            <a:r>
              <a:rPr/>
              <a:t> </a:t>
            </a:r>
            <a:r>
              <a:rPr/>
              <a:t>relying</a:t>
            </a:r>
            <a:r>
              <a:rPr/>
              <a:t> </a:t>
            </a:r>
            <a:r>
              <a:rPr/>
              <a:t>on</a:t>
            </a:r>
            <a:r>
              <a:rPr/>
              <a:t> </a:t>
            </a:r>
            <a:r>
              <a:rPr/>
              <a:t>a</a:t>
            </a:r>
            <a:r>
              <a:rPr/>
              <a:t> </a:t>
            </a:r>
            <a:r>
              <a:rPr/>
              <a:t>lazy</a:t>
            </a:r>
            <a:r>
              <a:rPr/>
              <a:t> </a:t>
            </a:r>
            <a:r>
              <a:rPr/>
              <a:t>default.</a:t>
            </a:r>
          </a:p>
          <a:p>
            <a:pPr lvl="0" marL="0" indent="0">
              <a:buNone/>
            </a:pPr>
          </a:p>
          <a:p>
            <a:pPr lvl="0" marL="0" indent="0">
              <a:buNone/>
            </a:pPr>
            <a:r>
              <a:rPr/>
              <a:t>R</a:t>
            </a:r>
            <a:r>
              <a:rPr/>
              <a:t> </a:t>
            </a:r>
            <a:r>
              <a:rPr/>
              <a:t>is</a:t>
            </a:r>
            <a:r>
              <a:rPr/>
              <a:t> </a:t>
            </a:r>
            <a:r>
              <a:rPr/>
              <a:t>also</a:t>
            </a:r>
            <a:r>
              <a:rPr/>
              <a:t> </a:t>
            </a:r>
            <a:r>
              <a:rPr/>
              <a:t>erring</a:t>
            </a:r>
            <a:r>
              <a:rPr/>
              <a:t> </a:t>
            </a:r>
            <a:r>
              <a:rPr/>
              <a:t>on</a:t>
            </a:r>
            <a:r>
              <a:rPr/>
              <a:t> </a:t>
            </a:r>
            <a:r>
              <a:rPr/>
              <a:t>the</a:t>
            </a:r>
            <a:r>
              <a:rPr/>
              <a:t> </a:t>
            </a:r>
            <a:r>
              <a:rPr/>
              <a:t>side</a:t>
            </a:r>
            <a:r>
              <a:rPr/>
              <a:t> </a:t>
            </a:r>
            <a:r>
              <a:rPr/>
              <a:t>of</a:t>
            </a:r>
            <a:r>
              <a:rPr/>
              <a:t> </a:t>
            </a:r>
            <a:r>
              <a:rPr/>
              <a:t>caution</a:t>
            </a:r>
            <a:r>
              <a:rPr/>
              <a:t> </a:t>
            </a:r>
            <a:r>
              <a:rPr/>
              <a:t>most</a:t>
            </a:r>
            <a:r>
              <a:rPr/>
              <a:t> </a:t>
            </a:r>
            <a:r>
              <a:rPr/>
              <a:t>of</a:t>
            </a:r>
            <a:r>
              <a:rPr/>
              <a:t> </a:t>
            </a:r>
            <a:r>
              <a:rPr/>
              <a:t>the</a:t>
            </a:r>
            <a:r>
              <a:rPr/>
              <a:t> </a:t>
            </a:r>
            <a:r>
              <a:rPr/>
              <a:t>time.</a:t>
            </a:r>
            <a:r>
              <a:rPr/>
              <a:t> </a:t>
            </a:r>
            <a:r>
              <a:rPr/>
              <a:t>You</a:t>
            </a:r>
            <a:r>
              <a:rPr/>
              <a:t> </a:t>
            </a:r>
            <a:r>
              <a:rPr/>
              <a:t>may</a:t>
            </a:r>
            <a:r>
              <a:rPr/>
              <a:t> </a:t>
            </a:r>
            <a:r>
              <a:rPr/>
              <a:t>not</a:t>
            </a:r>
            <a:r>
              <a:rPr/>
              <a:t> </a:t>
            </a:r>
            <a:r>
              <a:rPr/>
              <a:t>be</a:t>
            </a:r>
            <a:r>
              <a:rPr/>
              <a:t> </a:t>
            </a:r>
            <a:r>
              <a:rPr/>
              <a:t>aware</a:t>
            </a:r>
            <a:r>
              <a:rPr/>
              <a:t> </a:t>
            </a:r>
            <a:r>
              <a:rPr/>
              <a:t>that</a:t>
            </a:r>
            <a:r>
              <a:rPr/>
              <a:t> </a:t>
            </a:r>
            <a:r>
              <a:rPr/>
              <a:t>there</a:t>
            </a:r>
            <a:r>
              <a:rPr/>
              <a:t> </a:t>
            </a:r>
            <a:r>
              <a:rPr/>
              <a:t>are</a:t>
            </a:r>
            <a:r>
              <a:rPr/>
              <a:t> </a:t>
            </a:r>
            <a:r>
              <a:rPr/>
              <a:t>missing</a:t>
            </a:r>
            <a:r>
              <a:rPr/>
              <a:t> </a:t>
            </a:r>
            <a:r>
              <a:rPr/>
              <a:t>values</a:t>
            </a:r>
            <a:r>
              <a:rPr/>
              <a:t> </a:t>
            </a:r>
            <a:r>
              <a:rPr/>
              <a:t>lurking</a:t>
            </a:r>
            <a:r>
              <a:rPr/>
              <a:t> </a:t>
            </a:r>
            <a:r>
              <a:rPr/>
              <a:t>in</a:t>
            </a:r>
            <a:r>
              <a:rPr/>
              <a:t> </a:t>
            </a:r>
            <a:r>
              <a:rPr/>
              <a:t>your</a:t>
            </a:r>
            <a:r>
              <a:rPr/>
              <a:t> </a:t>
            </a:r>
            <a:r>
              <a:rPr/>
              <a:t>data,</a:t>
            </a:r>
            <a:r>
              <a:rPr/>
              <a:t> </a:t>
            </a:r>
            <a:r>
              <a:rPr/>
              <a:t>and</a:t>
            </a:r>
            <a:r>
              <a:rPr/>
              <a:t> </a:t>
            </a:r>
            <a:r>
              <a:rPr/>
              <a:t>R</a:t>
            </a:r>
            <a:r>
              <a:rPr/>
              <a:t> </a:t>
            </a:r>
            <a:r>
              <a:rPr/>
              <a:t>is</a:t>
            </a:r>
            <a:r>
              <a:rPr/>
              <a:t> </a:t>
            </a:r>
            <a:r>
              <a:rPr/>
              <a:t>going</a:t>
            </a:r>
            <a:r>
              <a:rPr/>
              <a:t> </a:t>
            </a:r>
            <a:r>
              <a:rPr/>
              <a:t>to</a:t>
            </a:r>
            <a:r>
              <a:rPr/>
              <a:t> </a:t>
            </a:r>
            <a:r>
              <a:rPr/>
              <a:t>go</a:t>
            </a:r>
            <a:r>
              <a:rPr/>
              <a:t> </a:t>
            </a:r>
            <a:r>
              <a:rPr/>
              <a:t>out</a:t>
            </a:r>
            <a:r>
              <a:rPr/>
              <a:t> </a:t>
            </a:r>
            <a:r>
              <a:rPr/>
              <a:t>of</a:t>
            </a:r>
            <a:r>
              <a:rPr/>
              <a:t> </a:t>
            </a:r>
            <a:r>
              <a:rPr/>
              <a:t>its</a:t>
            </a:r>
            <a:r>
              <a:rPr/>
              <a:t> </a:t>
            </a:r>
            <a:r>
              <a:rPr/>
              <a:t>way</a:t>
            </a:r>
            <a:r>
              <a:rPr/>
              <a:t> </a:t>
            </a:r>
            <a:r>
              <a:rPr/>
              <a:t>to</a:t>
            </a:r>
            <a:r>
              <a:rPr/>
              <a:t> </a:t>
            </a:r>
            <a:r>
              <a:rPr/>
              <a:t>remind</a:t>
            </a:r>
            <a:r>
              <a:rPr/>
              <a:t> </a:t>
            </a:r>
            <a:r>
              <a:rPr/>
              <a:t>you,</a:t>
            </a:r>
            <a:r>
              <a:rPr/>
              <a:t> </a:t>
            </a:r>
            <a:r>
              <a:rPr/>
              <a:t>unless</a:t>
            </a:r>
            <a:r>
              <a:rPr/>
              <a:t> </a:t>
            </a:r>
            <a:r>
              <a:rPr/>
              <a:t>you</a:t>
            </a:r>
            <a:r>
              <a:rPr/>
              <a:t> </a:t>
            </a:r>
            <a:r>
              <a:rPr/>
              <a:t>tell</a:t>
            </a:r>
            <a:r>
              <a:rPr/>
              <a:t> </a:t>
            </a:r>
            <a:r>
              <a:rPr/>
              <a:t>it</a:t>
            </a:r>
            <a:r>
              <a:rPr/>
              <a:t> </a:t>
            </a:r>
            <a:r>
              <a:rPr/>
              <a:t>otherwise.</a:t>
            </a:r>
          </a:p>
          <a:p>
            <a:pPr lvl="0" marL="0" indent="0">
              <a:buNone/>
            </a:pPr>
          </a:p>
          <a:p>
            <a:pPr lvl="0" marL="0" indent="0">
              <a:buNone/>
            </a:pPr>
            <a:r>
              <a:rPr/>
              <a:t>This</a:t>
            </a:r>
            <a:r>
              <a:rPr/>
              <a:t> </a:t>
            </a:r>
            <a:r>
              <a:rPr/>
              <a:t>is</a:t>
            </a:r>
            <a:r>
              <a:rPr/>
              <a:t> </a:t>
            </a:r>
            <a:r>
              <a:rPr/>
              <a:t>different</a:t>
            </a:r>
            <a:r>
              <a:rPr/>
              <a:t> </a:t>
            </a:r>
            <a:r>
              <a:rPr/>
              <a:t>from</a:t>
            </a:r>
            <a:r>
              <a:rPr/>
              <a:t> </a:t>
            </a:r>
            <a:r>
              <a:rPr/>
              <a:t>SAS</a:t>
            </a:r>
            <a:r>
              <a:rPr/>
              <a:t> </a:t>
            </a:r>
            <a:r>
              <a:rPr/>
              <a:t>and</a:t>
            </a:r>
            <a:r>
              <a:rPr/>
              <a:t> </a:t>
            </a:r>
            <a:r>
              <a:rPr/>
              <a:t>SPSS,</a:t>
            </a:r>
            <a:r>
              <a:rPr/>
              <a:t> </a:t>
            </a:r>
            <a:r>
              <a:rPr/>
              <a:t>where</a:t>
            </a:r>
            <a:r>
              <a:rPr/>
              <a:t> </a:t>
            </a:r>
            <a:r>
              <a:rPr/>
              <a:t>the</a:t>
            </a:r>
            <a:r>
              <a:rPr/>
              <a:t> </a:t>
            </a:r>
            <a:r>
              <a:rPr/>
              <a:t>default</a:t>
            </a:r>
            <a:r>
              <a:rPr/>
              <a:t> </a:t>
            </a:r>
            <a:r>
              <a:rPr/>
              <a:t>options</a:t>
            </a:r>
            <a:r>
              <a:rPr/>
              <a:t> </a:t>
            </a:r>
            <a:r>
              <a:rPr/>
              <a:t>choose</a:t>
            </a:r>
            <a:r>
              <a:rPr/>
              <a:t> </a:t>
            </a:r>
            <a:r>
              <a:rPr/>
              <a:t>perfectly</a:t>
            </a:r>
            <a:r>
              <a:rPr/>
              <a:t> </a:t>
            </a:r>
            <a:r>
              <a:rPr/>
              <a:t>reasonable</a:t>
            </a:r>
            <a:r>
              <a:rPr/>
              <a:t> </a:t>
            </a:r>
            <a:r>
              <a:rPr/>
              <a:t>approaches,</a:t>
            </a:r>
            <a:r>
              <a:rPr/>
              <a:t> </a:t>
            </a:r>
            <a:r>
              <a:rPr/>
              <a:t>but</a:t>
            </a:r>
            <a:r>
              <a:rPr/>
              <a:t> </a:t>
            </a:r>
            <a:r>
              <a:rPr/>
              <a:t>approaches</a:t>
            </a:r>
            <a:r>
              <a:rPr/>
              <a:t> </a:t>
            </a:r>
            <a:r>
              <a:rPr/>
              <a:t>that</a:t>
            </a:r>
            <a:r>
              <a:rPr/>
              <a:t> </a:t>
            </a:r>
            <a:r>
              <a:rPr/>
              <a:t>don’t</a:t>
            </a:r>
            <a:r>
              <a:rPr/>
              <a:t> </a:t>
            </a:r>
            <a:r>
              <a:rPr/>
              <a:t>raise</a:t>
            </a:r>
            <a:r>
              <a:rPr/>
              <a:t> </a:t>
            </a:r>
            <a:r>
              <a:rPr/>
              <a:t>concern</a:t>
            </a:r>
            <a:r>
              <a:rPr/>
              <a:t> </a:t>
            </a:r>
            <a:r>
              <a:rPr/>
              <a:t>about</a:t>
            </a:r>
            <a:r>
              <a:rPr/>
              <a:t> </a:t>
            </a:r>
            <a:r>
              <a:rPr/>
              <a:t>missingness</a:t>
            </a:r>
            <a:r>
              <a:rPr/>
              <a:t> </a:t>
            </a:r>
            <a:r>
              <a:rPr/>
              <a:t>to</a:t>
            </a:r>
            <a:r>
              <a:rPr/>
              <a:t> </a:t>
            </a:r>
            <a:r>
              <a:rPr/>
              <a:t>the</a:t>
            </a:r>
            <a:r>
              <a:rPr/>
              <a:t> </a:t>
            </a:r>
            <a:r>
              <a:rPr/>
              <a:t>degree</a:t>
            </a:r>
            <a:r>
              <a:rPr/>
              <a:t> </a:t>
            </a:r>
            <a:r>
              <a:rPr/>
              <a:t>that</a:t>
            </a:r>
            <a:r>
              <a:rPr/>
              <a:t> </a:t>
            </a:r>
            <a:r>
              <a:rPr/>
              <a:t>R</a:t>
            </a:r>
            <a:r>
              <a:rPr/>
              <a:t> </a:t>
            </a:r>
            <a:r>
              <a:rPr/>
              <a:t>does.</a:t>
            </a:r>
          </a:p>
          <a:p>
            <a:pPr lvl="0" marL="0" indent="0">
              <a:buNone/>
            </a:pPr>
          </a:p>
          <a:p>
            <a:pPr lvl="0" marL="0" indent="0">
              <a:buNone/>
            </a:pPr>
            <a:r>
              <a:rPr/>
              <a:t>Read</a:t>
            </a:r>
            <a:r>
              <a:rPr/>
              <a:t> </a:t>
            </a:r>
            <a:r>
              <a:rPr/>
              <a:t>the</a:t>
            </a:r>
            <a:r>
              <a:rPr/>
              <a:t> </a:t>
            </a:r>
            <a:r>
              <a:rPr/>
              <a:t>help</a:t>
            </a:r>
            <a:r>
              <a:rPr/>
              <a:t> </a:t>
            </a:r>
            <a:r>
              <a:rPr/>
              <a:t>file</a:t>
            </a:r>
            <a:r>
              <a:rPr/>
              <a:t> </a:t>
            </a:r>
            <a:r>
              <a:rPr/>
              <a:t>for</a:t>
            </a:r>
            <a:r>
              <a:rPr/>
              <a:t> </a:t>
            </a:r>
            <a:r>
              <a:rPr/>
              <a:t>these</a:t>
            </a:r>
            <a:r>
              <a:rPr/>
              <a:t> </a:t>
            </a:r>
            <a:r>
              <a:rPr/>
              <a:t>functions</a:t>
            </a:r>
            <a:r>
              <a:rPr/>
              <a:t> </a:t>
            </a:r>
            <a:r>
              <a:rPr/>
              <a:t>(enter</a:t>
            </a:r>
            <a:r>
              <a:rPr/>
              <a:t> </a:t>
            </a:r>
            <a:r>
              <a:rPr/>
              <a:t>?mean</a:t>
            </a:r>
            <a:r>
              <a:rPr/>
              <a:t> </a:t>
            </a:r>
            <a:r>
              <a:rPr/>
              <a:t>or</a:t>
            </a:r>
            <a:r>
              <a:rPr/>
              <a:t> </a:t>
            </a:r>
            <a:r>
              <a:rPr/>
              <a:t>?sd</a:t>
            </a:r>
            <a:r>
              <a:rPr/>
              <a:t> </a:t>
            </a:r>
            <a:r>
              <a:rPr/>
              <a:t>at</a:t>
            </a:r>
            <a:r>
              <a:rPr/>
              <a:t> </a:t>
            </a:r>
            <a:r>
              <a:rPr/>
              <a:t>the</a:t>
            </a:r>
            <a:r>
              <a:rPr/>
              <a:t> </a:t>
            </a:r>
            <a:r>
              <a:rPr/>
              <a:t>command</a:t>
            </a:r>
            <a:r>
              <a:rPr/>
              <a:t> </a:t>
            </a:r>
            <a:r>
              <a:rPr/>
              <a:t>prompt).</a:t>
            </a:r>
          </a:p>
          <a:p>
            <a:pPr lvl="0" marL="0" indent="0">
              <a:buNone/>
            </a:pPr>
          </a:p>
          <a:p>
            <a:pPr lvl="0" marL="0" indent="0">
              <a:buNone/>
            </a:pPr>
            <a:r>
              <a:rPr/>
              <a:t>Look</a:t>
            </a:r>
            <a:r>
              <a:rPr/>
              <a:t> </a:t>
            </a:r>
            <a:r>
              <a:rPr/>
              <a:t>carefully</a:t>
            </a:r>
            <a:r>
              <a:rPr/>
              <a:t> </a:t>
            </a:r>
            <a:r>
              <a:rPr/>
              <a:t>and</a:t>
            </a:r>
            <a:r>
              <a:rPr/>
              <a:t> </a:t>
            </a:r>
            <a:r>
              <a:rPr/>
              <a:t>note</a:t>
            </a:r>
            <a:r>
              <a:rPr/>
              <a:t> </a:t>
            </a:r>
            <a:r>
              <a:rPr/>
              <a:t>that</a:t>
            </a:r>
            <a:r>
              <a:rPr/>
              <a:t> </a:t>
            </a:r>
            <a:r>
              <a:rPr/>
              <a:t>the</a:t>
            </a:r>
            <a:r>
              <a:rPr/>
              <a:t> </a:t>
            </a:r>
            <a:r>
              <a:rPr/>
              <a:t>na.rm</a:t>
            </a:r>
            <a:r>
              <a:rPr/>
              <a:t> </a:t>
            </a:r>
            <a:r>
              <a:rPr/>
              <a:t>option</a:t>
            </a:r>
            <a:r>
              <a:rPr/>
              <a:t> </a:t>
            </a:r>
            <a:r>
              <a:rPr/>
              <a:t>allows</a:t>
            </a:r>
            <a:r>
              <a:rPr/>
              <a:t> </a:t>
            </a:r>
            <a:r>
              <a:rPr/>
              <a:t>you</a:t>
            </a:r>
            <a:r>
              <a:rPr/>
              <a:t> </a:t>
            </a:r>
            <a:r>
              <a:rPr/>
              <a:t>to</a:t>
            </a:r>
            <a:r>
              <a:rPr/>
              <a:t> </a:t>
            </a:r>
            <a:r>
              <a:rPr/>
              <a:t>compute</a:t>
            </a:r>
            <a:r>
              <a:rPr/>
              <a:t> </a:t>
            </a:r>
            <a:r>
              <a:rPr/>
              <a:t>the</a:t>
            </a:r>
            <a:r>
              <a:rPr/>
              <a:t> </a:t>
            </a:r>
            <a:r>
              <a:rPr/>
              <a:t>statistic</a:t>
            </a:r>
            <a:r>
              <a:rPr/>
              <a:t> </a:t>
            </a:r>
            <a:r>
              <a:rPr/>
              <a:t>after</a:t>
            </a:r>
            <a:r>
              <a:rPr/>
              <a:t> </a:t>
            </a:r>
            <a:r>
              <a:rPr/>
              <a:t>missing</a:t>
            </a:r>
            <a:r>
              <a:rPr/>
              <a:t> </a:t>
            </a:r>
            <a:r>
              <a:rPr/>
              <a:t>values</a:t>
            </a:r>
            <a:r>
              <a:rPr/>
              <a:t> </a:t>
            </a:r>
            <a:r>
              <a:rPr/>
              <a:t>are</a:t>
            </a:r>
            <a:r>
              <a:rPr/>
              <a:t> </a:t>
            </a:r>
            <a:r>
              <a:rPr/>
              <a:t>removed.</a:t>
            </a:r>
          </a:p>
        </p:txBody>
      </p:sp>
      <p:sp>
        <p:nvSpPr>
          <p:cNvPr id="4" name="Slide Number Placeholder 3"/>
          <p:cNvSpPr>
            <a:spLocks noGrp="1"/>
          </p:cNvSpPr>
          <p:nvPr>
            <p:ph type="sldNum" sz="quarter" idx="10"/>
          </p:nvPr>
        </p:nvSpPr>
        <p:spPr/>
        <p:txBody>
          <a:bodyPr/>
          <a:lstStyle/>
          <a:p>
            <a:fld id="{18BDFEC3-8487-43E8-A154-7C12CBC1FFF2}" type="slidenum">
              <a:rPr lang="en-US"/>
              <a:t>45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magrittr</a:t>
            </a:r>
            <a:r>
              <a:rPr/>
              <a:t> </a:t>
            </a:r>
            <a:r>
              <a:rPr/>
              <a:t>provides</a:t>
            </a:r>
            <a:r>
              <a:rPr/>
              <a:t> </a:t>
            </a:r>
            <a:r>
              <a:rPr/>
              <a:t>a</a:t>
            </a:r>
            <a:r>
              <a:rPr/>
              <a:t> </a:t>
            </a:r>
            <a:r>
              <a:rPr/>
              <a:t>pipe</a:t>
            </a:r>
            <a:r>
              <a:rPr/>
              <a:t> </a:t>
            </a:r>
            <a:r>
              <a:rPr/>
              <a:t>operator.</a:t>
            </a:r>
            <a:r>
              <a:rPr/>
              <a:t> </a:t>
            </a:r>
            <a:r>
              <a:rPr/>
              <a:t>The</a:t>
            </a:r>
            <a:r>
              <a:rPr/>
              <a:t> </a:t>
            </a:r>
            <a:r>
              <a:rPr/>
              <a:t>concept</a:t>
            </a:r>
            <a:r>
              <a:rPr/>
              <a:t> </a:t>
            </a:r>
            <a:r>
              <a:rPr/>
              <a:t>of</a:t>
            </a:r>
            <a:r>
              <a:rPr/>
              <a:t> </a:t>
            </a:r>
            <a:r>
              <a:rPr/>
              <a:t>the</a:t>
            </a:r>
            <a:r>
              <a:rPr/>
              <a:t> </a:t>
            </a:r>
            <a:r>
              <a:rPr/>
              <a:t>pipe</a:t>
            </a:r>
            <a:r>
              <a:rPr/>
              <a:t> </a:t>
            </a:r>
            <a:r>
              <a:rPr/>
              <a:t>was</a:t>
            </a:r>
            <a:r>
              <a:rPr/>
              <a:t> </a:t>
            </a:r>
            <a:r>
              <a:rPr/>
              <a:t>developed</a:t>
            </a:r>
            <a:r>
              <a:rPr/>
              <a:t> </a:t>
            </a:r>
            <a:r>
              <a:rPr/>
              <a:t>first</a:t>
            </a:r>
            <a:r>
              <a:rPr/>
              <a:t> </a:t>
            </a:r>
            <a:r>
              <a:rPr/>
              <a:t>in</a:t>
            </a:r>
            <a:r>
              <a:rPr/>
              <a:t> </a:t>
            </a:r>
            <a:r>
              <a:rPr/>
              <a:t>Unix</a:t>
            </a:r>
            <a:r>
              <a:rPr/>
              <a:t> </a:t>
            </a:r>
            <a:r>
              <a:rPr/>
              <a:t>systems</a:t>
            </a:r>
            <a:r>
              <a:rPr/>
              <a:t> </a:t>
            </a:r>
            <a:r>
              <a:rPr/>
              <a:t>almost</a:t>
            </a:r>
            <a:r>
              <a:rPr/>
              <a:t> </a:t>
            </a:r>
            <a:r>
              <a:rPr/>
              <a:t>50</a:t>
            </a:r>
            <a:r>
              <a:rPr/>
              <a:t> </a:t>
            </a:r>
            <a:r>
              <a:rPr/>
              <a:t>years</a:t>
            </a:r>
            <a:r>
              <a:rPr/>
              <a:t> </a:t>
            </a:r>
            <a:r>
              <a:rPr/>
              <a:t>ago.</a:t>
            </a:r>
            <a:r>
              <a:rPr/>
              <a:t> </a:t>
            </a:r>
            <a:r>
              <a:rPr/>
              <a:t>The</a:t>
            </a:r>
            <a:r>
              <a:rPr/>
              <a:t> </a:t>
            </a:r>
            <a:r>
              <a:rPr/>
              <a:t>pipe</a:t>
            </a:r>
            <a:r>
              <a:rPr/>
              <a:t> </a:t>
            </a:r>
            <a:r>
              <a:rPr/>
              <a:t>operator</a:t>
            </a:r>
            <a:r>
              <a:rPr/>
              <a:t> </a:t>
            </a:r>
            <a:r>
              <a:rPr/>
              <a:t>(percent-greater</a:t>
            </a:r>
            <a:r>
              <a:rPr/>
              <a:t> </a:t>
            </a:r>
            <a:r>
              <a:rPr/>
              <a:t>than-percent)</a:t>
            </a:r>
            <a:r>
              <a:rPr/>
              <a:t> </a:t>
            </a:r>
            <a:r>
              <a:rPr/>
              <a:t>takes</a:t>
            </a:r>
            <a:r>
              <a:rPr/>
              <a:t> </a:t>
            </a:r>
            <a:r>
              <a:rPr/>
              <a:t>input</a:t>
            </a:r>
            <a:r>
              <a:rPr/>
              <a:t> </a:t>
            </a:r>
            <a:r>
              <a:rPr/>
              <a:t>from</a:t>
            </a:r>
            <a:r>
              <a:rPr/>
              <a:t> </a:t>
            </a:r>
            <a:r>
              <a:rPr/>
              <a:t>the</a:t>
            </a:r>
            <a:r>
              <a:rPr/>
              <a:t> </a:t>
            </a:r>
            <a:r>
              <a:rPr/>
              <a:t>left</a:t>
            </a:r>
            <a:r>
              <a:rPr/>
              <a:t> </a:t>
            </a:r>
            <a:r>
              <a:rPr/>
              <a:t>side</a:t>
            </a:r>
            <a:r>
              <a:rPr/>
              <a:t> </a:t>
            </a:r>
            <a:r>
              <a:rPr/>
              <a:t>of</a:t>
            </a:r>
            <a:r>
              <a:rPr/>
              <a:t> </a:t>
            </a:r>
            <a:r>
              <a:rPr/>
              <a:t>the</a:t>
            </a:r>
            <a:r>
              <a:rPr/>
              <a:t> </a:t>
            </a:r>
            <a:r>
              <a:rPr/>
              <a:t>operator</a:t>
            </a:r>
            <a:r>
              <a:rPr/>
              <a:t> </a:t>
            </a:r>
            <a:r>
              <a:rPr/>
              <a:t>and</a:t>
            </a:r>
            <a:r>
              <a:rPr/>
              <a:t> </a:t>
            </a:r>
            <a:r>
              <a:rPr/>
              <a:t>feeds</a:t>
            </a:r>
            <a:r>
              <a:rPr/>
              <a:t> </a:t>
            </a:r>
            <a:r>
              <a:rPr/>
              <a:t>it</a:t>
            </a:r>
            <a:r>
              <a:rPr/>
              <a:t> </a:t>
            </a:r>
            <a:r>
              <a:rPr/>
              <a:t>to</a:t>
            </a:r>
            <a:r>
              <a:rPr/>
              <a:t> </a:t>
            </a:r>
            <a:r>
              <a:rPr/>
              <a:t>a</a:t>
            </a:r>
            <a:r>
              <a:rPr/>
              <a:t> </a:t>
            </a:r>
            <a:r>
              <a:rPr/>
              <a:t>function</a:t>
            </a:r>
            <a:r>
              <a:rPr/>
              <a:t> </a:t>
            </a:r>
            <a:r>
              <a:rPr/>
              <a:t>listed</a:t>
            </a:r>
            <a:r>
              <a:rPr/>
              <a:t> </a:t>
            </a:r>
            <a:r>
              <a:rPr/>
              <a:t>on</a:t>
            </a:r>
            <a:r>
              <a:rPr/>
              <a:t> </a:t>
            </a:r>
            <a:r>
              <a:rPr/>
              <a:t>the</a:t>
            </a:r>
            <a:r>
              <a:rPr/>
              <a:t> </a:t>
            </a:r>
            <a:r>
              <a:rPr/>
              <a:t>right</a:t>
            </a:r>
            <a:r>
              <a:rPr/>
              <a:t> </a:t>
            </a:r>
            <a:r>
              <a:rPr/>
              <a:t>side</a:t>
            </a:r>
            <a:r>
              <a:rPr/>
              <a:t> </a:t>
            </a:r>
            <a:r>
              <a:rPr/>
              <a:t>of</a:t>
            </a:r>
            <a:r>
              <a:rPr/>
              <a:t> </a:t>
            </a:r>
            <a:r>
              <a:rPr/>
              <a:t>the</a:t>
            </a:r>
            <a:r>
              <a:rPr/>
              <a:t> </a:t>
            </a:r>
            <a:r>
              <a:rPr/>
              <a:t>operator.</a:t>
            </a:r>
            <a:r>
              <a:rPr/>
              <a:t> </a:t>
            </a:r>
            <a:r>
              <a:rPr/>
              <a:t>Pipes</a:t>
            </a:r>
            <a:r>
              <a:rPr/>
              <a:t> </a:t>
            </a:r>
            <a:r>
              <a:rPr/>
              <a:t>can</a:t>
            </a:r>
            <a:r>
              <a:rPr/>
              <a:t> </a:t>
            </a:r>
            <a:r>
              <a:rPr/>
              <a:t>be</a:t>
            </a:r>
            <a:r>
              <a:rPr/>
              <a:t> </a:t>
            </a:r>
            <a:r>
              <a:rPr/>
              <a:t>chained</a:t>
            </a:r>
            <a:r>
              <a:rPr/>
              <a:t> </a:t>
            </a:r>
            <a:r>
              <a:rPr/>
              <a:t>together.</a:t>
            </a:r>
            <a:r>
              <a:rPr/>
              <a:t> </a:t>
            </a:r>
            <a:r>
              <a:rPr/>
              <a:t>They</a:t>
            </a:r>
            <a:r>
              <a:rPr/>
              <a:t> </a:t>
            </a:r>
            <a:r>
              <a:rPr/>
              <a:t>make</a:t>
            </a:r>
            <a:r>
              <a:rPr/>
              <a:t> </a:t>
            </a:r>
            <a:r>
              <a:rPr/>
              <a:t>your</a:t>
            </a:r>
            <a:r>
              <a:rPr/>
              <a:t> </a:t>
            </a:r>
            <a:r>
              <a:rPr/>
              <a:t>code</a:t>
            </a:r>
            <a:r>
              <a:rPr/>
              <a:t> </a:t>
            </a:r>
            <a:r>
              <a:rPr/>
              <a:t>simpler</a:t>
            </a:r>
            <a:r>
              <a:rPr/>
              <a:t> </a:t>
            </a:r>
            <a:r>
              <a:rPr/>
              <a:t>and</a:t>
            </a:r>
            <a:r>
              <a:rPr/>
              <a:t> </a:t>
            </a:r>
            <a:r>
              <a:rPr/>
              <a:t>more</a:t>
            </a:r>
            <a:r>
              <a:rPr/>
              <a:t> </a:t>
            </a:r>
            <a:r>
              <a:rPr/>
              <a:t>readable.</a:t>
            </a:r>
          </a:p>
          <a:p>
            <a:pPr lvl="0" marL="0" indent="0">
              <a:buNone/>
            </a:pPr>
          </a:p>
          <a:p>
            <a:pPr lvl="0" marL="0" indent="0">
              <a:buNone/>
            </a:pPr>
            <a:r>
              <a:rPr/>
              <a:t>We</a:t>
            </a:r>
            <a:r>
              <a:rPr/>
              <a:t> </a:t>
            </a:r>
            <a:r>
              <a:rPr/>
              <a:t>may</a:t>
            </a:r>
            <a:r>
              <a:rPr/>
              <a:t> </a:t>
            </a:r>
            <a:r>
              <a:rPr/>
              <a:t>or</a:t>
            </a:r>
            <a:r>
              <a:rPr/>
              <a:t> </a:t>
            </a:r>
            <a:r>
              <a:rPr/>
              <a:t>may</a:t>
            </a:r>
            <a:r>
              <a:rPr/>
              <a:t> </a:t>
            </a:r>
            <a:r>
              <a:rPr/>
              <a:t>not</a:t>
            </a:r>
            <a:r>
              <a:rPr/>
              <a:t> </a:t>
            </a:r>
            <a:r>
              <a:rPr/>
              <a:t>cover</a:t>
            </a:r>
            <a:r>
              <a:rPr/>
              <a:t> </a:t>
            </a:r>
            <a:r>
              <a:rPr/>
              <a:t>pipes</a:t>
            </a:r>
            <a:r>
              <a:rPr/>
              <a:t> </a:t>
            </a:r>
            <a:r>
              <a:rPr/>
              <a:t>in</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46</a:t>
            </a:fld>
            <a:endParaRPr lang="en-US"/>
          </a:p>
        </p:txBody>
      </p:sp>
    </p:spTree>
  </p:cSld>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univariate</a:t>
            </a:r>
            <a:r>
              <a:rPr/>
              <a:t> </a:t>
            </a:r>
            <a:r>
              <a:rPr/>
              <a:t>functions,</a:t>
            </a:r>
            <a:r>
              <a:rPr/>
              <a:t> </a:t>
            </a:r>
            <a:r>
              <a:rPr/>
              <a:t>there</a:t>
            </a:r>
            <a:r>
              <a:rPr/>
              <a:t> </a:t>
            </a:r>
            <a:r>
              <a:rPr/>
              <a:t>are</a:t>
            </a:r>
            <a:r>
              <a:rPr/>
              <a:t> </a:t>
            </a:r>
            <a:r>
              <a:rPr/>
              <a:t>only</a:t>
            </a:r>
            <a:r>
              <a:rPr/>
              <a:t> </a:t>
            </a:r>
            <a:r>
              <a:rPr/>
              <a:t>two</a:t>
            </a:r>
            <a:r>
              <a:rPr/>
              <a:t> </a:t>
            </a:r>
            <a:r>
              <a:rPr/>
              <a:t>realistic</a:t>
            </a:r>
            <a:r>
              <a:rPr/>
              <a:t> </a:t>
            </a:r>
            <a:r>
              <a:rPr/>
              <a:t>ways</a:t>
            </a:r>
            <a:r>
              <a:rPr/>
              <a:t> </a:t>
            </a:r>
            <a:r>
              <a:rPr/>
              <a:t>to</a:t>
            </a:r>
            <a:r>
              <a:rPr/>
              <a:t> </a:t>
            </a:r>
            <a:r>
              <a:rPr/>
              <a:t>handle</a:t>
            </a:r>
            <a:r>
              <a:rPr/>
              <a:t> </a:t>
            </a:r>
            <a:r>
              <a:rPr/>
              <a:t>missing</a:t>
            </a:r>
            <a:r>
              <a:rPr/>
              <a:t> </a:t>
            </a:r>
            <a:r>
              <a:rPr/>
              <a:t>values,</a:t>
            </a:r>
            <a:r>
              <a:rPr/>
              <a:t> </a:t>
            </a:r>
            <a:r>
              <a:rPr/>
              <a:t>but</a:t>
            </a:r>
            <a:r>
              <a:rPr/>
              <a:t> </a:t>
            </a:r>
            <a:r>
              <a:rPr/>
              <a:t>for</a:t>
            </a:r>
            <a:r>
              <a:rPr/>
              <a:t> </a:t>
            </a:r>
            <a:r>
              <a:rPr/>
              <a:t>bivariate</a:t>
            </a:r>
            <a:r>
              <a:rPr/>
              <a:t> </a:t>
            </a:r>
            <a:r>
              <a:rPr/>
              <a:t>and</a:t>
            </a:r>
            <a:r>
              <a:rPr/>
              <a:t> </a:t>
            </a:r>
            <a:r>
              <a:rPr/>
              <a:t>multivariate</a:t>
            </a:r>
            <a:r>
              <a:rPr/>
              <a:t> </a:t>
            </a:r>
            <a:r>
              <a:rPr/>
              <a:t>function,</a:t>
            </a:r>
            <a:r>
              <a:rPr/>
              <a:t> </a:t>
            </a:r>
            <a:r>
              <a:rPr/>
              <a:t>there</a:t>
            </a:r>
            <a:r>
              <a:rPr/>
              <a:t> </a:t>
            </a:r>
            <a:r>
              <a:rPr/>
              <a:t>are</a:t>
            </a:r>
            <a:r>
              <a:rPr/>
              <a:t> </a:t>
            </a:r>
            <a:r>
              <a:rPr/>
              <a:t>a</a:t>
            </a:r>
            <a:r>
              <a:rPr/>
              <a:t> </a:t>
            </a:r>
            <a:r>
              <a:rPr/>
              <a:t>multitude</a:t>
            </a:r>
            <a:r>
              <a:rPr/>
              <a:t> </a:t>
            </a:r>
            <a:r>
              <a:rPr/>
              <a:t>of</a:t>
            </a:r>
            <a:r>
              <a:rPr/>
              <a:t> </a:t>
            </a:r>
            <a:r>
              <a:rPr/>
              <a:t>approaches,</a:t>
            </a:r>
            <a:r>
              <a:rPr/>
              <a:t> </a:t>
            </a:r>
            <a:r>
              <a:rPr/>
              <a:t>such</a:t>
            </a:r>
            <a:r>
              <a:rPr/>
              <a:t> </a:t>
            </a:r>
            <a:r>
              <a:rPr/>
              <a:t>as</a:t>
            </a:r>
            <a:r>
              <a:rPr/>
              <a:t> </a:t>
            </a:r>
            <a:r>
              <a:rPr/>
              <a:t>pairwise</a:t>
            </a:r>
            <a:r>
              <a:rPr/>
              <a:t> </a:t>
            </a:r>
            <a:r>
              <a:rPr/>
              <a:t>deletion,</a:t>
            </a:r>
            <a:r>
              <a:rPr/>
              <a:t> </a:t>
            </a:r>
            <a:r>
              <a:rPr/>
              <a:t>listwise</a:t>
            </a:r>
            <a:r>
              <a:rPr/>
              <a:t> </a:t>
            </a:r>
            <a:r>
              <a:rPr/>
              <a:t>deletion,</a:t>
            </a:r>
            <a:r>
              <a:rPr/>
              <a:t> </a:t>
            </a:r>
            <a:r>
              <a:rPr/>
              <a:t>last</a:t>
            </a:r>
            <a:r>
              <a:rPr/>
              <a:t> </a:t>
            </a:r>
            <a:r>
              <a:rPr/>
              <a:t>observation</a:t>
            </a:r>
            <a:r>
              <a:rPr/>
              <a:t> </a:t>
            </a:r>
            <a:r>
              <a:rPr/>
              <a:t>carried</a:t>
            </a:r>
            <a:r>
              <a:rPr/>
              <a:t> </a:t>
            </a:r>
            <a:r>
              <a:rPr/>
              <a:t>forward,</a:t>
            </a:r>
            <a:r>
              <a:rPr/>
              <a:t> </a:t>
            </a:r>
            <a:r>
              <a:rPr/>
              <a:t>single</a:t>
            </a:r>
            <a:r>
              <a:rPr/>
              <a:t> </a:t>
            </a:r>
            <a:r>
              <a:rPr/>
              <a:t>imputation,</a:t>
            </a:r>
            <a:r>
              <a:rPr/>
              <a:t> </a:t>
            </a:r>
            <a:r>
              <a:rPr/>
              <a:t>and</a:t>
            </a:r>
            <a:r>
              <a:rPr/>
              <a:t> </a:t>
            </a:r>
            <a:r>
              <a:rPr/>
              <a:t>multiple</a:t>
            </a:r>
            <a:r>
              <a:rPr/>
              <a:t> </a:t>
            </a:r>
            <a:r>
              <a:rPr/>
              <a:t>imputation.</a:t>
            </a:r>
            <a:r>
              <a:rPr/>
              <a:t> </a:t>
            </a:r>
            <a:r>
              <a:rPr/>
              <a:t>There</a:t>
            </a:r>
            <a:r>
              <a:rPr/>
              <a:t> </a:t>
            </a:r>
            <a:r>
              <a:rPr/>
              <a:t>is</a:t>
            </a:r>
            <a:r>
              <a:rPr/>
              <a:t> </a:t>
            </a:r>
            <a:r>
              <a:rPr/>
              <a:t>a</a:t>
            </a:r>
            <a:r>
              <a:rPr/>
              <a:t> </a:t>
            </a:r>
            <a:r>
              <a:rPr/>
              <a:t>lot</a:t>
            </a:r>
            <a:r>
              <a:rPr/>
              <a:t> </a:t>
            </a:r>
            <a:r>
              <a:rPr/>
              <a:t>of</a:t>
            </a:r>
            <a:r>
              <a:rPr/>
              <a:t> </a:t>
            </a:r>
            <a:r>
              <a:rPr/>
              <a:t>controversy</a:t>
            </a:r>
            <a:r>
              <a:rPr/>
              <a:t> </a:t>
            </a:r>
            <a:r>
              <a:rPr/>
              <a:t>over</a:t>
            </a:r>
            <a:r>
              <a:rPr/>
              <a:t> </a:t>
            </a:r>
            <a:r>
              <a:rPr/>
              <a:t>various</a:t>
            </a:r>
            <a:r>
              <a:rPr/>
              <a:t> </a:t>
            </a:r>
            <a:r>
              <a:rPr/>
              <a:t>methods</a:t>
            </a:r>
            <a:r>
              <a:rPr/>
              <a:t> </a:t>
            </a:r>
            <a:r>
              <a:rPr/>
              <a:t>for</a:t>
            </a:r>
            <a:r>
              <a:rPr/>
              <a:t> </a:t>
            </a:r>
            <a:r>
              <a:rPr/>
              <a:t>handling</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histogram</a:t>
            </a:r>
            <a:r>
              <a:rPr/>
              <a:t> </a:t>
            </a:r>
            <a:r>
              <a:rPr/>
              <a:t>is</a:t>
            </a:r>
            <a:r>
              <a:rPr/>
              <a:t> </a:t>
            </a:r>
            <a:r>
              <a:rPr/>
              <a:t>useful</a:t>
            </a:r>
            <a:r>
              <a:rPr/>
              <a:t> </a:t>
            </a:r>
            <a:r>
              <a:rPr/>
              <a:t>for</a:t>
            </a:r>
            <a:r>
              <a:rPr/>
              <a:t> </a:t>
            </a:r>
            <a:r>
              <a:rPr/>
              <a:t>displaying</a:t>
            </a:r>
            <a:r>
              <a:rPr/>
              <a:t> </a:t>
            </a:r>
            <a:r>
              <a:rPr/>
              <a:t>a</a:t>
            </a:r>
            <a:r>
              <a:rPr/>
              <a:t> </a:t>
            </a:r>
            <a:r>
              <a:rPr/>
              <a:t>continuous</a:t>
            </a:r>
            <a:r>
              <a:rPr/>
              <a:t> </a:t>
            </a:r>
            <a:r>
              <a:rPr/>
              <a:t>variable</a:t>
            </a:r>
            <a:r>
              <a:rPr/>
              <a:t> </a:t>
            </a:r>
            <a:r>
              <a:rPr/>
              <a:t>graphically.</a:t>
            </a:r>
          </a:p>
          <a:p>
            <a:pPr lvl="0" marL="0" indent="0">
              <a:buNone/>
            </a:pPr>
          </a:p>
          <a:p>
            <a:pPr lvl="0" marL="0" indent="0">
              <a:buNone/>
            </a:pPr>
            <a:r>
              <a:rPr/>
              <a:t>Always</a:t>
            </a:r>
            <a:r>
              <a:rPr/>
              <a:t> </a:t>
            </a:r>
            <a:r>
              <a:rPr/>
              <a:t>start</a:t>
            </a:r>
            <a:r>
              <a:rPr/>
              <a:t> </a:t>
            </a:r>
            <a:r>
              <a:rPr/>
              <a:t>with</a:t>
            </a:r>
            <a:r>
              <a:rPr/>
              <a:t> </a:t>
            </a:r>
            <a:r>
              <a:rPr/>
              <a:t>the</a:t>
            </a:r>
            <a:r>
              <a:rPr/>
              <a:t> </a:t>
            </a:r>
            <a:r>
              <a:rPr/>
              <a:t>default</a:t>
            </a:r>
            <a:r>
              <a:rPr/>
              <a:t> </a:t>
            </a:r>
            <a:r>
              <a:rPr/>
              <a:t>option,</a:t>
            </a:r>
            <a:r>
              <a:rPr/>
              <a:t> </a:t>
            </a:r>
            <a:r>
              <a:rPr/>
              <a:t>but</a:t>
            </a:r>
            <a:r>
              <a:rPr/>
              <a:t> </a:t>
            </a:r>
            <a:r>
              <a:rPr/>
              <a:t>don’t</a:t>
            </a:r>
            <a:r>
              <a:rPr/>
              <a:t> </a:t>
            </a:r>
            <a:r>
              <a:rPr/>
              <a:t>settle</a:t>
            </a:r>
            <a:r>
              <a:rPr/>
              <a:t> </a:t>
            </a:r>
            <a:r>
              <a:rPr/>
              <a:t>for</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49</a:t>
            </a:fld>
            <a:endParaRPr lang="en-US"/>
          </a:p>
        </p:txBody>
      </p:sp>
    </p:spTree>
  </p:cSld>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My</a:t>
            </a:r>
            <a:r>
              <a:rPr/>
              <a:t> </a:t>
            </a:r>
            <a:r>
              <a:rPr/>
              <a:t>system</a:t>
            </a:r>
            <a:r>
              <a:rPr/>
              <a:t> </a:t>
            </a:r>
            <a:r>
              <a:rPr/>
              <a:t>for</a:t>
            </a:r>
            <a:r>
              <a:rPr/>
              <a:t> </a:t>
            </a:r>
            <a:r>
              <a:rPr/>
              <a:t>creating</a:t>
            </a:r>
            <a:r>
              <a:rPr/>
              <a:t> </a:t>
            </a:r>
            <a:r>
              <a:rPr/>
              <a:t>PowerPoint</a:t>
            </a:r>
            <a:r>
              <a:rPr/>
              <a:t> </a:t>
            </a:r>
            <a:r>
              <a:rPr/>
              <a:t>slides</a:t>
            </a:r>
            <a:r>
              <a:rPr/>
              <a:t> </a:t>
            </a:r>
            <a:r>
              <a:rPr/>
              <a:t>requires</a:t>
            </a:r>
            <a:r>
              <a:rPr/>
              <a:t> </a:t>
            </a:r>
            <a:r>
              <a:rPr/>
              <a:t>me</a:t>
            </a:r>
            <a:r>
              <a:rPr/>
              <a:t> </a:t>
            </a:r>
            <a:r>
              <a:rPr/>
              <a:t>to</a:t>
            </a:r>
            <a:r>
              <a:rPr/>
              <a:t> </a:t>
            </a:r>
            <a:r>
              <a:rPr/>
              <a:t>store</a:t>
            </a:r>
            <a:r>
              <a:rPr/>
              <a:t> </a:t>
            </a:r>
            <a:r>
              <a:rPr/>
              <a:t>any</a:t>
            </a:r>
            <a:r>
              <a:rPr/>
              <a:t> </a:t>
            </a:r>
            <a:r>
              <a:rPr/>
              <a:t>graphs</a:t>
            </a:r>
            <a:r>
              <a:rPr/>
              <a:t> </a:t>
            </a:r>
            <a:r>
              <a:rPr/>
              <a:t>in</a:t>
            </a:r>
            <a:r>
              <a:rPr/>
              <a:t> </a:t>
            </a:r>
            <a:r>
              <a:rPr/>
              <a:t>a</a:t>
            </a:r>
            <a:r>
              <a:rPr/>
              <a:t> </a:t>
            </a:r>
            <a:r>
              <a:rPr/>
              <a:t>file.</a:t>
            </a:r>
            <a:r>
              <a:rPr/>
              <a:t> </a:t>
            </a:r>
            <a:r>
              <a:rPr/>
              <a:t>It</a:t>
            </a:r>
            <a:r>
              <a:rPr/>
              <a:t> </a:t>
            </a:r>
            <a:r>
              <a:rPr/>
              <a:t>is</a:t>
            </a:r>
            <a:r>
              <a:rPr/>
              <a:t> </a:t>
            </a:r>
            <a:r>
              <a:rPr/>
              <a:t>a</a:t>
            </a:r>
            <a:r>
              <a:rPr/>
              <a:t> </a:t>
            </a:r>
            <a:r>
              <a:rPr/>
              <a:t>bit</a:t>
            </a:r>
            <a:r>
              <a:rPr/>
              <a:t> </a:t>
            </a:r>
            <a:r>
              <a:rPr/>
              <a:t>simpler</a:t>
            </a:r>
            <a:r>
              <a:rPr/>
              <a:t> </a:t>
            </a:r>
            <a:r>
              <a:rPr/>
              <a:t>if</a:t>
            </a:r>
            <a:r>
              <a:rPr/>
              <a:t> </a:t>
            </a:r>
            <a:r>
              <a:rPr/>
              <a:t>you</a:t>
            </a:r>
            <a:r>
              <a:rPr/>
              <a:t> </a:t>
            </a:r>
            <a:r>
              <a:rPr/>
              <a:t>are</a:t>
            </a:r>
            <a:r>
              <a:rPr/>
              <a:t> </a:t>
            </a:r>
            <a:r>
              <a:rPr/>
              <a:t>creating</a:t>
            </a:r>
            <a:r>
              <a:rPr/>
              <a:t> </a:t>
            </a:r>
            <a:r>
              <a:rPr/>
              <a:t>an</a:t>
            </a:r>
            <a:r>
              <a:rPr/>
              <a:t> </a:t>
            </a:r>
            <a:r>
              <a:rPr/>
              <a:t>html</a:t>
            </a:r>
            <a:r>
              <a:rPr/>
              <a:t> </a:t>
            </a:r>
            <a:r>
              <a:rPr/>
              <a:t>document.</a:t>
            </a:r>
            <a:r>
              <a:rPr/>
              <a:t> </a:t>
            </a:r>
            <a:r>
              <a:rPr/>
              <a:t>Just</a:t>
            </a:r>
            <a:r>
              <a:rPr/>
              <a:t> </a:t>
            </a:r>
            <a:r>
              <a:rPr/>
              <a:t>leave</a:t>
            </a:r>
            <a:r>
              <a:rPr/>
              <a:t> </a:t>
            </a:r>
            <a:r>
              <a:rPr/>
              <a:t>off</a:t>
            </a:r>
            <a:r>
              <a:rPr/>
              <a:t> </a:t>
            </a:r>
            <a:r>
              <a:rPr/>
              <a:t>the</a:t>
            </a:r>
            <a:r>
              <a:rPr/>
              <a:t> </a:t>
            </a:r>
            <a:r>
              <a:rPr/>
              <a:t>png</a:t>
            </a:r>
            <a:r>
              <a:rPr/>
              <a:t> </a:t>
            </a:r>
            <a:r>
              <a:rPr/>
              <a:t>function</a:t>
            </a:r>
            <a:r>
              <a:rPr/>
              <a:t> </a:t>
            </a:r>
            <a:r>
              <a:rPr/>
              <a:t>and</a:t>
            </a:r>
            <a:r>
              <a:rPr/>
              <a:t> </a:t>
            </a:r>
            <a:r>
              <a:rPr/>
              <a:t>the</a:t>
            </a:r>
            <a:r>
              <a:rPr/>
              <a:t> </a:t>
            </a:r>
            <a:r>
              <a:rPr/>
              <a:t>dev.off</a:t>
            </a:r>
            <a:r>
              <a:rPr/>
              <a:t> </a:t>
            </a:r>
            <a:r>
              <a:rPr/>
              <a:t>function.</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Use</a:t>
            </a:r>
            <a:r>
              <a:rPr/>
              <a:t> </a:t>
            </a:r>
            <a:r>
              <a:rPr/>
              <a:t>the</a:t>
            </a:r>
            <a:r>
              <a:rPr/>
              <a:t> </a:t>
            </a:r>
            <a:r>
              <a:rPr/>
              <a:t>“</a:t>
            </a:r>
            <a:r>
              <a:rPr/>
              <a:t>binwidth</a:t>
            </a:r>
            <a:r>
              <a:rPr/>
              <a:t>”</a:t>
            </a:r>
            <a:r>
              <a:rPr/>
              <a:t> </a:t>
            </a:r>
            <a:r>
              <a:rPr/>
              <a:t>argument</a:t>
            </a:r>
            <a:r>
              <a:rPr/>
              <a:t> </a:t>
            </a:r>
            <a:r>
              <a:rPr/>
              <a:t>to</a:t>
            </a:r>
            <a:r>
              <a:rPr/>
              <a:t> </a:t>
            </a:r>
            <a:r>
              <a:rPr/>
              <a:t>specify</a:t>
            </a:r>
            <a:r>
              <a:rPr/>
              <a:t> </a:t>
            </a:r>
            <a:r>
              <a:rPr/>
              <a:t>how</a:t>
            </a:r>
            <a:r>
              <a:rPr/>
              <a:t> </a:t>
            </a:r>
            <a:r>
              <a:rPr/>
              <a:t>wide</a:t>
            </a:r>
            <a:r>
              <a:rPr/>
              <a:t> </a:t>
            </a:r>
            <a:r>
              <a:rPr/>
              <a:t>you</a:t>
            </a:r>
            <a:r>
              <a:rPr/>
              <a:t> </a:t>
            </a:r>
            <a:r>
              <a:rPr/>
              <a:t>want</a:t>
            </a:r>
            <a:r>
              <a:rPr/>
              <a:t> </a:t>
            </a:r>
            <a:r>
              <a:rPr/>
              <a:t>your</a:t>
            </a:r>
            <a:r>
              <a:rPr/>
              <a:t> </a:t>
            </a:r>
            <a:r>
              <a:rPr/>
              <a:t>bars</a:t>
            </a:r>
            <a:r>
              <a:rPr/>
              <a:t> </a:t>
            </a:r>
            <a:r>
              <a:rPr/>
              <a:t>to</a:t>
            </a:r>
            <a:r>
              <a:rPr/>
              <a:t> </a:t>
            </a:r>
            <a:r>
              <a:rPr/>
              <a:t>be.</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53</a:t>
            </a:fld>
            <a:endParaRPr lang="en-US"/>
          </a:p>
        </p:txBody>
      </p:sp>
    </p:spTree>
  </p:cSld>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default</a:t>
            </a:r>
            <a:r>
              <a:rPr/>
              <a:t> </a:t>
            </a:r>
            <a:r>
              <a:rPr/>
              <a:t>colors</a:t>
            </a:r>
            <a:r>
              <a:rPr/>
              <a:t> </a:t>
            </a:r>
            <a:r>
              <a:rPr/>
              <a:t>in</a:t>
            </a:r>
            <a:r>
              <a:rPr/>
              <a:t> </a:t>
            </a:r>
            <a:r>
              <a:rPr/>
              <a:t>ggplot2,</a:t>
            </a:r>
            <a:r>
              <a:rPr/>
              <a:t> </a:t>
            </a:r>
            <a:r>
              <a:rPr/>
              <a:t>black</a:t>
            </a:r>
            <a:r>
              <a:rPr/>
              <a:t> </a:t>
            </a:r>
            <a:r>
              <a:rPr/>
              <a:t>bars</a:t>
            </a:r>
            <a:r>
              <a:rPr/>
              <a:t> </a:t>
            </a:r>
            <a:r>
              <a:rPr/>
              <a:t>with</a:t>
            </a:r>
            <a:r>
              <a:rPr/>
              <a:t> </a:t>
            </a:r>
            <a:r>
              <a:rPr/>
              <a:t>a</a:t>
            </a:r>
            <a:r>
              <a:rPr/>
              <a:t> </a:t>
            </a:r>
            <a:r>
              <a:rPr/>
              <a:t>black</a:t>
            </a:r>
            <a:r>
              <a:rPr/>
              <a:t> </a:t>
            </a:r>
            <a:r>
              <a:rPr/>
              <a:t>border,</a:t>
            </a:r>
            <a:r>
              <a:rPr/>
              <a:t> </a:t>
            </a:r>
            <a:r>
              <a:rPr/>
              <a:t>are</a:t>
            </a:r>
            <a:r>
              <a:rPr/>
              <a:t> </a:t>
            </a:r>
            <a:r>
              <a:rPr/>
              <a:t>terrible.</a:t>
            </a:r>
            <a:r>
              <a:rPr/>
              <a:t> </a:t>
            </a:r>
            <a:r>
              <a:rPr/>
              <a:t>At</a:t>
            </a:r>
            <a:r>
              <a:rPr/>
              <a:t> </a:t>
            </a:r>
            <a:r>
              <a:rPr/>
              <a:t>a</a:t>
            </a:r>
            <a:r>
              <a:rPr/>
              <a:t> </a:t>
            </a:r>
            <a:r>
              <a:rPr/>
              <a:t>minimum,</a:t>
            </a:r>
            <a:r>
              <a:rPr/>
              <a:t> </a:t>
            </a:r>
            <a:r>
              <a:rPr/>
              <a:t>you</a:t>
            </a:r>
            <a:r>
              <a:rPr/>
              <a:t> </a:t>
            </a:r>
            <a:r>
              <a:rPr/>
              <a:t>should</a:t>
            </a:r>
            <a:r>
              <a:rPr/>
              <a:t> </a:t>
            </a:r>
            <a:r>
              <a:rPr/>
              <a:t>use</a:t>
            </a:r>
            <a:r>
              <a:rPr/>
              <a:t> </a:t>
            </a:r>
            <a:r>
              <a:rPr/>
              <a:t>a</a:t>
            </a:r>
            <a:r>
              <a:rPr/>
              <a:t> </a:t>
            </a:r>
            <a:r>
              <a:rPr/>
              <a:t>different</a:t>
            </a:r>
            <a:r>
              <a:rPr/>
              <a:t> </a:t>
            </a:r>
            <a:r>
              <a:rPr/>
              <a:t>color</a:t>
            </a:r>
            <a:r>
              <a:rPr/>
              <a:t> </a:t>
            </a:r>
            <a:r>
              <a:rPr/>
              <a:t>for</a:t>
            </a:r>
            <a:r>
              <a:rPr/>
              <a:t> </a:t>
            </a:r>
            <a:r>
              <a:rPr/>
              <a:t>the</a:t>
            </a:r>
            <a:r>
              <a:rPr/>
              <a:t> </a:t>
            </a:r>
            <a:r>
              <a:rPr/>
              <a:t>inside</a:t>
            </a:r>
            <a:r>
              <a:rPr/>
              <a:t> </a:t>
            </a:r>
            <a:r>
              <a:rPr/>
              <a:t>(fill)</a:t>
            </a:r>
            <a:r>
              <a:rPr/>
              <a:t> </a:t>
            </a:r>
            <a:r>
              <a:rPr/>
              <a:t>and</a:t>
            </a:r>
            <a:r>
              <a:rPr/>
              <a:t> </a:t>
            </a:r>
            <a:r>
              <a:rPr/>
              <a:t>border</a:t>
            </a:r>
            <a:r>
              <a:rPr/>
              <a:t> </a:t>
            </a:r>
            <a:r>
              <a:rPr/>
              <a:t>(color).</a:t>
            </a:r>
            <a:r>
              <a:rPr/>
              <a:t> </a:t>
            </a:r>
            <a:r>
              <a:rPr/>
              <a:t>Here</a:t>
            </a:r>
            <a:r>
              <a:rPr/>
              <a:t> </a:t>
            </a:r>
            <a:r>
              <a:rPr/>
              <a:t>is</a:t>
            </a:r>
            <a:r>
              <a:rPr/>
              <a:t> </a:t>
            </a:r>
            <a:r>
              <a:rPr/>
              <a:t>how</a:t>
            </a:r>
            <a:r>
              <a:rPr/>
              <a:t> </a:t>
            </a:r>
            <a:r>
              <a:rPr/>
              <a:t>to</a:t>
            </a:r>
            <a:r>
              <a:rPr/>
              <a:t> </a:t>
            </a:r>
            <a:r>
              <a:rPr/>
              <a:t>draw</a:t>
            </a:r>
            <a:r>
              <a:rPr/>
              <a:t> </a:t>
            </a:r>
            <a:r>
              <a:rPr/>
              <a:t>white</a:t>
            </a:r>
            <a:r>
              <a:rPr/>
              <a:t> </a:t>
            </a:r>
            <a:r>
              <a:rPr/>
              <a:t>bars</a:t>
            </a:r>
            <a:r>
              <a:rPr/>
              <a:t> </a:t>
            </a:r>
            <a:r>
              <a:rPr/>
              <a:t>with</a:t>
            </a:r>
            <a:r>
              <a:rPr/>
              <a:t> </a:t>
            </a:r>
            <a:r>
              <a:rPr/>
              <a:t>a</a:t>
            </a:r>
            <a:r>
              <a:rPr/>
              <a:t> </a:t>
            </a:r>
            <a:r>
              <a:rPr/>
              <a:t>black</a:t>
            </a:r>
            <a:r>
              <a:rPr/>
              <a:t> </a:t>
            </a:r>
            <a:r>
              <a:rPr/>
              <a:t>border.</a:t>
            </a:r>
          </a:p>
        </p:txBody>
      </p:sp>
      <p:sp>
        <p:nvSpPr>
          <p:cNvPr id="4" name="Slide Number Placeholder 3"/>
          <p:cNvSpPr>
            <a:spLocks noGrp="1"/>
          </p:cNvSpPr>
          <p:nvPr>
            <p:ph type="sldNum" sz="quarter" idx="10"/>
          </p:nvPr>
        </p:nvSpPr>
        <p:spPr/>
        <p:txBody>
          <a:bodyPr/>
          <a:lstStyle/>
          <a:p>
            <a:fld id="{18BDFEC3-8487-43E8-A154-7C12CBC1FFF2}" type="slidenum">
              <a:rPr lang="en-US"/>
              <a:t>54</a:t>
            </a:fld>
            <a:endParaRPr lang="en-US"/>
          </a:p>
        </p:txBody>
      </p:sp>
    </p:spTree>
  </p:cSld>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55</a:t>
            </a:fld>
            <a:endParaRPr lang="en-US"/>
          </a:p>
        </p:txBody>
      </p:sp>
    </p:spTree>
  </p:cSld>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code</a:t>
            </a:r>
            <a:r>
              <a:rPr/>
              <a:t> </a:t>
            </a:r>
            <a:r>
              <a:rPr/>
              <a:t>shows</a:t>
            </a:r>
            <a:r>
              <a:rPr/>
              <a:t> </a:t>
            </a:r>
            <a:r>
              <a:rPr/>
              <a:t>how</a:t>
            </a:r>
            <a:r>
              <a:rPr/>
              <a:t> </a:t>
            </a:r>
            <a:r>
              <a:rPr/>
              <a:t>to</a:t>
            </a:r>
            <a:r>
              <a:rPr/>
              <a:t> </a:t>
            </a:r>
            <a:r>
              <a:rPr/>
              <a:t>put</a:t>
            </a:r>
            <a:r>
              <a:rPr/>
              <a:t> </a:t>
            </a:r>
            <a:r>
              <a:rPr/>
              <a:t>nice</a:t>
            </a:r>
            <a:r>
              <a:rPr/>
              <a:t> </a:t>
            </a:r>
            <a:r>
              <a:rPr/>
              <a:t>labels</a:t>
            </a:r>
            <a:r>
              <a:rPr/>
              <a:t> </a:t>
            </a:r>
            <a:r>
              <a:rPr/>
              <a:t>on</a:t>
            </a:r>
            <a:r>
              <a:rPr/>
              <a:t> </a:t>
            </a:r>
            <a:r>
              <a:rPr/>
              <a:t>the</a:t>
            </a:r>
            <a:r>
              <a:rPr/>
              <a:t> </a:t>
            </a:r>
            <a:r>
              <a:rPr/>
              <a:t>X</a:t>
            </a:r>
            <a:r>
              <a:rPr/>
              <a:t> </a:t>
            </a:r>
            <a:r>
              <a:rPr/>
              <a:t>and</a:t>
            </a:r>
            <a:r>
              <a:rPr/>
              <a:t> </a:t>
            </a:r>
            <a:r>
              <a:rPr/>
              <a:t>Y</a:t>
            </a:r>
            <a:r>
              <a:rPr/>
              <a:t> </a:t>
            </a:r>
            <a:r>
              <a:rPr/>
              <a:t>axes</a:t>
            </a:r>
            <a:r>
              <a:rPr/>
              <a:t> </a:t>
            </a:r>
            <a:r>
              <a:rPr/>
              <a:t>along</a:t>
            </a:r>
            <a:r>
              <a:rPr/>
              <a:t> </a:t>
            </a:r>
            <a:r>
              <a:rPr/>
              <a:t>with</a:t>
            </a:r>
            <a:r>
              <a:rPr/>
              <a:t> </a:t>
            </a:r>
            <a:r>
              <a:rPr/>
              <a:t>a</a:t>
            </a:r>
            <a:r>
              <a:rPr/>
              <a:t> </a:t>
            </a:r>
            <a:r>
              <a:rPr/>
              <a:t>title.</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While</a:t>
            </a:r>
            <a:r>
              <a:rPr/>
              <a:t> </a:t>
            </a:r>
            <a:r>
              <a:rPr/>
              <a:t>R</a:t>
            </a:r>
            <a:r>
              <a:rPr/>
              <a:t> </a:t>
            </a:r>
            <a:r>
              <a:rPr/>
              <a:t>has</a:t>
            </a:r>
            <a:r>
              <a:rPr/>
              <a:t> </a:t>
            </a:r>
            <a:r>
              <a:rPr/>
              <a:t>many</a:t>
            </a:r>
            <a:r>
              <a:rPr/>
              <a:t> </a:t>
            </a:r>
            <a:r>
              <a:rPr/>
              <a:t>functions</a:t>
            </a:r>
            <a:r>
              <a:rPr/>
              <a:t> </a:t>
            </a:r>
            <a:r>
              <a:rPr/>
              <a:t>for</a:t>
            </a:r>
            <a:r>
              <a:rPr/>
              <a:t> </a:t>
            </a:r>
            <a:r>
              <a:rPr/>
              <a:t>reading</a:t>
            </a:r>
            <a:r>
              <a:rPr/>
              <a:t> </a:t>
            </a:r>
            <a:r>
              <a:rPr/>
              <a:t>text</a:t>
            </a:r>
            <a:r>
              <a:rPr/>
              <a:t> </a:t>
            </a:r>
            <a:r>
              <a:rPr/>
              <a:t>data,</a:t>
            </a:r>
            <a:r>
              <a:rPr/>
              <a:t> </a:t>
            </a:r>
            <a:r>
              <a:rPr/>
              <a:t>they</a:t>
            </a:r>
            <a:r>
              <a:rPr/>
              <a:t> </a:t>
            </a:r>
            <a:r>
              <a:rPr/>
              <a:t>are</a:t>
            </a:r>
            <a:r>
              <a:rPr/>
              <a:t> </a:t>
            </a:r>
            <a:r>
              <a:rPr/>
              <a:t>slow</a:t>
            </a:r>
            <a:r>
              <a:rPr/>
              <a:t> </a:t>
            </a:r>
            <a:r>
              <a:rPr/>
              <a:t>for</a:t>
            </a:r>
            <a:r>
              <a:rPr/>
              <a:t> </a:t>
            </a:r>
            <a:r>
              <a:rPr/>
              <a:t>very</a:t>
            </a:r>
            <a:r>
              <a:rPr/>
              <a:t> </a:t>
            </a:r>
            <a:r>
              <a:rPr/>
              <a:t>large</a:t>
            </a:r>
            <a:r>
              <a:rPr/>
              <a:t> </a:t>
            </a:r>
            <a:r>
              <a:rPr/>
              <a:t>files.</a:t>
            </a:r>
            <a:r>
              <a:rPr/>
              <a:t> </a:t>
            </a:r>
            <a:r>
              <a:rPr/>
              <a:t>The</a:t>
            </a:r>
            <a:r>
              <a:rPr/>
              <a:t> </a:t>
            </a:r>
            <a:r>
              <a:rPr/>
              <a:t>readr</a:t>
            </a:r>
            <a:r>
              <a:rPr/>
              <a:t> </a:t>
            </a:r>
            <a:r>
              <a:rPr/>
              <a:t>library</a:t>
            </a:r>
            <a:r>
              <a:rPr/>
              <a:t> </a:t>
            </a:r>
            <a:r>
              <a:rPr/>
              <a:t>reads</a:t>
            </a:r>
            <a:r>
              <a:rPr/>
              <a:t> </a:t>
            </a:r>
            <a:r>
              <a:rPr/>
              <a:t>text</a:t>
            </a:r>
            <a:r>
              <a:rPr/>
              <a:t> </a:t>
            </a:r>
            <a:r>
              <a:rPr/>
              <a:t>files</a:t>
            </a:r>
            <a:r>
              <a:rPr/>
              <a:t> </a:t>
            </a:r>
            <a:r>
              <a:rPr/>
              <a:t>much</a:t>
            </a:r>
            <a:r>
              <a:rPr/>
              <a:t> </a:t>
            </a:r>
            <a:r>
              <a:rPr/>
              <a:t>faster,</a:t>
            </a:r>
            <a:r>
              <a:rPr/>
              <a:t> </a:t>
            </a:r>
            <a:r>
              <a:rPr/>
              <a:t>offers</a:t>
            </a:r>
            <a:r>
              <a:rPr/>
              <a:t> </a:t>
            </a:r>
            <a:r>
              <a:rPr/>
              <a:t>some</a:t>
            </a:r>
            <a:r>
              <a:rPr/>
              <a:t> </a:t>
            </a:r>
            <a:r>
              <a:rPr/>
              <a:t>enhancements,</a:t>
            </a:r>
            <a:r>
              <a:rPr/>
              <a:t> </a:t>
            </a:r>
            <a:r>
              <a:rPr/>
              <a:t>and</a:t>
            </a:r>
            <a:r>
              <a:rPr/>
              <a:t> </a:t>
            </a:r>
            <a:r>
              <a:rPr/>
              <a:t>provides</a:t>
            </a:r>
            <a:r>
              <a:rPr/>
              <a:t> </a:t>
            </a:r>
            <a:r>
              <a:rPr/>
              <a:t>a</a:t>
            </a:r>
            <a:r>
              <a:rPr/>
              <a:t> </a:t>
            </a:r>
            <a:r>
              <a:rPr/>
              <a:t>simpler</a:t>
            </a:r>
            <a:r>
              <a:rPr/>
              <a:t> </a:t>
            </a:r>
            <a:r>
              <a:rPr/>
              <a:t>syntax.</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a:p>
            <a:pPr lvl="0" marL="0" indent="0">
              <a:buNone/>
            </a:pPr>
          </a:p>
          <a:p>
            <a:pPr lvl="0" marL="0" indent="0">
              <a:buNone/>
            </a:pPr>
            <a:r>
              <a:rPr/>
              <a:t>There</a:t>
            </a:r>
            <a:r>
              <a:rPr/>
              <a:t> </a:t>
            </a:r>
            <a:r>
              <a:rPr/>
              <a:t>is</a:t>
            </a:r>
            <a:r>
              <a:rPr/>
              <a:t> </a:t>
            </a:r>
            <a:r>
              <a:rPr/>
              <a:t>an</a:t>
            </a:r>
            <a:r>
              <a:rPr/>
              <a:t> </a:t>
            </a:r>
            <a:r>
              <a:rPr/>
              <a:t>important</a:t>
            </a:r>
            <a:r>
              <a:rPr/>
              <a:t> </a:t>
            </a:r>
            <a:r>
              <a:rPr/>
              <a:t>pattern</a:t>
            </a:r>
            <a:r>
              <a:rPr/>
              <a:t> </a:t>
            </a:r>
            <a:r>
              <a:rPr/>
              <a:t>to</a:t>
            </a:r>
            <a:r>
              <a:rPr/>
              <a:t> </a:t>
            </a:r>
            <a:r>
              <a:rPr/>
              <a:t>note</a:t>
            </a:r>
            <a:r>
              <a:rPr/>
              <a:t> </a:t>
            </a:r>
            <a:r>
              <a:rPr/>
              <a:t>here.</a:t>
            </a:r>
            <a:r>
              <a:rPr/>
              <a:t> </a:t>
            </a:r>
            <a:r>
              <a:rPr/>
              <a:t>Graphs</a:t>
            </a:r>
            <a:r>
              <a:rPr/>
              <a:t> </a:t>
            </a:r>
            <a:r>
              <a:rPr/>
              <a:t>created</a:t>
            </a:r>
            <a:r>
              <a:rPr/>
              <a:t> </a:t>
            </a:r>
            <a:r>
              <a:rPr/>
              <a:t>with</a:t>
            </a:r>
            <a:r>
              <a:rPr/>
              <a:t> </a:t>
            </a:r>
            <a:r>
              <a:rPr/>
              <a:t>ggplot2</a:t>
            </a:r>
            <a:r>
              <a:rPr/>
              <a:t> </a:t>
            </a:r>
            <a:r>
              <a:rPr/>
              <a:t>can</a:t>
            </a:r>
            <a:r>
              <a:rPr/>
              <a:t> </a:t>
            </a:r>
            <a:r>
              <a:rPr/>
              <a:t>be</a:t>
            </a:r>
            <a:r>
              <a:rPr/>
              <a:t> </a:t>
            </a:r>
            <a:r>
              <a:rPr/>
              <a:t>built</a:t>
            </a:r>
            <a:r>
              <a:rPr/>
              <a:t> </a:t>
            </a:r>
            <a:r>
              <a:rPr/>
              <a:t>with</a:t>
            </a:r>
            <a:r>
              <a:rPr/>
              <a:t> </a:t>
            </a:r>
            <a:r>
              <a:rPr/>
              <a:t>layers.</a:t>
            </a:r>
            <a:r>
              <a:rPr/>
              <a:t> </a:t>
            </a:r>
            <a:r>
              <a:rPr/>
              <a:t>This</a:t>
            </a:r>
            <a:r>
              <a:rPr/>
              <a:t> </a:t>
            </a:r>
            <a:r>
              <a:rPr/>
              <a:t>makes</a:t>
            </a:r>
            <a:r>
              <a:rPr/>
              <a:t> </a:t>
            </a:r>
            <a:r>
              <a:rPr/>
              <a:t>programming</a:t>
            </a:r>
            <a:r>
              <a:rPr/>
              <a:t> </a:t>
            </a:r>
            <a:r>
              <a:rPr/>
              <a:t>a</a:t>
            </a:r>
            <a:r>
              <a:rPr/>
              <a:t> </a:t>
            </a:r>
            <a:r>
              <a:rPr/>
              <a:t>bit</a:t>
            </a:r>
            <a:r>
              <a:rPr/>
              <a:t> </a:t>
            </a:r>
            <a:r>
              <a:rPr/>
              <a:t>easier</a:t>
            </a:r>
            <a:r>
              <a:rPr/>
              <a:t> </a:t>
            </a:r>
            <a:r>
              <a:rPr/>
              <a:t>and</a:t>
            </a:r>
            <a:r>
              <a:rPr/>
              <a:t> </a:t>
            </a:r>
            <a:r>
              <a:rPr/>
              <a:t>your</a:t>
            </a:r>
            <a:r>
              <a:rPr/>
              <a:t> </a:t>
            </a:r>
            <a:r>
              <a:rPr/>
              <a:t>code</a:t>
            </a:r>
            <a:r>
              <a:rPr/>
              <a:t> </a:t>
            </a:r>
            <a:r>
              <a:rPr/>
              <a:t>is</a:t>
            </a:r>
            <a:r>
              <a:rPr/>
              <a:t> </a:t>
            </a:r>
            <a:r>
              <a:rPr/>
              <a:t>also</a:t>
            </a:r>
            <a:r>
              <a:rPr/>
              <a:t> </a:t>
            </a:r>
            <a:r>
              <a:rPr/>
              <a:t>more</a:t>
            </a:r>
            <a:r>
              <a:rPr/>
              <a:t> </a:t>
            </a:r>
            <a:r>
              <a:rPr/>
              <a:t>readable.</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correlation</a:t>
            </a:r>
            <a:r>
              <a:rPr/>
              <a:t> </a:t>
            </a:r>
            <a:r>
              <a:rPr/>
              <a:t>coefficient</a:t>
            </a:r>
            <a:r>
              <a:rPr/>
              <a:t> </a:t>
            </a:r>
            <a:r>
              <a:rPr/>
              <a:t>is</a:t>
            </a:r>
            <a:r>
              <a:rPr/>
              <a:t> </a:t>
            </a:r>
            <a:r>
              <a:rPr/>
              <a:t>a</a:t>
            </a:r>
            <a:r>
              <a:rPr/>
              <a:t> </a:t>
            </a:r>
            <a:r>
              <a:rPr/>
              <a:t>single</a:t>
            </a:r>
            <a:r>
              <a:rPr/>
              <a:t> </a:t>
            </a:r>
            <a:r>
              <a:rPr/>
              <a:t>number</a:t>
            </a:r>
            <a:r>
              <a:rPr/>
              <a:t> </a:t>
            </a:r>
            <a:r>
              <a:rPr/>
              <a:t>between</a:t>
            </a:r>
            <a:r>
              <a:rPr/>
              <a:t> </a:t>
            </a:r>
            <a:r>
              <a:rPr/>
              <a:t>-1</a:t>
            </a:r>
            <a:r>
              <a:rPr/>
              <a:t> </a:t>
            </a:r>
            <a:r>
              <a:rPr/>
              <a:t>and</a:t>
            </a:r>
            <a:r>
              <a:rPr/>
              <a:t> </a:t>
            </a:r>
            <a:r>
              <a:rPr/>
              <a:t>+1</a:t>
            </a:r>
            <a:r>
              <a:rPr/>
              <a:t> </a:t>
            </a:r>
            <a:r>
              <a:rPr/>
              <a:t>that</a:t>
            </a:r>
            <a:r>
              <a:rPr/>
              <a:t> </a:t>
            </a:r>
            <a:r>
              <a:rPr/>
              <a:t>quantifies</a:t>
            </a:r>
            <a:r>
              <a:rPr/>
              <a:t> </a:t>
            </a:r>
            <a:r>
              <a:rPr/>
              <a:t>the</a:t>
            </a:r>
            <a:r>
              <a:rPr/>
              <a:t> </a:t>
            </a:r>
            <a:r>
              <a:rPr/>
              <a:t>strength</a:t>
            </a:r>
            <a:r>
              <a:rPr/>
              <a:t> </a:t>
            </a:r>
            <a:r>
              <a:rPr/>
              <a:t>and</a:t>
            </a:r>
            <a:r>
              <a:rPr/>
              <a:t> </a:t>
            </a:r>
            <a:r>
              <a:rPr/>
              <a:t>direction</a:t>
            </a:r>
            <a:r>
              <a:rPr/>
              <a:t> </a:t>
            </a:r>
            <a:r>
              <a:rPr/>
              <a:t>of</a:t>
            </a:r>
            <a:r>
              <a:rPr/>
              <a:t> </a:t>
            </a:r>
            <a:r>
              <a:rPr/>
              <a:t>a</a:t>
            </a:r>
            <a:r>
              <a:rPr/>
              <a:t> </a:t>
            </a:r>
            <a:r>
              <a:rPr/>
              <a:t>relationship</a:t>
            </a:r>
            <a:r>
              <a:rPr/>
              <a:t> </a:t>
            </a:r>
            <a:r>
              <a:rPr/>
              <a:t>between</a:t>
            </a:r>
            <a:r>
              <a:rPr/>
              <a:t> </a:t>
            </a:r>
            <a:r>
              <a:rPr/>
              <a:t>two</a:t>
            </a:r>
            <a:r>
              <a:rPr/>
              <a:t> </a:t>
            </a:r>
            <a:r>
              <a:rPr/>
              <a:t>continuous</a:t>
            </a:r>
            <a:r>
              <a:rPr/>
              <a:t> </a:t>
            </a:r>
            <a:r>
              <a:rPr/>
              <a:t>variables.</a:t>
            </a:r>
            <a:r>
              <a:rPr/>
              <a:t> </a:t>
            </a:r>
            <a:r>
              <a:rPr/>
              <a:t>As</a:t>
            </a:r>
            <a:r>
              <a:rPr/>
              <a:t> </a:t>
            </a:r>
            <a:r>
              <a:rPr/>
              <a:t>a</a:t>
            </a:r>
            <a:r>
              <a:rPr/>
              <a:t> </a:t>
            </a:r>
            <a:r>
              <a:rPr/>
              <a:t>rough</a:t>
            </a:r>
            <a:r>
              <a:rPr/>
              <a:t> </a:t>
            </a:r>
            <a:r>
              <a:rPr/>
              <a:t>rule</a:t>
            </a:r>
            <a:r>
              <a:rPr/>
              <a:t> </a:t>
            </a:r>
            <a:r>
              <a:rPr/>
              <a:t>of</a:t>
            </a:r>
            <a:r>
              <a:rPr/>
              <a:t> </a:t>
            </a:r>
            <a:r>
              <a:rPr/>
              <a:t>thumb,</a:t>
            </a:r>
            <a:r>
              <a:rPr/>
              <a:t> </a:t>
            </a:r>
            <a:r>
              <a:rPr/>
              <a:t>a</a:t>
            </a:r>
            <a:r>
              <a:rPr/>
              <a:t> </a:t>
            </a:r>
            <a:r>
              <a:rPr/>
              <a:t>correlation</a:t>
            </a:r>
            <a:r>
              <a:rPr/>
              <a:t> </a:t>
            </a:r>
            <a:r>
              <a:rPr/>
              <a:t>larger</a:t>
            </a:r>
            <a:r>
              <a:rPr/>
              <a:t> </a:t>
            </a:r>
            <a:r>
              <a:rPr/>
              <a:t>than</a:t>
            </a:r>
            <a:r>
              <a:rPr/>
              <a:t> </a:t>
            </a:r>
            <a:r>
              <a:rPr/>
              <a:t>+0.7</a:t>
            </a:r>
            <a:r>
              <a:rPr/>
              <a:t> </a:t>
            </a:r>
            <a:r>
              <a:rPr/>
              <a:t>indicates</a:t>
            </a:r>
            <a:r>
              <a:rPr/>
              <a:t> </a:t>
            </a:r>
            <a:r>
              <a:rPr/>
              <a:t>a</a:t>
            </a:r>
            <a:r>
              <a:rPr/>
              <a:t> </a:t>
            </a:r>
            <a:r>
              <a:rPr/>
              <a:t>strong</a:t>
            </a:r>
            <a:r>
              <a:rPr/>
              <a:t> </a:t>
            </a:r>
            <a:r>
              <a:rPr/>
              <a:t>positive</a:t>
            </a:r>
            <a:r>
              <a:rPr/>
              <a:t> </a:t>
            </a:r>
            <a:r>
              <a:rPr/>
              <a:t>association</a:t>
            </a:r>
            <a:r>
              <a:rPr/>
              <a:t> </a:t>
            </a:r>
            <a:r>
              <a:rPr/>
              <a:t>and</a:t>
            </a:r>
            <a:r>
              <a:rPr/>
              <a:t> </a:t>
            </a:r>
            <a:r>
              <a:rPr/>
              <a:t>a</a:t>
            </a:r>
            <a:r>
              <a:rPr/>
              <a:t> </a:t>
            </a:r>
            <a:r>
              <a:rPr/>
              <a:t>correlation</a:t>
            </a:r>
            <a:r>
              <a:rPr/>
              <a:t> </a:t>
            </a:r>
            <a:r>
              <a:rPr/>
              <a:t>smaller</a:t>
            </a:r>
            <a:r>
              <a:rPr/>
              <a:t> </a:t>
            </a:r>
            <a:r>
              <a:rPr/>
              <a:t>than</a:t>
            </a:r>
            <a:r>
              <a:rPr/>
              <a:t> </a:t>
            </a:r>
            <a:r>
              <a:rPr/>
              <a:t>-0.7</a:t>
            </a:r>
            <a:r>
              <a:rPr/>
              <a:t> </a:t>
            </a:r>
            <a:r>
              <a:rPr/>
              <a:t>indicates</a:t>
            </a:r>
            <a:r>
              <a:rPr/>
              <a:t> </a:t>
            </a:r>
            <a:r>
              <a:rPr/>
              <a:t>a</a:t>
            </a:r>
            <a:r>
              <a:rPr/>
              <a:t> </a:t>
            </a:r>
            <a:r>
              <a:rPr/>
              <a:t>strong</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+0.7</a:t>
            </a:r>
            <a:r>
              <a:rPr/>
              <a:t> </a:t>
            </a:r>
            <a:r>
              <a:rPr/>
              <a:t>(-0.3</a:t>
            </a:r>
            <a:r>
              <a:rPr/>
              <a:t> </a:t>
            </a:r>
            <a:r>
              <a:rPr/>
              <a:t>and</a:t>
            </a:r>
            <a:r>
              <a:rPr/>
              <a:t> </a:t>
            </a:r>
            <a:r>
              <a:rPr/>
              <a:t>-0.7)</a:t>
            </a:r>
            <a:r>
              <a:rPr/>
              <a:t> </a:t>
            </a:r>
            <a:r>
              <a:rPr/>
              <a:t>indicates</a:t>
            </a:r>
            <a:r>
              <a:rPr/>
              <a:t> </a:t>
            </a:r>
            <a:r>
              <a:rPr/>
              <a:t>a</a:t>
            </a:r>
            <a:r>
              <a:rPr/>
              <a:t> </a:t>
            </a:r>
            <a:r>
              <a:rPr/>
              <a:t>weak</a:t>
            </a:r>
            <a:r>
              <a:rPr/>
              <a:t> </a:t>
            </a:r>
            <a:r>
              <a:rPr/>
              <a:t>positive</a:t>
            </a:r>
            <a:r>
              <a:rPr/>
              <a:t> </a:t>
            </a:r>
            <a:r>
              <a:rPr/>
              <a:t>(negative)</a:t>
            </a:r>
            <a:r>
              <a:rPr/>
              <a:t> </a:t>
            </a:r>
            <a:r>
              <a:rPr/>
              <a:t>association.</a:t>
            </a:r>
            <a:r>
              <a:rPr/>
              <a:t> </a:t>
            </a:r>
            <a:r>
              <a:rPr/>
              <a:t>A</a:t>
            </a:r>
            <a:r>
              <a:rPr/>
              <a:t> </a:t>
            </a:r>
            <a:r>
              <a:rPr/>
              <a:t>correlation</a:t>
            </a:r>
            <a:r>
              <a:rPr/>
              <a:t> </a:t>
            </a:r>
            <a:r>
              <a:rPr/>
              <a:t>between</a:t>
            </a:r>
            <a:r>
              <a:rPr/>
              <a:t> </a:t>
            </a:r>
            <a:r>
              <a:rPr/>
              <a:t>-0.3</a:t>
            </a:r>
            <a:r>
              <a:rPr/>
              <a:t> </a:t>
            </a:r>
            <a:r>
              <a:rPr/>
              <a:t>and</a:t>
            </a:r>
            <a:r>
              <a:rPr/>
              <a:t> </a:t>
            </a:r>
            <a:r>
              <a:rPr/>
              <a:t>+0.3</a:t>
            </a:r>
            <a:r>
              <a:rPr/>
              <a:t> </a:t>
            </a:r>
            <a:r>
              <a:rPr/>
              <a:t>indicates</a:t>
            </a:r>
            <a:r>
              <a:rPr/>
              <a:t> </a:t>
            </a:r>
            <a:r>
              <a:rPr/>
              <a:t>little</a:t>
            </a:r>
            <a:r>
              <a:rPr/>
              <a:t> </a:t>
            </a:r>
            <a:r>
              <a:rPr/>
              <a:t>or</a:t>
            </a:r>
            <a:r>
              <a:rPr/>
              <a:t> </a:t>
            </a:r>
            <a:r>
              <a:rPr/>
              <a:t>no</a:t>
            </a:r>
            <a:r>
              <a:rPr/>
              <a:t> </a:t>
            </a:r>
            <a:r>
              <a:rPr/>
              <a:t>association.</a:t>
            </a:r>
          </a:p>
          <a:p>
            <a:pPr lvl="0" marL="0" indent="0">
              <a:buNone/>
            </a:pPr>
          </a:p>
          <a:p>
            <a:pPr lvl="0" marL="0" indent="0">
              <a:buNone/>
            </a:pPr>
            <a:r>
              <a:rPr/>
              <a:t>Don’t</a:t>
            </a:r>
            <a:r>
              <a:rPr/>
              <a:t> </a:t>
            </a:r>
            <a:r>
              <a:rPr/>
              <a:t>take</a:t>
            </a:r>
            <a:r>
              <a:rPr/>
              <a:t> </a:t>
            </a:r>
            <a:r>
              <a:rPr/>
              <a:t>these</a:t>
            </a:r>
            <a:r>
              <a:rPr/>
              <a:t> </a:t>
            </a:r>
            <a:r>
              <a:rPr/>
              <a:t>rules</a:t>
            </a:r>
            <a:r>
              <a:rPr/>
              <a:t> </a:t>
            </a:r>
            <a:r>
              <a:rPr/>
              <a:t>too</a:t>
            </a:r>
            <a:r>
              <a:rPr/>
              <a:t> </a:t>
            </a:r>
            <a:r>
              <a:rPr/>
              <a:t>literally.</a:t>
            </a:r>
            <a:r>
              <a:rPr/>
              <a:t> </a:t>
            </a:r>
            <a:r>
              <a:rPr/>
              <a:t>You’re</a:t>
            </a:r>
            <a:r>
              <a:rPr/>
              <a:t> </a:t>
            </a:r>
            <a:r>
              <a:rPr/>
              <a:t>not</a:t>
            </a:r>
            <a:r>
              <a:rPr/>
              <a:t> </a:t>
            </a:r>
            <a:r>
              <a:rPr/>
              <a:t>trying</a:t>
            </a:r>
            <a:r>
              <a:rPr/>
              <a:t> </a:t>
            </a:r>
            <a:r>
              <a:rPr/>
              <a:t>to</a:t>
            </a:r>
            <a:r>
              <a:rPr/>
              <a:t> </a:t>
            </a:r>
            <a:r>
              <a:rPr/>
              <a:t>make</a:t>
            </a:r>
            <a:r>
              <a:rPr/>
              <a:t> </a:t>
            </a:r>
            <a:r>
              <a:rPr/>
              <a:t>definitive</a:t>
            </a:r>
            <a:r>
              <a:rPr/>
              <a:t> </a:t>
            </a:r>
            <a:r>
              <a:rPr/>
              <a:t>statements</a:t>
            </a:r>
            <a:r>
              <a:rPr/>
              <a:t> </a:t>
            </a:r>
            <a:r>
              <a:rPr/>
              <a:t>about</a:t>
            </a:r>
            <a:r>
              <a:rPr/>
              <a:t> </a:t>
            </a:r>
            <a:r>
              <a:rPr/>
              <a:t>your</a:t>
            </a:r>
            <a:r>
              <a:rPr/>
              <a:t> </a:t>
            </a:r>
            <a:r>
              <a:rPr/>
              <a:t>data</a:t>
            </a:r>
            <a:r>
              <a:rPr/>
              <a:t> </a:t>
            </a:r>
            <a:r>
              <a:rPr/>
              <a:t>set.</a:t>
            </a:r>
            <a:r>
              <a:rPr/>
              <a:t> </a:t>
            </a:r>
            <a:r>
              <a:rPr/>
              <a:t>You</a:t>
            </a:r>
            <a:r>
              <a:rPr/>
              <a:t> </a:t>
            </a:r>
            <a:r>
              <a:rPr/>
              <a:t>are</a:t>
            </a:r>
            <a:r>
              <a:rPr/>
              <a:t> </a:t>
            </a:r>
            <a:r>
              <a:rPr/>
              <a:t>just</a:t>
            </a:r>
            <a:r>
              <a:rPr/>
              <a:t> </a:t>
            </a:r>
            <a:r>
              <a:rPr/>
              <a:t>trying</a:t>
            </a:r>
            <a:r>
              <a:rPr/>
              <a:t> </a:t>
            </a:r>
            <a:r>
              <a:rPr/>
              <a:t>to</a:t>
            </a:r>
            <a:r>
              <a:rPr/>
              <a:t> </a:t>
            </a:r>
            <a:r>
              <a:rPr/>
              <a:t>get</a:t>
            </a:r>
            <a:r>
              <a:rPr/>
              <a:t> </a:t>
            </a:r>
            <a:r>
              <a:rPr/>
              <a:t>comfortable</a:t>
            </a:r>
            <a:r>
              <a:rPr/>
              <a:t> </a:t>
            </a:r>
            <a:r>
              <a:rPr/>
              <a:t>with</a:t>
            </a:r>
            <a:r>
              <a:rPr/>
              <a:t> </a:t>
            </a:r>
            <a:r>
              <a:rPr/>
              <a:t>some</a:t>
            </a:r>
            <a:r>
              <a:rPr/>
              <a:t> </a:t>
            </a:r>
            <a:r>
              <a:rPr/>
              <a:t>general</a:t>
            </a:r>
            <a:r>
              <a:rPr/>
              <a:t> </a:t>
            </a:r>
            <a:r>
              <a:rPr/>
              <a:t>patterns</a:t>
            </a:r>
            <a:r>
              <a:rPr/>
              <a:t> </a:t>
            </a:r>
            <a:r>
              <a:rPr/>
              <a:t>that</a:t>
            </a:r>
            <a:r>
              <a:rPr/>
              <a:t> </a:t>
            </a:r>
            <a:r>
              <a:rPr/>
              <a:t>occur</a:t>
            </a:r>
            <a:r>
              <a:rPr/>
              <a:t> </a:t>
            </a:r>
            <a:r>
              <a:rPr/>
              <a:t>in</a:t>
            </a:r>
            <a:r>
              <a:rPr/>
              <a:t> </a:t>
            </a:r>
            <a:r>
              <a:rPr/>
              <a:t>your</a:t>
            </a:r>
            <a:r>
              <a:rPr/>
              <a:t> </a:t>
            </a:r>
            <a:r>
              <a:rPr/>
              <a:t>data</a:t>
            </a:r>
            <a:r>
              <a:rPr/>
              <a:t> </a:t>
            </a:r>
            <a:r>
              <a:rPr/>
              <a:t>set.</a:t>
            </a:r>
            <a:r>
              <a:rPr/>
              <a:t> </a:t>
            </a:r>
            <a:r>
              <a:rPr/>
              <a:t>A</a:t>
            </a:r>
            <a:r>
              <a:rPr/>
              <a:t> </a:t>
            </a:r>
            <a:r>
              <a:rPr/>
              <a:t>complex</a:t>
            </a:r>
            <a:r>
              <a:rPr/>
              <a:t> </a:t>
            </a:r>
            <a:r>
              <a:rPr/>
              <a:t>and</a:t>
            </a:r>
            <a:r>
              <a:rPr/>
              <a:t> </a:t>
            </a:r>
            <a:r>
              <a:rPr/>
              <a:t>definitive</a:t>
            </a:r>
            <a:r>
              <a:rPr/>
              <a:t> </a:t>
            </a:r>
            <a:r>
              <a:rPr/>
              <a:t>statistical</a:t>
            </a:r>
            <a:r>
              <a:rPr/>
              <a:t> </a:t>
            </a:r>
            <a:r>
              <a:rPr/>
              <a:t>analysis</a:t>
            </a:r>
            <a:r>
              <a:rPr/>
              <a:t> </a:t>
            </a:r>
            <a:r>
              <a:rPr/>
              <a:t>will</a:t>
            </a:r>
            <a:r>
              <a:rPr/>
              <a:t> </a:t>
            </a:r>
            <a:r>
              <a:rPr/>
              <a:t>almost</a:t>
            </a:r>
            <a:r>
              <a:rPr/>
              <a:t> </a:t>
            </a:r>
            <a:r>
              <a:rPr/>
              <a:t>certainly</a:t>
            </a:r>
            <a:r>
              <a:rPr/>
              <a:t> </a:t>
            </a:r>
            <a:r>
              <a:rPr/>
              <a:t>not</a:t>
            </a:r>
            <a:r>
              <a:rPr/>
              <a:t> </a:t>
            </a:r>
            <a:r>
              <a:rPr/>
              <a:t>agree</a:t>
            </a:r>
            <a:r>
              <a:rPr/>
              <a:t> </a:t>
            </a:r>
            <a:r>
              <a:rPr/>
              <a:t>with</a:t>
            </a:r>
            <a:r>
              <a:rPr/>
              <a:t> </a:t>
            </a:r>
            <a:r>
              <a:rPr/>
              <a:t>at</a:t>
            </a:r>
            <a:r>
              <a:rPr/>
              <a:t> </a:t>
            </a:r>
            <a:r>
              <a:rPr/>
              <a:t>least</a:t>
            </a:r>
            <a:r>
              <a:rPr/>
              <a:t> </a:t>
            </a:r>
            <a:r>
              <a:rPr/>
              <a:t>some</a:t>
            </a:r>
            <a:r>
              <a:rPr/>
              <a:t> </a:t>
            </a:r>
            <a:r>
              <a:rPr/>
              <a:t>of</a:t>
            </a:r>
            <a:r>
              <a:rPr/>
              <a:t> </a:t>
            </a:r>
            <a:r>
              <a:rPr/>
              <a:t>the</a:t>
            </a:r>
            <a:r>
              <a:rPr/>
              <a:t> </a:t>
            </a:r>
            <a:r>
              <a:rPr/>
              <a:t>preliminary</a:t>
            </a:r>
            <a:r>
              <a:rPr/>
              <a:t> </a:t>
            </a:r>
            <a:r>
              <a:rPr/>
              <a:t>correlations</a:t>
            </a:r>
            <a:r>
              <a:rPr/>
              <a:t> </a:t>
            </a:r>
            <a:r>
              <a:rPr/>
              <a:t>noted</a:t>
            </a:r>
            <a:r>
              <a:rPr/>
              <a:t> </a:t>
            </a:r>
            <a:r>
              <a:rPr/>
              <a:t>here.</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can</a:t>
            </a:r>
            <a:r>
              <a:rPr/>
              <a:t> </a:t>
            </a:r>
            <a:r>
              <a:rPr/>
              <a:t>get</a:t>
            </a:r>
            <a:r>
              <a:rPr/>
              <a:t> </a:t>
            </a:r>
            <a:r>
              <a:rPr/>
              <a:t>a</a:t>
            </a:r>
            <a:r>
              <a:rPr/>
              <a:t> </a:t>
            </a:r>
            <a:r>
              <a:rPr/>
              <a:t>matrix</a:t>
            </a:r>
            <a:r>
              <a:rPr/>
              <a:t> </a:t>
            </a:r>
            <a:r>
              <a:rPr/>
              <a:t>of</a:t>
            </a:r>
            <a:r>
              <a:rPr/>
              <a:t> </a:t>
            </a:r>
            <a:r>
              <a:rPr/>
              <a:t>correlations</a:t>
            </a:r>
            <a:r>
              <a:rPr/>
              <a:t> </a:t>
            </a:r>
            <a:r>
              <a:rPr/>
              <a:t>for</a:t>
            </a:r>
            <a:r>
              <a:rPr/>
              <a:t> </a:t>
            </a:r>
            <a:r>
              <a:rPr/>
              <a:t>every</a:t>
            </a:r>
            <a:r>
              <a:rPr/>
              <a:t> </a:t>
            </a:r>
            <a:r>
              <a:rPr/>
              <a:t>possible</a:t>
            </a:r>
            <a:r>
              <a:rPr/>
              <a:t> </a:t>
            </a:r>
            <a:r>
              <a:rPr/>
              <a:t>pair</a:t>
            </a:r>
            <a:r>
              <a:rPr/>
              <a:t> </a:t>
            </a:r>
            <a:r>
              <a:rPr/>
              <a:t>of</a:t>
            </a:r>
            <a:r>
              <a:rPr/>
              <a:t> </a:t>
            </a:r>
            <a:r>
              <a:rPr/>
              <a:t>variables.</a:t>
            </a:r>
            <a:r>
              <a:rPr/>
              <a:t> </a:t>
            </a:r>
            <a:r>
              <a:rPr/>
              <a:t>This</a:t>
            </a:r>
            <a:r>
              <a:rPr/>
              <a:t> </a:t>
            </a:r>
            <a:r>
              <a:rPr/>
              <a:t>command</a:t>
            </a:r>
            <a:r>
              <a:rPr/>
              <a:t> </a:t>
            </a:r>
            <a:r>
              <a:rPr/>
              <a:t>becomes</a:t>
            </a:r>
            <a:r>
              <a:rPr/>
              <a:t> </a:t>
            </a:r>
            <a:r>
              <a:rPr/>
              <a:t>a</a:t>
            </a:r>
            <a:r>
              <a:rPr/>
              <a:t> </a:t>
            </a:r>
            <a:r>
              <a:rPr/>
              <a:t>bit</a:t>
            </a:r>
            <a:r>
              <a:rPr/>
              <a:t> </a:t>
            </a:r>
            <a:r>
              <a:rPr/>
              <a:t>more</a:t>
            </a:r>
            <a:r>
              <a:rPr/>
              <a:t> </a:t>
            </a:r>
            <a:r>
              <a:rPr/>
              <a:t>complicated</a:t>
            </a:r>
            <a:r>
              <a:rPr/>
              <a:t> </a:t>
            </a:r>
            <a:r>
              <a:rPr/>
              <a:t>if</a:t>
            </a:r>
            <a:r>
              <a:rPr/>
              <a:t> </a:t>
            </a:r>
            <a:r>
              <a:rPr/>
              <a:t>there</a:t>
            </a:r>
            <a:r>
              <a:rPr/>
              <a:t> </a:t>
            </a:r>
            <a:r>
              <a:rPr/>
              <a:t>are</a:t>
            </a:r>
            <a:r>
              <a:rPr/>
              <a:t> </a:t>
            </a:r>
            <a:r>
              <a:rPr/>
              <a:t>some</a:t>
            </a:r>
            <a:r>
              <a:rPr/>
              <a:t> </a:t>
            </a:r>
            <a:r>
              <a:rPr/>
              <a:t>categorical</a:t>
            </a:r>
            <a:r>
              <a:rPr/>
              <a:t> </a:t>
            </a:r>
            <a:r>
              <a:rPr/>
              <a:t>variables</a:t>
            </a:r>
            <a:r>
              <a:rPr/>
              <a:t> </a:t>
            </a:r>
            <a:r>
              <a:rPr/>
              <a:t>in</a:t>
            </a:r>
            <a:r>
              <a:rPr/>
              <a:t> </a:t>
            </a:r>
            <a:r>
              <a:rPr/>
              <a:t>your</a:t>
            </a:r>
            <a:r>
              <a:rPr/>
              <a:t> </a:t>
            </a:r>
            <a:r>
              <a:rPr/>
              <a:t>data</a:t>
            </a:r>
            <a:r>
              <a:rPr/>
              <a:t> </a:t>
            </a:r>
            <a:r>
              <a:rPr/>
              <a:t>set,</a:t>
            </a:r>
            <a:r>
              <a:rPr/>
              <a:t> </a:t>
            </a:r>
            <a:r>
              <a:rPr/>
              <a:t>as</a:t>
            </a:r>
            <a:r>
              <a:rPr/>
              <a:t> </a:t>
            </a:r>
            <a:r>
              <a:rPr/>
              <a:t>you</a:t>
            </a:r>
            <a:r>
              <a:rPr/>
              <a:t> </a:t>
            </a:r>
            <a:r>
              <a:rPr/>
              <a:t>need</a:t>
            </a:r>
            <a:r>
              <a:rPr/>
              <a:t> </a:t>
            </a:r>
            <a:r>
              <a:rPr/>
              <a:t>to</a:t>
            </a:r>
            <a:r>
              <a:rPr/>
              <a:t> </a:t>
            </a:r>
            <a:r>
              <a:rPr/>
              <a:t>exclude</a:t>
            </a:r>
            <a:r>
              <a:rPr/>
              <a:t> </a:t>
            </a:r>
            <a:r>
              <a:rPr/>
              <a:t>these</a:t>
            </a:r>
            <a:r>
              <a:rPr/>
              <a:t> </a:t>
            </a:r>
            <a:r>
              <a:rPr/>
              <a:t>prior</a:t>
            </a:r>
            <a:r>
              <a:rPr/>
              <a:t> </a:t>
            </a:r>
            <a:r>
              <a:rPr/>
              <a:t>to</a:t>
            </a:r>
            <a:r>
              <a:rPr/>
              <a:t> </a:t>
            </a:r>
            <a:r>
              <a:rPr/>
              <a:t>calculating</a:t>
            </a:r>
            <a:r>
              <a:rPr/>
              <a:t> </a:t>
            </a:r>
            <a:r>
              <a:rPr/>
              <a:t>the</a:t>
            </a:r>
            <a:r>
              <a:rPr/>
              <a:t> </a:t>
            </a:r>
            <a:r>
              <a:rPr/>
              <a:t>correlation</a:t>
            </a:r>
            <a:r>
              <a:rPr/>
              <a:t> </a:t>
            </a:r>
            <a:r>
              <a:rPr/>
              <a:t>matrix.</a:t>
            </a:r>
            <a:r>
              <a:rPr/>
              <a:t> </a:t>
            </a:r>
            <a:r>
              <a:rPr/>
              <a:t>Since</a:t>
            </a:r>
            <a:r>
              <a:rPr/>
              <a:t> </a:t>
            </a:r>
            <a:r>
              <a:rPr/>
              <a:t>you</a:t>
            </a:r>
            <a:r>
              <a:rPr/>
              <a:t> </a:t>
            </a:r>
            <a:r>
              <a:rPr/>
              <a:t>are</a:t>
            </a:r>
            <a:r>
              <a:rPr/>
              <a:t> </a:t>
            </a:r>
            <a:r>
              <a:rPr/>
              <a:t>just</a:t>
            </a:r>
            <a:r>
              <a:rPr/>
              <a:t> </a:t>
            </a:r>
            <a:r>
              <a:rPr/>
              <a:t>trying</a:t>
            </a:r>
            <a:r>
              <a:rPr/>
              <a:t> </a:t>
            </a:r>
            <a:r>
              <a:rPr/>
              <a:t>to</a:t>
            </a:r>
            <a:r>
              <a:rPr/>
              <a:t> </a:t>
            </a:r>
            <a:r>
              <a:rPr/>
              <a:t>get</a:t>
            </a:r>
            <a:r>
              <a:rPr/>
              <a:t> </a:t>
            </a:r>
            <a:r>
              <a:rPr/>
              <a:t>a</a:t>
            </a:r>
            <a:r>
              <a:rPr/>
              <a:t> </a:t>
            </a:r>
            <a:r>
              <a:rPr/>
              <a:t>general</a:t>
            </a:r>
            <a:r>
              <a:rPr/>
              <a:t> </a:t>
            </a:r>
            <a:r>
              <a:rPr/>
              <a:t>feel</a:t>
            </a:r>
            <a:r>
              <a:rPr/>
              <a:t> </a:t>
            </a:r>
            <a:r>
              <a:rPr/>
              <a:t>for</a:t>
            </a:r>
            <a:r>
              <a:rPr/>
              <a:t> </a:t>
            </a:r>
            <a:r>
              <a:rPr/>
              <a:t>your</a:t>
            </a:r>
            <a:r>
              <a:rPr/>
              <a:t> </a:t>
            </a:r>
            <a:r>
              <a:rPr/>
              <a:t>data,</a:t>
            </a:r>
            <a:r>
              <a:rPr/>
              <a:t> </a:t>
            </a:r>
            <a:r>
              <a:rPr/>
              <a:t>a</a:t>
            </a:r>
            <a:r>
              <a:rPr/>
              <a:t> </a:t>
            </a:r>
            <a:r>
              <a:rPr/>
              <a:t>bit</a:t>
            </a:r>
            <a:r>
              <a:rPr/>
              <a:t> </a:t>
            </a:r>
            <a:r>
              <a:rPr/>
              <a:t>of</a:t>
            </a:r>
            <a:r>
              <a:rPr/>
              <a:t> </a:t>
            </a:r>
            <a:r>
              <a:rPr/>
              <a:t>rounding</a:t>
            </a:r>
            <a:r>
              <a:rPr/>
              <a:t> </a:t>
            </a:r>
            <a:r>
              <a:rPr/>
              <a:t>will</a:t>
            </a:r>
            <a:r>
              <a:rPr/>
              <a:t> </a:t>
            </a:r>
            <a:r>
              <a:rPr/>
              <a:t>help</a:t>
            </a:r>
            <a:r>
              <a:rPr/>
              <a:t> </a:t>
            </a:r>
            <a:r>
              <a:rPr/>
              <a:t>you.</a:t>
            </a:r>
            <a:r>
              <a:rPr/>
              <a:t> </a:t>
            </a:r>
            <a:r>
              <a:rPr/>
              <a:t>Also,</a:t>
            </a:r>
            <a:r>
              <a:rPr/>
              <a:t> </a:t>
            </a:r>
            <a:r>
              <a:rPr/>
              <a:t>you</a:t>
            </a:r>
            <a:r>
              <a:rPr/>
              <a:t> </a:t>
            </a:r>
            <a:r>
              <a:rPr/>
              <a:t>should</a:t>
            </a:r>
            <a:r>
              <a:rPr/>
              <a:t> </a:t>
            </a:r>
            <a:r>
              <a:rPr/>
              <a:t>remove</a:t>
            </a:r>
            <a:r>
              <a:rPr/>
              <a:t> </a:t>
            </a:r>
            <a:r>
              <a:rPr/>
              <a:t>the</a:t>
            </a:r>
            <a:r>
              <a:rPr/>
              <a:t> </a:t>
            </a:r>
            <a:r>
              <a:rPr/>
              <a:t>case</a:t>
            </a:r>
            <a:r>
              <a:rPr/>
              <a:t> </a:t>
            </a:r>
            <a:r>
              <a:rPr/>
              <a:t>number</a:t>
            </a:r>
            <a:r>
              <a:rPr/>
              <a:t> </a:t>
            </a:r>
            <a:r>
              <a:rPr/>
              <a:t>before</a:t>
            </a:r>
            <a:r>
              <a:rPr/>
              <a:t> </a:t>
            </a:r>
            <a:r>
              <a:rPr/>
              <a:t>calculating</a:t>
            </a:r>
            <a:r>
              <a:rPr/>
              <a:t> </a:t>
            </a:r>
            <a:r>
              <a:rPr/>
              <a:t>the</a:t>
            </a:r>
            <a:r>
              <a:rPr/>
              <a:t> </a:t>
            </a:r>
            <a:r>
              <a:rPr/>
              <a:t>correlation</a:t>
            </a:r>
            <a:r>
              <a:rPr/>
              <a:t> </a:t>
            </a:r>
            <a:r>
              <a:rPr/>
              <a:t>matrix.</a:t>
            </a:r>
          </a:p>
        </p:txBody>
      </p:sp>
      <p:sp>
        <p:nvSpPr>
          <p:cNvPr id="4" name="Slide Number Placeholder 3"/>
          <p:cNvSpPr>
            <a:spLocks noGrp="1"/>
          </p:cNvSpPr>
          <p:nvPr>
            <p:ph type="sldNum" sz="quarter" idx="10"/>
          </p:nvPr>
        </p:nvSpPr>
        <p:spPr/>
        <p:txBody>
          <a:bodyPr/>
          <a:lstStyle/>
          <a:p>
            <a:fld id="{18BDFEC3-8487-43E8-A154-7C12CBC1FFF2}" type="slidenum">
              <a:rPr lang="en-US"/>
              <a:t>60</a:t>
            </a:fld>
            <a:endParaRPr lang="en-US"/>
          </a:p>
        </p:txBody>
      </p:sp>
    </p:spTree>
  </p:cSld>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Notice</a:t>
            </a:r>
            <a:r>
              <a:rPr/>
              <a:t> </a:t>
            </a:r>
            <a:r>
              <a:rPr/>
              <a:t>that</a:t>
            </a:r>
            <a:r>
              <a:rPr/>
              <a:t> </a:t>
            </a:r>
            <a:r>
              <a:rPr/>
              <a:t>the</a:t>
            </a:r>
            <a:r>
              <a:rPr/>
              <a:t> </a:t>
            </a:r>
            <a:r>
              <a:rPr/>
              <a:t>-1</a:t>
            </a:r>
            <a:r>
              <a:rPr/>
              <a:t> </a:t>
            </a:r>
            <a:r>
              <a:rPr/>
              <a:t>in</a:t>
            </a:r>
            <a:r>
              <a:rPr/>
              <a:t> </a:t>
            </a:r>
            <a:r>
              <a:rPr/>
              <a:t>fat2</a:t>
            </a:r>
            <a:r>
              <a:rPr/>
              <a:t> </a:t>
            </a:r>
            <a:r>
              <a:rPr/>
              <a:t>omits</a:t>
            </a:r>
            <a:r>
              <a:rPr/>
              <a:t> </a:t>
            </a:r>
            <a:r>
              <a:rPr/>
              <a:t>the</a:t>
            </a:r>
            <a:r>
              <a:rPr/>
              <a:t> </a:t>
            </a:r>
            <a:r>
              <a:rPr/>
              <a:t>first</a:t>
            </a:r>
            <a:r>
              <a:rPr/>
              <a:t> </a:t>
            </a:r>
            <a:r>
              <a:rPr/>
              <a:t>column,</a:t>
            </a:r>
            <a:r>
              <a:rPr/>
              <a:t> </a:t>
            </a:r>
            <a:r>
              <a:rPr/>
              <a:t>which</a:t>
            </a:r>
            <a:r>
              <a:rPr/>
              <a:t> </a:t>
            </a:r>
            <a:r>
              <a:rPr/>
              <a:t>is</a:t>
            </a:r>
            <a:r>
              <a:rPr/>
              <a:t> </a:t>
            </a:r>
            <a:r>
              <a:rPr/>
              <a:t>the</a:t>
            </a:r>
            <a:r>
              <a:rPr/>
              <a:t> </a:t>
            </a:r>
            <a:r>
              <a:rPr/>
              <a:t>case</a:t>
            </a:r>
            <a:r>
              <a:rPr/>
              <a:t> </a:t>
            </a:r>
            <a:r>
              <a:rPr/>
              <a:t>number,</a:t>
            </a:r>
            <a:r>
              <a:rPr/>
              <a:t> </a:t>
            </a:r>
            <a:r>
              <a:rPr/>
              <a:t>a</a:t>
            </a:r>
            <a:r>
              <a:rPr/>
              <a:t> </a:t>
            </a:r>
            <a:r>
              <a:rPr/>
              <a:t>variable</a:t>
            </a:r>
            <a:r>
              <a:rPr/>
              <a:t> </a:t>
            </a:r>
            <a:r>
              <a:rPr/>
              <a:t>that</a:t>
            </a:r>
            <a:r>
              <a:rPr/>
              <a:t> </a:t>
            </a:r>
            <a:r>
              <a:rPr/>
              <a:t>should</a:t>
            </a:r>
            <a:r>
              <a:rPr/>
              <a:t> </a:t>
            </a:r>
            <a:r>
              <a:rPr/>
              <a:t>not</a:t>
            </a:r>
            <a:r>
              <a:rPr/>
              <a:t> </a:t>
            </a:r>
            <a:r>
              <a:rPr/>
              <a:t>be</a:t>
            </a:r>
            <a:r>
              <a:rPr/>
              <a:t> </a:t>
            </a:r>
            <a:r>
              <a:rPr/>
              <a:t>incorporated</a:t>
            </a:r>
            <a:r>
              <a:rPr/>
              <a:t> </a:t>
            </a:r>
            <a:r>
              <a:rPr/>
              <a:t>in</a:t>
            </a:r>
            <a:r>
              <a:rPr/>
              <a:t> </a:t>
            </a:r>
            <a:r>
              <a:rPr/>
              <a:t>any</a:t>
            </a:r>
            <a:r>
              <a:rPr/>
              <a:t> </a:t>
            </a:r>
            <a:r>
              <a:rPr/>
              <a:t>statistical</a:t>
            </a:r>
            <a:r>
              <a:rPr/>
              <a:t> </a:t>
            </a:r>
            <a:r>
              <a:rPr/>
              <a:t>analyses.</a:t>
            </a:r>
          </a:p>
          <a:p>
            <a:pPr lvl="0" marL="0" indent="0">
              <a:buNone/>
            </a:pPr>
          </a:p>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61</a:t>
            </a:fld>
            <a:endParaRPr lang="en-US"/>
          </a:p>
        </p:txBody>
      </p:sp>
    </p:spTree>
  </p:cSld>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don’t</a:t>
            </a:r>
            <a:r>
              <a:rPr/>
              <a:t> </a:t>
            </a:r>
            <a:r>
              <a:rPr/>
              <a:t>want</a:t>
            </a:r>
            <a:r>
              <a:rPr/>
              <a:t> </a:t>
            </a:r>
            <a:r>
              <a:rPr/>
              <a:t>to</a:t>
            </a:r>
            <a:r>
              <a:rPr/>
              <a:t> </a:t>
            </a:r>
            <a:r>
              <a:rPr/>
              <a:t>display</a:t>
            </a:r>
            <a:r>
              <a:rPr/>
              <a:t> </a:t>
            </a:r>
            <a:r>
              <a:rPr/>
              <a:t>the</a:t>
            </a:r>
            <a:r>
              <a:rPr/>
              <a:t> </a:t>
            </a:r>
            <a:r>
              <a:rPr/>
              <a:t>full</a:t>
            </a:r>
            <a:r>
              <a:rPr/>
              <a:t> </a:t>
            </a:r>
            <a:r>
              <a:rPr/>
              <a:t>correlation</a:t>
            </a:r>
            <a:r>
              <a:rPr/>
              <a:t> </a:t>
            </a:r>
            <a:r>
              <a:rPr/>
              <a:t>matrix</a:t>
            </a:r>
            <a:r>
              <a:rPr/>
              <a:t> </a:t>
            </a:r>
            <a:r>
              <a:rPr/>
              <a:t>because</a:t>
            </a:r>
            <a:r>
              <a:rPr/>
              <a:t> </a:t>
            </a:r>
            <a:r>
              <a:rPr/>
              <a:t>it</a:t>
            </a:r>
            <a:r>
              <a:rPr/>
              <a:t> </a:t>
            </a:r>
            <a:r>
              <a:rPr/>
              <a:t>would</a:t>
            </a:r>
            <a:r>
              <a:rPr/>
              <a:t> </a:t>
            </a:r>
            <a:r>
              <a:rPr/>
              <a:t>go</a:t>
            </a:r>
            <a:r>
              <a:rPr/>
              <a:t> </a:t>
            </a:r>
            <a:r>
              <a:rPr/>
              <a:t>off</a:t>
            </a:r>
            <a:r>
              <a:rPr/>
              <a:t> </a:t>
            </a:r>
            <a:r>
              <a:rPr/>
              <a:t>the</a:t>
            </a:r>
            <a:r>
              <a:rPr/>
              <a:t> </a:t>
            </a:r>
            <a:r>
              <a:rPr/>
              <a:t>margins</a:t>
            </a:r>
            <a:r>
              <a:rPr/>
              <a:t> </a:t>
            </a:r>
            <a:r>
              <a:rPr/>
              <a:t>of</a:t>
            </a:r>
            <a:r>
              <a:rPr/>
              <a:t> </a:t>
            </a:r>
            <a:r>
              <a:rPr/>
              <a:t>the</a:t>
            </a:r>
            <a:r>
              <a:rPr/>
              <a:t> </a:t>
            </a:r>
            <a:r>
              <a:rPr/>
              <a:t>slide.</a:t>
            </a:r>
            <a:r>
              <a:rPr/>
              <a:t> </a:t>
            </a:r>
            <a:r>
              <a:rPr/>
              <a:t>But</a:t>
            </a:r>
            <a:r>
              <a:rPr/>
              <a:t> </a:t>
            </a:r>
            <a:r>
              <a:rPr/>
              <a:t>looking</a:t>
            </a:r>
            <a:r>
              <a:rPr/>
              <a:t> </a:t>
            </a:r>
            <a:r>
              <a:rPr/>
              <a:t>at</a:t>
            </a:r>
            <a:r>
              <a:rPr/>
              <a:t> </a:t>
            </a:r>
            <a:r>
              <a:rPr/>
              <a:t>just</a:t>
            </a:r>
            <a:r>
              <a:rPr/>
              <a:t> </a:t>
            </a:r>
            <a:r>
              <a:rPr/>
              <a:t>the</a:t>
            </a:r>
            <a:r>
              <a:rPr/>
              <a:t> </a:t>
            </a:r>
            <a:r>
              <a:rPr/>
              <a:t>first</a:t>
            </a:r>
            <a:r>
              <a:rPr/>
              <a:t> </a:t>
            </a:r>
            <a:r>
              <a:rPr/>
              <a:t>eight</a:t>
            </a:r>
            <a:r>
              <a:rPr/>
              <a:t> </a:t>
            </a:r>
            <a:r>
              <a:rPr/>
              <a:t>rows</a:t>
            </a:r>
            <a:r>
              <a:rPr/>
              <a:t> </a:t>
            </a:r>
            <a:r>
              <a:rPr/>
              <a:t>and</a:t>
            </a:r>
            <a:r>
              <a:rPr/>
              <a:t> </a:t>
            </a:r>
            <a:r>
              <a:rPr/>
              <a:t>two</a:t>
            </a:r>
            <a:r>
              <a:rPr/>
              <a:t> </a:t>
            </a:r>
            <a:r>
              <a:rPr/>
              <a:t>columns,</a:t>
            </a:r>
            <a:r>
              <a:rPr/>
              <a:t> </a:t>
            </a:r>
            <a:r>
              <a:rPr/>
              <a:t>you</a:t>
            </a:r>
            <a:r>
              <a:rPr/>
              <a:t> </a:t>
            </a:r>
            <a:r>
              <a:rPr/>
              <a:t>can</a:t>
            </a:r>
            <a:r>
              <a:rPr/>
              <a:t> </a:t>
            </a:r>
            <a:r>
              <a:rPr/>
              <a:t>see</a:t>
            </a:r>
            <a:r>
              <a:rPr/>
              <a:t> </a:t>
            </a:r>
            <a:r>
              <a:rPr/>
              <a:t>something</a:t>
            </a:r>
            <a:r>
              <a:rPr/>
              <a:t> </a:t>
            </a:r>
            <a:r>
              <a:rPr/>
              <a:t>interesting.</a:t>
            </a:r>
            <a:r>
              <a:rPr/>
              <a:t> </a:t>
            </a:r>
            <a:r>
              <a:rPr/>
              <a:t>R</a:t>
            </a:r>
            <a:r>
              <a:rPr/>
              <a:t> </a:t>
            </a:r>
            <a:r>
              <a:rPr/>
              <a:t>does</a:t>
            </a:r>
            <a:r>
              <a:rPr/>
              <a:t> </a:t>
            </a:r>
            <a:r>
              <a:rPr/>
              <a:t>not</a:t>
            </a:r>
            <a:r>
              <a:rPr/>
              <a:t> </a:t>
            </a:r>
            <a:r>
              <a:rPr/>
              <a:t>know</a:t>
            </a:r>
            <a:r>
              <a:rPr/>
              <a:t> </a:t>
            </a:r>
            <a:r>
              <a:rPr/>
              <a:t>how</a:t>
            </a:r>
            <a:r>
              <a:rPr/>
              <a:t> </a:t>
            </a:r>
            <a:r>
              <a:rPr/>
              <a:t>to</a:t>
            </a:r>
            <a:r>
              <a:rPr/>
              <a:t> </a:t>
            </a:r>
            <a:r>
              <a:rPr/>
              <a:t>compute</a:t>
            </a:r>
            <a:r>
              <a:rPr/>
              <a:t> </a:t>
            </a:r>
            <a:r>
              <a:rPr/>
              <a:t>a</a:t>
            </a:r>
            <a:r>
              <a:rPr/>
              <a:t> </a:t>
            </a:r>
            <a:r>
              <a:rPr/>
              <a:t>correlation</a:t>
            </a:r>
            <a:r>
              <a:rPr/>
              <a:t> </a:t>
            </a:r>
            <a:r>
              <a:rPr/>
              <a:t>coefficient</a:t>
            </a:r>
            <a:r>
              <a:rPr/>
              <a:t> </a:t>
            </a:r>
            <a:r>
              <a:rPr/>
              <a:t>when</a:t>
            </a:r>
            <a:r>
              <a:rPr/>
              <a:t> </a:t>
            </a:r>
            <a:r>
              <a:rPr/>
              <a:t>there</a:t>
            </a:r>
            <a:r>
              <a:rPr/>
              <a:t> </a:t>
            </a:r>
            <a:r>
              <a:rPr/>
              <a:t>are</a:t>
            </a:r>
            <a:r>
              <a:rPr/>
              <a:t> </a:t>
            </a:r>
            <a:r>
              <a:rPr/>
              <a:t>missing</a:t>
            </a:r>
            <a:r>
              <a:rPr/>
              <a:t> </a:t>
            </a:r>
            <a:r>
              <a:rPr/>
              <a:t>values.</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This</a:t>
            </a:r>
            <a:r>
              <a:rPr/>
              <a:t> </a:t>
            </a:r>
            <a:r>
              <a:rPr/>
              <a:t>is</a:t>
            </a:r>
            <a:r>
              <a:rPr/>
              <a:t> </a:t>
            </a:r>
            <a:r>
              <a:rPr/>
              <a:t>two</a:t>
            </a:r>
            <a:r>
              <a:rPr/>
              <a:t> </a:t>
            </a:r>
            <a:r>
              <a:rPr/>
              <a:t>excerpts</a:t>
            </a:r>
            <a:r>
              <a:rPr/>
              <a:t> </a:t>
            </a:r>
            <a:r>
              <a:rPr/>
              <a:t>from</a:t>
            </a:r>
            <a:r>
              <a:rPr/>
              <a:t> </a:t>
            </a:r>
            <a:r>
              <a:rPr/>
              <a:t>the</a:t>
            </a:r>
            <a:r>
              <a:rPr/>
              <a:t> </a:t>
            </a:r>
            <a:r>
              <a:rPr/>
              <a:t>help</a:t>
            </a:r>
            <a:r>
              <a:rPr/>
              <a:t> </a:t>
            </a:r>
            <a:r>
              <a:rPr/>
              <a:t>file.</a:t>
            </a:r>
            <a:r>
              <a:rPr/>
              <a:t> </a:t>
            </a:r>
            <a:r>
              <a:rPr/>
              <a:t>The</a:t>
            </a:r>
            <a:r>
              <a:rPr/>
              <a:t> </a:t>
            </a:r>
            <a:r>
              <a:rPr/>
              <a:t>documentation</a:t>
            </a:r>
            <a:r>
              <a:rPr/>
              <a:t> </a:t>
            </a:r>
            <a:r>
              <a:rPr/>
              <a:t>is</a:t>
            </a:r>
            <a:r>
              <a:rPr/>
              <a:t> </a:t>
            </a:r>
            <a:r>
              <a:rPr/>
              <a:t>quite</a:t>
            </a:r>
            <a:r>
              <a:rPr/>
              <a:t> </a:t>
            </a:r>
            <a:r>
              <a:rPr/>
              <a:t>confusing,</a:t>
            </a:r>
            <a:r>
              <a:rPr/>
              <a:t> </a:t>
            </a:r>
            <a:r>
              <a:rPr/>
              <a:t>but</a:t>
            </a:r>
            <a:r>
              <a:rPr/>
              <a:t> </a:t>
            </a:r>
            <a:r>
              <a:rPr/>
              <a:t>that</a:t>
            </a:r>
            <a:r>
              <a:rPr/>
              <a:t> </a:t>
            </a:r>
            <a:r>
              <a:rPr/>
              <a:t>is</a:t>
            </a:r>
            <a:r>
              <a:rPr/>
              <a:t> </a:t>
            </a:r>
            <a:r>
              <a:rPr/>
              <a:t>because</a:t>
            </a:r>
            <a:r>
              <a:rPr/>
              <a:t> </a:t>
            </a:r>
            <a:r>
              <a:rPr/>
              <a:t>the</a:t>
            </a:r>
            <a:r>
              <a:rPr/>
              <a:t> </a:t>
            </a:r>
            <a:r>
              <a:rPr/>
              <a:t>options</a:t>
            </a:r>
            <a:r>
              <a:rPr/>
              <a:t> </a:t>
            </a:r>
            <a:r>
              <a:rPr/>
              <a:t>here</a:t>
            </a:r>
            <a:r>
              <a:rPr/>
              <a:t> </a:t>
            </a:r>
            <a:r>
              <a:rPr/>
              <a:t>are</a:t>
            </a:r>
            <a:r>
              <a:rPr/>
              <a:t> </a:t>
            </a:r>
            <a:r>
              <a:rPr/>
              <a:t>quite</a:t>
            </a:r>
            <a:r>
              <a:rPr/>
              <a:t> </a:t>
            </a:r>
            <a:r>
              <a:rPr/>
              <a:t>confusing.</a:t>
            </a:r>
            <a:r>
              <a:rPr/>
              <a:t> </a:t>
            </a:r>
            <a:r>
              <a:rPr/>
              <a:t>The</a:t>
            </a:r>
            <a:r>
              <a:rPr/>
              <a:t> </a:t>
            </a:r>
            <a:r>
              <a:rPr/>
              <a:t>two</a:t>
            </a:r>
            <a:r>
              <a:rPr/>
              <a:t> </a:t>
            </a:r>
            <a:r>
              <a:rPr/>
              <a:t>interesting</a:t>
            </a:r>
            <a:r>
              <a:rPr/>
              <a:t> </a:t>
            </a:r>
            <a:r>
              <a:rPr/>
              <a:t>options</a:t>
            </a:r>
            <a:r>
              <a:rPr/>
              <a:t> </a:t>
            </a:r>
            <a:r>
              <a:rPr/>
              <a:t>are</a:t>
            </a:r>
            <a:r>
              <a:rPr/>
              <a:t> </a:t>
            </a:r>
            <a:r>
              <a:rPr/>
              <a:t>casewise</a:t>
            </a:r>
            <a:r>
              <a:rPr/>
              <a:t> </a:t>
            </a:r>
            <a:r>
              <a:rPr/>
              <a:t>deletion</a:t>
            </a:r>
            <a:r>
              <a:rPr/>
              <a:t> </a:t>
            </a:r>
            <a:r>
              <a:rPr/>
              <a:t>(complete.obs)</a:t>
            </a:r>
            <a:r>
              <a:rPr/>
              <a:t> </a:t>
            </a:r>
            <a:r>
              <a:rPr/>
              <a:t>and</a:t>
            </a:r>
            <a:r>
              <a:rPr/>
              <a:t> </a:t>
            </a:r>
            <a:r>
              <a:rPr/>
              <a:t>pairwise</a:t>
            </a:r>
            <a:r>
              <a:rPr/>
              <a:t> </a:t>
            </a:r>
            <a:r>
              <a:rPr/>
              <a:t>deletion</a:t>
            </a:r>
            <a:r>
              <a:rPr/>
              <a:t> </a:t>
            </a:r>
            <a:r>
              <a:rPr/>
              <a:t>(pairwise.complete.obs).</a:t>
            </a:r>
            <a:r>
              <a:rPr/>
              <a:t> </a:t>
            </a:r>
            <a:r>
              <a:rPr/>
              <a:t>For</a:t>
            </a:r>
            <a:r>
              <a:rPr/>
              <a:t> </a:t>
            </a:r>
            <a:r>
              <a:rPr/>
              <a:t>the</a:t>
            </a:r>
            <a:r>
              <a:rPr/>
              <a:t> </a:t>
            </a:r>
            <a:r>
              <a:rPr/>
              <a:t>former,</a:t>
            </a:r>
            <a:r>
              <a:rPr/>
              <a:t> </a:t>
            </a:r>
            <a:r>
              <a:rPr/>
              <a:t>the</a:t>
            </a:r>
            <a:r>
              <a:rPr/>
              <a:t> </a:t>
            </a:r>
            <a:r>
              <a:rPr/>
              <a:t>row</a:t>
            </a:r>
            <a:r>
              <a:rPr/>
              <a:t> </a:t>
            </a:r>
            <a:r>
              <a:rPr/>
              <a:t>with</a:t>
            </a:r>
            <a:r>
              <a:rPr/>
              <a:t> </a:t>
            </a:r>
            <a:r>
              <a:rPr/>
              <a:t>missing</a:t>
            </a:r>
            <a:r>
              <a:rPr/>
              <a:t> </a:t>
            </a:r>
            <a:r>
              <a:rPr/>
              <a:t>values</a:t>
            </a:r>
            <a:r>
              <a:rPr/>
              <a:t> </a:t>
            </a:r>
            <a:r>
              <a:rPr/>
              <a:t>is</a:t>
            </a:r>
            <a:r>
              <a:rPr/>
              <a:t> </a:t>
            </a:r>
            <a:r>
              <a:rPr/>
              <a:t>tossed</a:t>
            </a:r>
            <a:r>
              <a:rPr/>
              <a:t> </a:t>
            </a:r>
            <a:r>
              <a:rPr/>
              <a:t>out</a:t>
            </a:r>
            <a:r>
              <a:rPr/>
              <a:t> </a:t>
            </a:r>
            <a:r>
              <a:rPr/>
              <a:t>for</a:t>
            </a:r>
            <a:r>
              <a:rPr/>
              <a:t> </a:t>
            </a:r>
            <a:r>
              <a:rPr/>
              <a:t>every</a:t>
            </a:r>
            <a:r>
              <a:rPr/>
              <a:t> </a:t>
            </a:r>
            <a:r>
              <a:rPr/>
              <a:t>correlation</a:t>
            </a:r>
            <a:r>
              <a:rPr/>
              <a:t> </a:t>
            </a:r>
            <a:r>
              <a:rPr/>
              <a:t>calculation,</a:t>
            </a:r>
            <a:r>
              <a:rPr/>
              <a:t> </a:t>
            </a:r>
            <a:r>
              <a:rPr/>
              <a:t>so</a:t>
            </a:r>
            <a:r>
              <a:rPr/>
              <a:t> </a:t>
            </a:r>
            <a:r>
              <a:rPr/>
              <a:t>that</a:t>
            </a:r>
            <a:r>
              <a:rPr/>
              <a:t> </a:t>
            </a:r>
            <a:r>
              <a:rPr/>
              <a:t>each</a:t>
            </a:r>
            <a:r>
              <a:rPr/>
              <a:t> </a:t>
            </a:r>
            <a:r>
              <a:rPr/>
              <a:t>and</a:t>
            </a:r>
            <a:r>
              <a:rPr/>
              <a:t> </a:t>
            </a:r>
            <a:r>
              <a:rPr/>
              <a:t>every</a:t>
            </a:r>
            <a:r>
              <a:rPr/>
              <a:t> </a:t>
            </a:r>
            <a:r>
              <a:rPr/>
              <a:t>correlation</a:t>
            </a:r>
            <a:r>
              <a:rPr/>
              <a:t> </a:t>
            </a:r>
            <a:r>
              <a:rPr/>
              <a:t>uses</a:t>
            </a:r>
            <a:r>
              <a:rPr/>
              <a:t> </a:t>
            </a:r>
            <a:r>
              <a:rPr/>
              <a:t>251</a:t>
            </a:r>
            <a:r>
              <a:rPr/>
              <a:t> </a:t>
            </a:r>
            <a:r>
              <a:rPr/>
              <a:t>rows</a:t>
            </a:r>
            <a:r>
              <a:rPr/>
              <a:t> </a:t>
            </a:r>
            <a:r>
              <a:rPr/>
              <a:t>of</a:t>
            </a:r>
            <a:r>
              <a:rPr/>
              <a:t> </a:t>
            </a:r>
            <a:r>
              <a:rPr/>
              <a:t>data</a:t>
            </a:r>
            <a:r>
              <a:rPr/>
              <a:t> </a:t>
            </a:r>
            <a:r>
              <a:rPr/>
              <a:t>rather</a:t>
            </a:r>
            <a:r>
              <a:rPr/>
              <a:t> </a:t>
            </a:r>
            <a:r>
              <a:rPr/>
              <a:t>than</a:t>
            </a:r>
            <a:r>
              <a:rPr/>
              <a:t> </a:t>
            </a:r>
            <a:r>
              <a:rPr/>
              <a:t>252.</a:t>
            </a:r>
            <a:r>
              <a:rPr/>
              <a:t> </a:t>
            </a:r>
            <a:r>
              <a:rPr/>
              <a:t>For</a:t>
            </a:r>
            <a:r>
              <a:rPr/>
              <a:t> </a:t>
            </a:r>
            <a:r>
              <a:rPr/>
              <a:t>the</a:t>
            </a:r>
            <a:r>
              <a:rPr/>
              <a:t> </a:t>
            </a:r>
            <a:r>
              <a:rPr/>
              <a:t>latter,</a:t>
            </a:r>
            <a:r>
              <a:rPr/>
              <a:t> </a:t>
            </a:r>
            <a:r>
              <a:rPr/>
              <a:t>most</a:t>
            </a:r>
            <a:r>
              <a:rPr/>
              <a:t> </a:t>
            </a:r>
            <a:r>
              <a:rPr/>
              <a:t>correlations</a:t>
            </a:r>
            <a:r>
              <a:rPr/>
              <a:t> </a:t>
            </a:r>
            <a:r>
              <a:rPr/>
              <a:t>use</a:t>
            </a:r>
            <a:r>
              <a:rPr/>
              <a:t> </a:t>
            </a:r>
            <a:r>
              <a:rPr/>
              <a:t>all</a:t>
            </a:r>
            <a:r>
              <a:rPr/>
              <a:t> </a:t>
            </a:r>
            <a:r>
              <a:rPr/>
              <a:t>252</a:t>
            </a:r>
            <a:r>
              <a:rPr/>
              <a:t> </a:t>
            </a:r>
            <a:r>
              <a:rPr/>
              <a:t>rows</a:t>
            </a:r>
            <a:r>
              <a:rPr/>
              <a:t> </a:t>
            </a:r>
            <a:r>
              <a:rPr/>
              <a:t>of</a:t>
            </a:r>
            <a:r>
              <a:rPr/>
              <a:t> </a:t>
            </a:r>
            <a:r>
              <a:rPr/>
              <a:t>data,</a:t>
            </a:r>
            <a:r>
              <a:rPr/>
              <a:t> </a:t>
            </a:r>
            <a:r>
              <a:rPr/>
              <a:t>but</a:t>
            </a:r>
            <a:r>
              <a:rPr/>
              <a:t> </a:t>
            </a:r>
            <a:r>
              <a:rPr/>
              <a:t>any</a:t>
            </a:r>
            <a:r>
              <a:rPr/>
              <a:t> </a:t>
            </a:r>
            <a:r>
              <a:rPr/>
              <a:t>correlation</a:t>
            </a:r>
            <a:r>
              <a:rPr/>
              <a:t> </a:t>
            </a:r>
            <a:r>
              <a:rPr/>
              <a:t>involving</a:t>
            </a:r>
            <a:r>
              <a:rPr/>
              <a:t> </a:t>
            </a:r>
            <a:r>
              <a:rPr/>
              <a:t>height</a:t>
            </a:r>
            <a:r>
              <a:rPr/>
              <a:t> </a:t>
            </a:r>
            <a:r>
              <a:rPr/>
              <a:t>uses</a:t>
            </a:r>
            <a:r>
              <a:rPr/>
              <a:t> </a:t>
            </a:r>
            <a:r>
              <a:rPr/>
              <a:t>only</a:t>
            </a:r>
            <a:r>
              <a:rPr/>
              <a:t> </a:t>
            </a:r>
            <a:r>
              <a:rPr/>
              <a:t>251</a:t>
            </a:r>
            <a:r>
              <a:rPr/>
              <a:t> </a:t>
            </a:r>
            <a:r>
              <a:rPr/>
              <a:t>rows</a:t>
            </a:r>
            <a:r>
              <a:rPr/>
              <a:t> </a:t>
            </a:r>
            <a:r>
              <a:rPr/>
              <a:t>of</a:t>
            </a:r>
            <a:r>
              <a:rPr/>
              <a:t> </a:t>
            </a:r>
            <a:r>
              <a:rPr/>
              <a:t>data.</a:t>
            </a:r>
          </a:p>
          <a:p>
            <a:pPr lvl="0" marL="0" indent="0">
              <a:buNone/>
            </a:pPr>
          </a:p>
          <a:p>
            <a:pPr lvl="0" marL="0" indent="0">
              <a:buNone/>
            </a:pPr>
            <a:r>
              <a:rPr/>
              <a:t>Which</a:t>
            </a:r>
            <a:r>
              <a:rPr/>
              <a:t> </a:t>
            </a:r>
            <a:r>
              <a:rPr/>
              <a:t>choice</a:t>
            </a:r>
            <a:r>
              <a:rPr/>
              <a:t> </a:t>
            </a:r>
            <a:r>
              <a:rPr/>
              <a:t>is</a:t>
            </a:r>
            <a:r>
              <a:rPr/>
              <a:t> </a:t>
            </a:r>
            <a:r>
              <a:rPr/>
              <a:t>best</a:t>
            </a:r>
            <a:r>
              <a:rPr/>
              <a:t> </a:t>
            </a:r>
            <a:r>
              <a:rPr/>
              <a:t>is</a:t>
            </a:r>
            <a:r>
              <a:rPr/>
              <a:t> </a:t>
            </a:r>
            <a:r>
              <a:rPr/>
              <a:t>beyond</a:t>
            </a:r>
            <a:r>
              <a:rPr/>
              <a:t> </a:t>
            </a:r>
            <a:r>
              <a:rPr/>
              <a:t>the</a:t>
            </a:r>
            <a:r>
              <a:rPr/>
              <a:t> </a:t>
            </a:r>
            <a:r>
              <a:rPr/>
              <a:t>scope</a:t>
            </a:r>
            <a:r>
              <a:rPr/>
              <a:t> </a:t>
            </a:r>
            <a:r>
              <a:rPr/>
              <a:t>of</a:t>
            </a:r>
            <a:r>
              <a:rPr/>
              <a:t> </a:t>
            </a:r>
            <a:r>
              <a:rPr/>
              <a:t>this</a:t>
            </a:r>
            <a:r>
              <a:rPr/>
              <a:t> </a:t>
            </a:r>
            <a:r>
              <a:rPr/>
              <a:t>class.</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correlation</a:t>
            </a:r>
            <a:r>
              <a:rPr/>
              <a:t> </a:t>
            </a:r>
            <a:r>
              <a:rPr/>
              <a:t>matrix</a:t>
            </a:r>
            <a:r>
              <a:rPr/>
              <a:t> </a:t>
            </a:r>
            <a:r>
              <a:rPr/>
              <a:t>looks</a:t>
            </a:r>
            <a:r>
              <a:rPr/>
              <a:t> </a:t>
            </a:r>
            <a:r>
              <a:rPr/>
              <a:t>like</a:t>
            </a:r>
            <a:r>
              <a:rPr/>
              <a:t> </a:t>
            </a:r>
            <a:r>
              <a:rPr/>
              <a:t>with</a:t>
            </a:r>
            <a:r>
              <a:rPr/>
              <a:t> </a:t>
            </a:r>
            <a:r>
              <a:rPr/>
              <a:t>pairwise</a:t>
            </a:r>
            <a:r>
              <a:rPr/>
              <a:t> </a:t>
            </a:r>
            <a:r>
              <a:rPr/>
              <a:t>deletion.</a:t>
            </a:r>
            <a:r>
              <a:rPr/>
              <a:t> </a:t>
            </a:r>
            <a:r>
              <a:rPr/>
              <a:t>Notice</a:t>
            </a:r>
            <a:r>
              <a:rPr/>
              <a:t> </a:t>
            </a:r>
            <a:r>
              <a:rPr/>
              <a:t>that</a:t>
            </a:r>
            <a:r>
              <a:rPr/>
              <a:t> </a:t>
            </a:r>
            <a:r>
              <a:rPr/>
              <a:t>you</a:t>
            </a:r>
            <a:r>
              <a:rPr/>
              <a:t> </a:t>
            </a:r>
            <a:r>
              <a:rPr/>
              <a:t>can</a:t>
            </a:r>
            <a:r>
              <a:rPr/>
              <a:t> </a:t>
            </a:r>
            <a:r>
              <a:rPr/>
              <a:t>abbreviate</a:t>
            </a:r>
            <a:r>
              <a:rPr/>
              <a:t> </a:t>
            </a:r>
            <a:r>
              <a:rPr/>
              <a:t>“</a:t>
            </a:r>
            <a:r>
              <a:rPr/>
              <a:t>pairwise-complete-obs</a:t>
            </a:r>
            <a:r>
              <a:rPr/>
              <a:t>”</a:t>
            </a:r>
            <a:r>
              <a:rPr/>
              <a:t> </a:t>
            </a:r>
            <a:r>
              <a:rPr/>
              <a:t>to</a:t>
            </a:r>
            <a:r>
              <a:rPr/>
              <a:t> </a:t>
            </a:r>
            <a:r>
              <a:rPr/>
              <a:t>just</a:t>
            </a:r>
            <a:r>
              <a:rPr/>
              <a:t> </a:t>
            </a:r>
            <a:r>
              <a:rPr/>
              <a:t>“</a:t>
            </a:r>
            <a:r>
              <a:rPr/>
              <a:t>pairwise</a:t>
            </a:r>
            <a:r>
              <a:rPr/>
              <a:t>”</a:t>
            </a:r>
            <a:r>
              <a:rPr/>
              <a:t>.</a:t>
            </a:r>
            <a:r>
              <a:rPr/>
              <a:t> </a:t>
            </a:r>
            <a:r>
              <a:rPr/>
              <a:t>Actually,</a:t>
            </a:r>
            <a:r>
              <a:rPr/>
              <a:t> </a:t>
            </a:r>
            <a:r>
              <a:rPr/>
              <a:t>any</a:t>
            </a:r>
            <a:r>
              <a:rPr/>
              <a:t> </a:t>
            </a:r>
            <a:r>
              <a:rPr/>
              <a:t>abbreviation</a:t>
            </a:r>
            <a:r>
              <a:rPr/>
              <a:t> </a:t>
            </a:r>
            <a:r>
              <a:rPr/>
              <a:t>that</a:t>
            </a:r>
            <a:r>
              <a:rPr/>
              <a:t> </a:t>
            </a:r>
            <a:r>
              <a:rPr/>
              <a:t>is</a:t>
            </a:r>
            <a:r>
              <a:rPr/>
              <a:t> </a:t>
            </a:r>
            <a:r>
              <a:rPr/>
              <a:t>not</a:t>
            </a:r>
            <a:r>
              <a:rPr/>
              <a:t> </a:t>
            </a:r>
            <a:r>
              <a:rPr/>
              <a:t>ambiguous</a:t>
            </a:r>
            <a:r>
              <a:rPr/>
              <a:t> </a:t>
            </a:r>
            <a:r>
              <a:rPr/>
              <a:t>would</a:t>
            </a:r>
            <a:r>
              <a:rPr/>
              <a:t> </a:t>
            </a:r>
            <a:r>
              <a:rPr/>
              <a:t>work,</a:t>
            </a:r>
            <a:r>
              <a:rPr/>
              <a:t> </a:t>
            </a:r>
            <a:r>
              <a:rPr/>
              <a:t>so</a:t>
            </a:r>
            <a:r>
              <a:rPr/>
              <a:t> </a:t>
            </a:r>
            <a:r>
              <a:rPr/>
              <a:t>you</a:t>
            </a:r>
            <a:r>
              <a:rPr/>
              <a:t> </a:t>
            </a:r>
            <a:r>
              <a:rPr/>
              <a:t>could</a:t>
            </a:r>
            <a:r>
              <a:rPr/>
              <a:t> </a:t>
            </a:r>
            <a:r>
              <a:rPr/>
              <a:t>say</a:t>
            </a:r>
            <a:r>
              <a:rPr/>
              <a:t> </a:t>
            </a:r>
            <a:r>
              <a:rPr/>
              <a:t>“</a:t>
            </a:r>
            <a:r>
              <a:rPr/>
              <a:t>pair</a:t>
            </a:r>
            <a:r>
              <a:rPr/>
              <a:t>”</a:t>
            </a:r>
            <a:r>
              <a:rPr/>
              <a:t> </a:t>
            </a:r>
            <a:r>
              <a:rPr/>
              <a:t>or</a:t>
            </a:r>
            <a:r>
              <a:rPr/>
              <a:t> </a:t>
            </a:r>
            <a:r>
              <a:rPr/>
              <a:t>even</a:t>
            </a:r>
            <a:r>
              <a:rPr/>
              <a:t> </a:t>
            </a:r>
            <a:r>
              <a:rPr/>
              <a:t>just</a:t>
            </a:r>
            <a:r>
              <a:rPr/>
              <a:t> </a:t>
            </a:r>
            <a:r>
              <a:rPr/>
              <a:t>“</a:t>
            </a:r>
            <a:r>
              <a:rPr/>
              <a:t>p</a:t>
            </a:r>
            <a:r>
              <a:rPr/>
              <a:t>”</a:t>
            </a:r>
            <a:r>
              <a:rPr/>
              <a:t> </a:t>
            </a:r>
            <a:r>
              <a:rPr/>
              <a:t>here</a:t>
            </a:r>
            <a:r>
              <a:rPr/>
              <a:t> </a:t>
            </a:r>
            <a:r>
              <a:rPr/>
              <a:t>since</a:t>
            </a:r>
            <a:r>
              <a:rPr/>
              <a:t> </a:t>
            </a:r>
            <a:r>
              <a:rPr/>
              <a:t>none</a:t>
            </a:r>
            <a:r>
              <a:rPr/>
              <a:t> </a:t>
            </a:r>
            <a:r>
              <a:rPr/>
              <a:t>of</a:t>
            </a:r>
            <a:r>
              <a:rPr/>
              <a:t> </a:t>
            </a:r>
            <a:r>
              <a:rPr/>
              <a:t>the</a:t>
            </a:r>
            <a:r>
              <a:rPr/>
              <a:t> </a:t>
            </a:r>
            <a:r>
              <a:rPr/>
              <a:t>other</a:t>
            </a:r>
            <a:r>
              <a:rPr/>
              <a:t> </a:t>
            </a:r>
            <a:r>
              <a:rPr/>
              <a:t>choices</a:t>
            </a:r>
            <a:r>
              <a:rPr/>
              <a:t> </a:t>
            </a:r>
            <a:r>
              <a:rPr/>
              <a:t>for</a:t>
            </a:r>
            <a:r>
              <a:rPr/>
              <a:t> </a:t>
            </a:r>
            <a:r>
              <a:rPr/>
              <a:t>the</a:t>
            </a:r>
            <a:r>
              <a:rPr/>
              <a:t> </a:t>
            </a:r>
            <a:r>
              <a:rPr/>
              <a:t>use</a:t>
            </a:r>
            <a:r>
              <a:rPr/>
              <a:t> </a:t>
            </a:r>
            <a:r>
              <a:rPr/>
              <a:t>option</a:t>
            </a:r>
            <a:r>
              <a:rPr/>
              <a:t> </a:t>
            </a:r>
            <a:r>
              <a:rPr/>
              <a:t>begins</a:t>
            </a:r>
            <a:r>
              <a:rPr/>
              <a:t> </a:t>
            </a:r>
            <a:r>
              <a:rPr/>
              <a:t>with</a:t>
            </a:r>
            <a:r>
              <a:rPr/>
              <a:t> </a:t>
            </a:r>
            <a:r>
              <a:rPr/>
              <a:t>the</a:t>
            </a:r>
            <a:r>
              <a:rPr/>
              <a:t> </a:t>
            </a:r>
            <a:r>
              <a:rPr/>
              <a:t>letter</a:t>
            </a:r>
            <a:r>
              <a:rPr/>
              <a:t> </a:t>
            </a:r>
            <a:r>
              <a:rPr/>
              <a:t>“</a:t>
            </a:r>
            <a:r>
              <a:rPr/>
              <a:t>p.</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Rounding</a:t>
            </a:r>
            <a:r>
              <a:rPr/>
              <a:t> </a:t>
            </a:r>
            <a:r>
              <a:rPr/>
              <a:t>the</a:t>
            </a:r>
            <a:r>
              <a:rPr/>
              <a:t> </a:t>
            </a:r>
            <a:r>
              <a:rPr/>
              <a:t>correlations</a:t>
            </a:r>
            <a:r>
              <a:rPr/>
              <a:t> </a:t>
            </a:r>
            <a:r>
              <a:rPr/>
              <a:t>makes</a:t>
            </a:r>
            <a:r>
              <a:rPr/>
              <a:t> </a:t>
            </a:r>
            <a:r>
              <a:rPr/>
              <a:t>them</a:t>
            </a:r>
            <a:r>
              <a:rPr/>
              <a:t> </a:t>
            </a:r>
            <a:r>
              <a:rPr/>
              <a:t>easier</a:t>
            </a:r>
            <a:r>
              <a:rPr/>
              <a:t> </a:t>
            </a:r>
            <a:r>
              <a:rPr/>
              <a:t>to</a:t>
            </a:r>
            <a:r>
              <a:rPr/>
              <a:t> </a:t>
            </a:r>
            <a:r>
              <a:rPr/>
              <a:t>read.</a:t>
            </a:r>
            <a:r>
              <a:rPr/>
              <a:t> </a:t>
            </a:r>
            <a:r>
              <a:rPr/>
              <a:t>Here</a:t>
            </a:r>
            <a:r>
              <a:rPr/>
              <a:t> </a:t>
            </a:r>
            <a:r>
              <a:rPr/>
              <a:t>are</a:t>
            </a:r>
            <a:r>
              <a:rPr/>
              <a:t> </a:t>
            </a:r>
            <a:r>
              <a:rPr/>
              <a:t>three</a:t>
            </a:r>
            <a:r>
              <a:rPr/>
              <a:t> </a:t>
            </a:r>
            <a:r>
              <a:rPr/>
              <a:t>different</a:t>
            </a:r>
            <a:r>
              <a:rPr/>
              <a:t> </a:t>
            </a:r>
            <a:r>
              <a:rPr/>
              <a:t>parts</a:t>
            </a:r>
            <a:r>
              <a:rPr/>
              <a:t> </a:t>
            </a:r>
            <a:r>
              <a:rPr/>
              <a:t>of</a:t>
            </a:r>
            <a:r>
              <a:rPr/>
              <a:t> </a:t>
            </a:r>
            <a:r>
              <a:rPr/>
              <a:t>the</a:t>
            </a:r>
            <a:r>
              <a:rPr/>
              <a:t> </a:t>
            </a:r>
            <a:r>
              <a:rPr/>
              <a:t>correlation</a:t>
            </a:r>
            <a:r>
              <a:rPr/>
              <a:t> </a:t>
            </a:r>
            <a:r>
              <a:rPr/>
              <a:t>matrix,</a:t>
            </a:r>
            <a:r>
              <a:rPr/>
              <a:t> </a:t>
            </a:r>
            <a:r>
              <a:rPr/>
              <a:t>showing</a:t>
            </a:r>
            <a:r>
              <a:rPr/>
              <a:t> </a:t>
            </a:r>
            <a:r>
              <a:rPr/>
              <a:t>the</a:t>
            </a:r>
            <a:r>
              <a:rPr/>
              <a:t> </a:t>
            </a:r>
            <a:r>
              <a:rPr/>
              <a:t>circumference</a:t>
            </a:r>
            <a:r>
              <a:rPr/>
              <a:t> </a:t>
            </a:r>
            <a:r>
              <a:rPr/>
              <a:t>measurements</a:t>
            </a:r>
            <a:r>
              <a:rPr/>
              <a:t> </a:t>
            </a:r>
            <a:r>
              <a:rPr/>
              <a:t>versus</a:t>
            </a:r>
            <a:r>
              <a:rPr/>
              <a:t> </a:t>
            </a:r>
            <a:r>
              <a:rPr/>
              <a:t>the</a:t>
            </a:r>
            <a:r>
              <a:rPr/>
              <a:t> </a:t>
            </a:r>
            <a:r>
              <a:rPr/>
              <a:t>fat</a:t>
            </a:r>
            <a:r>
              <a:rPr/>
              <a:t> </a:t>
            </a:r>
            <a:r>
              <a:rPr/>
              <a:t>measurements.</a:t>
            </a:r>
          </a:p>
          <a:p>
            <a:pPr lvl="0" marL="0" indent="0">
              <a:buNone/>
            </a:pPr>
          </a:p>
          <a:p>
            <a:pPr lvl="0" marL="0" indent="0">
              <a:buNone/>
            </a:pPr>
            <a:r>
              <a:rPr/>
              <a:t>It’s</a:t>
            </a:r>
            <a:r>
              <a:rPr/>
              <a:t> </a:t>
            </a:r>
            <a:r>
              <a:rPr/>
              <a:t>something</a:t>
            </a:r>
            <a:r>
              <a:rPr/>
              <a:t> </a:t>
            </a:r>
            <a:r>
              <a:rPr/>
              <a:t>you</a:t>
            </a:r>
            <a:r>
              <a:rPr/>
              <a:t> </a:t>
            </a:r>
            <a:r>
              <a:rPr/>
              <a:t>might</a:t>
            </a:r>
            <a:r>
              <a:rPr/>
              <a:t> </a:t>
            </a:r>
            <a:r>
              <a:rPr/>
              <a:t>not</a:t>
            </a:r>
            <a:r>
              <a:rPr/>
              <a:t> </a:t>
            </a:r>
            <a:r>
              <a:rPr/>
              <a:t>notice</a:t>
            </a:r>
            <a:r>
              <a:rPr/>
              <a:t> </a:t>
            </a:r>
            <a:r>
              <a:rPr/>
              <a:t>easily</a:t>
            </a:r>
            <a:r>
              <a:rPr/>
              <a:t> </a:t>
            </a:r>
            <a:r>
              <a:rPr/>
              <a:t>if</a:t>
            </a:r>
            <a:r>
              <a:rPr/>
              <a:t> </a:t>
            </a:r>
            <a:r>
              <a:rPr/>
              <a:t>you</a:t>
            </a:r>
            <a:r>
              <a:rPr/>
              <a:t> </a:t>
            </a:r>
            <a:r>
              <a:rPr/>
              <a:t>didn’t</a:t>
            </a:r>
            <a:r>
              <a:rPr/>
              <a:t> </a:t>
            </a:r>
            <a:r>
              <a:rPr/>
              <a:t>round</a:t>
            </a:r>
            <a:r>
              <a:rPr/>
              <a:t> </a:t>
            </a:r>
            <a:r>
              <a:rPr/>
              <a:t>the</a:t>
            </a:r>
            <a:r>
              <a:rPr/>
              <a:t> </a:t>
            </a:r>
            <a:r>
              <a:rPr/>
              <a:t>data.</a:t>
            </a:r>
          </a:p>
          <a:p>
            <a:pPr lvl="0" marL="0" indent="0">
              <a:buNone/>
            </a:pPr>
          </a:p>
          <a:p>
            <a:pPr lvl="0" marL="0" indent="0">
              <a:buNone/>
            </a:pPr>
            <a:r>
              <a:rPr/>
              <a:t>Here</a:t>
            </a:r>
            <a:r>
              <a:rPr/>
              <a:t> </a:t>
            </a:r>
            <a:r>
              <a:rPr/>
              <a:t>is</a:t>
            </a:r>
            <a:r>
              <a:rPr/>
              <a:t> </a:t>
            </a:r>
            <a:r>
              <a:rPr/>
              <a:t>the</a:t>
            </a:r>
            <a:r>
              <a:rPr/>
              <a:t> </a:t>
            </a:r>
            <a:r>
              <a:rPr/>
              <a:t>correlation</a:t>
            </a:r>
            <a:r>
              <a:rPr/>
              <a:t> </a:t>
            </a:r>
            <a:r>
              <a:rPr/>
              <a:t>of</a:t>
            </a:r>
            <a:r>
              <a:rPr/>
              <a:t> </a:t>
            </a:r>
            <a:r>
              <a:rPr/>
              <a:t>fat</a:t>
            </a:r>
            <a:r>
              <a:rPr/>
              <a:t> </a:t>
            </a:r>
            <a:r>
              <a:rPr/>
              <a:t>measures</a:t>
            </a:r>
            <a:r>
              <a:rPr/>
              <a:t> </a:t>
            </a:r>
            <a:r>
              <a:rPr/>
              <a:t>with</a:t>
            </a:r>
            <a:r>
              <a:rPr/>
              <a:t> </a:t>
            </a:r>
            <a:r>
              <a:rPr/>
              <a:t>measures</a:t>
            </a:r>
            <a:r>
              <a:rPr/>
              <a:t> </a:t>
            </a:r>
            <a:r>
              <a:rPr/>
              <a:t>of</a:t>
            </a:r>
            <a:r>
              <a:rPr/>
              <a:t> </a:t>
            </a:r>
            <a:r>
              <a:rPr/>
              <a:t>the</a:t>
            </a:r>
            <a:r>
              <a:rPr/>
              <a:t> </a:t>
            </a:r>
            <a:r>
              <a:rPr/>
              <a:t>central</a:t>
            </a:r>
            <a:r>
              <a:rPr/>
              <a:t> </a:t>
            </a:r>
            <a:r>
              <a:rPr/>
              <a:t>part</a:t>
            </a:r>
            <a:r>
              <a:rPr/>
              <a:t> </a:t>
            </a:r>
            <a:r>
              <a:rPr/>
              <a:t>of</a:t>
            </a:r>
            <a:r>
              <a:rPr/>
              <a:t> </a:t>
            </a:r>
            <a:r>
              <a:rPr/>
              <a:t>the</a:t>
            </a:r>
            <a:r>
              <a:rPr/>
              <a:t> </a:t>
            </a:r>
            <a:r>
              <a:rPr/>
              <a:t>body.</a:t>
            </a:r>
          </a:p>
        </p:txBody>
      </p:sp>
      <p:sp>
        <p:nvSpPr>
          <p:cNvPr id="4" name="Slide Number Placeholder 3"/>
          <p:cNvSpPr>
            <a:spLocks noGrp="1"/>
          </p:cNvSpPr>
          <p:nvPr>
            <p:ph type="sldNum" sz="quarter" idx="10"/>
          </p:nvPr>
        </p:nvSpPr>
        <p:spPr/>
        <p:txBody>
          <a:bodyPr/>
          <a:lstStyle/>
          <a:p>
            <a:fld id="{18BDFEC3-8487-43E8-A154-7C12CBC1FFF2}" type="slidenum">
              <a:rPr lang="en-US"/>
              <a:t>66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stringr</a:t>
            </a:r>
            <a:r>
              <a:rPr/>
              <a:t> </a:t>
            </a:r>
            <a:r>
              <a:rPr/>
              <a:t>simplifies</a:t>
            </a:r>
            <a:r>
              <a:rPr/>
              <a:t> </a:t>
            </a:r>
            <a:r>
              <a:rPr/>
              <a:t>the</a:t>
            </a:r>
            <a:r>
              <a:rPr/>
              <a:t> </a:t>
            </a:r>
            <a:r>
              <a:rPr/>
              <a:t>manipulation</a:t>
            </a:r>
            <a:r>
              <a:rPr/>
              <a:t> </a:t>
            </a:r>
            <a:r>
              <a:rPr/>
              <a:t>of</a:t>
            </a:r>
            <a:r>
              <a:rPr/>
              <a:t> </a:t>
            </a:r>
            <a:r>
              <a:rPr/>
              <a:t>string</a:t>
            </a:r>
            <a:r>
              <a:rPr/>
              <a:t> </a:t>
            </a:r>
            <a:r>
              <a:rPr/>
              <a:t>or</a:t>
            </a:r>
            <a:r>
              <a:rPr/>
              <a:t> </a:t>
            </a:r>
            <a:r>
              <a:rPr/>
              <a:t>text</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leg.</a:t>
            </a:r>
          </a:p>
        </p:txBody>
      </p:sp>
      <p:sp>
        <p:nvSpPr>
          <p:cNvPr id="4" name="Slide Number Placeholder 3"/>
          <p:cNvSpPr>
            <a:spLocks noGrp="1"/>
          </p:cNvSpPr>
          <p:nvPr>
            <p:ph type="sldNum" sz="quarter" idx="10"/>
          </p:nvPr>
        </p:nvSpPr>
        <p:spPr/>
        <p:txBody>
          <a:bodyPr/>
          <a:lstStyle/>
          <a:p>
            <a:fld id="{18BDFEC3-8487-43E8-A154-7C12CBC1FFF2}" type="slidenum">
              <a:rPr lang="en-US"/>
              <a:t>67</a:t>
            </a:fld>
            <a:endParaRPr lang="en-US"/>
          </a:p>
        </p:txBody>
      </p:sp>
    </p:spTree>
  </p:cSld>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the</a:t>
            </a:r>
            <a:r>
              <a:rPr/>
              <a:t> </a:t>
            </a:r>
            <a:r>
              <a:rPr/>
              <a:t>correlations</a:t>
            </a:r>
            <a:r>
              <a:rPr/>
              <a:t> </a:t>
            </a:r>
            <a:r>
              <a:rPr/>
              <a:t>with</a:t>
            </a:r>
            <a:r>
              <a:rPr/>
              <a:t> </a:t>
            </a:r>
            <a:r>
              <a:rPr/>
              <a:t>measures</a:t>
            </a:r>
            <a:r>
              <a:rPr/>
              <a:t> </a:t>
            </a:r>
            <a:r>
              <a:rPr/>
              <a:t>at</a:t>
            </a:r>
            <a:r>
              <a:rPr/>
              <a:t> </a:t>
            </a:r>
            <a:r>
              <a:rPr/>
              <a:t>various</a:t>
            </a:r>
            <a:r>
              <a:rPr/>
              <a:t> </a:t>
            </a:r>
            <a:r>
              <a:rPr/>
              <a:t>parts</a:t>
            </a:r>
            <a:r>
              <a:rPr/>
              <a:t> </a:t>
            </a:r>
            <a:r>
              <a:rPr/>
              <a:t>of</a:t>
            </a:r>
            <a:r>
              <a:rPr/>
              <a:t> </a:t>
            </a:r>
            <a:r>
              <a:rPr/>
              <a:t>the</a:t>
            </a:r>
            <a:r>
              <a:rPr/>
              <a:t> </a:t>
            </a:r>
            <a:r>
              <a:rPr/>
              <a:t>parts</a:t>
            </a:r>
            <a:r>
              <a:rPr/>
              <a:t> </a:t>
            </a:r>
            <a:r>
              <a:rPr/>
              <a:t>of</a:t>
            </a:r>
            <a:r>
              <a:rPr/>
              <a:t> </a:t>
            </a:r>
            <a:r>
              <a:rPr/>
              <a:t>the</a:t>
            </a:r>
            <a:r>
              <a:rPr/>
              <a:t> </a:t>
            </a:r>
            <a:r>
              <a:rPr/>
              <a:t>arm.</a:t>
            </a:r>
          </a:p>
          <a:p>
            <a:pPr lvl="0" marL="0" indent="0">
              <a:buNone/>
            </a:pPr>
          </a:p>
          <a:p>
            <a:pPr lvl="0" marL="0" indent="0">
              <a:buNone/>
            </a:pPr>
            <a:r>
              <a:rPr/>
              <a:t>The</a:t>
            </a:r>
            <a:r>
              <a:rPr/>
              <a:t> </a:t>
            </a:r>
            <a:r>
              <a:rPr/>
              <a:t>interesting</a:t>
            </a:r>
            <a:r>
              <a:rPr/>
              <a:t> </a:t>
            </a:r>
            <a:r>
              <a:rPr/>
              <a:t>pattern</a:t>
            </a:r>
            <a:r>
              <a:rPr/>
              <a:t> </a:t>
            </a:r>
            <a:r>
              <a:rPr/>
              <a:t>is</a:t>
            </a:r>
            <a:r>
              <a:rPr/>
              <a:t> </a:t>
            </a:r>
            <a:r>
              <a:rPr/>
              <a:t>that</a:t>
            </a:r>
            <a:r>
              <a:rPr/>
              <a:t> </a:t>
            </a:r>
            <a:r>
              <a:rPr/>
              <a:t>the</a:t>
            </a:r>
            <a:r>
              <a:rPr/>
              <a:t> </a:t>
            </a:r>
            <a:r>
              <a:rPr/>
              <a:t>strongest</a:t>
            </a:r>
            <a:r>
              <a:rPr/>
              <a:t> </a:t>
            </a:r>
            <a:r>
              <a:rPr/>
              <a:t>correlations</a:t>
            </a:r>
            <a:r>
              <a:rPr/>
              <a:t> </a:t>
            </a:r>
            <a:r>
              <a:rPr/>
              <a:t>are</a:t>
            </a:r>
            <a:r>
              <a:rPr/>
              <a:t> </a:t>
            </a:r>
            <a:r>
              <a:rPr/>
              <a:t>measurements</a:t>
            </a:r>
            <a:r>
              <a:rPr/>
              <a:t> </a:t>
            </a:r>
            <a:r>
              <a:rPr/>
              <a:t>near</a:t>
            </a:r>
            <a:r>
              <a:rPr/>
              <a:t> </a:t>
            </a:r>
            <a:r>
              <a:rPr/>
              <a:t>the</a:t>
            </a:r>
            <a:r>
              <a:rPr/>
              <a:t> </a:t>
            </a:r>
            <a:r>
              <a:rPr/>
              <a:t>middle</a:t>
            </a:r>
            <a:r>
              <a:rPr/>
              <a:t> </a:t>
            </a:r>
            <a:r>
              <a:rPr/>
              <a:t>(abdomen,</a:t>
            </a:r>
            <a:r>
              <a:rPr/>
              <a:t> </a:t>
            </a:r>
            <a:r>
              <a:rPr/>
              <a:t>chest,</a:t>
            </a:r>
            <a:r>
              <a:rPr/>
              <a:t> </a:t>
            </a:r>
            <a:r>
              <a:rPr/>
              <a:t>hip)</a:t>
            </a:r>
            <a:r>
              <a:rPr/>
              <a:t> </a:t>
            </a:r>
            <a:r>
              <a:rPr/>
              <a:t>and</a:t>
            </a:r>
            <a:r>
              <a:rPr/>
              <a:t> </a:t>
            </a:r>
            <a:r>
              <a:rPr/>
              <a:t>the</a:t>
            </a:r>
            <a:r>
              <a:rPr/>
              <a:t> </a:t>
            </a:r>
            <a:r>
              <a:rPr/>
              <a:t>correlation</a:t>
            </a:r>
            <a:r>
              <a:rPr/>
              <a:t> </a:t>
            </a:r>
            <a:r>
              <a:rPr/>
              <a:t>goes</a:t>
            </a:r>
            <a:r>
              <a:rPr/>
              <a:t> </a:t>
            </a:r>
            <a:r>
              <a:rPr/>
              <a:t>down</a:t>
            </a:r>
            <a:r>
              <a:rPr/>
              <a:t> </a:t>
            </a:r>
            <a:r>
              <a:rPr/>
              <a:t>as</a:t>
            </a:r>
            <a:r>
              <a:rPr/>
              <a:t> </a:t>
            </a:r>
            <a:r>
              <a:rPr/>
              <a:t>you</a:t>
            </a:r>
            <a:r>
              <a:rPr/>
              <a:t> </a:t>
            </a:r>
            <a:r>
              <a:rPr/>
              <a:t>move</a:t>
            </a:r>
            <a:r>
              <a:rPr/>
              <a:t> </a:t>
            </a:r>
            <a:r>
              <a:rPr/>
              <a:t>to</a:t>
            </a:r>
            <a:r>
              <a:rPr/>
              <a:t> </a:t>
            </a:r>
            <a:r>
              <a:rPr/>
              <a:t>the</a:t>
            </a:r>
            <a:r>
              <a:rPr/>
              <a:t> </a:t>
            </a:r>
            <a:r>
              <a:rPr/>
              <a:t>extremities.</a:t>
            </a:r>
            <a:r>
              <a:rPr/>
              <a:t> </a:t>
            </a:r>
            <a:r>
              <a:rPr/>
              <a:t>The</a:t>
            </a:r>
            <a:r>
              <a:rPr/>
              <a:t> </a:t>
            </a:r>
            <a:r>
              <a:rPr/>
              <a:t>lowest</a:t>
            </a:r>
            <a:r>
              <a:rPr/>
              <a:t> </a:t>
            </a:r>
            <a:r>
              <a:rPr/>
              <a:t>correlations</a:t>
            </a:r>
            <a:r>
              <a:rPr/>
              <a:t> </a:t>
            </a:r>
            <a:r>
              <a:rPr/>
              <a:t>are</a:t>
            </a:r>
            <a:r>
              <a:rPr/>
              <a:t> </a:t>
            </a:r>
            <a:r>
              <a:rPr/>
              <a:t>at</a:t>
            </a:r>
            <a:r>
              <a:rPr/>
              <a:t> </a:t>
            </a:r>
            <a:r>
              <a:rPr/>
              <a:t>the</a:t>
            </a:r>
            <a:r>
              <a:rPr/>
              <a:t> </a:t>
            </a:r>
            <a:r>
              <a:rPr/>
              <a:t>forearm,</a:t>
            </a:r>
            <a:r>
              <a:rPr/>
              <a:t> </a:t>
            </a:r>
            <a:r>
              <a:rPr/>
              <a:t>wrist,</a:t>
            </a:r>
            <a:r>
              <a:rPr/>
              <a:t> </a:t>
            </a:r>
            <a:r>
              <a:rPr/>
              <a:t>and</a:t>
            </a:r>
            <a:r>
              <a:rPr/>
              <a:t> </a:t>
            </a:r>
            <a:r>
              <a:rPr/>
              <a:t>ankle.</a:t>
            </a:r>
          </a:p>
        </p:txBody>
      </p:sp>
      <p:sp>
        <p:nvSpPr>
          <p:cNvPr id="4" name="Slide Number Placeholder 3"/>
          <p:cNvSpPr>
            <a:spLocks noGrp="1"/>
          </p:cNvSpPr>
          <p:nvPr>
            <p:ph type="sldNum" sz="quarter" idx="10"/>
          </p:nvPr>
        </p:nvSpPr>
        <p:spPr/>
        <p:txBody>
          <a:bodyPr/>
          <a:lstStyle/>
          <a:p>
            <a:fld id="{18BDFEC3-8487-43E8-A154-7C12CBC1FFF2}" type="slidenum">
              <a:rPr lang="en-US"/>
              <a:t>68</a:t>
            </a:fld>
            <a:endParaRPr lang="en-US"/>
          </a:p>
        </p:txBody>
      </p:sp>
    </p:spTree>
  </p:cSld>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simple</a:t>
            </a:r>
            <a:r>
              <a:rPr/>
              <a:t> </a:t>
            </a:r>
            <a:r>
              <a:rPr/>
              <a:t>and</a:t>
            </a:r>
            <a:r>
              <a:rPr/>
              <a:t> </a:t>
            </a:r>
            <a:r>
              <a:rPr/>
              <a:t>commonly</a:t>
            </a:r>
            <a:r>
              <a:rPr/>
              <a:t> </a:t>
            </a:r>
            <a:r>
              <a:rPr/>
              <a:t>used</a:t>
            </a:r>
            <a:r>
              <a:rPr/>
              <a:t> </a:t>
            </a:r>
            <a:r>
              <a:rPr/>
              <a:t>graphical</a:t>
            </a:r>
            <a:r>
              <a:rPr/>
              <a:t> </a:t>
            </a:r>
            <a:r>
              <a:rPr/>
              <a:t>approach</a:t>
            </a:r>
            <a:r>
              <a:rPr/>
              <a:t> </a:t>
            </a:r>
            <a:r>
              <a:rPr/>
              <a:t>to</a:t>
            </a:r>
            <a:r>
              <a:rPr/>
              <a:t> </a:t>
            </a:r>
            <a:r>
              <a:rPr/>
              <a:t>showing</a:t>
            </a:r>
            <a:r>
              <a:rPr/>
              <a:t> </a:t>
            </a:r>
            <a:r>
              <a:rPr/>
              <a:t>a</a:t>
            </a:r>
            <a:r>
              <a:rPr/>
              <a:t> </a:t>
            </a:r>
            <a:r>
              <a:rPr/>
              <a:t>relationship</a:t>
            </a:r>
            <a:r>
              <a:rPr/>
              <a:t> </a:t>
            </a:r>
            <a:r>
              <a:rPr/>
              <a:t>between</a:t>
            </a:r>
            <a:r>
              <a:rPr/>
              <a:t> </a:t>
            </a:r>
            <a:r>
              <a:rPr/>
              <a:t>two</a:t>
            </a:r>
            <a:r>
              <a:rPr/>
              <a:t> </a:t>
            </a:r>
            <a:r>
              <a:rPr/>
              <a:t>continuous</a:t>
            </a:r>
            <a:r>
              <a:rPr/>
              <a:t> </a:t>
            </a:r>
            <a:r>
              <a:rPr/>
              <a:t>variables</a:t>
            </a:r>
            <a:r>
              <a:rPr/>
              <a:t> </a:t>
            </a:r>
            <a:r>
              <a:rPr/>
              <a:t>is</a:t>
            </a:r>
            <a:r>
              <a:rPr/>
              <a:t> </a:t>
            </a:r>
            <a:r>
              <a:rPr/>
              <a:t>a</a:t>
            </a:r>
            <a:r>
              <a:rPr/>
              <a:t> </a:t>
            </a:r>
            <a:r>
              <a:rPr/>
              <a:t>scatterplot.</a:t>
            </a:r>
          </a:p>
        </p:txBody>
      </p:sp>
      <p:sp>
        <p:nvSpPr>
          <p:cNvPr id="4" name="Slide Number Placeholder 3"/>
          <p:cNvSpPr>
            <a:spLocks noGrp="1"/>
          </p:cNvSpPr>
          <p:nvPr>
            <p:ph type="sldNum" sz="quarter" idx="10"/>
          </p:nvPr>
        </p:nvSpPr>
        <p:spPr/>
        <p:txBody>
          <a:bodyPr/>
          <a:lstStyle/>
          <a:p>
            <a:fld id="{18BDFEC3-8487-43E8-A154-7C12CBC1FFF2}" type="slidenum">
              <a:rPr lang="en-US"/>
              <a:t>70</a:t>
            </a:fld>
            <a:endParaRPr lang="en-US"/>
          </a:p>
        </p:txBody>
      </p:sp>
    </p:spTree>
  </p:cSld>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lots</a:t>
            </a:r>
            <a:r>
              <a:rPr/>
              <a:t> </a:t>
            </a:r>
            <a:r>
              <a:rPr/>
              <a:t>of</a:t>
            </a:r>
            <a:r>
              <a:rPr/>
              <a:t> </a:t>
            </a:r>
            <a:r>
              <a:rPr/>
              <a:t>options</a:t>
            </a:r>
            <a:r>
              <a:rPr/>
              <a:t> </a:t>
            </a:r>
            <a:r>
              <a:rPr/>
              <a:t>available</a:t>
            </a:r>
            <a:r>
              <a:rPr/>
              <a:t> </a:t>
            </a:r>
            <a:r>
              <a:rPr/>
              <a:t>to</a:t>
            </a:r>
            <a:r>
              <a:rPr/>
              <a:t> </a:t>
            </a:r>
            <a:r>
              <a:rPr/>
              <a:t>customize</a:t>
            </a:r>
            <a:r>
              <a:rPr/>
              <a:t> </a:t>
            </a:r>
            <a:r>
              <a:rPr/>
              <a:t>your</a:t>
            </a:r>
            <a:r>
              <a:rPr/>
              <a:t> </a:t>
            </a:r>
            <a:r>
              <a:rPr/>
              <a:t>graph.</a:t>
            </a:r>
            <a:r>
              <a:rPr/>
              <a:t> </a:t>
            </a:r>
            <a:r>
              <a:rPr/>
              <a:t>Here</a:t>
            </a:r>
            <a:r>
              <a:rPr/>
              <a:t> </a:t>
            </a:r>
            <a:r>
              <a:rPr/>
              <a:t>are</a:t>
            </a:r>
            <a:r>
              <a:rPr/>
              <a:t> </a:t>
            </a:r>
            <a:r>
              <a:rPr/>
              <a:t>just</a:t>
            </a:r>
            <a:r>
              <a:rPr/>
              <a:t> </a:t>
            </a:r>
            <a:r>
              <a:rPr/>
              <a:t>a</a:t>
            </a:r>
            <a:r>
              <a:rPr/>
              <a:t> </a:t>
            </a:r>
            <a:r>
              <a:rPr/>
              <a:t>few.</a:t>
            </a:r>
            <a:r>
              <a:rPr/>
              <a:t> </a:t>
            </a:r>
            <a:r>
              <a:rPr/>
              <a:t>The</a:t>
            </a:r>
            <a:r>
              <a:rPr/>
              <a:t> </a:t>
            </a:r>
            <a:r>
              <a:rPr/>
              <a:t>xlab</a:t>
            </a:r>
            <a:r>
              <a:rPr/>
              <a:t> </a:t>
            </a:r>
            <a:r>
              <a:rPr/>
              <a:t>and</a:t>
            </a:r>
            <a:r>
              <a:rPr/>
              <a:t> </a:t>
            </a:r>
            <a:r>
              <a:rPr/>
              <a:t>ylab</a:t>
            </a:r>
            <a:r>
              <a:rPr/>
              <a:t> </a:t>
            </a:r>
            <a:r>
              <a:rPr/>
              <a:t>arguments</a:t>
            </a:r>
            <a:r>
              <a:rPr/>
              <a:t> </a:t>
            </a:r>
            <a:r>
              <a:rPr/>
              <a:t>in</a:t>
            </a:r>
            <a:r>
              <a:rPr/>
              <a:t> </a:t>
            </a:r>
            <a:r>
              <a:rPr/>
              <a:t>the</a:t>
            </a:r>
            <a:r>
              <a:rPr/>
              <a:t> </a:t>
            </a:r>
            <a:r>
              <a:rPr/>
              <a:t>plot</a:t>
            </a:r>
            <a:r>
              <a:rPr/>
              <a:t> </a:t>
            </a:r>
            <a:r>
              <a:rPr/>
              <a:t>function</a:t>
            </a:r>
            <a:r>
              <a:rPr/>
              <a:t> </a:t>
            </a:r>
            <a:r>
              <a:rPr/>
              <a:t>control</a:t>
            </a:r>
            <a:r>
              <a:rPr/>
              <a:t> </a:t>
            </a:r>
            <a:r>
              <a:rPr/>
              <a:t>what</a:t>
            </a:r>
            <a:r>
              <a:rPr/>
              <a:t> </a:t>
            </a:r>
            <a:r>
              <a:rPr/>
              <a:t>is</a:t>
            </a:r>
            <a:r>
              <a:rPr/>
              <a:t> </a:t>
            </a:r>
            <a:r>
              <a:rPr/>
              <a:t>displayed</a:t>
            </a:r>
            <a:r>
              <a:rPr/>
              <a:t> </a:t>
            </a:r>
            <a:r>
              <a:rPr/>
              <a:t>on</a:t>
            </a:r>
            <a:r>
              <a:rPr/>
              <a:t> </a:t>
            </a:r>
            <a:r>
              <a:rPr/>
              <a:t>the</a:t>
            </a:r>
            <a:r>
              <a:rPr/>
              <a:t> </a:t>
            </a:r>
            <a:r>
              <a:rPr/>
              <a:t>horizontal</a:t>
            </a:r>
            <a:r>
              <a:rPr/>
              <a:t> </a:t>
            </a:r>
            <a:r>
              <a:rPr/>
              <a:t>(x)</a:t>
            </a:r>
            <a:r>
              <a:rPr/>
              <a:t> </a:t>
            </a:r>
            <a:r>
              <a:rPr/>
              <a:t>and</a:t>
            </a:r>
            <a:r>
              <a:rPr/>
              <a:t> </a:t>
            </a:r>
            <a:r>
              <a:rPr/>
              <a:t>vertical</a:t>
            </a:r>
            <a:r>
              <a:rPr/>
              <a:t> </a:t>
            </a:r>
            <a:r>
              <a:rPr/>
              <a:t>(y)</a:t>
            </a:r>
            <a:r>
              <a:rPr/>
              <a:t> </a:t>
            </a:r>
            <a:r>
              <a:rPr/>
              <a:t>axes.</a:t>
            </a:r>
            <a:r>
              <a:rPr/>
              <a:t> </a:t>
            </a:r>
            <a:r>
              <a:rPr/>
              <a:t>The</a:t>
            </a:r>
            <a:r>
              <a:rPr/>
              <a:t> </a:t>
            </a:r>
            <a:r>
              <a:rPr/>
              <a:t>pch</a:t>
            </a:r>
            <a:r>
              <a:rPr/>
              <a:t> </a:t>
            </a:r>
            <a:r>
              <a:rPr/>
              <a:t>argument</a:t>
            </a:r>
            <a:r>
              <a:rPr/>
              <a:t> </a:t>
            </a:r>
            <a:r>
              <a:rPr/>
              <a:t>control</a:t>
            </a:r>
            <a:r>
              <a:rPr/>
              <a:t> </a:t>
            </a:r>
            <a:r>
              <a:rPr/>
              <a:t>what</a:t>
            </a:r>
            <a:r>
              <a:rPr/>
              <a:t> </a:t>
            </a:r>
            <a:r>
              <a:rPr/>
              <a:t>is</a:t>
            </a:r>
            <a:r>
              <a:rPr/>
              <a:t> </a:t>
            </a:r>
            <a:r>
              <a:rPr/>
              <a:t>used</a:t>
            </a:r>
            <a:r>
              <a:rPr/>
              <a:t> </a:t>
            </a:r>
            <a:r>
              <a:rPr/>
              <a:t>as</a:t>
            </a:r>
            <a:r>
              <a:rPr/>
              <a:t> </a:t>
            </a:r>
            <a:r>
              <a:rPr/>
              <a:t>the</a:t>
            </a:r>
            <a:r>
              <a:rPr/>
              <a:t> </a:t>
            </a:r>
            <a:r>
              <a:rPr/>
              <a:t>plotting</a:t>
            </a:r>
            <a:r>
              <a:rPr/>
              <a:t> </a:t>
            </a:r>
            <a:r>
              <a:rPr/>
              <a:t>character.</a:t>
            </a:r>
          </a:p>
        </p:txBody>
      </p:sp>
      <p:sp>
        <p:nvSpPr>
          <p:cNvPr id="4" name="Slide Number Placeholder 3"/>
          <p:cNvSpPr>
            <a:spLocks noGrp="1"/>
          </p:cNvSpPr>
          <p:nvPr>
            <p:ph type="sldNum" sz="quarter" idx="10"/>
          </p:nvPr>
        </p:nvSpPr>
        <p:spPr/>
        <p:txBody>
          <a:bodyPr/>
          <a:lstStyle/>
          <a:p>
            <a:fld id="{18BDFEC3-8487-43E8-A154-7C12CBC1FFF2}" type="slidenum">
              <a:rPr lang="en-US"/>
              <a:t>71</a:t>
            </a:fld>
            <a:endParaRPr lang="en-US"/>
          </a:p>
        </p:txBody>
      </p:sp>
    </p:spTree>
  </p:cSld>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some</a:t>
            </a:r>
            <a:r>
              <a:rPr/>
              <a:t> </a:t>
            </a:r>
            <a:r>
              <a:rPr/>
              <a:t>adaptations,</a:t>
            </a:r>
            <a:r>
              <a:rPr/>
              <a:t> </a:t>
            </a:r>
            <a:r>
              <a:rPr/>
              <a:t>including</a:t>
            </a:r>
            <a:r>
              <a:rPr/>
              <a:t> </a:t>
            </a:r>
            <a:r>
              <a:rPr/>
              <a:t>better</a:t>
            </a:r>
            <a:r>
              <a:rPr/>
              <a:t> </a:t>
            </a:r>
            <a:r>
              <a:rPr/>
              <a:t>labels.</a:t>
            </a:r>
          </a:p>
        </p:txBody>
      </p:sp>
      <p:sp>
        <p:nvSpPr>
          <p:cNvPr id="4" name="Slide Number Placeholder 3"/>
          <p:cNvSpPr>
            <a:spLocks noGrp="1"/>
          </p:cNvSpPr>
          <p:nvPr>
            <p:ph type="sldNum" sz="quarter" idx="10"/>
          </p:nvPr>
        </p:nvSpPr>
        <p:spPr/>
        <p:txBody>
          <a:bodyPr/>
          <a:lstStyle/>
          <a:p>
            <a:fld id="{18BDFEC3-8487-43E8-A154-7C12CBC1FFF2}" type="slidenum">
              <a:rPr lang="en-US"/>
              <a:t>72</a:t>
            </a:fld>
            <a:endParaRPr lang="en-US"/>
          </a:p>
        </p:txBody>
      </p:sp>
    </p:spTree>
  </p:cSld>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73</a:t>
            </a:fld>
            <a:endParaRPr lang="en-US"/>
          </a:p>
        </p:txBody>
      </p:sp>
    </p:spTree>
  </p:cSld>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74</a:t>
            </a:fld>
            <a:endParaRPr lang="en-US"/>
          </a:p>
        </p:txBody>
      </p:sp>
    </p:spTree>
  </p:cSld>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75</a:t>
            </a:fld>
            <a:endParaRPr lang="en-US"/>
          </a:p>
        </p:txBody>
      </p:sp>
    </p:spTree>
  </p:cSld>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the</a:t>
            </a:r>
            <a:r>
              <a:rPr/>
              <a:t> </a:t>
            </a:r>
            <a:r>
              <a:rPr/>
              <a:t>code</a:t>
            </a:r>
            <a:r>
              <a:rPr/>
              <a:t> </a:t>
            </a:r>
            <a:r>
              <a:rPr/>
              <a:t>to</a:t>
            </a:r>
            <a:r>
              <a:rPr/>
              <a:t> </a:t>
            </a:r>
            <a:r>
              <a:rPr/>
              <a:t>produce</a:t>
            </a:r>
            <a:r>
              <a:rPr/>
              <a:t> </a:t>
            </a:r>
            <a:r>
              <a:rPr/>
              <a:t>a</a:t>
            </a:r>
            <a:r>
              <a:rPr/>
              <a:t> </a:t>
            </a:r>
            <a:r>
              <a:rPr/>
              <a:t>smooth</a:t>
            </a:r>
            <a:r>
              <a:rPr/>
              <a:t> </a:t>
            </a:r>
            <a:r>
              <a:rPr/>
              <a:t>curve</a:t>
            </a:r>
            <a:r>
              <a:rPr/>
              <a:t> </a:t>
            </a:r>
            <a:r>
              <a:rPr/>
              <a:t>on</a:t>
            </a:r>
            <a:r>
              <a:rPr/>
              <a:t> </a:t>
            </a:r>
            <a:r>
              <a:rPr/>
              <a:t>top</a:t>
            </a:r>
            <a:r>
              <a:rPr/>
              <a:t> </a:t>
            </a:r>
            <a:r>
              <a:rPr/>
              <a:t>of</a:t>
            </a:r>
            <a:r>
              <a:rPr/>
              <a:t> </a:t>
            </a:r>
            <a:r>
              <a:rPr/>
              <a:t>the</a:t>
            </a:r>
            <a:r>
              <a:rPr/>
              <a:t> </a:t>
            </a:r>
            <a:r>
              <a:rPr/>
              <a:t>data</a:t>
            </a:r>
            <a:r>
              <a:rPr/>
              <a:t> </a:t>
            </a:r>
            <a:r>
              <a:rPr/>
              <a:t>points.</a:t>
            </a:r>
          </a:p>
        </p:txBody>
      </p:sp>
      <p:sp>
        <p:nvSpPr>
          <p:cNvPr id="4" name="Slide Number Placeholder 3"/>
          <p:cNvSpPr>
            <a:spLocks noGrp="1"/>
          </p:cNvSpPr>
          <p:nvPr>
            <p:ph type="sldNum" sz="quarter" idx="10"/>
          </p:nvPr>
        </p:nvSpPr>
        <p:spPr/>
        <p:txBody>
          <a:bodyPr/>
          <a:lstStyle/>
          <a:p>
            <a:fld id="{18BDFEC3-8487-43E8-A154-7C12CBC1FFF2}" type="slidenum">
              <a:rPr lang="en-US"/>
              <a:t>76</a:t>
            </a:fld>
            <a:endParaRPr lang="en-US"/>
          </a:p>
        </p:txBody>
      </p:sp>
    </p:spTree>
  </p:cSld>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is</a:t>
            </a:r>
            <a:r>
              <a:rPr/>
              <a:t> </a:t>
            </a:r>
            <a:r>
              <a:rPr/>
              <a:t>what</a:t>
            </a:r>
            <a:r>
              <a:rPr/>
              <a:t> </a:t>
            </a:r>
            <a:r>
              <a:rPr/>
              <a:t>the</a:t>
            </a:r>
            <a:r>
              <a:rPr/>
              <a:t> </a:t>
            </a:r>
            <a:r>
              <a:rPr/>
              <a:t>graph</a:t>
            </a:r>
            <a:r>
              <a:rPr/>
              <a:t> </a:t>
            </a:r>
            <a:r>
              <a:rPr/>
              <a:t>looks</a:t>
            </a:r>
            <a:r>
              <a:rPr/>
              <a:t> </a:t>
            </a:r>
            <a:r>
              <a:rPr/>
              <a:t>like.</a:t>
            </a:r>
          </a:p>
        </p:txBody>
      </p:sp>
      <p:sp>
        <p:nvSpPr>
          <p:cNvPr id="4" name="Slide Number Placeholder 3"/>
          <p:cNvSpPr>
            <a:spLocks noGrp="1"/>
          </p:cNvSpPr>
          <p:nvPr>
            <p:ph type="sldNum" sz="quarter" idx="10"/>
          </p:nvPr>
        </p:nvSpPr>
        <p:spPr/>
        <p:txBody>
          <a:bodyPr/>
          <a:lstStyle/>
          <a:p>
            <a:fld id="{18BDFEC3-8487-43E8-A154-7C12CBC1FFF2}" type="slidenum">
              <a:rPr lang="en-US"/>
              <a:t>77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a:t>
            </a:r>
            <a:r>
              <a:rPr/>
              <a:t> </a:t>
            </a:r>
            <a:r>
              <a:rPr/>
              <a:t>has</a:t>
            </a:r>
            <a:r>
              <a:rPr/>
              <a:t> </a:t>
            </a:r>
            <a:r>
              <a:rPr/>
              <a:t>a</a:t>
            </a:r>
            <a:r>
              <a:rPr/>
              <a:t> </a:t>
            </a:r>
            <a:r>
              <a:rPr/>
              <a:t>variety</a:t>
            </a:r>
            <a:r>
              <a:rPr/>
              <a:t> </a:t>
            </a:r>
            <a:r>
              <a:rPr/>
              <a:t>of</a:t>
            </a:r>
            <a:r>
              <a:rPr/>
              <a:t> </a:t>
            </a:r>
            <a:r>
              <a:rPr/>
              <a:t>internal</a:t>
            </a:r>
            <a:r>
              <a:rPr/>
              <a:t> </a:t>
            </a:r>
            <a:r>
              <a:rPr/>
              <a:t>storage</a:t>
            </a:r>
            <a:r>
              <a:rPr/>
              <a:t> </a:t>
            </a:r>
            <a:r>
              <a:rPr/>
              <a:t>formats:</a:t>
            </a:r>
            <a:r>
              <a:rPr/>
              <a:t> </a:t>
            </a:r>
            <a:r>
              <a:rPr/>
              <a:t>arrays,</a:t>
            </a:r>
            <a:r>
              <a:rPr/>
              <a:t> </a:t>
            </a:r>
            <a:r>
              <a:rPr/>
              <a:t>lists,</a:t>
            </a:r>
            <a:r>
              <a:rPr/>
              <a:t> </a:t>
            </a:r>
            <a:r>
              <a:rPr/>
              <a:t>matrices,</a:t>
            </a:r>
            <a:r>
              <a:rPr/>
              <a:t> </a:t>
            </a:r>
            <a:r>
              <a:rPr/>
              <a:t>and</a:t>
            </a:r>
            <a:r>
              <a:rPr/>
              <a:t> </a:t>
            </a:r>
            <a:r>
              <a:rPr/>
              <a:t>data</a:t>
            </a:r>
            <a:r>
              <a:rPr/>
              <a:t> </a:t>
            </a:r>
            <a:r>
              <a:rPr/>
              <a:t>frames.</a:t>
            </a:r>
            <a:r>
              <a:rPr/>
              <a:t> </a:t>
            </a:r>
            <a:r>
              <a:rPr/>
              <a:t>We</a:t>
            </a:r>
            <a:r>
              <a:rPr/>
              <a:t> </a:t>
            </a:r>
            <a:r>
              <a:rPr/>
              <a:t>will</a:t>
            </a:r>
            <a:r>
              <a:rPr/>
              <a:t> </a:t>
            </a:r>
            <a:r>
              <a:rPr/>
              <a:t>focus</a:t>
            </a:r>
            <a:r>
              <a:rPr/>
              <a:t> </a:t>
            </a:r>
            <a:r>
              <a:rPr/>
              <a:t>mostly</a:t>
            </a:r>
            <a:r>
              <a:rPr/>
              <a:t> </a:t>
            </a:r>
            <a:r>
              <a:rPr/>
              <a:t>on</a:t>
            </a:r>
            <a:r>
              <a:rPr/>
              <a:t> </a:t>
            </a:r>
            <a:r>
              <a:rPr/>
              <a:t>data</a:t>
            </a:r>
            <a:r>
              <a:rPr/>
              <a:t> </a:t>
            </a:r>
            <a:r>
              <a:rPr/>
              <a:t>frames</a:t>
            </a:r>
            <a:r>
              <a:rPr/>
              <a:t> </a:t>
            </a:r>
            <a:r>
              <a:rPr/>
              <a:t>in</a:t>
            </a:r>
            <a:r>
              <a:rPr/>
              <a:t> </a:t>
            </a:r>
            <a:r>
              <a:rPr/>
              <a:t>this</a:t>
            </a:r>
            <a:r>
              <a:rPr/>
              <a:t> </a:t>
            </a:r>
            <a:r>
              <a:rPr/>
              <a:t>class.</a:t>
            </a:r>
            <a:r>
              <a:rPr/>
              <a:t> </a:t>
            </a:r>
            <a:r>
              <a:rPr/>
              <a:t>The</a:t>
            </a:r>
            <a:r>
              <a:rPr/>
              <a:t> </a:t>
            </a:r>
            <a:r>
              <a:rPr/>
              <a:t>tibble</a:t>
            </a:r>
            <a:r>
              <a:rPr/>
              <a:t> </a:t>
            </a:r>
            <a:r>
              <a:rPr/>
              <a:t>package</a:t>
            </a:r>
            <a:r>
              <a:rPr/>
              <a:t> </a:t>
            </a:r>
            <a:r>
              <a:rPr/>
              <a:t>offers</a:t>
            </a:r>
            <a:r>
              <a:rPr/>
              <a:t> </a:t>
            </a:r>
            <a:r>
              <a:rPr/>
              <a:t>an</a:t>
            </a:r>
            <a:r>
              <a:rPr/>
              <a:t> </a:t>
            </a:r>
            <a:r>
              <a:rPr/>
              <a:t>internal</a:t>
            </a:r>
            <a:r>
              <a:rPr/>
              <a:t> </a:t>
            </a:r>
            <a:r>
              <a:rPr/>
              <a:t>storage</a:t>
            </a:r>
            <a:r>
              <a:rPr/>
              <a:t> </a:t>
            </a:r>
            <a:r>
              <a:rPr/>
              <a:t>format,</a:t>
            </a:r>
            <a:r>
              <a:rPr/>
              <a:t> </a:t>
            </a:r>
            <a:r>
              <a:rPr/>
              <a:t>a</a:t>
            </a:r>
            <a:r>
              <a:rPr/>
              <a:t> </a:t>
            </a:r>
            <a:r>
              <a:rPr/>
              <a:t>tibble,</a:t>
            </a:r>
            <a:r>
              <a:rPr/>
              <a:t> </a:t>
            </a:r>
            <a:r>
              <a:rPr/>
              <a:t>that</a:t>
            </a:r>
            <a:r>
              <a:rPr/>
              <a:t> </a:t>
            </a:r>
            <a:r>
              <a:rPr/>
              <a:t>is</a:t>
            </a:r>
            <a:r>
              <a:rPr/>
              <a:t> </a:t>
            </a:r>
            <a:r>
              <a:rPr/>
              <a:t>very</a:t>
            </a:r>
            <a:r>
              <a:rPr/>
              <a:t> </a:t>
            </a:r>
            <a:r>
              <a:rPr/>
              <a:t>similar</a:t>
            </a:r>
            <a:r>
              <a:rPr/>
              <a:t> </a:t>
            </a:r>
            <a:r>
              <a:rPr/>
              <a:t>to</a:t>
            </a:r>
            <a:r>
              <a:rPr/>
              <a:t> </a:t>
            </a:r>
            <a:r>
              <a:rPr/>
              <a:t>a</a:t>
            </a:r>
            <a:r>
              <a:rPr/>
              <a:t> </a:t>
            </a:r>
            <a:r>
              <a:rPr/>
              <a:t>data</a:t>
            </a:r>
            <a:r>
              <a:rPr/>
              <a:t> </a:t>
            </a:r>
            <a:r>
              <a:rPr/>
              <a:t>frame,</a:t>
            </a:r>
            <a:r>
              <a:rPr/>
              <a:t> </a:t>
            </a:r>
            <a:r>
              <a:rPr/>
              <a:t>but</a:t>
            </a:r>
            <a:r>
              <a:rPr/>
              <a:t> </a:t>
            </a:r>
            <a:r>
              <a:rPr/>
              <a:t>it</a:t>
            </a:r>
            <a:r>
              <a:rPr/>
              <a:t> </a:t>
            </a:r>
            <a:r>
              <a:rPr/>
              <a:t>offers</a:t>
            </a:r>
            <a:r>
              <a:rPr/>
              <a:t> </a:t>
            </a:r>
            <a:r>
              <a:rPr/>
              <a:t>some</a:t>
            </a:r>
            <a:r>
              <a:rPr/>
              <a:t> </a:t>
            </a:r>
            <a:r>
              <a:rPr/>
              <a:t>extra</a:t>
            </a:r>
            <a:r>
              <a:rPr/>
              <a:t> </a:t>
            </a:r>
            <a:r>
              <a:rPr/>
              <a:t>features</a:t>
            </a:r>
            <a:r>
              <a:rPr/>
              <a:t> </a:t>
            </a:r>
            <a:r>
              <a:rPr/>
              <a:t>for</a:t>
            </a:r>
            <a:r>
              <a:rPr/>
              <a:t> </a:t>
            </a:r>
            <a:r>
              <a:rPr/>
              <a:t>convenience</a:t>
            </a:r>
            <a:r>
              <a:rPr/>
              <a:t> </a:t>
            </a:r>
            <a:r>
              <a:rPr/>
              <a:t>and</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tidyr</a:t>
            </a:r>
            <a:r>
              <a:rPr/>
              <a:t> </a:t>
            </a:r>
            <a:r>
              <a:rPr/>
              <a:t>provides</a:t>
            </a:r>
            <a:r>
              <a:rPr/>
              <a:t> </a:t>
            </a:r>
            <a:r>
              <a:rPr/>
              <a:t>a</a:t>
            </a:r>
            <a:r>
              <a:rPr/>
              <a:t> </a:t>
            </a:r>
            <a:r>
              <a:rPr/>
              <a:t>series</a:t>
            </a:r>
            <a:r>
              <a:rPr/>
              <a:t> </a:t>
            </a:r>
            <a:r>
              <a:rPr/>
              <a:t>of</a:t>
            </a:r>
            <a:r>
              <a:rPr/>
              <a:t> </a:t>
            </a:r>
            <a:r>
              <a:rPr/>
              <a:t>functions</a:t>
            </a:r>
            <a:r>
              <a:rPr/>
              <a:t> </a:t>
            </a:r>
            <a:r>
              <a:rPr/>
              <a:t>that</a:t>
            </a:r>
            <a:r>
              <a:rPr/>
              <a:t> </a:t>
            </a:r>
            <a:r>
              <a:rPr/>
              <a:t>help</a:t>
            </a:r>
            <a:r>
              <a:rPr/>
              <a:t> </a:t>
            </a:r>
            <a:r>
              <a:rPr/>
              <a:t>with</a:t>
            </a:r>
            <a:r>
              <a:rPr/>
              <a:t> </a:t>
            </a:r>
            <a:r>
              <a:rPr/>
              <a:t>data</a:t>
            </a:r>
            <a:r>
              <a:rPr/>
              <a:t> </a:t>
            </a:r>
            <a:r>
              <a:rPr/>
              <a:t>manipulation,</a:t>
            </a:r>
            <a:r>
              <a:rPr/>
              <a:t> </a:t>
            </a:r>
            <a:r>
              <a:rPr/>
              <a:t>especially</a:t>
            </a:r>
            <a:r>
              <a:rPr/>
              <a:t> </a:t>
            </a:r>
            <a:r>
              <a:rPr/>
              <a:t>for</a:t>
            </a:r>
            <a:r>
              <a:rPr/>
              <a:t> </a:t>
            </a:r>
            <a:r>
              <a:rPr/>
              <a:t>longitudinal</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Two</a:t>
            </a:r>
            <a:r>
              <a:rPr/>
              <a:t> </a:t>
            </a:r>
            <a:r>
              <a:rPr/>
              <a:t>other</a:t>
            </a:r>
            <a:r>
              <a:rPr/>
              <a:t> </a:t>
            </a:r>
            <a:r>
              <a:rPr/>
              <a:t>packages</a:t>
            </a:r>
            <a:r>
              <a:rPr/>
              <a:t> </a:t>
            </a:r>
            <a:r>
              <a:rPr/>
              <a:t>in</a:t>
            </a:r>
            <a:r>
              <a:rPr/>
              <a:t> </a:t>
            </a:r>
            <a:r>
              <a:rPr/>
              <a:t>the</a:t>
            </a:r>
            <a:r>
              <a:rPr/>
              <a:t> </a:t>
            </a:r>
            <a:r>
              <a:rPr/>
              <a:t>tidyverse</a:t>
            </a:r>
            <a:r>
              <a:rPr/>
              <a:t> </a:t>
            </a:r>
            <a:r>
              <a:rPr/>
              <a:t>core,</a:t>
            </a:r>
            <a:r>
              <a:rPr/>
              <a:t> </a:t>
            </a:r>
            <a:r>
              <a:rPr/>
              <a:t>forcats</a:t>
            </a:r>
            <a:r>
              <a:rPr/>
              <a:t> </a:t>
            </a:r>
            <a:r>
              <a:rPr/>
              <a:t>and</a:t>
            </a:r>
            <a:r>
              <a:rPr/>
              <a:t> </a:t>
            </a:r>
            <a:r>
              <a:rPr/>
              <a:t>purr,</a:t>
            </a:r>
            <a:r>
              <a:rPr/>
              <a:t> </a:t>
            </a:r>
            <a:r>
              <a:rPr/>
              <a:t>are</a:t>
            </a:r>
            <a:r>
              <a:rPr/>
              <a:t> </a:t>
            </a:r>
            <a:r>
              <a:rPr/>
              <a:t>for</a:t>
            </a:r>
            <a:r>
              <a:rPr/>
              <a:t> </a:t>
            </a:r>
            <a:r>
              <a:rPr/>
              <a:t>advanced</a:t>
            </a:r>
            <a:r>
              <a:rPr/>
              <a:t> </a:t>
            </a:r>
            <a:r>
              <a:rPr/>
              <a:t>applications.</a:t>
            </a:r>
          </a:p>
          <a:p>
            <a:pPr lvl="0" marL="0" indent="0">
              <a:buNone/>
            </a:pPr>
          </a:p>
          <a:p>
            <a:pPr lvl="0" marL="0" indent="0">
              <a:buNone/>
            </a:pPr>
            <a:r>
              <a:rPr/>
              <a:t>Outside</a:t>
            </a:r>
            <a:r>
              <a:rPr/>
              <a:t> </a:t>
            </a:r>
            <a:r>
              <a:rPr/>
              <a:t>of</a:t>
            </a:r>
            <a:r>
              <a:rPr/>
              <a:t> </a:t>
            </a:r>
            <a:r>
              <a:rPr/>
              <a:t>the</a:t>
            </a:r>
            <a:r>
              <a:rPr/>
              <a:t> </a:t>
            </a:r>
            <a:r>
              <a:rPr/>
              <a:t>core</a:t>
            </a:r>
            <a:r>
              <a:rPr/>
              <a:t> </a:t>
            </a:r>
            <a:r>
              <a:rPr/>
              <a:t>package,</a:t>
            </a:r>
            <a:r>
              <a:rPr/>
              <a:t> </a:t>
            </a:r>
            <a:r>
              <a:rPr/>
              <a:t>some</a:t>
            </a:r>
            <a:r>
              <a:rPr/>
              <a:t> </a:t>
            </a:r>
            <a:r>
              <a:rPr/>
              <a:t>of</a:t>
            </a:r>
            <a:r>
              <a:rPr/>
              <a:t> </a:t>
            </a:r>
            <a:r>
              <a:rPr/>
              <a:t>the</a:t>
            </a:r>
            <a:r>
              <a:rPr/>
              <a:t> </a:t>
            </a:r>
            <a:r>
              <a:rPr/>
              <a:t>packages</a:t>
            </a:r>
            <a:r>
              <a:rPr/>
              <a:t> </a:t>
            </a:r>
            <a:r>
              <a:rPr/>
              <a:t>that</a:t>
            </a:r>
            <a:r>
              <a:rPr/>
              <a:t> </a:t>
            </a:r>
            <a:r>
              <a:rPr/>
              <a:t>I</a:t>
            </a:r>
            <a:r>
              <a:rPr/>
              <a:t> </a:t>
            </a:r>
            <a:r>
              <a:rPr/>
              <a:t>like</a:t>
            </a:r>
            <a:r>
              <a:rPr/>
              <a:t> </a:t>
            </a:r>
            <a:r>
              <a:rPr/>
              <a:t>are</a:t>
            </a:r>
            <a:r>
              <a:rPr/>
              <a:t> </a:t>
            </a:r>
            <a:r>
              <a:rPr/>
              <a:t>broom</a:t>
            </a:r>
            <a:r>
              <a:rPr/>
              <a:t> </a:t>
            </a:r>
            <a:r>
              <a:rPr/>
              <a:t>(which</a:t>
            </a:r>
            <a:r>
              <a:rPr/>
              <a:t> </a:t>
            </a:r>
            <a:r>
              <a:rPr/>
              <a:t>simplifies</a:t>
            </a:r>
            <a:r>
              <a:rPr/>
              <a:t> </a:t>
            </a:r>
            <a:r>
              <a:rPr/>
              <a:t>and</a:t>
            </a:r>
            <a:r>
              <a:rPr/>
              <a:t> </a:t>
            </a:r>
            <a:r>
              <a:rPr/>
              <a:t>standardizes</a:t>
            </a:r>
            <a:r>
              <a:rPr/>
              <a:t> </a:t>
            </a:r>
            <a:r>
              <a:rPr/>
              <a:t>the</a:t>
            </a:r>
            <a:r>
              <a:rPr/>
              <a:t> </a:t>
            </a:r>
            <a:r>
              <a:rPr/>
              <a:t>output</a:t>
            </a:r>
            <a:r>
              <a:rPr/>
              <a:t> </a:t>
            </a:r>
            <a:r>
              <a:rPr/>
              <a:t>from</a:t>
            </a:r>
            <a:r>
              <a:rPr/>
              <a:t> </a:t>
            </a:r>
            <a:r>
              <a:rPr/>
              <a:t>different</a:t>
            </a:r>
            <a:r>
              <a:rPr/>
              <a:t> </a:t>
            </a:r>
            <a:r>
              <a:rPr/>
              <a:t>data</a:t>
            </a:r>
            <a:r>
              <a:rPr/>
              <a:t> </a:t>
            </a:r>
            <a:r>
              <a:rPr/>
              <a:t>analysis</a:t>
            </a:r>
            <a:r>
              <a:rPr/>
              <a:t> </a:t>
            </a:r>
            <a:r>
              <a:rPr/>
              <a:t>functions)</a:t>
            </a:r>
            <a:r>
              <a:rPr/>
              <a:t> </a:t>
            </a:r>
            <a:r>
              <a:rPr/>
              <a:t>lubridate</a:t>
            </a:r>
            <a:r>
              <a:rPr/>
              <a:t> </a:t>
            </a:r>
            <a:r>
              <a:rPr/>
              <a:t>(which</a:t>
            </a:r>
            <a:r>
              <a:rPr/>
              <a:t> </a:t>
            </a:r>
            <a:r>
              <a:rPr/>
              <a:t>simplifies</a:t>
            </a:r>
            <a:r>
              <a:rPr/>
              <a:t> </a:t>
            </a:r>
            <a:r>
              <a:rPr/>
              <a:t>the</a:t>
            </a:r>
            <a:r>
              <a:rPr/>
              <a:t> </a:t>
            </a:r>
            <a:r>
              <a:rPr/>
              <a:t>manipulaton</a:t>
            </a:r>
            <a:r>
              <a:rPr/>
              <a:t> </a:t>
            </a:r>
            <a:r>
              <a:rPr/>
              <a:t>of</a:t>
            </a:r>
            <a:r>
              <a:rPr/>
              <a:t> </a:t>
            </a:r>
            <a:r>
              <a:rPr/>
              <a:t>dates),</a:t>
            </a:r>
            <a:r>
              <a:rPr/>
              <a:t> </a:t>
            </a:r>
            <a:r>
              <a:rPr/>
              <a:t>and</a:t>
            </a:r>
            <a:r>
              <a:rPr/>
              <a:t> </a:t>
            </a:r>
            <a:r>
              <a:rPr/>
              <a:t>readxl</a:t>
            </a:r>
            <a:r>
              <a:rPr/>
              <a:t> </a:t>
            </a:r>
            <a:r>
              <a:rPr/>
              <a:t>(which</a:t>
            </a:r>
            <a:r>
              <a:rPr/>
              <a:t> </a:t>
            </a:r>
            <a:r>
              <a:rPr/>
              <a:t>reads</a:t>
            </a:r>
            <a:r>
              <a:rPr/>
              <a:t> </a:t>
            </a:r>
            <a:r>
              <a:rPr/>
              <a:t>Microsoft</a:t>
            </a:r>
            <a:r>
              <a:rPr/>
              <a:t> </a:t>
            </a:r>
            <a:r>
              <a:rPr/>
              <a:t>Excel</a:t>
            </a:r>
            <a:r>
              <a:rPr/>
              <a:t> </a:t>
            </a:r>
            <a:r>
              <a:rPr/>
              <a:t>files).</a:t>
            </a:r>
            <a:r>
              <a:rPr/>
              <a:t> </a:t>
            </a:r>
            <a:r>
              <a:rPr/>
              <a:t>There</a:t>
            </a:r>
            <a:r>
              <a:rPr/>
              <a:t> </a:t>
            </a:r>
            <a:r>
              <a:rPr/>
              <a:t>are</a:t>
            </a:r>
            <a:r>
              <a:rPr/>
              <a:t> </a:t>
            </a:r>
            <a:r>
              <a:rPr/>
              <a:t>quite</a:t>
            </a:r>
            <a:r>
              <a:rPr/>
              <a:t> </a:t>
            </a:r>
            <a:r>
              <a:rPr/>
              <a:t>a</a:t>
            </a:r>
            <a:r>
              <a:rPr/>
              <a:t> </a:t>
            </a:r>
            <a:r>
              <a:rPr/>
              <a:t>few</a:t>
            </a:r>
            <a:r>
              <a:rPr/>
              <a:t> </a:t>
            </a:r>
            <a:r>
              <a:rPr/>
              <a:t>others.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 Id="rId3" Type="http://schemas.openxmlformats.org/officeDocument/2006/relationships/image" Target="../media/image8.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0.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1.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3.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4.xml" /><Relationship Id="rId3" Type="http://schemas.openxmlformats.org/officeDocument/2006/relationships/image" Target="../media/image9.png"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5.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6.xml" /><Relationship Id="rId3" Type="http://schemas.openxmlformats.org/officeDocument/2006/relationships/image" Target="../media/image10.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7.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8.xml" /><Relationship Id="rId3" Type="http://schemas.openxmlformats.org/officeDocument/2006/relationships/image" Target="../media/image11.png"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9.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0.xml" /><Relationship Id="rId3" Type="http://schemas.openxmlformats.org/officeDocument/2006/relationships/image" Target="../media/image12.png"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1.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3.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4.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5.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6.xml" /><Relationship Id="rId3" Type="http://schemas.openxmlformats.org/officeDocument/2006/relationships/image" Target="../media/image13.png"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7.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8.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9.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0.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1.xml" /></Relationships>
</file>

<file path=ppt/slides/_rels/slide6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5.png" /></Relationships>
</file>

<file path=ppt/slides/_rels/slide7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2.xml" /></Relationships>
</file>

<file path=ppt/slides/_rels/slide7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3.xml" /><Relationship Id="rId3" Type="http://schemas.openxmlformats.org/officeDocument/2006/relationships/image" Target="../media/image14.png" /></Relationships>
</file>

<file path=ppt/slides/_rels/slide7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4.xml" /></Relationships>
</file>

<file path=ppt/slides/_rels/slide7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5.xml" /><Relationship Id="rId3" Type="http://schemas.openxmlformats.org/officeDocument/2006/relationships/image" Target="../media/image15.png" /></Relationships>
</file>

<file path=ppt/slides/_rels/slide7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6.xml" /></Relationships>
</file>

<file path=ppt/slides/_rels/slide7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7.xml" /><Relationship Id="rId3" Type="http://schemas.openxmlformats.org/officeDocument/2006/relationships/image" Target="../media/image16.png" /></Relationships>
</file>

<file path=ppt/slides/_rels/slide7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8.xml" /></Relationships>
</file>

<file path=ppt/slides/_rels/slide7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9.xml" /><Relationship Id="rId3" Type="http://schemas.openxmlformats.org/officeDocument/2006/relationships/image" Target="../media/image17.png" /></Relationships>
</file>

<file path=ppt/slides/_rels/slide7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Module02:</a:t>
            </a:r>
            <a:r>
              <a:rPr/>
              <a:t> </a:t>
            </a:r>
            <a:r>
              <a:rPr/>
              <a:t>Data</a:t>
            </a:r>
            <a:r>
              <a:rPr/>
              <a:t> </a:t>
            </a:r>
            <a:r>
              <a:rPr/>
              <a:t>with</a:t>
            </a:r>
            <a:r>
              <a:rPr/>
              <a:t> </a:t>
            </a:r>
            <a:r>
              <a:rPr/>
              <a:t>mostly</a:t>
            </a:r>
            <a:r>
              <a:rPr/>
              <a:t> </a:t>
            </a:r>
            <a:r>
              <a:rPr/>
              <a:t>continuous</a:t>
            </a:r>
            <a:r>
              <a:rPr/>
              <a:t> </a:t>
            </a:r>
            <a:r>
              <a:rPr/>
              <a:t>variables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
        <p:nvSpPr>
          <p:cNvPr id="4" name="Date Placeholder 3"/>
          <p:cNvSpPr>
            <a:spLocks noGrp="1"/>
          </p:cNvSpPr>
          <p:nvPr>
            <p:ph idx="10" sz="half" type="dt"/>
          </p:nvPr>
        </p:nvSpPr>
        <p:spPr/>
        <p:txBody>
          <a:bodyPr/>
          <a:lstStyle/>
          <a:p>
            <a:pPr lvl="0" marL="0" indent="0">
              <a:buNone/>
            </a:pPr>
            <a:r>
              <a:rPr/>
              <a:t>Created</a:t>
            </a:r>
            <a:r>
              <a:rPr/>
              <a:t> </a:t>
            </a:r>
            <a:r>
              <a:rPr/>
              <a:t>2020-02-08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Other</a:t>
            </a:r>
            <a:r>
              <a:rPr/>
              <a:t> </a:t>
            </a:r>
            <a:r>
              <a:rPr/>
              <a:t>packages</a:t>
            </a:r>
            <a:r>
              <a:rPr/>
              <a:t> </a:t>
            </a:r>
            <a:r>
              <a:rPr/>
              <a:t>in</a:t>
            </a:r>
            <a:r>
              <a:rPr/>
              <a:t> </a:t>
            </a:r>
            <a:r>
              <a:rPr/>
              <a:t>the</a:t>
            </a:r>
            <a:r>
              <a:rPr/>
              <a:t> </a:t>
            </a:r>
            <a:r>
              <a:rPr/>
              <a:t>tidyverse</a:t>
            </a:r>
          </a:p>
        </p:txBody>
      </p:sp>
      <p:sp>
        <p:nvSpPr>
          <p:cNvPr id="3" name="Content Placeholder 2"/>
          <p:cNvSpPr>
            <a:spLocks noGrp="1"/>
          </p:cNvSpPr>
          <p:nvPr>
            <p:ph idx="1"/>
          </p:nvPr>
        </p:nvSpPr>
        <p:spPr/>
        <p:txBody>
          <a:bodyPr/>
          <a:lstStyle/>
          <a:p>
            <a:pPr lvl="1"/>
            <a:r>
              <a:rPr/>
              <a:t>In the core package</a:t>
            </a:r>
          </a:p>
          <a:p>
            <a:pPr lvl="2"/>
            <a:r>
              <a:rPr/>
              <a:t>forcats</a:t>
            </a:r>
          </a:p>
          <a:p>
            <a:pPr lvl="2"/>
            <a:r>
              <a:rPr/>
              <a:t>purr</a:t>
            </a:r>
          </a:p>
          <a:p>
            <a:pPr lvl="1"/>
            <a:r>
              <a:rPr/>
              <a:t>Outside the core package</a:t>
            </a:r>
          </a:p>
          <a:p>
            <a:pPr lvl="2"/>
            <a:r>
              <a:rPr/>
              <a:t>broom</a:t>
            </a:r>
          </a:p>
          <a:p>
            <a:pPr lvl="2"/>
            <a:r>
              <a:rPr/>
              <a:t>lubridate</a:t>
            </a:r>
          </a:p>
          <a:p>
            <a:pPr lvl="2"/>
            <a:r>
              <a:rPr/>
              <a:t>readxl</a:t>
            </a:r>
          </a:p>
          <a:p>
            <a:pPr lvl="2"/>
            <a:r>
              <a:rPr/>
              <a:t>many others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Load</a:t>
            </a:r>
            <a:r>
              <a:rPr/>
              <a:t> </a:t>
            </a:r>
            <a:r>
              <a:rPr/>
              <a:t>tidyverse</a:t>
            </a:r>
            <a:r>
              <a:rPr/>
              <a:t> </a:t>
            </a:r>
            <a:r>
              <a:rPr/>
              <a:t>quietly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suppressMessages</a:t>
            </a:r>
            <a:r>
              <a:rPr>
                <a:latin typeface="Courier"/>
              </a:rPr>
              <a:t>(</a:t>
            </a:r>
            <a:br/>
            <a:r>
              <a:rPr>
                <a:latin typeface="Courier"/>
              </a:rPr>
              <a:t>  </a:t>
            </a:r>
            <a:r>
              <a:rPr>
                <a:solidFill>
                  <a:srgbClr val="06287E"/>
                </a:solidFill>
                <a:latin typeface="Courier"/>
              </a:rPr>
              <a:t>suppressWarnings</a:t>
            </a:r>
            <a:r>
              <a:rPr>
                <a:latin typeface="Courier"/>
              </a:rPr>
              <a:t>(</a:t>
            </a:r>
            <a:br/>
            <a:r>
              <a:rPr>
                <a:latin typeface="Courier"/>
              </a:rPr>
              <a:t>    </a:t>
            </a:r>
            <a:r>
              <a:rPr>
                <a:solidFill>
                  <a:srgbClr val="06287E"/>
                </a:solidFill>
                <a:latin typeface="Courier"/>
              </a:rPr>
              <a:t>library</a:t>
            </a:r>
            <a:r>
              <a:rPr>
                <a:latin typeface="Courier"/>
              </a:rPr>
              <a:t>(tidyverse)))</a:t>
            </a:r>
            <a:br/>
            <a:r>
              <a:rPr>
                <a:solidFill>
                  <a:srgbClr val="06287E"/>
                </a:solidFill>
                <a:latin typeface="Courier"/>
              </a:rPr>
              <a:t>options</a:t>
            </a:r>
            <a:r>
              <a:rPr>
                <a:latin typeface="Courier"/>
              </a:rPr>
              <a:t>(</a:t>
            </a:r>
            <a:r>
              <a:rPr>
                <a:solidFill>
                  <a:srgbClr val="7D9029"/>
                </a:solidFill>
                <a:latin typeface="Courier"/>
              </a:rPr>
              <a:t>width=</a:t>
            </a:r>
            <a:r>
              <a:rPr>
                <a:solidFill>
                  <a:srgbClr val="40A070"/>
                </a:solidFill>
                <a:latin typeface="Courier"/>
              </a:rPr>
              <a:t>29</a:t>
            </a:r>
            <a:r>
              <a:rPr>
                <a:latin typeface="Courier"/>
              </a:rPr>
              <a:t>)</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General</a:t>
            </a:r>
            <a:r>
              <a:rPr/>
              <a:t> </a:t>
            </a:r>
            <a:r>
              <a:rPr/>
              <a:t>structure</a:t>
            </a:r>
            <a:r>
              <a:rPr/>
              <a:t> </a:t>
            </a:r>
            <a:r>
              <a:rPr/>
              <a:t>of</a:t>
            </a:r>
            <a:r>
              <a:rPr/>
              <a:t> </a:t>
            </a:r>
            <a:r>
              <a:rPr/>
              <a:t>Rmarkdown</a:t>
            </a:r>
          </a:p>
        </p:txBody>
      </p:sp>
      <p:pic>
        <p:nvPicPr>
          <p:cNvPr descr="../images/markdown-structure.png" id="0" name="Picture 1"/>
          <p:cNvPicPr>
            <a:picLocks noGrp="1" noChangeAspect="1"/>
          </p:cNvPicPr>
          <p:nvPr/>
        </p:nvPicPr>
        <p:blipFill>
          <a:blip r:embed="rId3"/>
          <a:stretch>
            <a:fillRect/>
          </a:stretch>
        </p:blipFill>
        <p:spPr bwMode="auto">
          <a:xfrm>
            <a:off x="1562100" y="1600200"/>
            <a:ext cx="6007100" cy="45212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Documentation</a:t>
            </a:r>
          </a:p>
        </p:txBody>
      </p:sp>
      <p:sp>
        <p:nvSpPr>
          <p:cNvPr id="3" name="Content Placeholder 2"/>
          <p:cNvSpPr>
            <a:spLocks noGrp="1"/>
          </p:cNvSpPr>
          <p:nvPr>
            <p:ph idx="1"/>
          </p:nvPr>
        </p:nvSpPr>
        <p:spPr/>
        <p:txBody>
          <a:bodyPr/>
          <a:lstStyle/>
          <a:p>
            <a:pPr lvl="0" indent="0">
              <a:buNone/>
            </a:pPr>
            <a:r>
              <a:rPr>
                <a:latin typeface="Courier"/>
              </a:rPr>
              <a:t>R.version.string</a:t>
            </a:r>
          </a:p>
          <a:p>
            <a:pPr lvl="0" indent="0">
              <a:buNone/>
            </a:pPr>
            <a:r>
              <a:rPr>
                <a:latin typeface="Courier"/>
              </a:rPr>
              <a:t>## [1] "R version 4.1.2 (2021-11-01)"</a:t>
            </a:r>
          </a:p>
          <a:p>
            <a:pPr lvl="0" indent="0">
              <a:buNone/>
            </a:pPr>
            <a:r>
              <a:rPr>
                <a:solidFill>
                  <a:srgbClr val="06287E"/>
                </a:solidFill>
                <a:latin typeface="Courier"/>
              </a:rPr>
              <a:t>Sys.Date</a:t>
            </a:r>
            <a:r>
              <a:rPr>
                <a:latin typeface="Courier"/>
              </a:rPr>
              <a:t>()</a:t>
            </a:r>
          </a:p>
          <a:p>
            <a:pPr lvl="0" indent="0">
              <a:buNone/>
            </a:pPr>
            <a:r>
              <a:rPr>
                <a:latin typeface="Courier"/>
              </a:rPr>
              <a:t>## [1] "2022-02-19"</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#1</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Rmarkdown structure</a:t>
            </a:r>
          </a:p>
          <a:p>
            <a:pPr lvl="1"/>
            <a:r>
              <a:rPr/>
              <a:t>What is coming next</a:t>
            </a:r>
          </a:p>
          <a:p>
            <a:pPr lvl="2"/>
            <a:r>
              <a:rPr/>
              <a:t>Printing a data frame</a:t>
            </a:r>
          </a:p>
          <a:p>
            <a:pPr lvl="2"/>
            <a:r>
              <a:rPr/>
              <a:t>Printing pieces of a data frame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Reading</a:t>
            </a:r>
            <a:r>
              <a:rPr/>
              <a:t> </a:t>
            </a:r>
            <a:r>
              <a:rPr/>
              <a:t>existing</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load</a:t>
            </a:r>
            <a:r>
              <a:rPr>
                <a:latin typeface="Courier"/>
              </a:rPr>
              <a:t>(</a:t>
            </a:r>
            <a:r>
              <a:rPr>
                <a:solidFill>
                  <a:srgbClr val="4070A0"/>
                </a:solidFill>
                <a:latin typeface="Courier"/>
              </a:rPr>
              <a:t>"../data/module02-datasets.RData"</a:t>
            </a:r>
            <a:r>
              <a:rPr>
                <a:latin typeface="Courier"/>
              </a:rPr>
              <a:t>)</a:t>
            </a:r>
            <a:br/>
            <a:r>
              <a:rPr>
                <a:solidFill>
                  <a:srgbClr val="06287E"/>
                </a:solidFill>
                <a:latin typeface="Courier"/>
              </a:rPr>
              <a:t>ls</a:t>
            </a:r>
            <a:r>
              <a:rPr>
                <a:latin typeface="Courier"/>
              </a:rPr>
              <a:t>()</a:t>
            </a:r>
          </a:p>
          <a:p>
            <a:pPr lvl="0" indent="0">
              <a:buNone/>
            </a:pPr>
            <a:r>
              <a:rPr>
                <a:latin typeface="Courier"/>
              </a:rPr>
              <a:t>## [1] "bump"    "burgers"
## [3] "fat"     "sleep"</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burgers-data-dictionary.yaml</a:t>
            </a:r>
          </a:p>
        </p:txBody>
      </p:sp>
      <p:sp>
        <p:nvSpPr>
          <p:cNvPr id="3" name="Content Placeholder 2"/>
          <p:cNvSpPr>
            <a:spLocks noGrp="1"/>
          </p:cNvSpPr>
          <p:nvPr>
            <p:ph idx="1"/>
          </p:nvPr>
        </p:nvSpPr>
        <p:spPr/>
        <p:txBody>
          <a:bodyPr/>
          <a:lstStyle/>
          <a:p>
            <a:pPr lvl="0" marL="0" indent="0">
              <a:buNone/>
            </a:pPr>
            <a:r>
              <a:rPr/>
              <a:t>(From the original website) “Fast food is often considered unhealthy because muchof it is high in both fat and sodium. But are the two related? The data give the fat and sodium contents of several brands of burgers.”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data</a:t>
            </a:r>
          </a:p>
        </p:txBody>
      </p:sp>
      <p:sp>
        <p:nvSpPr>
          <p:cNvPr id="3" name="Content Placeholder 2"/>
          <p:cNvSpPr>
            <a:spLocks noGrp="1"/>
          </p:cNvSpPr>
          <p:nvPr>
            <p:ph idx="1"/>
          </p:nvPr>
        </p:nvSpPr>
        <p:spPr/>
        <p:txBody>
          <a:bodyPr/>
          <a:lstStyle/>
          <a:p>
            <a:pPr lvl="0" indent="0">
              <a:buNone/>
            </a:pPr>
            <a:r>
              <a:rPr>
                <a:latin typeface="Courier"/>
              </a:rPr>
              <a:t>burgers</a:t>
            </a:r>
          </a:p>
          <a:p>
            <a:pPr lvl="0" indent="0">
              <a:buNone/>
            </a:pPr>
            <a:r>
              <a:rPr>
                <a:latin typeface="Courier"/>
              </a:rPr>
              <a:t>  Fat Sodium Calories
1  19    920      410
2  31   1500      580
3  34   1310      590
4  35    860      570
5  39   1180      640
6  39    940      680
7  43   1260      660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Showing</a:t>
            </a:r>
            <a:r>
              <a:rPr/>
              <a:t> </a:t>
            </a:r>
            <a:r>
              <a:rPr/>
              <a:t>the</a:t>
            </a:r>
            <a:r>
              <a:rPr/>
              <a:t> </a:t>
            </a:r>
            <a:r>
              <a:rPr/>
              <a:t>structure</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(burgers)</a:t>
            </a:r>
          </a:p>
          <a:p>
            <a:pPr lvl="0" indent="0">
              <a:buNone/>
            </a:pPr>
            <a:r>
              <a:rPr>
                <a:latin typeface="Courier"/>
              </a:rPr>
              <a:t>Rows: 7
Columns: 3
$ Fat      &lt;dbl&gt; 19, 31, 34~
$ Sodium   &lt;dbl&gt; 920, 1500,~
$ Calories &lt;dbl&gt; 410, 580, ~</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value</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r>
              <a:rPr>
                <a:solidFill>
                  <a:srgbClr val="40A070"/>
                </a:solidFill>
                <a:latin typeface="Courier"/>
              </a:rPr>
              <a:t>1</a:t>
            </a:r>
            <a:r>
              <a:rPr>
                <a:latin typeface="Courier"/>
              </a:rPr>
              <a:t>]</a:t>
            </a:r>
          </a:p>
          <a:p>
            <a:pPr lvl="0" indent="0">
              <a:buNone/>
            </a:pPr>
            <a:r>
              <a:rPr>
                <a:latin typeface="Courier"/>
              </a:rPr>
              <a:t>[1] 19</a:t>
            </a:r>
          </a:p>
          <a:p>
            <a:pPr lvl="0" indent="0">
              <a:buNone/>
            </a:pPr>
            <a:r>
              <a:rPr>
                <a:latin typeface="Courier"/>
              </a:rPr>
              <a:t>burgers[</a:t>
            </a:r>
            <a:r>
              <a:rPr>
                <a:solidFill>
                  <a:srgbClr val="40A070"/>
                </a:solidFill>
                <a:latin typeface="Courier"/>
              </a:rPr>
              <a:t>7</a:t>
            </a:r>
            <a:r>
              <a:rPr>
                <a:latin typeface="Courier"/>
              </a:rPr>
              <a:t>, </a:t>
            </a:r>
            <a:r>
              <a:rPr>
                <a:solidFill>
                  <a:srgbClr val="40A070"/>
                </a:solidFill>
                <a:latin typeface="Courier"/>
              </a:rPr>
              <a:t>3</a:t>
            </a:r>
            <a:r>
              <a:rPr>
                <a:latin typeface="Courier"/>
              </a:rPr>
              <a:t>]</a:t>
            </a:r>
          </a:p>
          <a:p>
            <a:pPr lvl="0" indent="0">
              <a:buNone/>
            </a:pPr>
            <a:r>
              <a:rPr>
                <a:latin typeface="Courier"/>
              </a:rPr>
              <a:t>[1] 660</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tidyverse</a:t>
            </a:r>
            <a:r>
              <a:rPr/>
              <a:t> </a:t>
            </a:r>
            <a:r>
              <a:rPr/>
              <a:t>library</a:t>
            </a:r>
          </a:p>
        </p:txBody>
      </p:sp>
      <p:sp>
        <p:nvSpPr>
          <p:cNvPr id="3" name="Content Placeholder 2"/>
          <p:cNvSpPr>
            <a:spLocks noGrp="1"/>
          </p:cNvSpPr>
          <p:nvPr>
            <p:ph idx="1"/>
          </p:nvPr>
        </p:nvSpPr>
        <p:spPr/>
        <p:txBody>
          <a:bodyPr/>
          <a:lstStyle/>
          <a:p>
            <a:pPr lvl="0" indent="0">
              <a:buNone/>
            </a:pPr>
            <a:r>
              <a:rPr>
                <a:solidFill>
                  <a:srgbClr val="06287E"/>
                </a:solidFill>
                <a:latin typeface="Courier"/>
              </a:rPr>
              <a:t>library</a:t>
            </a:r>
            <a:r>
              <a:rPr>
                <a:latin typeface="Courier"/>
              </a:rPr>
              <a:t>(tidyverse)</a:t>
            </a:r>
          </a:p>
          <a:p>
            <a:pPr lvl="0" indent="0">
              <a:buNone/>
            </a:pPr>
            <a:r>
              <a:rPr>
                <a:latin typeface="Courier"/>
              </a:rPr>
              <a:t>## -- Attaching packages --------------------------------------- tidyverse 1.3.1 --</a:t>
            </a:r>
          </a:p>
          <a:p>
            <a:pPr lvl="0" indent="0">
              <a:buNone/>
            </a:pPr>
            <a:r>
              <a:rPr>
                <a:latin typeface="Courier"/>
              </a:rPr>
              <a:t>## v ggplot2 3.3.5     v purrr   0.3.4
## v tibble  3.1.6     v dplyr   1.0.8
## v tidyr   1.2.0     v stringr 1.4.0
## v readr   2.1.2     v forcats 0.5.1</a:t>
            </a:r>
          </a:p>
          <a:p>
            <a:pPr lvl="0" indent="0">
              <a:buNone/>
            </a:pPr>
            <a:r>
              <a:rPr>
                <a:latin typeface="Courier"/>
              </a:rPr>
              <a:t>## -- Conflicts ------------------------------------------ tidyverse_conflicts() --
## x dplyr::filter() masks stats::filter()
## x dplyr::lag()    masks stats::lag()</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row</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latin typeface="Courier"/>
              </a:rPr>
              <a:t>, ]</a:t>
            </a:r>
          </a:p>
          <a:p>
            <a:pPr lvl="0" indent="0">
              <a:buNone/>
            </a:pPr>
            <a:r>
              <a:rPr>
                <a:latin typeface="Courier"/>
              </a:rPr>
              <a:t>  Fat Sodium Calories
1  19    920      410</a:t>
            </a:r>
          </a:p>
          <a:p>
            <a:pPr lvl="0" indent="0">
              <a:buNone/>
            </a:pPr>
            <a:r>
              <a:rPr>
                <a:latin typeface="Courier"/>
              </a:rPr>
              <a:t>burgers[</a:t>
            </a:r>
            <a:r>
              <a:rPr>
                <a:solidFill>
                  <a:srgbClr val="40A070"/>
                </a:solidFill>
                <a:latin typeface="Courier"/>
              </a:rPr>
              <a:t>7</a:t>
            </a:r>
            <a:r>
              <a:rPr>
                <a:latin typeface="Courier"/>
              </a:rPr>
              <a:t>, ]</a:t>
            </a:r>
          </a:p>
          <a:p>
            <a:pPr lvl="0" indent="0">
              <a:buNone/>
            </a:pPr>
            <a:r>
              <a:rPr>
                <a:latin typeface="Courier"/>
              </a:rPr>
              <a:t>  Fat Sodium Calories
7  43   1260      660</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(1/2)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1</a:t>
            </a:r>
            <a:r>
              <a:rPr>
                <a:latin typeface="Courier"/>
              </a:rPr>
              <a:t>]</a:t>
            </a:r>
          </a:p>
          <a:p>
            <a:pPr lvl="0" indent="0">
              <a:buNone/>
            </a:pPr>
            <a:r>
              <a:rPr>
                <a:latin typeface="Courier"/>
              </a:rPr>
              <a:t>[1] 19 31 34 35 39 39 43</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a</a:t>
            </a:r>
            <a:r>
              <a:rPr/>
              <a:t> </a:t>
            </a:r>
            <a:r>
              <a:rPr/>
              <a:t>single</a:t>
            </a:r>
            <a:r>
              <a:rPr/>
              <a:t> </a:t>
            </a:r>
            <a:r>
              <a:rPr/>
              <a:t>column</a:t>
            </a:r>
            <a:r>
              <a:rPr/>
              <a:t> </a:t>
            </a:r>
            <a:r>
              <a:rPr/>
              <a:t>(2/2)</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A070"/>
                </a:solidFill>
                <a:latin typeface="Courier"/>
              </a:rPr>
              <a:t>3</a:t>
            </a:r>
            <a:r>
              <a:rPr>
                <a:latin typeface="Courier"/>
              </a:rPr>
              <a:t>]</a:t>
            </a:r>
          </a:p>
          <a:p>
            <a:pPr lvl="0" indent="0">
              <a:buNone/>
            </a:pPr>
            <a:r>
              <a:rPr>
                <a:latin typeface="Courier"/>
              </a:rPr>
              <a:t>[1] 410 580 590 570 640 680
[7] 660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column</a:t>
            </a:r>
            <a:r>
              <a:rPr/>
              <a:t> </a:t>
            </a:r>
            <a:r>
              <a:rPr/>
              <a:t>names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"Fat"</a:t>
            </a:r>
            <a:r>
              <a:rPr>
                <a:latin typeface="Courier"/>
              </a:rPr>
              <a:t>]</a:t>
            </a:r>
          </a:p>
          <a:p>
            <a:pPr lvl="0" indent="0">
              <a:buNone/>
            </a:pPr>
            <a:r>
              <a:rPr>
                <a:latin typeface="Courier"/>
              </a:rPr>
              <a:t>[1] 19 31 34 35 39 39 43</a:t>
            </a:r>
          </a:p>
          <a:p>
            <a:pPr lvl="0" indent="0">
              <a:buNone/>
            </a:pPr>
            <a:r>
              <a:rPr>
                <a:latin typeface="Courier"/>
              </a:rPr>
              <a:t>burgers</a:t>
            </a:r>
            <a:r>
              <a:rPr>
                <a:solidFill>
                  <a:srgbClr val="4070A0"/>
                </a:solidFill>
                <a:latin typeface="Courier"/>
              </a:rPr>
              <a:t>$</a:t>
            </a:r>
            <a:r>
              <a:rPr>
                <a:latin typeface="Courier"/>
              </a:rPr>
              <a:t>Fat</a:t>
            </a:r>
          </a:p>
          <a:p>
            <a:pPr lvl="0" indent="0">
              <a:buNone/>
            </a:pPr>
            <a:r>
              <a:rPr>
                <a:latin typeface="Courier"/>
              </a:rPr>
              <a:t>[1] 19 31 34 35 39 39 43</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a:t>
            </a:r>
            <a:r>
              <a:rPr>
                <a:solidFill>
                  <a:srgbClr val="40A070"/>
                </a:solidFill>
                <a:latin typeface="Courier"/>
              </a:rPr>
              <a:t>1</a:t>
            </a:r>
            <a:r>
              <a:rPr>
                <a:solidFill>
                  <a:srgbClr val="4070A0"/>
                </a:solidFill>
                <a:latin typeface="Courier"/>
              </a:rPr>
              <a:t>:</a:t>
            </a:r>
            <a:r>
              <a:rPr>
                <a:solidFill>
                  <a:srgbClr val="40A070"/>
                </a:solidFill>
                <a:latin typeface="Courier"/>
              </a:rPr>
              <a:t>3</a:t>
            </a:r>
            <a:r>
              <a:rPr>
                <a:latin typeface="Courier"/>
              </a:rPr>
              <a:t>, ]</a:t>
            </a:r>
          </a:p>
          <a:p>
            <a:pPr lvl="0" indent="0">
              <a:buNone/>
            </a:pPr>
            <a:r>
              <a:rPr>
                <a:latin typeface="Courier"/>
              </a:rPr>
              <a:t>  Fat Sodium Calories
1  19    920      410
2  31   1500      580
3  34   1310      590</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multiple</a:t>
            </a:r>
            <a:r>
              <a:rPr/>
              <a:t> </a:t>
            </a:r>
            <a:r>
              <a:rPr/>
              <a:t>rows</a:t>
            </a:r>
            <a:r>
              <a:rPr/>
              <a:t> </a:t>
            </a:r>
            <a:r>
              <a:rPr/>
              <a:t>or</a:t>
            </a:r>
            <a:r>
              <a:rPr/>
              <a:t> </a:t>
            </a:r>
            <a:r>
              <a:rPr/>
              <a:t>columns</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06287E"/>
                </a:solidFill>
                <a:latin typeface="Courier"/>
              </a:rPr>
              <a:t>c</a:t>
            </a:r>
            <a:r>
              <a:rPr>
                <a:latin typeface="Courier"/>
              </a:rPr>
              <a:t>(</a:t>
            </a:r>
            <a:r>
              <a:rPr>
                <a:solidFill>
                  <a:srgbClr val="40A070"/>
                </a:solidFill>
                <a:latin typeface="Courier"/>
              </a:rPr>
              <a:t>1</a:t>
            </a:r>
            <a:r>
              <a:rPr>
                <a:latin typeface="Courier"/>
              </a:rPr>
              <a:t>, </a:t>
            </a:r>
            <a:r>
              <a:rPr>
                <a:solidFill>
                  <a:srgbClr val="40A070"/>
                </a:solidFill>
                <a:latin typeface="Courier"/>
              </a:rPr>
              <a:t>3</a:t>
            </a:r>
            <a:r>
              <a:rPr>
                <a:latin typeface="Courier"/>
              </a:rPr>
              <a:t>)]</a:t>
            </a:r>
          </a:p>
          <a:p>
            <a:pPr lvl="0" indent="0">
              <a:buNone/>
            </a:pPr>
            <a:r>
              <a:rPr>
                <a:latin typeface="Courier"/>
              </a:rPr>
              <a:t>  Fat Calories
1  19      410
2  31      580
3  34      590
4  35      570
5  39      640
6  39      680
7  43      660</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Skipping</a:t>
            </a:r>
            <a:r>
              <a:rPr/>
              <a:t> </a:t>
            </a:r>
            <a:r>
              <a:rPr/>
              <a:t>a</a:t>
            </a:r>
            <a:r>
              <a:rPr/>
              <a:t> </a:t>
            </a:r>
            <a:r>
              <a:rPr/>
              <a:t>row</a:t>
            </a:r>
            <a:r>
              <a:rPr/>
              <a:t> </a:t>
            </a:r>
            <a:r>
              <a:rPr/>
              <a:t>or</a:t>
            </a:r>
            <a:r>
              <a:rPr/>
              <a:t> </a:t>
            </a:r>
            <a:r>
              <a:rPr/>
              <a:t>column</a:t>
            </a:r>
          </a:p>
        </p:txBody>
      </p:sp>
      <p:sp>
        <p:nvSpPr>
          <p:cNvPr id="3" name="Content Placeholder 2"/>
          <p:cNvSpPr>
            <a:spLocks noGrp="1"/>
          </p:cNvSpPr>
          <p:nvPr>
            <p:ph idx="1"/>
          </p:nvPr>
        </p:nvSpPr>
        <p:spPr/>
        <p:txBody>
          <a:bodyPr/>
          <a:lstStyle/>
          <a:p>
            <a:pPr lvl="0" indent="0">
              <a:buNone/>
            </a:pPr>
            <a:r>
              <a:rPr>
                <a:latin typeface="Courier"/>
              </a:rPr>
              <a:t>burgers[ , </a:t>
            </a:r>
            <a:r>
              <a:rPr>
                <a:solidFill>
                  <a:srgbClr val="4070A0"/>
                </a:solidFill>
                <a:latin typeface="Courier"/>
              </a:rPr>
              <a:t>-</a:t>
            </a:r>
            <a:r>
              <a:rPr>
                <a:solidFill>
                  <a:srgbClr val="40A070"/>
                </a:solidFill>
                <a:latin typeface="Courier"/>
              </a:rPr>
              <a:t>1</a:t>
            </a:r>
            <a:r>
              <a:rPr>
                <a:latin typeface="Courier"/>
              </a:rPr>
              <a:t>]</a:t>
            </a:r>
          </a:p>
          <a:p>
            <a:pPr lvl="0" indent="0">
              <a:buNone/>
            </a:pPr>
            <a:r>
              <a:rPr>
                <a:latin typeface="Courier"/>
              </a:rPr>
              <a:t>  Sodium Calories
1    920      410
2   1500      580
3   1310      590
4    860      570
5   1180      640
6    940      680
7   1260      660</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head</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head</a:t>
            </a:r>
            <a:r>
              <a:rPr>
                <a:latin typeface="Courier"/>
              </a:rPr>
              <a:t>(burgers)</a:t>
            </a:r>
          </a:p>
          <a:p>
            <a:pPr lvl="0" indent="0">
              <a:buNone/>
            </a:pPr>
            <a:r>
              <a:rPr>
                <a:latin typeface="Courier"/>
              </a:rPr>
              <a:t>  Fat Sodium Calories
1  19    920      410
2  31   1500      580
3  34   1310      590
4  35    860      570
5  39   1180      640
6  39    940      680</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a:t>
            </a:r>
            <a:r>
              <a:rPr/>
              <a:t> </a:t>
            </a:r>
            <a:r>
              <a:rPr/>
              <a:t>tail</a:t>
            </a:r>
            <a:r>
              <a:rPr/>
              <a:t> </a:t>
            </a:r>
            <a:r>
              <a:rPr/>
              <a:t>function</a:t>
            </a:r>
          </a:p>
        </p:txBody>
      </p:sp>
      <p:sp>
        <p:nvSpPr>
          <p:cNvPr id="3" name="Content Placeholder 2"/>
          <p:cNvSpPr>
            <a:spLocks noGrp="1"/>
          </p:cNvSpPr>
          <p:nvPr>
            <p:ph idx="1"/>
          </p:nvPr>
        </p:nvSpPr>
        <p:spPr/>
        <p:txBody>
          <a:bodyPr/>
          <a:lstStyle/>
          <a:p>
            <a:pPr lvl="0" indent="0">
              <a:buNone/>
            </a:pPr>
            <a:r>
              <a:rPr>
                <a:solidFill>
                  <a:srgbClr val="06287E"/>
                </a:solidFill>
                <a:latin typeface="Courier"/>
              </a:rPr>
              <a:t>tail</a:t>
            </a:r>
            <a:r>
              <a:rPr>
                <a:latin typeface="Courier"/>
              </a:rPr>
              <a:t>(burgers)</a:t>
            </a:r>
          </a:p>
          <a:p>
            <a:pPr lvl="0" indent="0">
              <a:buNone/>
            </a:pPr>
            <a:r>
              <a:rPr>
                <a:latin typeface="Courier"/>
              </a:rPr>
              <a:t>  Fat Sodium Calories
2  31   1500      580
3  34   1310      590
4  35    860      570
5  39   1180      640
6  39    940      680
7  43   1260      660</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#2</a:t>
            </a:r>
          </a:p>
        </p:txBody>
      </p:sp>
      <p:sp>
        <p:nvSpPr>
          <p:cNvPr id="3" name="Content Placeholder 2"/>
          <p:cNvSpPr>
            <a:spLocks noGrp="1"/>
          </p:cNvSpPr>
          <p:nvPr>
            <p:ph idx="1"/>
          </p:nvPr>
        </p:nvSpPr>
        <p:spPr/>
        <p:txBody>
          <a:bodyPr/>
          <a:lstStyle/>
          <a:p>
            <a:pPr lvl="1"/>
            <a:r>
              <a:rPr/>
              <a:t>What have you learned</a:t>
            </a:r>
          </a:p>
          <a:p>
            <a:pPr lvl="2"/>
            <a:r>
              <a:rPr/>
              <a:t>Printing a data frame</a:t>
            </a:r>
          </a:p>
          <a:p>
            <a:pPr lvl="2"/>
            <a:r>
              <a:rPr/>
              <a:t>Printing pieces of a data frame</a:t>
            </a:r>
          </a:p>
          <a:p>
            <a:pPr lvl="1"/>
            <a:r>
              <a:rPr/>
              <a:t>What is coming next</a:t>
            </a:r>
          </a:p>
          <a:p>
            <a:pPr lvl="2"/>
            <a:r>
              <a:rPr/>
              <a:t>Definitions of categorical and continuous data</a:t>
            </a:r>
          </a:p>
          <a:p>
            <a:pPr lvl="2"/>
            <a:r>
              <a:rPr/>
              <a:t>The “fat” data set</a:t>
            </a:r>
          </a:p>
          <a:p>
            <a:pPr lvl="2"/>
            <a:r>
              <a:rPr/>
              <a:t>Outliers and missing values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dplyr</a:t>
            </a:r>
          </a:p>
        </p:txBody>
      </p:sp>
      <p:pic>
        <p:nvPicPr>
          <p:cNvPr descr="https://github.com/rstudio/hex-stickers/raw/master/PNG/dpl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dplyr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Categorical = small number of possible values</a:t>
            </a:r>
          </a:p>
          <a:p>
            <a:pPr lvl="1"/>
            <a:r>
              <a:rPr/>
              <a:t>Examples</a:t>
            </a:r>
          </a:p>
          <a:p>
            <a:pPr lvl="2"/>
            <a:r>
              <a:rPr/>
              <a:t>Sex (Male or Female),</a:t>
            </a:r>
          </a:p>
          <a:p>
            <a:pPr lvl="2"/>
            <a:r>
              <a:rPr/>
              <a:t>Race/ethnicity (Caucasian, African American, Hispanic, etc.),</a:t>
            </a:r>
          </a:p>
          <a:p>
            <a:pPr lvl="2"/>
            <a:r>
              <a:rPr/>
              <a:t>Cancer stage (I, II, III, or IV),</a:t>
            </a:r>
          </a:p>
          <a:p>
            <a:pPr lvl="2"/>
            <a:r>
              <a:rPr/>
              <a:t>Birth delivery type (Vaginal, C-section).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definitions</a:t>
            </a:r>
          </a:p>
        </p:txBody>
      </p:sp>
      <p:sp>
        <p:nvSpPr>
          <p:cNvPr id="3" name="Content Placeholder 2"/>
          <p:cNvSpPr>
            <a:spLocks noGrp="1"/>
          </p:cNvSpPr>
          <p:nvPr>
            <p:ph idx="1"/>
          </p:nvPr>
        </p:nvSpPr>
        <p:spPr/>
        <p:txBody>
          <a:bodyPr/>
          <a:lstStyle/>
          <a:p>
            <a:pPr lvl="1"/>
            <a:r>
              <a:rPr/>
              <a:t>Continuous variable = large number of possible values</a:t>
            </a:r>
          </a:p>
          <a:p>
            <a:pPr lvl="1"/>
            <a:r>
              <a:rPr/>
              <a:t>Examples of continuous variables are</a:t>
            </a:r>
          </a:p>
          <a:p>
            <a:pPr lvl="2"/>
            <a:r>
              <a:rPr/>
              <a:t>Birth weight in grams,</a:t>
            </a:r>
          </a:p>
          <a:p>
            <a:pPr lvl="2"/>
            <a:r>
              <a:rPr/>
              <a:t>Gestational age,</a:t>
            </a:r>
          </a:p>
          <a:p>
            <a:pPr lvl="2"/>
            <a:r>
              <a:rPr/>
              <a:t>Fasting LDL level.</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From</a:t>
            </a:r>
            <a:r>
              <a:rPr/>
              <a:t> </a:t>
            </a:r>
            <a:r>
              <a:rPr/>
              <a:t>fat-data-dictionary.yaml</a:t>
            </a:r>
          </a:p>
        </p:txBody>
      </p:sp>
      <p:sp>
        <p:nvSpPr>
          <p:cNvPr id="3" name="Content Placeholder 2"/>
          <p:cNvSpPr>
            <a:spLocks noGrp="1"/>
          </p:cNvSpPr>
          <p:nvPr>
            <p:ph idx="1"/>
          </p:nvPr>
        </p:nvSpPr>
        <p:spPr/>
        <p:txBody>
          <a:bodyPr/>
          <a:lstStyle/>
          <a:p>
            <a:pPr lvl="0" marL="0" indent="0">
              <a:buNone/>
            </a:pPr>
            <a:r>
              <a:rPr/>
              <a:t>This dataset includes two measures of body fat (a quantity that is normally quite difficult to measure) along with some simpler measures of body size that could be used to predict body fat.</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First</a:t>
            </a:r>
            <a:r>
              <a:rPr/>
              <a:t> </a:t>
            </a:r>
            <a:r>
              <a:rPr/>
              <a:t>few</a:t>
            </a:r>
            <a:r>
              <a:rPr/>
              <a:t> </a:t>
            </a:r>
            <a:r>
              <a:rPr/>
              <a:t>lines</a:t>
            </a:r>
            <a:r>
              <a:rPr/>
              <a:t> </a:t>
            </a:r>
            <a:r>
              <a:rPr/>
              <a:t>of</a:t>
            </a:r>
            <a:r>
              <a:rPr/>
              <a:t> </a:t>
            </a:r>
            <a:r>
              <a:rPr/>
              <a:t>data</a:t>
            </a:r>
          </a:p>
        </p:txBody>
      </p:sp>
      <p:sp>
        <p:nvSpPr>
          <p:cNvPr id="3" name="Content Placeholder 2"/>
          <p:cNvSpPr>
            <a:spLocks noGrp="1"/>
          </p:cNvSpPr>
          <p:nvPr>
            <p:ph idx="1"/>
          </p:nvPr>
        </p:nvSpPr>
        <p:spPr/>
        <p:txBody>
          <a:bodyPr/>
          <a:lstStyle/>
          <a:p>
            <a:pPr lvl="0" indent="0">
              <a:buNone/>
            </a:pPr>
            <a:r>
              <a:rPr>
                <a:latin typeface="Courier"/>
              </a:rPr>
              <a:t>fat[</a:t>
            </a:r>
            <a:r>
              <a:rPr>
                <a:solidFill>
                  <a:srgbClr val="40A070"/>
                </a:solidFill>
                <a:latin typeface="Courier"/>
              </a:rPr>
              <a:t>1</a:t>
            </a:r>
            <a:r>
              <a:rPr>
                <a:solidFill>
                  <a:srgbClr val="4070A0"/>
                </a:solidFill>
                <a:latin typeface="Courier"/>
              </a:rPr>
              <a:t>:</a:t>
            </a:r>
            <a:r>
              <a:rPr>
                <a:solidFill>
                  <a:srgbClr val="40A070"/>
                </a:solidFill>
                <a:latin typeface="Courier"/>
              </a:rPr>
              <a:t>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4</a:t>
            </a:r>
            <a:r>
              <a:rPr>
                <a:latin typeface="Courier"/>
              </a:rPr>
              <a:t>]</a:t>
            </a:r>
          </a:p>
          <a:p>
            <a:pPr lvl="0" indent="0">
              <a:buNone/>
            </a:pPr>
            <a:r>
              <a:rPr>
                <a:latin typeface="Courier"/>
              </a:rPr>
              <a:t>##   case fat_b fat_s density
## 1    1  12.6  12.3  1.0708
## 2    2   6.9   6.1  1.0853
## 3    3  24.6  25.3  1.0414
## 4    4  10.9  10.4  1.0751
## 5    5  27.8  28.7  1.0340</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Glimpse</a:t>
            </a:r>
            <a:r>
              <a:rPr/>
              <a:t> </a:t>
            </a:r>
            <a:r>
              <a:rPr/>
              <a:t>of</a:t>
            </a:r>
            <a:r>
              <a:rPr/>
              <a:t> </a:t>
            </a:r>
            <a:r>
              <a:rPr/>
              <a:t>the</a:t>
            </a:r>
            <a:r>
              <a:rPr/>
              <a:t> </a:t>
            </a:r>
            <a:r>
              <a:rPr/>
              <a:t>data</a:t>
            </a:r>
          </a:p>
        </p:txBody>
      </p:sp>
      <p:sp>
        <p:nvSpPr>
          <p:cNvPr id="3" name="Content Placeholder 2"/>
          <p:cNvSpPr>
            <a:spLocks noGrp="1"/>
          </p:cNvSpPr>
          <p:nvPr>
            <p:ph idx="1"/>
          </p:nvPr>
        </p:nvSpPr>
        <p:spPr/>
        <p:txBody>
          <a:bodyPr/>
          <a:lstStyle/>
          <a:p>
            <a:pPr lvl="0" indent="0">
              <a:buNone/>
            </a:pPr>
            <a:r>
              <a:rPr>
                <a:solidFill>
                  <a:srgbClr val="06287E"/>
                </a:solidFill>
                <a:latin typeface="Courier"/>
              </a:rPr>
              <a:t>glimpse</a:t>
            </a:r>
            <a:r>
              <a:rPr>
                <a:latin typeface="Courier"/>
              </a:rPr>
              <a:t>(fat)</a:t>
            </a:r>
          </a:p>
          <a:p>
            <a:pPr lvl="0" indent="0">
              <a:buNone/>
            </a:pPr>
            <a:r>
              <a:rPr>
                <a:latin typeface="Courier"/>
              </a:rPr>
              <a:t>## Rows: 252
## Columns: 19
## $ case    &lt;dbl&gt; 1, 2, 3, 4,~
## $ fat_b   &lt;dbl&gt; 12.6, 6.9, ~
## $ fat_s   &lt;dbl&gt; 12.3, 6.1, ~
## $ density &lt;dbl&gt; 1.0708, 1.0~
## $ age     &lt;dbl&gt; 23, 22, 22,~
## $ wt      &lt;dbl&gt; 154.25, 173~
## $ ht      &lt;dbl&gt; 67.75, 72.2~
## $ bmi     &lt;dbl&gt; 23.7, 23.4,~
## $ ffw     &lt;dbl&gt; 134.9, 161.~
## $ neck    &lt;dbl&gt; 36.2, 38.5,~
## $ chest   &lt;dbl&gt; 93.1, 93.6,~
## $ abdomen &lt;dbl&gt; 85.2, 83.0,~
## $ hip     &lt;dbl&gt; 94.5, 98.7,~
## $ thigh   &lt;dbl&gt; 59.0, 58.7,~
## $ knee    &lt;dbl&gt; 37.3, 37.3,~
## $ ankle   &lt;dbl&gt; 21.9, 23.4,~
## $ biceps  &lt;dbl&gt; 32.0, 30.5,~
## $ forearm &lt;dbl&gt; 27.4, 28.9,~
## $ wrist   &lt;dbl&gt; 17.1, 18.2,~</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Some</a:t>
            </a:r>
            <a:r>
              <a:rPr/>
              <a:t> </a:t>
            </a:r>
            <a:r>
              <a:rPr/>
              <a:t>simple</a:t>
            </a:r>
            <a:r>
              <a:rPr/>
              <a:t> </a:t>
            </a:r>
            <a:r>
              <a:rPr/>
              <a:t>rules</a:t>
            </a:r>
            <a:r>
              <a:rPr/>
              <a:t> </a:t>
            </a:r>
            <a:r>
              <a:rPr/>
              <a:t>for</a:t>
            </a:r>
            <a:r>
              <a:rPr/>
              <a:t> </a:t>
            </a:r>
            <a:r>
              <a:rPr/>
              <a:t>data</a:t>
            </a:r>
            <a:r>
              <a:rPr/>
              <a:t> </a:t>
            </a:r>
            <a:r>
              <a:rPr/>
              <a:t>frames</a:t>
            </a:r>
          </a:p>
        </p:txBody>
      </p:sp>
      <p:sp>
        <p:nvSpPr>
          <p:cNvPr id="3" name="Content Placeholder 2"/>
          <p:cNvSpPr>
            <a:spLocks noGrp="1"/>
          </p:cNvSpPr>
          <p:nvPr>
            <p:ph idx="1"/>
          </p:nvPr>
        </p:nvSpPr>
        <p:spPr/>
        <p:txBody>
          <a:bodyPr/>
          <a:lstStyle/>
          <a:p>
            <a:pPr lvl="1"/>
            <a:r>
              <a:rPr/>
              <a:t>Rectangular grid</a:t>
            </a:r>
          </a:p>
          <a:p>
            <a:pPr lvl="1"/>
            <a:r>
              <a:rPr/>
              <a:t>Different types across columns</a:t>
            </a:r>
          </a:p>
          <a:p>
            <a:pPr lvl="1"/>
            <a:r>
              <a:rPr/>
              <a:t>Single type within a column</a:t>
            </a:r>
          </a:p>
          <a:p>
            <a:pPr lvl="1"/>
            <a:r>
              <a:rPr/>
              <a:t>Alternative ways to store data</a:t>
            </a:r>
          </a:p>
          <a:p>
            <a:pPr lvl="2"/>
            <a:r>
              <a:rPr/>
              <a:t>Vector</a:t>
            </a:r>
          </a:p>
          <a:p>
            <a:pPr lvl="2"/>
            <a:r>
              <a:rPr/>
              <a:t>Matrix</a:t>
            </a:r>
          </a:p>
          <a:p>
            <a:pPr lvl="2"/>
            <a:r>
              <a:rPr/>
              <a:t>Array</a:t>
            </a:r>
          </a:p>
          <a:p>
            <a:pPr lvl="2"/>
            <a:r>
              <a:rPr/>
              <a:t>List</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Variable</a:t>
            </a:r>
            <a:r>
              <a:rPr/>
              <a:t> </a:t>
            </a:r>
            <a:r>
              <a:rPr/>
              <a:t>names</a:t>
            </a:r>
          </a:p>
        </p:txBody>
      </p:sp>
      <p:sp>
        <p:nvSpPr>
          <p:cNvPr id="3" name="Content Placeholder 2"/>
          <p:cNvSpPr>
            <a:spLocks noGrp="1"/>
          </p:cNvSpPr>
          <p:nvPr>
            <p:ph idx="1"/>
          </p:nvPr>
        </p:nvSpPr>
        <p:spPr/>
        <p:txBody>
          <a:bodyPr/>
          <a:lstStyle/>
          <a:p>
            <a:pPr lvl="1"/>
            <a:r>
              <a:rPr/>
              <a:t>Short but descriptive</a:t>
            </a:r>
          </a:p>
          <a:p>
            <a:pPr lvl="1"/>
            <a:r>
              <a:rPr/>
              <a:t>Mix of letters and numbers</a:t>
            </a:r>
          </a:p>
          <a:p>
            <a:pPr lvl="2"/>
            <a:r>
              <a:rPr/>
              <a:t>Must start with a letter</a:t>
            </a:r>
          </a:p>
          <a:p>
            <a:pPr lvl="2"/>
            <a:r>
              <a:rPr/>
              <a:t>Avoid most symbols</a:t>
            </a:r>
          </a:p>
          <a:p>
            <a:pPr lvl="1"/>
            <a:r>
              <a:rPr/>
              <a:t>No blanks</a:t>
            </a:r>
          </a:p>
          <a:p>
            <a:pPr lvl="2"/>
            <a:r>
              <a:rPr/>
              <a:t>CamelCase</a:t>
            </a:r>
          </a:p>
          <a:p>
            <a:pPr lvl="2"/>
            <a:r>
              <a:rPr/>
              <a:t>dot.delimited.names</a:t>
            </a:r>
          </a:p>
          <a:p>
            <a:pPr lvl="2"/>
            <a:r>
              <a:rPr/>
              <a:t>underscore_delimited_names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#3</a:t>
            </a:r>
          </a:p>
        </p:txBody>
      </p:sp>
      <p:sp>
        <p:nvSpPr>
          <p:cNvPr id="3" name="Content Placeholder 2"/>
          <p:cNvSpPr>
            <a:spLocks noGrp="1"/>
          </p:cNvSpPr>
          <p:nvPr>
            <p:ph idx="1"/>
          </p:nvPr>
        </p:nvSpPr>
        <p:spPr/>
        <p:txBody>
          <a:bodyPr/>
          <a:lstStyle/>
          <a:p>
            <a:pPr lvl="1"/>
            <a:r>
              <a:rPr/>
              <a:t>What have you learned</a:t>
            </a:r>
          </a:p>
          <a:p>
            <a:pPr lvl="2"/>
            <a:r>
              <a:rPr/>
              <a:t>Definitions of categorical and continuous data</a:t>
            </a:r>
          </a:p>
          <a:p>
            <a:pPr lvl="2"/>
            <a:r>
              <a:rPr/>
              <a:t>The “fat” data set</a:t>
            </a:r>
          </a:p>
          <a:p>
            <a:pPr lvl="1"/>
            <a:r>
              <a:rPr/>
              <a:t>What is coming next</a:t>
            </a:r>
          </a:p>
          <a:p>
            <a:pPr lvl="2"/>
            <a:r>
              <a:rPr/>
              <a:t>Handling outliers</a:t>
            </a:r>
          </a:p>
          <a:p>
            <a:pPr lvl="2"/>
            <a:r>
              <a:rPr/>
              <a:t>Tracking missing values</a:t>
            </a:r>
          </a:p>
          <a:p>
            <a:pPr lvl="2"/>
            <a:r>
              <a:rPr/>
              <a:t>Histograms</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Unusual</a:t>
            </a:r>
            <a:r>
              <a:rPr/>
              <a:t> </a:t>
            </a:r>
            <a:r>
              <a:rPr/>
              <a:t>data</a:t>
            </a:r>
            <a:r>
              <a:rPr/>
              <a:t> </a:t>
            </a:r>
            <a:r>
              <a:rPr/>
              <a:t>value</a:t>
            </a:r>
          </a:p>
        </p:txBody>
      </p:sp>
      <p:sp>
        <p:nvSpPr>
          <p:cNvPr id="3" name="Content Placeholder 2"/>
          <p:cNvSpPr>
            <a:spLocks noGrp="1"/>
          </p:cNvSpPr>
          <p:nvPr>
            <p:ph idx="1"/>
          </p:nvPr>
        </p:nvSpPr>
        <p:spPr/>
        <p:txBody>
          <a:bodyPr/>
          <a:lstStyle/>
          <a:p>
            <a:pPr lvl="0" indent="0">
              <a:buNone/>
            </a:pPr>
            <a:r>
              <a:rPr>
                <a:solidFill>
                  <a:srgbClr val="06287E"/>
                </a:solidFill>
                <a:latin typeface="Courier"/>
              </a:rPr>
              <a:t>summary</a:t>
            </a:r>
            <a:r>
              <a:rPr>
                <a:latin typeface="Courier"/>
              </a:rPr>
              <a:t>(fat</a:t>
            </a:r>
            <a:r>
              <a:rPr>
                <a:solidFill>
                  <a:srgbClr val="4070A0"/>
                </a:solidFill>
                <a:latin typeface="Courier"/>
              </a:rPr>
              <a:t>$</a:t>
            </a:r>
            <a:r>
              <a:rPr>
                <a:latin typeface="Courier"/>
              </a:rPr>
              <a:t>ht)</a:t>
            </a:r>
          </a:p>
          <a:p>
            <a:pPr lvl="0" indent="0">
              <a:buNone/>
            </a:pPr>
            <a:r>
              <a:rPr>
                <a:latin typeface="Courier"/>
              </a:rPr>
              <a:t>##    Min. 1st Qu.  Median 
##   29.50   68.25   70.00 
##    Mean 3rd Qu.    Max. 
##   70.15   72.25   77.75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Which</a:t>
            </a:r>
            <a:r>
              <a:rPr/>
              <a:t> </a:t>
            </a:r>
            <a:r>
              <a:rPr/>
              <a:t>function</a:t>
            </a:r>
          </a:p>
        </p:txBody>
      </p:sp>
      <p:sp>
        <p:nvSpPr>
          <p:cNvPr id="3" name="Content Placeholder 2"/>
          <p:cNvSpPr>
            <a:spLocks noGrp="1"/>
          </p:cNvSpPr>
          <p:nvPr>
            <p:ph idx="1"/>
          </p:nvPr>
        </p:nvSpPr>
        <p:spPr/>
        <p:txBody>
          <a:bodyPr/>
          <a:lstStyle/>
          <a:p>
            <a:pPr lvl="0" indent="0">
              <a:buNone/>
            </a:pPr>
            <a:r>
              <a:rPr>
                <a:latin typeface="Courier"/>
              </a:rPr>
              <a:t>short_row </a:t>
            </a:r>
            <a:r>
              <a:rPr>
                <a:solidFill>
                  <a:srgbClr val="007020"/>
                </a:solidFill>
                <a:latin typeface="Courier"/>
              </a:rPr>
              <a:t>&lt;-</a:t>
            </a:r>
            <a:r>
              <a:rPr>
                <a:latin typeface="Courier"/>
              </a:rPr>
              <a:t> </a:t>
            </a:r>
            <a:br/>
            <a:r>
              <a:rPr>
                <a:latin typeface="Courier"/>
              </a:rPr>
              <a:t>  </a:t>
            </a:r>
            <a:r>
              <a:rPr>
                <a:solidFill>
                  <a:srgbClr val="06287E"/>
                </a:solidFill>
                <a:latin typeface="Courier"/>
              </a:rPr>
              <a:t>which</a:t>
            </a:r>
            <a:r>
              <a:rPr>
                <a:latin typeface="Courier"/>
              </a:rPr>
              <a:t>(fat</a:t>
            </a:r>
            <a:r>
              <a:rPr>
                <a:solidFill>
                  <a:srgbClr val="4070A0"/>
                </a:solidFill>
                <a:latin typeface="Courier"/>
              </a:rPr>
              <a:t>$</a:t>
            </a:r>
            <a:r>
              <a:rPr>
                <a:latin typeface="Courier"/>
              </a:rPr>
              <a:t>ht</a:t>
            </a:r>
            <a:r>
              <a:rPr>
                <a:solidFill>
                  <a:srgbClr val="4070A0"/>
                </a:solidFill>
                <a:latin typeface="Courier"/>
              </a:rPr>
              <a:t>==</a:t>
            </a:r>
            <a:r>
              <a:rPr>
                <a:solidFill>
                  <a:srgbClr val="40A070"/>
                </a:solidFill>
                <a:latin typeface="Courier"/>
              </a:rPr>
              <a:t>29.5</a:t>
            </a:r>
            <a:r>
              <a:rPr>
                <a:latin typeface="Courier"/>
              </a:rPr>
              <a:t>)</a:t>
            </a:r>
            <a:br/>
            <a:r>
              <a:rPr>
                <a:latin typeface="Courier"/>
              </a:rPr>
              <a:t>short_row</a:t>
            </a:r>
          </a:p>
          <a:p>
            <a:pPr lvl="0" indent="0">
              <a:buNone/>
            </a:pPr>
            <a:r>
              <a:rPr>
                <a:latin typeface="Courier"/>
              </a:rPr>
              <a:t>## [1] 42</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ggplot2</a:t>
            </a:r>
          </a:p>
        </p:txBody>
      </p:sp>
      <p:pic>
        <p:nvPicPr>
          <p:cNvPr descr="https://github.com/rstudio/hex-stickers/raw/master/PNG/ggplot2.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ggplot2</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Displaying</a:t>
            </a:r>
            <a:r>
              <a:rPr/>
              <a:t> </a:t>
            </a:r>
            <a:r>
              <a:rPr/>
              <a:t>the</a:t>
            </a:r>
            <a:r>
              <a:rPr/>
              <a:t> </a:t>
            </a:r>
            <a:r>
              <a:rPr/>
              <a:t>unusual</a:t>
            </a:r>
            <a:r>
              <a:rPr/>
              <a:t> </a:t>
            </a:r>
            <a:r>
              <a:rPr/>
              <a:t>row</a:t>
            </a:r>
          </a:p>
        </p:txBody>
      </p:sp>
      <p:sp>
        <p:nvSpPr>
          <p:cNvPr id="3" name="Content Placeholder 2"/>
          <p:cNvSpPr>
            <a:spLocks noGrp="1"/>
          </p:cNvSpPr>
          <p:nvPr>
            <p:ph idx="1"/>
          </p:nvPr>
        </p:nvSpPr>
        <p:spPr/>
        <p:txBody>
          <a:bodyPr/>
          <a:lstStyle/>
          <a:p>
            <a:pPr lvl="0" indent="0">
              <a:buNone/>
            </a:pPr>
            <a:r>
              <a:rPr>
                <a:latin typeface="Courier"/>
              </a:rPr>
              <a:t>fat[short_row, ]</a:t>
            </a:r>
          </a:p>
          <a:p>
            <a:pPr lvl="0" indent="0">
              <a:buNone/>
            </a:pPr>
            <a:r>
              <a:rPr>
                <a:latin typeface="Courier"/>
              </a:rPr>
              <a:t>##    case fat_b fat_s density
## 42   42  31.7  32.9   1.025
##    age  wt   ht  bmi   ffw
## 42  44 205 29.5 29.9 140.1
##    neck chest abdomen   hip
## 42 36.6   106   104.3 115.5
##    thigh knee ankle biceps
## 42  70.6 42.5  23.7   33.6
##    forearm wrist
## 42    28.7  17.4</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Remove</a:t>
            </a:r>
            <a:r>
              <a:rPr/>
              <a:t> </a:t>
            </a:r>
            <a:r>
              <a:rPr/>
              <a:t>the</a:t>
            </a:r>
            <a:r>
              <a:rPr/>
              <a:t> </a:t>
            </a:r>
            <a:r>
              <a:rPr/>
              <a:t>outlier</a:t>
            </a:r>
          </a:p>
        </p:txBody>
      </p:sp>
      <p:sp>
        <p:nvSpPr>
          <p:cNvPr id="3" name="Content Placeholder 2"/>
          <p:cNvSpPr>
            <a:spLocks noGrp="1"/>
          </p:cNvSpPr>
          <p:nvPr>
            <p:ph idx="1"/>
          </p:nvPr>
        </p:nvSpPr>
        <p:spPr/>
        <p:txBody>
          <a:bodyPr/>
          <a:lstStyle/>
          <a:p>
            <a:pPr lvl="0" indent="0">
              <a:buNone/>
            </a:pPr>
            <a:r>
              <a:rPr>
                <a:latin typeface="Courier"/>
              </a:rPr>
              <a:t>fat1 </a:t>
            </a:r>
            <a:r>
              <a:rPr>
                <a:solidFill>
                  <a:srgbClr val="007020"/>
                </a:solidFill>
                <a:latin typeface="Courier"/>
              </a:rPr>
              <a:t>&lt;-</a:t>
            </a:r>
            <a:r>
              <a:rPr>
                <a:latin typeface="Courier"/>
              </a:rPr>
              <a:t> fat[</a:t>
            </a:r>
            <a:r>
              <a:rPr>
                <a:solidFill>
                  <a:srgbClr val="4070A0"/>
                </a:solidFill>
                <a:latin typeface="Courier"/>
              </a:rPr>
              <a:t>-</a:t>
            </a:r>
            <a:r>
              <a:rPr>
                <a:latin typeface="Courier"/>
              </a:rPr>
              <a:t>short_row, ]</a:t>
            </a:r>
            <a:br/>
            <a:r>
              <a:rPr>
                <a:solidFill>
                  <a:srgbClr val="06287E"/>
                </a:solidFill>
                <a:latin typeface="Courier"/>
              </a:rPr>
              <a:t>summary</a:t>
            </a:r>
            <a:r>
              <a:rPr>
                <a:latin typeface="Courier"/>
              </a:rPr>
              <a:t>(fat1</a:t>
            </a:r>
            <a:r>
              <a:rPr>
                <a:solidFill>
                  <a:srgbClr val="4070A0"/>
                </a:solidFill>
                <a:latin typeface="Courier"/>
              </a:rPr>
              <a:t>$</a:t>
            </a:r>
            <a:r>
              <a:rPr>
                <a:latin typeface="Courier"/>
              </a:rPr>
              <a:t>ht)</a:t>
            </a:r>
          </a:p>
          <a:p>
            <a:pPr lvl="0" indent="0">
              <a:buNone/>
            </a:pPr>
            <a:r>
              <a:rPr>
                <a:latin typeface="Courier"/>
              </a:rPr>
              <a:t>##    Min. 1st Qu.  Median 
##   64.00   68.25   70.00 
##    Mean 3rd Qu.    Max. 
##   70.31   72.25   77.75</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Set</a:t>
            </a:r>
            <a:r>
              <a:rPr/>
              <a:t> </a:t>
            </a:r>
            <a:r>
              <a:rPr/>
              <a:t>to</a:t>
            </a:r>
            <a:r>
              <a:rPr/>
              <a:t> </a:t>
            </a:r>
            <a:r>
              <a:rPr/>
              <a:t>missing</a:t>
            </a:r>
          </a:p>
        </p:txBody>
      </p:sp>
      <p:sp>
        <p:nvSpPr>
          <p:cNvPr id="3" name="Content Placeholder 2"/>
          <p:cNvSpPr>
            <a:spLocks noGrp="1"/>
          </p:cNvSpPr>
          <p:nvPr>
            <p:ph idx="1"/>
          </p:nvPr>
        </p:nvSpPr>
        <p:spPr/>
        <p:txBody>
          <a:bodyPr/>
          <a:lstStyle/>
          <a:p>
            <a:pPr lvl="0" indent="0">
              <a:buNone/>
            </a:pPr>
            <a:r>
              <a:rPr>
                <a:latin typeface="Courier"/>
              </a:rPr>
              <a:t>fat2 </a:t>
            </a:r>
            <a:r>
              <a:rPr>
                <a:solidFill>
                  <a:srgbClr val="007020"/>
                </a:solidFill>
                <a:latin typeface="Courier"/>
              </a:rPr>
              <a:t>&lt;-</a:t>
            </a:r>
            <a:r>
              <a:rPr>
                <a:latin typeface="Courier"/>
              </a:rPr>
              <a:t> fat</a:t>
            </a:r>
            <a:br/>
            <a:r>
              <a:rPr>
                <a:latin typeface="Courier"/>
              </a:rPr>
              <a:t>fat2[short_row,</a:t>
            </a:r>
            <a:r>
              <a:rPr>
                <a:solidFill>
                  <a:srgbClr val="4070A0"/>
                </a:solidFill>
                <a:latin typeface="Courier"/>
              </a:rPr>
              <a:t>"ht"</a:t>
            </a:r>
            <a:r>
              <a:rPr>
                <a:latin typeface="Courier"/>
              </a:rPr>
              <a:t>] </a:t>
            </a:r>
            <a:r>
              <a:rPr>
                <a:solidFill>
                  <a:srgbClr val="007020"/>
                </a:solidFill>
                <a:latin typeface="Courier"/>
              </a:rPr>
              <a:t>&lt;-</a:t>
            </a:r>
            <a:r>
              <a:rPr>
                <a:latin typeface="Courier"/>
              </a:rPr>
              <a:t> </a:t>
            </a:r>
            <a:r>
              <a:rPr>
                <a:solidFill>
                  <a:srgbClr val="880000"/>
                </a:solidFill>
                <a:latin typeface="Courier"/>
              </a:rPr>
              <a:t>NA</a:t>
            </a:r>
            <a:br/>
            <a:r>
              <a:rPr>
                <a:solidFill>
                  <a:srgbClr val="06287E"/>
                </a:solidFill>
                <a:latin typeface="Courier"/>
              </a:rPr>
              <a:t>summary</a:t>
            </a:r>
            <a:r>
              <a:rPr>
                <a:latin typeface="Courier"/>
              </a:rPr>
              <a:t>(fat2</a:t>
            </a:r>
            <a:r>
              <a:rPr>
                <a:solidFill>
                  <a:srgbClr val="4070A0"/>
                </a:solidFill>
                <a:latin typeface="Courier"/>
              </a:rPr>
              <a:t>$</a:t>
            </a:r>
            <a:r>
              <a:rPr>
                <a:latin typeface="Courier"/>
              </a:rPr>
              <a:t>ht)</a:t>
            </a:r>
          </a:p>
          <a:p>
            <a:pPr lvl="0" indent="0">
              <a:buNone/>
            </a:pPr>
            <a:r>
              <a:rPr>
                <a:latin typeface="Courier"/>
              </a:rPr>
              <a:t>##    Min. 1st Qu.  Median 
##   64.00   68.25   70.00 
##    Mean 3rd Qu.    Max. 
##   70.31   72.25   77.75 
##    NA's 
##       1</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#4</a:t>
            </a:r>
          </a:p>
        </p:txBody>
      </p:sp>
      <p:sp>
        <p:nvSpPr>
          <p:cNvPr id="3" name="Content Placeholder 2"/>
          <p:cNvSpPr>
            <a:spLocks noGrp="1"/>
          </p:cNvSpPr>
          <p:nvPr>
            <p:ph idx="1"/>
          </p:nvPr>
        </p:nvSpPr>
        <p:spPr/>
        <p:txBody>
          <a:bodyPr/>
          <a:lstStyle/>
          <a:p>
            <a:pPr lvl="1"/>
            <a:r>
              <a:rPr/>
              <a:t>What have you learned</a:t>
            </a:r>
          </a:p>
          <a:p>
            <a:pPr lvl="2"/>
            <a:r>
              <a:rPr/>
              <a:t>Handling outliers</a:t>
            </a:r>
          </a:p>
          <a:p>
            <a:pPr lvl="1"/>
            <a:r>
              <a:rPr/>
              <a:t>What is coming next</a:t>
            </a:r>
          </a:p>
          <a:p>
            <a:pPr lvl="2"/>
            <a:r>
              <a:rPr/>
              <a:t>Tracking missing values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You</a:t>
            </a:r>
            <a:r>
              <a:rPr/>
              <a:t> </a:t>
            </a:r>
            <a:r>
              <a:rPr/>
              <a:t>cannot</a:t>
            </a:r>
            <a:r>
              <a:rPr/>
              <a:t> </a:t>
            </a:r>
            <a:r>
              <a:rPr/>
              <a:t>test</a:t>
            </a:r>
            <a:r>
              <a:rPr/>
              <a:t> </a:t>
            </a:r>
            <a:r>
              <a:rPr/>
              <a:t>missingness</a:t>
            </a:r>
            <a:r>
              <a:rPr/>
              <a:t> </a:t>
            </a:r>
            <a:r>
              <a:rPr/>
              <a:t>directly</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(fat2</a:t>
            </a:r>
            <a:r>
              <a:rPr>
                <a:solidFill>
                  <a:srgbClr val="4070A0"/>
                </a:solidFill>
                <a:latin typeface="Courier"/>
              </a:rPr>
              <a:t>$</a:t>
            </a:r>
            <a:r>
              <a:rPr>
                <a:latin typeface="Courier"/>
              </a:rPr>
              <a:t>ht</a:t>
            </a:r>
            <a:r>
              <a:rPr>
                <a:solidFill>
                  <a:srgbClr val="4070A0"/>
                </a:solidFill>
                <a:latin typeface="Courier"/>
              </a:rPr>
              <a:t>==</a:t>
            </a:r>
            <a:r>
              <a:rPr>
                <a:solidFill>
                  <a:srgbClr val="880000"/>
                </a:solidFill>
                <a:latin typeface="Courier"/>
              </a:rPr>
              <a:t>NA</a:t>
            </a:r>
            <a:r>
              <a:rPr>
                <a:latin typeface="Courier"/>
              </a:rPr>
              <a:t>)</a:t>
            </a:r>
          </a:p>
          <a:p>
            <a:pPr lvl="0" indent="0">
              <a:buNone/>
            </a:pPr>
            <a:r>
              <a:rPr>
                <a:latin typeface="Courier"/>
              </a:rPr>
              <a:t>## integer(0)</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a:t>
            </a:r>
            <a:r>
              <a:rPr/>
              <a:t> </a:t>
            </a:r>
            <a:r>
              <a:rPr/>
              <a:t>is.na</a:t>
            </a:r>
            <a:r>
              <a:rPr/>
              <a:t> </a:t>
            </a:r>
            <a:r>
              <a:rPr/>
              <a:t>to</a:t>
            </a:r>
            <a:r>
              <a:rPr/>
              <a:t> </a:t>
            </a:r>
            <a:r>
              <a:rPr/>
              <a:t>test</a:t>
            </a:r>
            <a:r>
              <a:rPr/>
              <a:t> </a:t>
            </a:r>
            <a:r>
              <a:rPr/>
              <a:t>missingness</a:t>
            </a:r>
          </a:p>
        </p:txBody>
      </p:sp>
      <p:sp>
        <p:nvSpPr>
          <p:cNvPr id="3" name="Content Placeholder 2"/>
          <p:cNvSpPr>
            <a:spLocks noGrp="1"/>
          </p:cNvSpPr>
          <p:nvPr>
            <p:ph idx="1"/>
          </p:nvPr>
        </p:nvSpPr>
        <p:spPr/>
        <p:txBody>
          <a:bodyPr/>
          <a:lstStyle/>
          <a:p>
            <a:pPr lvl="0" indent="0">
              <a:buNone/>
            </a:pPr>
            <a:r>
              <a:rPr>
                <a:solidFill>
                  <a:srgbClr val="06287E"/>
                </a:solidFill>
                <a:latin typeface="Courier"/>
              </a:rPr>
              <a:t>which</a:t>
            </a:r>
            <a:r>
              <a:rPr>
                <a:latin typeface="Courier"/>
              </a:rPr>
              <a:t>(</a:t>
            </a:r>
            <a:r>
              <a:rPr>
                <a:solidFill>
                  <a:srgbClr val="06287E"/>
                </a:solidFill>
                <a:latin typeface="Courier"/>
              </a:rPr>
              <a:t>is.na</a:t>
            </a:r>
            <a:r>
              <a:rPr>
                <a:latin typeface="Courier"/>
              </a:rPr>
              <a:t>(fat2</a:t>
            </a:r>
            <a:r>
              <a:rPr>
                <a:solidFill>
                  <a:srgbClr val="4070A0"/>
                </a:solidFill>
                <a:latin typeface="Courier"/>
              </a:rPr>
              <a:t>$</a:t>
            </a:r>
            <a:r>
              <a:rPr>
                <a:latin typeface="Courier"/>
              </a:rPr>
              <a:t>ht))</a:t>
            </a:r>
          </a:p>
          <a:p>
            <a:pPr lvl="0" indent="0">
              <a:buNone/>
            </a:pPr>
            <a:r>
              <a:rPr>
                <a:latin typeface="Courier"/>
              </a:rPr>
              <a:t>## [1] 42</a:t>
            </a:r>
          </a:p>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p>
          <a:p>
            <a:pPr lvl="0" indent="0">
              <a:buNone/>
            </a:pPr>
            <a:r>
              <a:rPr>
                <a:latin typeface="Courier"/>
              </a:rPr>
              <a:t>## [1] NA</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p>
          <a:p>
            <a:pPr lvl="0" indent="0">
              <a:buNone/>
            </a:pPr>
            <a:r>
              <a:rPr>
                <a:latin typeface="Courier"/>
              </a:rPr>
              <a:t>## [1] NA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Using</a:t>
            </a:r>
            <a:r>
              <a:rPr/>
              <a:t> </a:t>
            </a:r>
            <a:r>
              <a:rPr/>
              <a:t>the</a:t>
            </a:r>
            <a:r>
              <a:rPr/>
              <a:t> </a:t>
            </a:r>
            <a:r>
              <a:rPr/>
              <a:t>na.rm</a:t>
            </a:r>
            <a:r>
              <a:rPr/>
              <a:t> </a:t>
            </a:r>
            <a:r>
              <a:rPr/>
              <a:t>argument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mean</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70.31076</a:t>
            </a:r>
          </a:p>
          <a:p>
            <a:pPr lvl="0" indent="0">
              <a:buNone/>
            </a:pPr>
            <a:r>
              <a:rPr>
                <a:solidFill>
                  <a:srgbClr val="06287E"/>
                </a:solidFill>
                <a:latin typeface="Courier"/>
              </a:rPr>
              <a:t>sd</a:t>
            </a:r>
            <a:r>
              <a:rPr>
                <a:latin typeface="Courier"/>
              </a:rPr>
              <a:t>(fat2</a:t>
            </a:r>
            <a:r>
              <a:rPr>
                <a:solidFill>
                  <a:srgbClr val="4070A0"/>
                </a:solidFill>
                <a:latin typeface="Courier"/>
              </a:rPr>
              <a:t>$</a:t>
            </a:r>
            <a:r>
              <a:rPr>
                <a:latin typeface="Courier"/>
              </a:rPr>
              <a:t>ht,</a:t>
            </a:r>
            <a:r>
              <a:rPr>
                <a:solidFill>
                  <a:srgbClr val="7D9029"/>
                </a:solidFill>
                <a:latin typeface="Courier"/>
              </a:rPr>
              <a:t>na.rm=</a:t>
            </a:r>
            <a:r>
              <a:rPr>
                <a:solidFill>
                  <a:srgbClr val="880000"/>
                </a:solidFill>
                <a:latin typeface="Courier"/>
              </a:rPr>
              <a:t>TRUE</a:t>
            </a:r>
            <a:r>
              <a:rPr>
                <a:latin typeface="Courier"/>
              </a:rPr>
              <a:t>)</a:t>
            </a:r>
          </a:p>
          <a:p>
            <a:pPr lvl="0" indent="0">
              <a:buNone/>
            </a:pPr>
            <a:r>
              <a:rPr>
                <a:latin typeface="Courier"/>
              </a:rPr>
              <a:t>## [1] 2.614296</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Remember</a:t>
            </a:r>
            <a:r>
              <a:rPr/>
              <a:t> </a:t>
            </a:r>
            <a:r>
              <a:rPr/>
              <a:t>to</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mean</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70.3</a:t>
            </a:r>
          </a:p>
          <a:p>
            <a:pPr lvl="0" indent="0">
              <a:buNone/>
            </a:pPr>
            <a:r>
              <a:rPr>
                <a:solidFill>
                  <a:srgbClr val="06287E"/>
                </a:solidFill>
                <a:latin typeface="Courier"/>
              </a:rPr>
              <a:t>round</a:t>
            </a:r>
            <a:r>
              <a:rPr>
                <a:latin typeface="Courier"/>
              </a:rPr>
              <a:t>(</a:t>
            </a:r>
            <a:br/>
            <a:r>
              <a:rPr>
                <a:latin typeface="Courier"/>
              </a:rPr>
              <a:t>  </a:t>
            </a:r>
            <a:r>
              <a:rPr>
                <a:solidFill>
                  <a:srgbClr val="06287E"/>
                </a:solidFill>
                <a:latin typeface="Courier"/>
              </a:rPr>
              <a:t>sd</a:t>
            </a:r>
            <a:r>
              <a:rPr>
                <a:latin typeface="Courier"/>
              </a:rPr>
              <a:t>(</a:t>
            </a:r>
            <a:br/>
            <a:r>
              <a:rPr>
                <a:latin typeface="Courier"/>
              </a:rPr>
              <a:t>    fat2</a:t>
            </a:r>
            <a:r>
              <a:rPr>
                <a:solidFill>
                  <a:srgbClr val="4070A0"/>
                </a:solidFill>
                <a:latin typeface="Courier"/>
              </a:rPr>
              <a:t>$</a:t>
            </a:r>
            <a:r>
              <a:rPr>
                <a:latin typeface="Courier"/>
              </a:rPr>
              <a:t>ht,</a:t>
            </a:r>
            <a:br/>
            <a:r>
              <a:rPr>
                <a:latin typeface="Courier"/>
              </a:rPr>
              <a:t>    </a:t>
            </a:r>
            <a:r>
              <a:rPr>
                <a:solidFill>
                  <a:srgbClr val="7D9029"/>
                </a:solidFill>
                <a:latin typeface="Courier"/>
              </a:rPr>
              <a:t>na.rm=</a:t>
            </a:r>
            <a:r>
              <a:rPr>
                <a:solidFill>
                  <a:srgbClr val="880000"/>
                </a:solidFill>
                <a:latin typeface="Courier"/>
              </a:rPr>
              <a:t>TRUE</a:t>
            </a:r>
            <a:r>
              <a:rPr>
                <a:latin typeface="Courier"/>
              </a:rPr>
              <a:t>), </a:t>
            </a:r>
            <a:r>
              <a:rPr>
                <a:solidFill>
                  <a:srgbClr val="40A070"/>
                </a:solidFill>
                <a:latin typeface="Courier"/>
              </a:rPr>
              <a:t>1</a:t>
            </a:r>
            <a:r>
              <a:rPr>
                <a:latin typeface="Courier"/>
              </a:rPr>
              <a:t>)</a:t>
            </a:r>
          </a:p>
          <a:p>
            <a:pPr lvl="0" indent="0">
              <a:buNone/>
            </a:pPr>
            <a:r>
              <a:rPr>
                <a:latin typeface="Courier"/>
              </a:rPr>
              <a:t>## [1] 2.6</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#5</a:t>
            </a:r>
          </a:p>
        </p:txBody>
      </p:sp>
      <p:sp>
        <p:nvSpPr>
          <p:cNvPr id="3" name="Content Placeholder 2"/>
          <p:cNvSpPr>
            <a:spLocks noGrp="1"/>
          </p:cNvSpPr>
          <p:nvPr>
            <p:ph idx="1"/>
          </p:nvPr>
        </p:nvSpPr>
        <p:spPr/>
        <p:txBody>
          <a:bodyPr/>
          <a:lstStyle/>
          <a:p>
            <a:pPr lvl="1"/>
            <a:r>
              <a:rPr/>
              <a:t>What have you learned</a:t>
            </a:r>
          </a:p>
          <a:p>
            <a:pPr lvl="2"/>
            <a:r>
              <a:rPr/>
              <a:t>Tracking missing values</a:t>
            </a:r>
          </a:p>
          <a:p>
            <a:pPr lvl="1"/>
            <a:r>
              <a:rPr/>
              <a:t>What is coming next</a:t>
            </a:r>
          </a:p>
          <a:p>
            <a:pPr lvl="2"/>
            <a:r>
              <a:rPr/>
              <a:t>Histograms</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histogram_framework </a:t>
            </a:r>
            <a:r>
              <a:rPr>
                <a:solidFill>
                  <a:srgbClr val="007020"/>
                </a:solidFill>
                <a:latin typeface="Courier"/>
              </a:rPr>
              <a:t>&lt;-</a:t>
            </a:r>
            <a:br/>
            <a:r>
              <a:rPr>
                <a:latin typeface="Courier"/>
              </a:rPr>
              <a:t>  </a:t>
            </a:r>
            <a:r>
              <a:rPr>
                <a:solidFill>
                  <a:srgbClr val="06287E"/>
                </a:solidFill>
                <a:latin typeface="Courier"/>
              </a:rPr>
              <a:t>ggplot</a:t>
            </a:r>
            <a:r>
              <a:rPr>
                <a:latin typeface="Courier"/>
              </a:rPr>
              <a:t>(fat, </a:t>
            </a:r>
            <a:r>
              <a:rPr>
                <a:solidFill>
                  <a:srgbClr val="06287E"/>
                </a:solidFill>
                <a:latin typeface="Courier"/>
              </a:rPr>
              <a:t>aes</a:t>
            </a:r>
            <a:r>
              <a:rPr>
                <a:latin typeface="Courier"/>
              </a:rPr>
              <a:t>(</a:t>
            </a:r>
            <a:r>
              <a:rPr>
                <a:solidFill>
                  <a:srgbClr val="7D9029"/>
                </a:solidFill>
                <a:latin typeface="Courier"/>
              </a:rPr>
              <a:t>x=</a:t>
            </a:r>
            <a:r>
              <a:rPr>
                <a:latin typeface="Courier"/>
              </a:rPr>
              <a:t>ht))</a:t>
            </a:r>
            <a:br/>
            <a:r>
              <a:rPr>
                <a:latin typeface="Courier"/>
              </a:rPr>
              <a:t>histogram_default </a:t>
            </a:r>
            <a:r>
              <a:rPr>
                <a:solidFill>
                  <a:srgbClr val="007020"/>
                </a:solidFill>
                <a:latin typeface="Courier"/>
              </a:rPr>
              <a:t>&lt;-</a:t>
            </a:r>
            <a:br/>
            <a:r>
              <a:rPr>
                <a:latin typeface="Courier"/>
              </a:rPr>
              <a:t>  histogram_framework </a:t>
            </a:r>
            <a:r>
              <a:rPr>
                <a:solidFill>
                  <a:srgbClr val="4070A0"/>
                </a:solidFill>
                <a:latin typeface="Courier"/>
              </a:rPr>
              <a:t>+</a:t>
            </a:r>
            <a:r>
              <a:rPr>
                <a:latin typeface="Courier"/>
              </a:rPr>
              <a:t> </a:t>
            </a:r>
            <a:br/>
            <a:r>
              <a:rPr>
                <a:latin typeface="Courier"/>
              </a:rPr>
              <a:t>    </a:t>
            </a:r>
            <a:r>
              <a:rPr>
                <a:solidFill>
                  <a:srgbClr val="06287E"/>
                </a:solidFill>
                <a:latin typeface="Courier"/>
              </a:rPr>
              <a:t>geom_histogram</a:t>
            </a:r>
            <a:r>
              <a:rPr>
                <a:latin typeface="Courie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magrittr</a:t>
            </a:r>
          </a:p>
        </p:txBody>
      </p:sp>
      <p:pic>
        <p:nvPicPr>
          <p:cNvPr descr="https://github.com/rstudio/hex-stickers/raw/master/PNG/pip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magrittr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saving</a:t>
            </a:r>
          </a:p>
        </p:txBody>
      </p:sp>
      <p:sp>
        <p:nvSpPr>
          <p:cNvPr id="3" name="Content Placeholder 2"/>
          <p:cNvSpPr>
            <a:spLocks noGrp="1"/>
          </p:cNvSpPr>
          <p:nvPr>
            <p:ph idx="1"/>
          </p:nvPr>
        </p:nvSpPr>
        <p:spPr/>
        <p:txBody>
          <a:bodyPr/>
          <a:lstStyle/>
          <a:p>
            <a:pPr lvl="0" indent="0">
              <a:buNone/>
            </a:pPr>
            <a:r>
              <a:rPr>
                <a:solidFill>
                  <a:srgbClr val="06287E"/>
                </a:solidFill>
                <a:latin typeface="Courier"/>
              </a:rPr>
              <a:t>png</a:t>
            </a:r>
            <a:r>
              <a:rPr>
                <a:latin typeface="Courier"/>
              </a:rPr>
              <a:t>(</a:t>
            </a:r>
            <a:r>
              <a:rPr>
                <a:solidFill>
                  <a:srgbClr val="4070A0"/>
                </a:solidFill>
                <a:latin typeface="Courier"/>
              </a:rPr>
              <a:t>"../images/histogram01.png"</a:t>
            </a:r>
            <a:r>
              <a:rPr>
                <a:latin typeface="Courier"/>
              </a:rPr>
              <a:t>)</a:t>
            </a:r>
            <a:br/>
            <a:r>
              <a:rPr>
                <a:latin typeface="Courier"/>
              </a:rPr>
              <a:t>histogram_default</a:t>
            </a:r>
          </a:p>
          <a:p>
            <a:pPr lvl="0" indent="0">
              <a:buNone/>
            </a:pPr>
            <a:r>
              <a:rPr>
                <a:latin typeface="Courier"/>
              </a:rPr>
              <a:t>## `stat_bin()` using `bins =
## 30`. Pick better value
## with `binwidth`.</a:t>
            </a:r>
          </a:p>
          <a:p>
            <a:pPr lvl="0" indent="0">
              <a:buNone/>
            </a:pPr>
            <a:r>
              <a:rPr>
                <a:solidFill>
                  <a:srgbClr val="06287E"/>
                </a:solidFill>
                <a:latin typeface="Courier"/>
              </a:rPr>
              <a:t>dev.off</a:t>
            </a:r>
            <a:r>
              <a:rPr>
                <a:latin typeface="Courier"/>
              </a:rPr>
              <a:t>()</a:t>
            </a:r>
          </a:p>
          <a:p>
            <a:pPr lvl="0" indent="0">
              <a:buNone/>
            </a:pPr>
            <a:r>
              <a:rPr>
                <a:latin typeface="Courier"/>
              </a:rPr>
              <a:t>## png 
##   2</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default</a:t>
            </a:r>
            <a:r>
              <a:rPr/>
              <a:t> </a:t>
            </a:r>
            <a:r>
              <a:rPr/>
              <a:t>options</a:t>
            </a:r>
            <a:r>
              <a:rPr/>
              <a:t> </a:t>
            </a:r>
            <a:r>
              <a:rPr/>
              <a:t>-</a:t>
            </a:r>
            <a:r>
              <a:rPr/>
              <a:t> </a:t>
            </a:r>
            <a:r>
              <a:rPr/>
              <a:t>graph</a:t>
            </a:r>
          </a:p>
        </p:txBody>
      </p:sp>
      <p:pic>
        <p:nvPicPr>
          <p:cNvPr descr="../images/histogram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3</a:t>
            </a:r>
            <a:r>
              <a:rPr/>
              <a:t> </a:t>
            </a:r>
            <a:r>
              <a:rPr/>
              <a:t>unit</a:t>
            </a:r>
            <a:r>
              <a:rPr/>
              <a:t> </a:t>
            </a:r>
            <a:r>
              <a:rPr/>
              <a:t>bins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histogram_bin_sized </a:t>
            </a:r>
            <a:r>
              <a:rPr>
                <a:solidFill>
                  <a:srgbClr val="007020"/>
                </a:solidFill>
                <a:latin typeface="Courier"/>
              </a:rPr>
              <a:t>&lt;-</a:t>
            </a:r>
            <a:r>
              <a:rPr>
                <a:latin typeface="Courier"/>
              </a:rPr>
              <a:t> </a:t>
            </a:r>
            <a:br/>
            <a:r>
              <a:rPr>
                <a:latin typeface="Courier"/>
              </a:rPr>
              <a:t>  histogram_framework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r>
              <a:rPr>
                <a:solidFill>
                  <a:srgbClr val="7D9029"/>
                </a:solidFill>
                <a:latin typeface="Courier"/>
              </a:rPr>
              <a:t>binwidth=</a:t>
            </a:r>
            <a:r>
              <a:rPr>
                <a:solidFill>
                  <a:srgbClr val="40A070"/>
                </a:solidFill>
                <a:latin typeface="Courier"/>
              </a:rPr>
              <a:t>3</a:t>
            </a:r>
            <a:r>
              <a:rPr>
                <a:latin typeface="Courier"/>
              </a:rPr>
              <a:t>)</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3</a:t>
            </a:r>
            <a:r>
              <a:rPr/>
              <a:t> </a:t>
            </a:r>
            <a:r>
              <a:rPr/>
              <a:t>unit</a:t>
            </a:r>
            <a:r>
              <a:rPr/>
              <a:t> </a:t>
            </a:r>
            <a:r>
              <a:rPr/>
              <a:t>bins</a:t>
            </a:r>
            <a:r>
              <a:rPr/>
              <a:t> </a:t>
            </a:r>
            <a:r>
              <a:rPr/>
              <a:t>-</a:t>
            </a:r>
            <a:r>
              <a:rPr/>
              <a:t> </a:t>
            </a:r>
            <a:r>
              <a:rPr/>
              <a:t>graph</a:t>
            </a:r>
          </a:p>
        </p:txBody>
      </p:sp>
      <p:pic>
        <p:nvPicPr>
          <p:cNvPr descr="../images/histogram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white</a:t>
            </a:r>
            <a:r>
              <a:rPr/>
              <a:t> </a:t>
            </a:r>
            <a:r>
              <a:rPr/>
              <a:t>fill</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histogram_white </a:t>
            </a:r>
            <a:r>
              <a:rPr>
                <a:solidFill>
                  <a:srgbClr val="007020"/>
                </a:solidFill>
                <a:latin typeface="Courier"/>
              </a:rPr>
              <a:t>&lt;-</a:t>
            </a:r>
            <a:br/>
            <a:r>
              <a:rPr>
                <a:latin typeface="Courier"/>
              </a:rPr>
              <a:t>  histogram_framework </a:t>
            </a:r>
            <a:r>
              <a:rPr>
                <a:solidFill>
                  <a:srgbClr val="4070A0"/>
                </a:solidFill>
                <a:latin typeface="Courier"/>
              </a:rPr>
              <a:t>+</a:t>
            </a:r>
            <a:br/>
            <a:r>
              <a:rPr>
                <a:latin typeface="Courier"/>
              </a:rPr>
              <a:t>  </a:t>
            </a:r>
            <a:r>
              <a:rPr>
                <a:solidFill>
                  <a:srgbClr val="06287E"/>
                </a:solidFill>
                <a:latin typeface="Courier"/>
              </a:rPr>
              <a:t>geom_histogram</a:t>
            </a:r>
            <a:r>
              <a:rPr>
                <a:latin typeface="Courier"/>
              </a:rPr>
              <a:t>(</a:t>
            </a:r>
            <a:br/>
            <a:r>
              <a:rPr>
                <a:latin typeface="Courier"/>
              </a:rPr>
              <a:t>    </a:t>
            </a:r>
            <a:r>
              <a:rPr>
                <a:solidFill>
                  <a:srgbClr val="7D9029"/>
                </a:solidFill>
                <a:latin typeface="Courier"/>
              </a:rPr>
              <a:t>binwidth=</a:t>
            </a:r>
            <a:r>
              <a:rPr>
                <a:solidFill>
                  <a:srgbClr val="40A070"/>
                </a:solidFill>
                <a:latin typeface="Courier"/>
              </a:rPr>
              <a:t>3</a:t>
            </a:r>
            <a:r>
              <a:rPr>
                <a:latin typeface="Courier"/>
              </a:rPr>
              <a:t>, </a:t>
            </a:r>
            <a:br/>
            <a:r>
              <a:rPr>
                <a:latin typeface="Courier"/>
              </a:rPr>
              <a:t>    </a:t>
            </a:r>
            <a:r>
              <a:rPr>
                <a:solidFill>
                  <a:srgbClr val="7D9029"/>
                </a:solidFill>
                <a:latin typeface="Courier"/>
              </a:rPr>
              <a:t>fill=</a:t>
            </a:r>
            <a:r>
              <a:rPr>
                <a:solidFill>
                  <a:srgbClr val="4070A0"/>
                </a:solidFill>
                <a:latin typeface="Courier"/>
              </a:rPr>
              <a:t>"white"</a:t>
            </a:r>
            <a:r>
              <a:rPr>
                <a:latin typeface="Courier"/>
              </a:rPr>
              <a:t>,</a:t>
            </a:r>
            <a:br/>
            <a:r>
              <a:rPr>
                <a:latin typeface="Courier"/>
              </a:rPr>
              <a:t>    </a:t>
            </a:r>
            <a:r>
              <a:rPr>
                <a:solidFill>
                  <a:srgbClr val="7D9029"/>
                </a:solidFill>
                <a:latin typeface="Courier"/>
              </a:rPr>
              <a:t>color=</a:t>
            </a:r>
            <a:r>
              <a:rPr>
                <a:solidFill>
                  <a:srgbClr val="4070A0"/>
                </a:solidFill>
                <a:latin typeface="Courier"/>
              </a:rPr>
              <a:t>"black"</a:t>
            </a:r>
            <a:r>
              <a:rPr>
                <a:latin typeface="Courier"/>
              </a:rPr>
              <a:t>)</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white</a:t>
            </a:r>
            <a:r>
              <a:rPr/>
              <a:t> </a:t>
            </a:r>
            <a:r>
              <a:rPr/>
              <a:t>fill</a:t>
            </a:r>
            <a:r>
              <a:rPr/>
              <a:t> </a:t>
            </a:r>
            <a:r>
              <a:rPr/>
              <a:t>-</a:t>
            </a:r>
            <a:r>
              <a:rPr/>
              <a:t> </a:t>
            </a:r>
            <a:r>
              <a:rPr/>
              <a:t>graph</a:t>
            </a:r>
          </a:p>
        </p:txBody>
      </p:sp>
      <p:pic>
        <p:nvPicPr>
          <p:cNvPr descr="../images/histogram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histogram_labeled </a:t>
            </a:r>
            <a:r>
              <a:rPr>
                <a:solidFill>
                  <a:srgbClr val="007020"/>
                </a:solidFill>
                <a:latin typeface="Courier"/>
              </a:rPr>
              <a:t>&lt;-</a:t>
            </a:r>
            <a:r>
              <a:rPr>
                <a:latin typeface="Courier"/>
              </a:rPr>
              <a:t> </a:t>
            </a:r>
            <a:br/>
            <a:r>
              <a:rPr>
                <a:latin typeface="Courier"/>
              </a:rPr>
              <a:t>  histogram_white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"Height in inches"</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"Frequency count"</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"Histogram with outlier"</a:t>
            </a:r>
            <a:r>
              <a:rPr>
                <a:latin typeface="Courier"/>
              </a:rPr>
              <a:t>)</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Histogram</a:t>
            </a:r>
            <a:r>
              <a:rPr/>
              <a:t> </a:t>
            </a:r>
            <a:r>
              <a:rPr/>
              <a:t>with</a:t>
            </a:r>
            <a:r>
              <a:rPr/>
              <a:t> </a:t>
            </a:r>
            <a:r>
              <a:rPr/>
              <a:t>nice</a:t>
            </a:r>
            <a:r>
              <a:rPr/>
              <a:t> </a:t>
            </a:r>
            <a:r>
              <a:rPr/>
              <a:t>labels</a:t>
            </a:r>
            <a:r>
              <a:rPr/>
              <a:t> </a:t>
            </a:r>
            <a:r>
              <a:rPr/>
              <a:t>-</a:t>
            </a:r>
            <a:r>
              <a:rPr/>
              <a:t> </a:t>
            </a:r>
            <a:r>
              <a:rPr/>
              <a:t>graph</a:t>
            </a:r>
          </a:p>
        </p:txBody>
      </p:sp>
      <p:pic>
        <p:nvPicPr>
          <p:cNvPr descr="../images/histogram04.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coefficients</a:t>
            </a:r>
          </a:p>
        </p:txBody>
      </p:sp>
      <p:sp>
        <p:nvSpPr>
          <p:cNvPr id="3" name="Content Placeholder 2"/>
          <p:cNvSpPr>
            <a:spLocks noGrp="1"/>
          </p:cNvSpPr>
          <p:nvPr>
            <p:ph idx="1"/>
          </p:nvPr>
        </p:nvSpPr>
        <p:spPr/>
        <p:txBody>
          <a:bodyPr/>
          <a:lstStyle/>
          <a:p>
            <a:pPr lvl="1"/>
            <a:r>
              <a:rPr/>
              <a:t>Correlation</a:t>
            </a:r>
          </a:p>
          <a:p>
            <a:pPr lvl="2"/>
            <a:r>
              <a:rPr/>
              <a:t>Always between -1 and 1</a:t>
            </a:r>
          </a:p>
          <a:p>
            <a:pPr lvl="2"/>
            <a:r>
              <a:rPr/>
              <a:t>Strong positive if &gt; 0.7</a:t>
            </a:r>
          </a:p>
          <a:p>
            <a:pPr lvl="2"/>
            <a:r>
              <a:rPr/>
              <a:t>Strong negative if &lt; -0.7</a:t>
            </a:r>
          </a:p>
          <a:p>
            <a:pPr lvl="2"/>
            <a:r>
              <a:rPr/>
              <a:t>Weak positive if between 0.3 and 0.7</a:t>
            </a:r>
          </a:p>
          <a:p>
            <a:pPr lvl="2"/>
            <a:r>
              <a:rPr/>
              <a:t>Weak negative if between -0.3 and -0.7</a:t>
            </a:r>
          </a:p>
          <a:p>
            <a:pPr lvl="2"/>
            <a:r>
              <a:rPr/>
              <a:t>No relationship if between -0.3 and 0.3</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coefficient</a:t>
            </a:r>
          </a:p>
        </p:txBody>
      </p:sp>
      <p:sp>
        <p:nvSpPr>
          <p:cNvPr id="3" name="Content Placeholder 2"/>
          <p:cNvSpPr>
            <a:spLocks noGrp="1"/>
          </p:cNvSpPr>
          <p:nvPr>
            <p:ph idx="1"/>
          </p:nvPr>
        </p:nvSpPr>
        <p:spPr/>
        <p:txBody>
          <a:bodyPr/>
          <a:lstStyle/>
          <a:p>
            <a:pPr lvl="0" indent="0">
              <a:buNone/>
            </a:pP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a:t>
            </a:r>
          </a:p>
          <a:p>
            <a:pPr lvl="0" indent="0">
              <a:buNone/>
            </a:pPr>
            <a:r>
              <a:rPr>
                <a:latin typeface="Courier"/>
              </a:rPr>
              <a:t>## [1] 0.2891735</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readr</a:t>
            </a:r>
          </a:p>
        </p:txBody>
      </p:sp>
      <p:pic>
        <p:nvPicPr>
          <p:cNvPr descr="https://github.com/rstudio/hex-stickers/raw/master/PNG/read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readr</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Always</a:t>
            </a:r>
            <a:r>
              <a:rPr/>
              <a:t> </a:t>
            </a:r>
            <a:r>
              <a:rPr/>
              <a:t>round</a:t>
            </a:r>
            <a:r>
              <a:rPr/>
              <a:t> </a:t>
            </a:r>
            <a:r>
              <a:rPr/>
              <a:t>your</a:t>
            </a:r>
            <a:r>
              <a:rPr/>
              <a:t> </a:t>
            </a:r>
            <a:r>
              <a:rPr/>
              <a:t>results</a:t>
            </a:r>
          </a:p>
        </p:txBody>
      </p:sp>
      <p:sp>
        <p:nvSpPr>
          <p:cNvPr id="3" name="Content Placeholder 2"/>
          <p:cNvSpPr>
            <a:spLocks noGrp="1"/>
          </p:cNvSpPr>
          <p:nvPr>
            <p:ph idx="1"/>
          </p:nvPr>
        </p:nvSpPr>
        <p:spPr/>
        <p:txBody>
          <a:bodyPr/>
          <a:lstStyle/>
          <a:p>
            <a:pPr lvl="0" indent="0">
              <a:buNone/>
            </a:pPr>
            <a:r>
              <a:rPr>
                <a:solidFill>
                  <a:srgbClr val="06287E"/>
                </a:solidFill>
                <a:latin typeface="Courier"/>
              </a:rPr>
              <a:t>round</a:t>
            </a:r>
            <a:r>
              <a:rPr>
                <a:latin typeface="Courier"/>
              </a:rPr>
              <a:t>(</a:t>
            </a:r>
            <a:r>
              <a:rPr>
                <a:solidFill>
                  <a:srgbClr val="06287E"/>
                </a:solidFill>
                <a:latin typeface="Courier"/>
              </a:rPr>
              <a:t>cor</a:t>
            </a:r>
            <a:r>
              <a:rPr>
                <a:latin typeface="Courier"/>
              </a:rPr>
              <a:t>(fat2</a:t>
            </a:r>
            <a:r>
              <a:rPr>
                <a:solidFill>
                  <a:srgbClr val="4070A0"/>
                </a:solidFill>
                <a:latin typeface="Courier"/>
              </a:rPr>
              <a:t>$</a:t>
            </a:r>
            <a:r>
              <a:rPr>
                <a:latin typeface="Courier"/>
              </a:rPr>
              <a:t>fat_b,fat2</a:t>
            </a:r>
            <a:r>
              <a:rPr>
                <a:solidFill>
                  <a:srgbClr val="4070A0"/>
                </a:solidFill>
                <a:latin typeface="Courier"/>
              </a:rPr>
              <a:t>$</a:t>
            </a:r>
            <a:r>
              <a:rPr>
                <a:latin typeface="Courier"/>
              </a:rPr>
              <a:t>age), </a:t>
            </a:r>
            <a:r>
              <a:rPr>
                <a:solidFill>
                  <a:srgbClr val="40A070"/>
                </a:solidFill>
                <a:latin typeface="Courier"/>
              </a:rPr>
              <a:t>2</a:t>
            </a:r>
            <a:r>
              <a:rPr>
                <a:latin typeface="Courier"/>
              </a:rPr>
              <a:t>)</a:t>
            </a:r>
          </a:p>
          <a:p>
            <a:pPr lvl="0" indent="0">
              <a:buNone/>
            </a:pPr>
            <a:r>
              <a:rPr>
                <a:latin typeface="Courier"/>
              </a:rPr>
              <a:t>## [1] 0.29</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r>
              <a:rPr>
                <a:solidFill>
                  <a:srgbClr val="40A070"/>
                </a:solidFill>
                <a:latin typeface="Courier"/>
              </a:rPr>
              <a:t>2</a:t>
            </a:r>
            <a:r>
              <a:rPr>
                <a:latin typeface="Courier"/>
              </a:rPr>
              <a:t>)</a:t>
            </a:r>
            <a:br/>
            <a:r>
              <a:rPr>
                <a:solidFill>
                  <a:srgbClr val="06287E"/>
                </a:solidFill>
                <a:latin typeface="Courier"/>
              </a:rPr>
              <a:t>dim</a:t>
            </a:r>
            <a:r>
              <a:rPr>
                <a:latin typeface="Courier"/>
              </a:rPr>
              <a:t>(correlation_matrix)</a:t>
            </a:r>
          </a:p>
          <a:p>
            <a:pPr lvl="0" indent="0">
              <a:buNone/>
            </a:pPr>
            <a:r>
              <a:rPr>
                <a:latin typeface="Courier"/>
              </a:rPr>
              <a:t>## [1] 18 18</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matrix</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NA    NA
## bmi      0.73  0.73
## ffw      0.02  0.02</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Excerpt</a:t>
            </a:r>
            <a:r>
              <a:rPr/>
              <a:t> </a:t>
            </a:r>
            <a:r>
              <a:rPr/>
              <a:t>from</a:t>
            </a:r>
            <a:r>
              <a:rPr/>
              <a:t> </a:t>
            </a:r>
            <a:r>
              <a:rPr/>
              <a:t>the</a:t>
            </a:r>
            <a:r>
              <a:rPr/>
              <a:t> </a:t>
            </a:r>
            <a:r>
              <a:rPr/>
              <a:t>help</a:t>
            </a:r>
            <a:r>
              <a:rPr/>
              <a:t> </a:t>
            </a:r>
            <a:r>
              <a:rPr/>
              <a:t>file</a:t>
            </a:r>
          </a:p>
        </p:txBody>
      </p:sp>
      <p:pic>
        <p:nvPicPr>
          <p:cNvPr descr="../images/help-file-cor.png" id="0" name="Picture 1"/>
          <p:cNvPicPr>
            <a:picLocks noGrp="1" noChangeAspect="1"/>
          </p:cNvPicPr>
          <p:nvPr/>
        </p:nvPicPr>
        <p:blipFill>
          <a:blip r:embed="rId3"/>
          <a:stretch>
            <a:fillRect/>
          </a:stretch>
        </p:blipFill>
        <p:spPr bwMode="auto">
          <a:xfrm>
            <a:off x="457200" y="1803400"/>
            <a:ext cx="8229600" cy="4127500"/>
          </a:xfrm>
          <a:prstGeom prst="rect">
            <a:avLst/>
          </a:prstGeom>
          <a:noFill/>
          <a:ln w="9525">
            <a:noFill/>
            <a:headEnd/>
            <a:tailEnd/>
          </a:ln>
        </p:spPr>
      </p:pic>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correlation_matrix </a:t>
            </a:r>
            <a:r>
              <a:rPr>
                <a:solidFill>
                  <a:srgbClr val="007020"/>
                </a:solidFill>
                <a:latin typeface="Courier"/>
              </a:rPr>
              <a:t>&lt;-</a:t>
            </a:r>
            <a:r>
              <a:rPr>
                <a:latin typeface="Courier"/>
              </a:rPr>
              <a:t> </a:t>
            </a:r>
            <a:br/>
            <a:r>
              <a:rPr>
                <a:latin typeface="Courier"/>
              </a:rPr>
              <a:t>  </a:t>
            </a:r>
            <a:r>
              <a:rPr>
                <a:solidFill>
                  <a:srgbClr val="06287E"/>
                </a:solidFill>
                <a:latin typeface="Courier"/>
              </a:rPr>
              <a:t>round</a:t>
            </a:r>
            <a:r>
              <a:rPr>
                <a:latin typeface="Courier"/>
              </a:rPr>
              <a:t>(</a:t>
            </a:r>
            <a:br/>
            <a:r>
              <a:rPr>
                <a:latin typeface="Courier"/>
              </a:rPr>
              <a:t>    </a:t>
            </a:r>
            <a:r>
              <a:rPr>
                <a:solidFill>
                  <a:srgbClr val="06287E"/>
                </a:solidFill>
                <a:latin typeface="Courier"/>
              </a:rPr>
              <a:t>cor</a:t>
            </a:r>
            <a:r>
              <a:rPr>
                <a:latin typeface="Courier"/>
              </a:rPr>
              <a:t>(fat2[ ,</a:t>
            </a:r>
            <a:r>
              <a:rPr>
                <a:solidFill>
                  <a:srgbClr val="4070A0"/>
                </a:solidFill>
                <a:latin typeface="Courier"/>
              </a:rPr>
              <a:t>-</a:t>
            </a:r>
            <a:r>
              <a:rPr>
                <a:solidFill>
                  <a:srgbClr val="40A070"/>
                </a:solidFill>
                <a:latin typeface="Courier"/>
              </a:rPr>
              <a:t>1</a:t>
            </a:r>
            <a:r>
              <a:rPr>
                <a:latin typeface="Courier"/>
              </a:rPr>
              <a:t>], </a:t>
            </a:r>
            <a:br/>
            <a:r>
              <a:rPr>
                <a:latin typeface="Courier"/>
              </a:rPr>
              <a:t>      </a:t>
            </a:r>
            <a:r>
              <a:rPr>
                <a:solidFill>
                  <a:srgbClr val="7D9029"/>
                </a:solidFill>
                <a:latin typeface="Courier"/>
              </a:rPr>
              <a:t>use=</a:t>
            </a:r>
            <a:r>
              <a:rPr>
                <a:solidFill>
                  <a:srgbClr val="4070A0"/>
                </a:solidFill>
                <a:latin typeface="Courier"/>
              </a:rPr>
              <a:t>"pairwise"</a:t>
            </a:r>
            <a:r>
              <a:rPr>
                <a:latin typeface="Courier"/>
              </a:rPr>
              <a:t>), </a:t>
            </a:r>
            <a:r>
              <a:rPr>
                <a:solidFill>
                  <a:srgbClr val="40A070"/>
                </a:solidFill>
                <a:latin typeface="Courier"/>
              </a:rPr>
              <a:t>2</a:t>
            </a:r>
            <a:r>
              <a:rPr>
                <a:latin typeface="Courier"/>
              </a:rPr>
              <a:t>)</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Correlation</a:t>
            </a:r>
            <a:r>
              <a:rPr/>
              <a:t> </a:t>
            </a:r>
            <a:r>
              <a:rPr/>
              <a:t>with</a:t>
            </a:r>
            <a:r>
              <a:rPr/>
              <a:t> </a:t>
            </a:r>
            <a:r>
              <a:rPr/>
              <a:t>pairwise</a:t>
            </a:r>
            <a:r>
              <a:rPr/>
              <a:t> </a:t>
            </a:r>
            <a:r>
              <a:rPr/>
              <a:t>deletion</a:t>
            </a:r>
            <a:r>
              <a:rPr/>
              <a:t> </a:t>
            </a:r>
            <a:r>
              <a:rPr/>
              <a:t>-</a:t>
            </a:r>
            <a:r>
              <a:rPr/>
              <a:t> </a:t>
            </a:r>
            <a:r>
              <a:rPr/>
              <a:t>results</a:t>
            </a:r>
          </a:p>
        </p:txBody>
      </p:sp>
      <p:sp>
        <p:nvSpPr>
          <p:cNvPr id="3" name="Content Placeholder 2"/>
          <p:cNvSpPr>
            <a:spLocks noGrp="1"/>
          </p:cNvSpPr>
          <p:nvPr>
            <p:ph idx="1"/>
          </p:nvPr>
        </p:nvSpPr>
        <p:spPr/>
        <p:txBody>
          <a:bodyPr/>
          <a:lstStyle/>
          <a:p>
            <a:pPr lvl="0" indent="0">
              <a:buNone/>
            </a:pPr>
            <a:r>
              <a:rPr>
                <a:latin typeface="Courier"/>
              </a:rPr>
              <a:t>##         fat_b fat_s
## fat_b    1.00  1.00
## fat_s    1.00  1.00
## density -0.99 -0.99
## age      0.29  0.29
## wt       0.61  0.61
## ht      -0.02 -0.02
## bmi      0.73  0.73
## ffw      0.02  0.02</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(1/3)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10</a:t>
            </a:r>
            <a:r>
              <a:rPr>
                <a:solidFill>
                  <a:srgbClr val="4070A0"/>
                </a:solidFill>
                <a:latin typeface="Courier"/>
              </a:rPr>
              <a:t>:</a:t>
            </a:r>
            <a:r>
              <a:rPr>
                <a:solidFill>
                  <a:srgbClr val="40A070"/>
                </a:solidFill>
                <a:latin typeface="Courier"/>
              </a:rPr>
              <a:t>12</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chest    0.70  0.70
## abdomen  0.81  0.81
## hip      0.63  0.63</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(2/3)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13</a:t>
            </a:r>
            <a:r>
              <a:rPr>
                <a:solidFill>
                  <a:srgbClr val="4070A0"/>
                </a:solidFill>
                <a:latin typeface="Courier"/>
              </a:rPr>
              <a:t>:</a:t>
            </a:r>
            <a:r>
              <a:rPr>
                <a:solidFill>
                  <a:srgbClr val="40A070"/>
                </a:solidFill>
                <a:latin typeface="Courier"/>
              </a:rPr>
              <a:t>15</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thigh  0.56  0.56
## knee   0.51  0.51
## ankle  0.27  0.27</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Different</a:t>
            </a:r>
            <a:r>
              <a:rPr/>
              <a:t> </a:t>
            </a:r>
            <a:r>
              <a:rPr/>
              <a:t>parts</a:t>
            </a:r>
            <a:r>
              <a:rPr/>
              <a:t> </a:t>
            </a:r>
            <a:r>
              <a:rPr/>
              <a:t>of</a:t>
            </a:r>
            <a:r>
              <a:rPr/>
              <a:t> </a:t>
            </a:r>
            <a:r>
              <a:rPr/>
              <a:t>the</a:t>
            </a:r>
            <a:r>
              <a:rPr/>
              <a:t> </a:t>
            </a:r>
            <a:r>
              <a:rPr/>
              <a:t>correlation</a:t>
            </a:r>
            <a:r>
              <a:rPr/>
              <a:t> </a:t>
            </a:r>
            <a:r>
              <a:rPr/>
              <a:t>matrix</a:t>
            </a:r>
            <a:r>
              <a:rPr/>
              <a:t> </a:t>
            </a:r>
            <a:r>
              <a:rPr/>
              <a:t>(3/3)</a:t>
            </a:r>
          </a:p>
        </p:txBody>
      </p:sp>
      <p:sp>
        <p:nvSpPr>
          <p:cNvPr id="3" name="Content Placeholder 2"/>
          <p:cNvSpPr>
            <a:spLocks noGrp="1"/>
          </p:cNvSpPr>
          <p:nvPr>
            <p:ph idx="1"/>
          </p:nvPr>
        </p:nvSpPr>
        <p:spPr/>
        <p:txBody>
          <a:bodyPr/>
          <a:lstStyle/>
          <a:p>
            <a:pPr lvl="0" indent="0">
              <a:buNone/>
            </a:pPr>
            <a:r>
              <a:rPr>
                <a:latin typeface="Courier"/>
              </a:rPr>
              <a:t>correlation_matrix[</a:t>
            </a:r>
            <a:r>
              <a:rPr>
                <a:solidFill>
                  <a:srgbClr val="40A070"/>
                </a:solidFill>
                <a:latin typeface="Courier"/>
              </a:rPr>
              <a:t>16</a:t>
            </a:r>
            <a:r>
              <a:rPr>
                <a:solidFill>
                  <a:srgbClr val="4070A0"/>
                </a:solidFill>
                <a:latin typeface="Courier"/>
              </a:rPr>
              <a:t>:</a:t>
            </a:r>
            <a:r>
              <a:rPr>
                <a:solidFill>
                  <a:srgbClr val="40A070"/>
                </a:solidFill>
                <a:latin typeface="Courier"/>
              </a:rPr>
              <a:t>18</a:t>
            </a:r>
            <a:r>
              <a:rPr>
                <a:latin typeface="Courier"/>
              </a:rPr>
              <a:t>, </a:t>
            </a:r>
            <a:r>
              <a:rPr>
                <a:solidFill>
                  <a:srgbClr val="40A070"/>
                </a:solidFill>
                <a:latin typeface="Courier"/>
              </a:rPr>
              <a:t>1</a:t>
            </a:r>
            <a:r>
              <a:rPr>
                <a:solidFill>
                  <a:srgbClr val="4070A0"/>
                </a:solidFill>
                <a:latin typeface="Courier"/>
              </a:rPr>
              <a:t>:</a:t>
            </a:r>
            <a:r>
              <a:rPr>
                <a:solidFill>
                  <a:srgbClr val="40A070"/>
                </a:solidFill>
                <a:latin typeface="Courier"/>
              </a:rPr>
              <a:t>2</a:t>
            </a:r>
            <a:r>
              <a:rPr>
                <a:latin typeface="Courier"/>
              </a:rPr>
              <a:t>]</a:t>
            </a:r>
          </a:p>
          <a:p>
            <a:pPr lvl="0" indent="0">
              <a:buNone/>
            </a:pPr>
            <a:r>
              <a:rPr>
                <a:latin typeface="Courier"/>
              </a:rPr>
              <a:t>##         fat_b fat_s
## biceps   0.49  0.49
## forearm  0.36  0.36
## wrist    0.35  0.35</a:t>
            </a: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Break</a:t>
            </a:r>
            <a:r>
              <a:rPr/>
              <a:t> </a:t>
            </a:r>
            <a:r>
              <a:rPr/>
              <a:t>#7</a:t>
            </a:r>
          </a:p>
        </p:txBody>
      </p:sp>
      <p:sp>
        <p:nvSpPr>
          <p:cNvPr id="3" name="Content Placeholder 2"/>
          <p:cNvSpPr>
            <a:spLocks noGrp="1"/>
          </p:cNvSpPr>
          <p:nvPr>
            <p:ph idx="1"/>
          </p:nvPr>
        </p:nvSpPr>
        <p:spPr/>
        <p:txBody>
          <a:bodyPr/>
          <a:lstStyle/>
          <a:p>
            <a:pPr lvl="1"/>
            <a:r>
              <a:rPr/>
              <a:t>What have you learned</a:t>
            </a:r>
          </a:p>
          <a:p>
            <a:pPr lvl="2"/>
            <a:r>
              <a:rPr/>
              <a:t>Histograms</a:t>
            </a:r>
          </a:p>
          <a:p>
            <a:pPr lvl="1"/>
            <a:r>
              <a:rPr/>
              <a:t>What is coming next</a:t>
            </a:r>
          </a:p>
          <a:p>
            <a:pPr lvl="2"/>
            <a:r>
              <a:rPr/>
              <a:t>Correlations</a:t>
            </a:r>
          </a:p>
          <a:p>
            <a:pPr lvl="2"/>
            <a:r>
              <a:rPr/>
              <a:t>Scatterplots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stringr</a:t>
            </a:r>
          </a:p>
        </p:txBody>
      </p:sp>
      <p:pic>
        <p:nvPicPr>
          <p:cNvPr descr="https://github.com/rstudio/hex-stickers/raw/master/PNG/stringr.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stingr</a:t>
            </a: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scatterplot_default </a:t>
            </a:r>
            <a:r>
              <a:rPr>
                <a:solidFill>
                  <a:srgbClr val="007020"/>
                </a:solidFill>
                <a:latin typeface="Courier"/>
              </a:rPr>
              <a:t>&lt;-</a:t>
            </a:r>
            <a:r>
              <a:rPr>
                <a:latin typeface="Courier"/>
              </a:rPr>
              <a:t> </a:t>
            </a:r>
            <a:br/>
            <a:r>
              <a:rPr>
                <a:latin typeface="Courier"/>
              </a:rPr>
              <a:t>  </a:t>
            </a:r>
            <a:r>
              <a:rPr>
                <a:solidFill>
                  <a:srgbClr val="06287E"/>
                </a:solidFill>
                <a:latin typeface="Courier"/>
              </a:rPr>
              <a:t>ggplot</a:t>
            </a:r>
            <a:r>
              <a:rPr>
                <a:latin typeface="Courier"/>
              </a:rPr>
              <a:t>(fat2,</a:t>
            </a:r>
            <a:br/>
            <a:r>
              <a:rPr>
                <a:latin typeface="Courier"/>
              </a:rPr>
              <a:t>    </a:t>
            </a:r>
            <a:r>
              <a:rPr>
                <a:solidFill>
                  <a:srgbClr val="06287E"/>
                </a:solidFill>
                <a:latin typeface="Courier"/>
              </a:rPr>
              <a:t>aes</a:t>
            </a:r>
            <a:r>
              <a:rPr>
                <a:latin typeface="Courier"/>
              </a:rPr>
              <a:t>(</a:t>
            </a:r>
            <a:r>
              <a:rPr>
                <a:solidFill>
                  <a:srgbClr val="7D9029"/>
                </a:solidFill>
                <a:latin typeface="Courier"/>
              </a:rPr>
              <a:t>x=</a:t>
            </a:r>
            <a:r>
              <a:rPr>
                <a:latin typeface="Courier"/>
              </a:rPr>
              <a:t>abdomen, </a:t>
            </a:r>
            <a:r>
              <a:rPr>
                <a:solidFill>
                  <a:srgbClr val="7D9029"/>
                </a:solidFill>
                <a:latin typeface="Courier"/>
              </a:rPr>
              <a:t>y=</a:t>
            </a:r>
            <a:r>
              <a:rPr>
                <a:latin typeface="Courier"/>
              </a:rPr>
              <a:t>fat_b)) </a:t>
            </a:r>
            <a:r>
              <a:rPr>
                <a:solidFill>
                  <a:srgbClr val="4070A0"/>
                </a:solidFill>
                <a:latin typeface="Courier"/>
              </a:rPr>
              <a:t>+</a:t>
            </a:r>
            <a:br/>
            <a:r>
              <a:rPr>
                <a:latin typeface="Courier"/>
              </a:rPr>
              <a:t>      </a:t>
            </a:r>
            <a:r>
              <a:rPr>
                <a:solidFill>
                  <a:srgbClr val="06287E"/>
                </a:solidFill>
                <a:latin typeface="Courier"/>
              </a:rPr>
              <a:t>geom_point</a:t>
            </a:r>
            <a:r>
              <a:rPr>
                <a:latin typeface="Courier"/>
              </a:rPr>
              <a:t>()</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Simple</a:t>
            </a:r>
            <a:r>
              <a:rPr/>
              <a:t> </a:t>
            </a:r>
            <a:r>
              <a:rPr/>
              <a:t>scatterplot</a:t>
            </a:r>
            <a:r>
              <a:rPr/>
              <a:t> </a:t>
            </a:r>
            <a:r>
              <a:rPr/>
              <a:t>-</a:t>
            </a:r>
            <a:r>
              <a:rPr/>
              <a:t> </a:t>
            </a:r>
            <a:r>
              <a:rPr/>
              <a:t>graph</a:t>
            </a:r>
          </a:p>
        </p:txBody>
      </p:sp>
      <p:pic>
        <p:nvPicPr>
          <p:cNvPr descr="../images/scatterplot01.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scatterplot_enhanced </a:t>
            </a:r>
            <a:r>
              <a:rPr>
                <a:solidFill>
                  <a:srgbClr val="007020"/>
                </a:solidFill>
                <a:latin typeface="Courier"/>
              </a:rPr>
              <a:t>&lt;-</a:t>
            </a:r>
            <a:r>
              <a:rPr>
                <a:latin typeface="Courier"/>
              </a:rPr>
              <a:t> scatterplot_default </a:t>
            </a:r>
            <a:r>
              <a:rPr>
                <a:solidFill>
                  <a:srgbClr val="4070A0"/>
                </a:solidFill>
                <a:latin typeface="Courier"/>
              </a:rPr>
              <a:t>+</a:t>
            </a:r>
            <a:br/>
            <a:r>
              <a:rPr>
                <a:latin typeface="Courier"/>
              </a:rPr>
              <a:t>  </a:t>
            </a:r>
            <a:r>
              <a:rPr>
                <a:solidFill>
                  <a:srgbClr val="06287E"/>
                </a:solidFill>
                <a:latin typeface="Courier"/>
              </a:rPr>
              <a:t>xlab</a:t>
            </a:r>
            <a:r>
              <a:rPr>
                <a:latin typeface="Courier"/>
              </a:rPr>
              <a:t>(</a:t>
            </a:r>
            <a:r>
              <a:rPr>
                <a:solidFill>
                  <a:srgbClr val="4070A0"/>
                </a:solidFill>
                <a:latin typeface="Courier"/>
              </a:rPr>
              <a:t>"Abdomen (cm)"</a:t>
            </a:r>
            <a:r>
              <a:rPr>
                <a:latin typeface="Courier"/>
              </a:rPr>
              <a:t>) </a:t>
            </a:r>
            <a:r>
              <a:rPr>
                <a:solidFill>
                  <a:srgbClr val="4070A0"/>
                </a:solidFill>
                <a:latin typeface="Courier"/>
              </a:rPr>
              <a:t>+</a:t>
            </a:r>
            <a:br/>
            <a:r>
              <a:rPr>
                <a:latin typeface="Courier"/>
              </a:rPr>
              <a:t>  </a:t>
            </a:r>
            <a:r>
              <a:rPr>
                <a:solidFill>
                  <a:srgbClr val="06287E"/>
                </a:solidFill>
                <a:latin typeface="Courier"/>
              </a:rPr>
              <a:t>ylab</a:t>
            </a:r>
            <a:r>
              <a:rPr>
                <a:latin typeface="Courier"/>
              </a:rPr>
              <a:t>(</a:t>
            </a:r>
            <a:r>
              <a:rPr>
                <a:solidFill>
                  <a:srgbClr val="4070A0"/>
                </a:solidFill>
                <a:latin typeface="Courier"/>
              </a:rPr>
              <a:t>"Fat percentage"</a:t>
            </a:r>
            <a:r>
              <a:rPr>
                <a:latin typeface="Courier"/>
              </a:rPr>
              <a:t>) </a:t>
            </a:r>
            <a:r>
              <a:rPr>
                <a:solidFill>
                  <a:srgbClr val="4070A0"/>
                </a:solidFill>
                <a:latin typeface="Courier"/>
              </a:rPr>
              <a:t>+</a:t>
            </a:r>
            <a:br/>
            <a:r>
              <a:rPr>
                <a:latin typeface="Courier"/>
              </a:rPr>
              <a:t>  </a:t>
            </a:r>
            <a:r>
              <a:rPr>
                <a:solidFill>
                  <a:srgbClr val="06287E"/>
                </a:solidFill>
                <a:latin typeface="Courier"/>
              </a:rPr>
              <a:t>ggtitle</a:t>
            </a:r>
            <a:r>
              <a:rPr>
                <a:latin typeface="Courier"/>
              </a:rPr>
              <a:t>(</a:t>
            </a:r>
            <a:r>
              <a:rPr>
                <a:solidFill>
                  <a:srgbClr val="4070A0"/>
                </a:solidFill>
                <a:latin typeface="Courier"/>
              </a:rPr>
              <a:t>"Figure 1."</a:t>
            </a:r>
            <a:r>
              <a:rPr>
                <a:latin typeface="Courier"/>
              </a:rPr>
              <a:t>)</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labels</a:t>
            </a:r>
            <a:r>
              <a:rPr/>
              <a:t> </a:t>
            </a:r>
            <a:r>
              <a:rPr/>
              <a:t>-</a:t>
            </a:r>
            <a:r>
              <a:rPr/>
              <a:t> </a:t>
            </a:r>
            <a:r>
              <a:rPr/>
              <a:t>graph</a:t>
            </a:r>
          </a:p>
        </p:txBody>
      </p:sp>
      <p:pic>
        <p:nvPicPr>
          <p:cNvPr descr="../images/scatterplot02.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trend</a:t>
            </a:r>
            <a:r>
              <a:rPr/>
              <a:t> </a:t>
            </a:r>
            <a:r>
              <a:rPr/>
              <a:t>line</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scatterplot_lm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lm)</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a</a:t>
            </a:r>
            <a:r>
              <a:rPr/>
              <a:t> </a:t>
            </a:r>
            <a:r>
              <a:rPr/>
              <a:t>linear</a:t>
            </a:r>
            <a:r>
              <a:rPr/>
              <a:t> </a:t>
            </a:r>
            <a:r>
              <a:rPr/>
              <a:t>trend</a:t>
            </a:r>
            <a:r>
              <a:rPr/>
              <a:t> </a:t>
            </a:r>
            <a:r>
              <a:rPr/>
              <a:t>line</a:t>
            </a:r>
            <a:r>
              <a:rPr/>
              <a:t> </a:t>
            </a:r>
            <a:r>
              <a:rPr/>
              <a:t>-</a:t>
            </a:r>
            <a:r>
              <a:rPr/>
              <a:t> </a:t>
            </a:r>
            <a:r>
              <a:rPr/>
              <a:t>graph</a:t>
            </a:r>
          </a:p>
        </p:txBody>
      </p:sp>
      <p:pic>
        <p:nvPicPr>
          <p:cNvPr descr="../images/scatterplot03.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code</a:t>
            </a:r>
          </a:p>
        </p:txBody>
      </p:sp>
      <p:sp>
        <p:nvSpPr>
          <p:cNvPr id="3" name="Content Placeholder 2"/>
          <p:cNvSpPr>
            <a:spLocks noGrp="1"/>
          </p:cNvSpPr>
          <p:nvPr>
            <p:ph idx="1"/>
          </p:nvPr>
        </p:nvSpPr>
        <p:spPr/>
        <p:txBody>
          <a:bodyPr/>
          <a:lstStyle/>
          <a:p>
            <a:pPr lvl="0" indent="0">
              <a:buNone/>
            </a:pPr>
            <a:r>
              <a:rPr>
                <a:latin typeface="Courier"/>
              </a:rPr>
              <a:t>scatterplot_loess </a:t>
            </a:r>
            <a:r>
              <a:rPr>
                <a:solidFill>
                  <a:srgbClr val="007020"/>
                </a:solidFill>
                <a:latin typeface="Courier"/>
              </a:rPr>
              <a:t>&lt;-</a:t>
            </a:r>
            <a:r>
              <a:rPr>
                <a:latin typeface="Courier"/>
              </a:rPr>
              <a:t> scatterplot_enhanced </a:t>
            </a:r>
            <a:r>
              <a:rPr>
                <a:solidFill>
                  <a:srgbClr val="4070A0"/>
                </a:solidFill>
                <a:latin typeface="Courier"/>
              </a:rPr>
              <a:t>+</a:t>
            </a:r>
            <a:br/>
            <a:r>
              <a:rPr>
                <a:latin typeface="Courier"/>
              </a:rPr>
              <a:t>  </a:t>
            </a:r>
            <a:r>
              <a:rPr>
                <a:solidFill>
                  <a:srgbClr val="06287E"/>
                </a:solidFill>
                <a:latin typeface="Courier"/>
              </a:rPr>
              <a:t>geom_smooth</a:t>
            </a:r>
            <a:r>
              <a:rPr>
                <a:latin typeface="Courier"/>
              </a:rPr>
              <a:t>(</a:t>
            </a:r>
            <a:r>
              <a:rPr>
                <a:solidFill>
                  <a:srgbClr val="7D9029"/>
                </a:solidFill>
                <a:latin typeface="Courier"/>
              </a:rPr>
              <a:t>method=</a:t>
            </a:r>
            <a:r>
              <a:rPr>
                <a:latin typeface="Courier"/>
              </a:rPr>
              <a:t>loess)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Scatterplot</a:t>
            </a:r>
            <a:r>
              <a:rPr/>
              <a:t> </a:t>
            </a:r>
            <a:r>
              <a:rPr/>
              <a:t>with</a:t>
            </a:r>
            <a:r>
              <a:rPr/>
              <a:t> </a:t>
            </a:r>
            <a:r>
              <a:rPr/>
              <a:t>smoothing</a:t>
            </a:r>
            <a:r>
              <a:rPr/>
              <a:t> </a:t>
            </a:r>
            <a:r>
              <a:rPr/>
              <a:t>-</a:t>
            </a:r>
            <a:r>
              <a:rPr/>
              <a:t> </a:t>
            </a:r>
            <a:r>
              <a:rPr/>
              <a:t>graph</a:t>
            </a:r>
          </a:p>
        </p:txBody>
      </p:sp>
      <p:pic>
        <p:nvPicPr>
          <p:cNvPr descr="../images/scatterplot04.png" id="0" name="Picture 1"/>
          <p:cNvPicPr>
            <a:picLocks noGrp="1" noChangeAspect="1"/>
          </p:cNvPicPr>
          <p:nvPr/>
        </p:nvPicPr>
        <p:blipFill>
          <a:blip r:embed="rId3"/>
          <a:stretch>
            <a:fillRect/>
          </a:stretch>
        </p:blipFill>
        <p:spPr bwMode="auto">
          <a:xfrm>
            <a:off x="2311400" y="1600200"/>
            <a:ext cx="4521200" cy="4521200"/>
          </a:xfrm>
          <a:prstGeom prst="rect">
            <a:avLst/>
          </a:prstGeom>
          <a:noFill/>
          <a:ln w="9525">
            <a:noFill/>
            <a:headEnd/>
            <a:tailEnd/>
          </a:ln>
        </p:spPr>
      </p:pic>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Conclusion</a:t>
            </a:r>
          </a:p>
        </p:txBody>
      </p:sp>
      <p:sp>
        <p:nvSpPr>
          <p:cNvPr id="3" name="Content Placeholder 2"/>
          <p:cNvSpPr>
            <a:spLocks noGrp="1"/>
          </p:cNvSpPr>
          <p:nvPr>
            <p:ph idx="1"/>
          </p:nvPr>
        </p:nvSpPr>
        <p:spPr/>
        <p:txBody>
          <a:bodyPr/>
          <a:lstStyle/>
          <a:p>
            <a:pPr lvl="1"/>
            <a:r>
              <a:rPr/>
              <a:t>What have you learned?</a:t>
            </a:r>
          </a:p>
          <a:p>
            <a:pPr lvl="2"/>
            <a:r>
              <a:rPr/>
              <a:t>The tidyverse packages</a:t>
            </a:r>
          </a:p>
          <a:p>
            <a:pPr lvl="2"/>
            <a:r>
              <a:rPr/>
              <a:t>Printing pieces of a data frame</a:t>
            </a:r>
          </a:p>
          <a:p>
            <a:pPr lvl="2"/>
            <a:r>
              <a:rPr/>
              <a:t>Tracking missing values</a:t>
            </a:r>
          </a:p>
          <a:p>
            <a:pPr lvl="2"/>
            <a:r>
              <a:rPr/>
              <a:t>Histograms</a:t>
            </a:r>
          </a:p>
          <a:p>
            <a:pPr lvl="2"/>
            <a:r>
              <a:rPr/>
              <a:t>Correlations</a:t>
            </a:r>
          </a:p>
          <a:p>
            <a:pPr lvl="2"/>
            <a:r>
              <a:rPr/>
              <a:t>Scatterplots</a:t>
            </a:r>
          </a:p>
          <a:p>
            <a:pPr lvl="2"/>
            <a:r>
              <a:rPr/>
              <a:t>Description of the sleep data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tibble</a:t>
            </a:r>
          </a:p>
        </p:txBody>
      </p:sp>
      <p:pic>
        <p:nvPicPr>
          <p:cNvPr descr="https://github.com/rstudio/hex-stickers/raw/master/PNG/tibble.png" id="0" name="Picture 1"/>
          <p:cNvPicPr>
            <a:picLocks noGrp="1" noChangeAspect="1"/>
          </p:cNvPicPr>
          <p:nvPr/>
        </p:nvPicPr>
        <p:blipFill>
          <a:blip r:embed="rId3"/>
          <a:stretch>
            <a:fillRect/>
          </a:stretch>
        </p:blipFill>
        <p:spPr bwMode="auto">
          <a:xfrm>
            <a:off x="2844800" y="1600200"/>
            <a:ext cx="3467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tibble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tidyr</a:t>
            </a:r>
          </a:p>
        </p:txBody>
      </p:sp>
      <p:pic>
        <p:nvPicPr>
          <p:cNvPr descr="https://github.com/rstudio/hex-stickers/raw/master/PNG/tidyr.png" id="0" name="Picture 1"/>
          <p:cNvPicPr>
            <a:picLocks noGrp="1" noChangeAspect="1"/>
          </p:cNvPicPr>
          <p:nvPr/>
        </p:nvPicPr>
        <p:blipFill>
          <a:blip r:embed="rId3"/>
          <a:stretch>
            <a:fillRect/>
          </a:stretch>
        </p:blipFill>
        <p:spPr bwMode="auto">
          <a:xfrm>
            <a:off x="2832100" y="1600200"/>
            <a:ext cx="34798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Hex</a:t>
            </a:r>
            <a:r>
              <a:rPr/>
              <a:t> </a:t>
            </a:r>
            <a:r>
              <a:rPr/>
              <a:t>sticker</a:t>
            </a:r>
            <a:r>
              <a:rPr/>
              <a:t> </a:t>
            </a:r>
            <a:r>
              <a:rPr/>
              <a:t>for</a:t>
            </a:r>
            <a:r>
              <a:rPr/>
              <a:t> </a:t>
            </a:r>
            <a:r>
              <a:rPr/>
              <a:t>tidyr</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Module02: Data with mostly continuous variables</dc:title>
  <dc:creator>Steve Simon</dc:creator>
  <cp:keywords/>
  <dcterms:created xsi:type="dcterms:W3CDTF">2022-02-19T22:10:38Z</dcterms:created>
  <dcterms:modified xsi:type="dcterms:W3CDTF">2022-02-19T22:10:38Z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2020-02-08</vt:lpwstr>
  </property>
  <property fmtid="{D5CDD505-2E9C-101B-9397-08002B2CF9AE}" pid="3" name="output">
    <vt:lpwstr>powerpoint_presentation</vt:lpwstr>
  </property>
</Properties>
</file>