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designiate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sep=""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stringsAsFactors=FALSE.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read.fortran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hyperlink" Target="https://stats.idre.ucla.edu/stat/data/binary.csv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hyperlink" Target="https://stats.idre.ucla.edu/r/dae/logit-regression/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barbershop-music/" TargetMode="Externa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hyperlink" Target="http://jse.amstat.org/datasets/airport.txt" TargetMode="Externa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hyperlink" Target="http://www.pmean.com/12/pesky.html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"../data/tilde.txt"</a:t>
            </a:r>
            <a:br/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(fn,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"~"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raw_data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 4
2 8
312
416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 directory</a:t>
            </a:r>
          </a:p>
          <a:p>
            <a:pPr lvl="2"/>
            <a:r>
              <a:rPr/>
              <a:t>filename: fixed.txt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"../data/fixed.txt"</a:t>
            </a:r>
            <a:br/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read.fwf</a:t>
            </a:r>
            <a:r>
              <a:rPr sz="1800">
                <a:latin typeface="Courier"/>
              </a:rPr>
              <a:t>(fn,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raw_data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V1 V2
## 1  1  4
## 2  2  8
## 3  3 12
## 4  4 16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   4
2   8
3  12
4 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 directory</a:t>
            </a:r>
          </a:p>
          <a:p>
            <a:pPr lvl="2"/>
            <a:r>
              <a:rPr/>
              <a:t>filename: white-space.txt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"../data/white-space.txt"</a:t>
            </a:r>
            <a:br/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(fn,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raw_data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V1 V2
## 1  1  4
## 2  2  8
## 3  3 12
## 4  4 16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write.csv</a:t>
            </a:r>
          </a:p>
          <a:p>
            <a:pPr lvl="2"/>
            <a:r>
              <a:rPr/>
              <a:t>write.table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"../results/output_data.txt"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write.table</a:t>
            </a:r>
            <a:r>
              <a:rPr sz="1800">
                <a:latin typeface="Courier"/>
              </a:rPr>
              <a:t>(raw_data, fn, </a:t>
            </a:r>
            <a:r>
              <a:rPr sz="1800">
                <a:solidFill>
                  <a:srgbClr val="902000"/>
                </a:solidFill>
                <a:latin typeface="Courier"/>
              </a:rPr>
              <a:t>row.names=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"x" "y"
## 1 4
## 2 8
## 3 12
## 4 16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https://stats.idre.ucla.edu/stat/data/binary.csv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  <a:p>
            <a:pPr lvl="2"/>
            <a:r>
              <a:rPr/>
              <a:t>Description found at </a:t>
            </a:r>
            <a:r>
              <a:rPr>
                <a:hlinkClick r:id="rId3"/>
              </a:rPr>
              <a:t>https://stats.idre.ucla.edu/r/dae/logit-regression/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"https://stats.idre.ucla.edu/stat/data/binary.csv"</a:t>
            </a:r>
            <a:br/>
            <a:r>
              <a:rPr sz="1800">
                <a:latin typeface="Courier"/>
              </a:rPr>
              <a:t>mydata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(fn,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(mydata)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admit gre  gpa rank
## 1     0 380 3.61    3
## 2     1 660 3.67    3
## 3     1 800 4.00    1
## 4     1 640 3.19    4
## 5     0 520 2.93    4
## 6     1 760 3.00    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barbershop-in-notep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  <a:p>
            <a:pPr lvl="2"/>
            <a:r>
              <a:rPr/>
              <a:t>Description found at </a:t>
            </a:r>
            <a:r>
              <a:rPr>
                <a:hlinkClick r:id="rId2"/>
              </a:rPr>
              <a:t>https://dasl.datadescription.com/datafile/barbershop-music/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"https://dasl.datadescription.com/download/data/3061"</a:t>
            </a:r>
            <a:br/>
            <a:r>
              <a:rPr sz="1800">
                <a:latin typeface="Courier"/>
              </a:rPr>
              <a:t>mydata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fn,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(mydata)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Singing Performance Music
## 1     151         143   138
## 2     152         146   136
## 3     146         143   140
## 4     146         147   142
## 5     145         141   134
## 6     144         139   140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 at </a:t>
            </a:r>
            <a:r>
              <a:rPr>
                <a:hlinkClick r:id="rId3"/>
              </a:rPr>
              <a:t>http://jse.amstat.org/datasets/airport.txt</a:t>
            </a:r>
            <a:r>
              <a:rPr/>
              <a:t>. Here is an excerpt.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VARIABLE DESCRIPTIONS:
Airport                          Columns 1-21
City                             Columns 22-43 
Scheduled departures             Columns 44-49 
Performed departures             Columns 51-56
Enplaned passengers              Columns 58-65
Enplaned revenue tons of freight Columns 67-75
Enplaned revenue tons of mail    Columns 77-85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"http://jse.amstat.org/datasets/airport.dat.txt"</a:t>
            </a:r>
            <a:br/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read.fwf</a:t>
            </a:r>
            <a:r>
              <a:rPr sz="1800">
                <a:latin typeface="Courier"/>
              </a:rPr>
              <a:t>(fn,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(raw_data,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V1
## 1 HARTSFIELD INTL      
## 2 BALTO/WASH INTL      
##                       V2     V3     V4
## 1 ATLANTA                285693 288803
## 2 BALTIMORE               73300  74048
##         V5        V6       V7
## 1 22665665 165668.76 93039.48
## 2  4420425  18041.52 19722.93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 3, 1, and 2? 31, and 2? 3 and 12? 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"x","y"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"../data/simple.csv"</a:t>
            </a:r>
            <a:br/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latin typeface="Courier"/>
              </a:rPr>
              <a:t>fn,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raw_data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"../data/simple.txt"</a:t>
            </a:r>
            <a:br/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(fn,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raw_data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notepad, but everywhere you see a space, press the tab key instead of the space bar.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  y
1   4
2   8
3   12
4  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 directory</a:t>
            </a:r>
          </a:p>
          <a:p>
            <a:pPr lvl="2"/>
            <a:r>
              <a:rPr/>
              <a:t>filename: simple.tsv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"../data/simple.tsv"</a:t>
            </a:r>
            <a:br/>
            <a:r>
              <a:rPr sz="1800">
                <a:latin typeface="Courier"/>
              </a:rPr>
              <a:t>raw_data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(fn,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raw_data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"x"~"y"
1~4
2~8
3~12
4~16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 directory</a:t>
            </a:r>
          </a:p>
          <a:p>
            <a:pPr lvl="2"/>
            <a:r>
              <a:rPr/>
              <a:t>filename: tilde.txt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2021-04-05T00:43:51Z</dcterms:created>
  <dcterms:modified xsi:type="dcterms:W3CDTF">2021-04-05T00:43:51Z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output">
    <vt:lpwstr>powerpoint_presentation</vt:lpwstr>
  </property>
</Properties>
</file>