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designiate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sep=“”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header=TRUE</a:t>
            </a:r>
            <a:r>
              <a:rPr/>
              <a:t> </a:t>
            </a:r>
            <a:r>
              <a:rPr/>
              <a:t>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read_csv,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col_types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col_types=</a:t>
            </a:r>
            <a:r>
              <a:rPr/>
              <a:t>“</a:t>
            </a:r>
            <a:r>
              <a:rPr/>
              <a:t>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(rather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dates)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hyperlink" Target="https://stats.idre.ucla.edu/stat/data/binary.csv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hyperlink" Target="https://stats.idre.ucla.edu/r/dae/logit-regression/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barbershop-music/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2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hyperlink" Target="http://jse.amstat.org/datasets/airport.txt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3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hyperlink" Target="http://www.pmean.com/12/pesky.html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tab-delimited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x~y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sep=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Bigger size</a:t>
            </a:r>
          </a:p>
          <a:p>
            <a:pPr lvl="2"/>
            <a:r>
              <a:rPr/>
              <a:t>Slower read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X1    X2
##   &lt;dbl&gt; &lt;dbl&gt;
## 1     1     4
## 2     2     8
## 3     3    12
## 4     4   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col_names=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One or more parsing issues, see
## `problems()` for details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    x y     X3        X4
##   &lt;dbl&gt; &lt;lgl&gt; &lt;chr&gt;  &lt;dbl&gt;
## 1     1 NA     &lt;NA&gt;      4
## 2     2 NA     &lt;NA&gt;      8
## 3     3 NA    "12\r"    NA
## 4     4 NA    "16\r"    NA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letter    nato number
## 1      A    Alfa      1
## 2      B   Bravo      2
## 3      C Charlie      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write.csv</a:t>
            </a:r>
          </a:p>
          <a:p>
            <a:pPr lvl="2"/>
            <a:r>
              <a:rPr/>
              <a:t>write.table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raw_data, 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row.names=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"x" "y"
## 1 4
## 2 8
## 3 12
## 4 16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"2022-03-01"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 </a:t>
            </a:r>
            <a:r>
              <a:rPr>
                <a:hlinkClick r:id="rId3"/>
              </a:rPr>
              <a:t>https://stats.idre.ucla.edu/r/dae/logit-regression/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"https://stats.idre.ucla.edu/stat/data/binary.csv"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admit gre  gpa rank
## 1     0 380 3.61    3
## 2     1 660 3.67    3
## 3     1 800 4.00    1
## 4     1 640 3.19    4
## 5     0 520 2.93    4
## 6     1 760 3.00    2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 </a:t>
            </a:r>
            <a:r>
              <a:rPr>
                <a:hlinkClick r:id="rId2"/>
              </a:rPr>
              <a:t>https://dasl.datadescription.com/datafile/barbershop-music/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"https://dasl.datadescription.com/download/data/3061"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barbershop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Singing Performance Music151 X143 X138
## 1     152         146      136   NA   NA
## 2     146         143      140   NA   NA
## 3     146         147      142   NA   NA
## 4     145         141      134   NA   NA
## 5     144         139      140   NA   NA
## 6     133         138      132   NA   NA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</a:t>
            </a:r>
            <a:r>
              <a:rPr>
                <a:hlinkClick r:id="rId3"/>
              </a:rPr>
              <a:t>http://jse.amstat.org/datasets/airport.txt</a:t>
            </a:r>
            <a:r>
              <a:rPr/>
              <a:t>. Here is an excerpt.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
Performed departures             Columns 51-56
Enplaned passengers              Columns 58-65
Enplaned revenue tons of freight Columns 67-75
Enplaned revenue tons of mail    Columns 77-85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"http://jse.amstat.org/datasets/airport.dat.txt"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(raw_data,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V1
## 1 HARTSFIELD INTL      
## 2 BALTO/WASH INTL      
##                       V2     V3     V4
## 1 ATLANTA                285693 288803
## 2 BALTIMORE               73300  74048
##         V5        V6       V7
## 1 22665665 165668.76 93039.48
## 2  4420425  18041.52 19722.93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x,y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2022-03-01T12:38:06Z</dcterms:created>
  <dcterms:modified xsi:type="dcterms:W3CDTF">2022-03-01T12:38:06Z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