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6" Type="http://schemas.openxmlformats.org/officeDocument/2006/relationships/viewProps" Target="viewProps.xml" /><Relationship Id="rId75" Type="http://schemas.openxmlformats.org/officeDocument/2006/relationships/presProps" Target="presProps.xml" /><Relationship Id="rId1" Type="http://schemas.openxmlformats.org/officeDocument/2006/relationships/slideMaster" Target="slideMasters/slideMaster1.xml" /><Relationship Id="rId78" Type="http://schemas.openxmlformats.org/officeDocument/2006/relationships/tableStyles" Target="tableStyles.xml" /><Relationship Id="rId7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a:t>
            </a:r>
            <a:r>
              <a:rPr/>
              <a:t> </a:t>
            </a:r>
            <a:r>
              <a:rPr/>
              <a:t>back</a:t>
            </a:r>
            <a:r>
              <a:rPr/>
              <a:t> </a:t>
            </a:r>
            <a:r>
              <a:rPr/>
              <a:t>are</a:t>
            </a:r>
            <a:r>
              <a:rPr/>
              <a:t> </a:t>
            </a:r>
            <a:r>
              <a:rPr/>
              <a:t>refer</a:t>
            </a:r>
            <a:r>
              <a:rPr/>
              <a:t> </a:t>
            </a:r>
            <a:r>
              <a:rPr/>
              <a:t>to</a:t>
            </a:r>
            <a:r>
              <a:rPr/>
              <a:t> </a:t>
            </a:r>
            <a:r>
              <a:rPr/>
              <a:t>Figure</a:t>
            </a:r>
            <a:r>
              <a:rPr/>
              <a:t> </a:t>
            </a:r>
            <a:r>
              <a:rPr/>
              <a:t>4.1.</a:t>
            </a:r>
            <a:r>
              <a:rPr/>
              <a:t> </a:t>
            </a:r>
            <a:r>
              <a:rPr/>
              <a:t>Week</a:t>
            </a:r>
            <a:r>
              <a:rPr/>
              <a:t> </a:t>
            </a:r>
            <a:r>
              <a:rPr/>
              <a:t>8</a:t>
            </a:r>
            <a:r>
              <a:rPr/>
              <a:t> </a:t>
            </a:r>
            <a:r>
              <a:rPr/>
              <a:t>activities</a:t>
            </a:r>
            <a:r>
              <a:rPr/>
              <a:t> </a:t>
            </a:r>
            <a:r>
              <a:rPr/>
              <a:t>relate</a:t>
            </a:r>
            <a:r>
              <a:rPr/>
              <a:t> </a:t>
            </a:r>
            <a:r>
              <a:rPr/>
              <a:t>to</a:t>
            </a:r>
            <a:r>
              <a:rPr/>
              <a:t> </a:t>
            </a:r>
            <a:r>
              <a:rPr/>
              <a:t>the</a:t>
            </a:r>
            <a:r>
              <a:rPr/>
              <a:t> </a:t>
            </a:r>
            <a:r>
              <a:rPr/>
              <a:t>exemplar</a:t>
            </a:r>
            <a:r>
              <a:rPr/>
              <a:t> </a:t>
            </a:r>
            <a:r>
              <a:rPr/>
              <a:t>articles.</a:t>
            </a:r>
            <a:r>
              <a:rPr/>
              <a:t> </a:t>
            </a:r>
            <a:r>
              <a:rPr/>
              <a:t>These</a:t>
            </a:r>
            <a:r>
              <a:rPr/>
              <a:t> </a:t>
            </a:r>
            <a:r>
              <a:rPr/>
              <a:t>are</a:t>
            </a:r>
            <a:r>
              <a:rPr/>
              <a:t> </a:t>
            </a:r>
            <a:r>
              <a:rPr/>
              <a:t>on</a:t>
            </a:r>
            <a:r>
              <a:rPr/>
              <a:t> </a:t>
            </a:r>
            <a:r>
              <a:rPr/>
              <a:t>the</a:t>
            </a:r>
            <a:r>
              <a:rPr/>
              <a:t> </a:t>
            </a:r>
            <a:r>
              <a:rPr/>
              <a:t>Canvas</a:t>
            </a:r>
            <a:r>
              <a:rPr/>
              <a:t> </a:t>
            </a:r>
            <a:r>
              <a:rPr/>
              <a:t>site.</a:t>
            </a:r>
            <a:r>
              <a:rPr/>
              <a:t> </a:t>
            </a:r>
            <a:r>
              <a:rPr/>
              <a:t>There</a:t>
            </a:r>
            <a:r>
              <a:rPr/>
              <a:t> </a:t>
            </a:r>
            <a:r>
              <a:rPr/>
              <a:t>are</a:t>
            </a:r>
            <a:r>
              <a:rPr/>
              <a:t> </a:t>
            </a:r>
            <a:r>
              <a:rPr/>
              <a:t>six</a:t>
            </a:r>
            <a:r>
              <a:rPr/>
              <a:t> </a:t>
            </a:r>
            <a:r>
              <a:rPr/>
              <a:t>included.</a:t>
            </a:r>
            <a:r>
              <a:rPr/>
              <a:t> </a:t>
            </a:r>
            <a:r>
              <a:rPr/>
              <a:t>Pick</a:t>
            </a:r>
            <a:r>
              <a:rPr/>
              <a:t> </a:t>
            </a:r>
            <a:r>
              <a:rPr/>
              <a:t>one</a:t>
            </a:r>
            <a:r>
              <a:rPr/>
              <a:t> </a:t>
            </a:r>
            <a:r>
              <a:rPr/>
              <a:t>and</a:t>
            </a:r>
            <a:r>
              <a:rPr/>
              <a:t> </a:t>
            </a:r>
            <a:r>
              <a:rPr/>
              <a:t>get</a:t>
            </a:r>
            <a:r>
              <a:rPr/>
              <a:t> </a:t>
            </a:r>
            <a:r>
              <a:rPr/>
              <a:t>familiar</a:t>
            </a:r>
            <a:r>
              <a:rPr/>
              <a:t> </a:t>
            </a:r>
            <a:r>
              <a:rPr/>
              <a:t>with</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2.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4.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5.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6.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8.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Video09c</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Video09c - Internal and External validity</dc:title>
  <dc:creator>Steve Simon</dc:creator>
  <cp:keywords/>
  <dcterms:created xsi:type="dcterms:W3CDTF">2021-03-24T17:31:47Z</dcterms:created>
  <dcterms:modified xsi:type="dcterms:W3CDTF">2021-03-24T17:31:47Z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