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notesMaster" Target="notesMasters/notesMaster1.xml" /><Relationship Id="rId88" Type="http://schemas.openxmlformats.org/officeDocument/2006/relationships/viewProps" Target="viewProps.xml" /><Relationship Id="rId87" Type="http://schemas.openxmlformats.org/officeDocument/2006/relationships/presProps" Target="presProps.xml" /><Relationship Id="rId1" Type="http://schemas.openxmlformats.org/officeDocument/2006/relationships/slideMaster" Target="slideMasters/slideMaster1.xml" /><Relationship Id="rId90" Type="http://schemas.openxmlformats.org/officeDocument/2006/relationships/tableStyles" Target="tableStyles.xml" /><Relationship Id="rId8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78.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8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burgers.</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a:p>
            <a:pPr lvl="0" marL="0" indent="0">
              <a:buNone/>
            </a:pPr>
          </a:p>
          <a:p>
            <a:pPr lvl="0" marL="0" indent="0">
              <a:buNone/>
            </a:pPr>
            <a:r>
              <a:rPr/>
              <a:t>It’s</a:t>
            </a:r>
            <a:r>
              <a:rPr/>
              <a:t> </a:t>
            </a:r>
            <a:r>
              <a:rPr/>
              <a:t>a</a:t>
            </a:r>
            <a:r>
              <a:rPr/>
              <a:t> </a:t>
            </a:r>
            <a:r>
              <a:rPr/>
              <a:t>very</a:t>
            </a:r>
            <a:r>
              <a:rPr/>
              <a:t> </a:t>
            </a:r>
            <a:r>
              <a:rPr/>
              <a:t>small</a:t>
            </a:r>
            <a:r>
              <a:rPr/>
              <a:t> </a:t>
            </a:r>
            <a:r>
              <a:rPr/>
              <a:t>dataset,</a:t>
            </a:r>
            <a:r>
              <a:rPr/>
              <a:t> </a:t>
            </a:r>
            <a:r>
              <a:rPr/>
              <a:t>which</a:t>
            </a:r>
            <a:r>
              <a:rPr/>
              <a:t> </a:t>
            </a:r>
            <a:r>
              <a:rPr/>
              <a:t>I</a:t>
            </a:r>
            <a:r>
              <a:rPr/>
              <a:t> </a:t>
            </a:r>
            <a:r>
              <a:rPr/>
              <a:t>chose</a:t>
            </a:r>
            <a:r>
              <a:rPr/>
              <a:t> </a:t>
            </a:r>
            <a:r>
              <a:rPr/>
              <a:t>deliberately</a:t>
            </a:r>
            <a:r>
              <a:rPr/>
              <a:t> </a:t>
            </a:r>
            <a:r>
              <a:rPr/>
              <a:t>so</a:t>
            </a:r>
            <a:r>
              <a:rPr/>
              <a:t> </a:t>
            </a:r>
            <a:r>
              <a:rPr/>
              <a:t>that</a:t>
            </a:r>
            <a:r>
              <a:rPr/>
              <a:t> </a:t>
            </a:r>
            <a:r>
              <a:rPr/>
              <a:t>it</a:t>
            </a:r>
            <a:r>
              <a:rPr/>
              <a:t> </a:t>
            </a:r>
            <a:r>
              <a:rPr/>
              <a:t>would</a:t>
            </a:r>
            <a:r>
              <a:rPr/>
              <a:t> </a:t>
            </a:r>
            <a:r>
              <a:rPr/>
              <a:t>fit</a:t>
            </a:r>
            <a:r>
              <a:rPr/>
              <a:t> </a:t>
            </a:r>
            <a:r>
              <a:rPr/>
              <a:t>well</a:t>
            </a:r>
            <a:r>
              <a:rPr/>
              <a:t> </a:t>
            </a:r>
            <a:r>
              <a:rPr/>
              <a:t>on</a:t>
            </a:r>
            <a:r>
              <a:rPr/>
              <a:t> </a:t>
            </a:r>
            <a:r>
              <a:rPr/>
              <a:t>the</a:t>
            </a:r>
            <a:r>
              <a:rPr/>
              <a:t> </a:t>
            </a:r>
            <a:r>
              <a:rPr/>
              <a:t>PowerPoint</a:t>
            </a:r>
            <a:r>
              <a:rPr/>
              <a:t> </a:t>
            </a:r>
            <a:r>
              <a:rPr/>
              <a:t>slides.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glimpse</a:t>
            </a:r>
            <a:r>
              <a:rPr/>
              <a:t>”</a:t>
            </a:r>
            <a:r>
              <a:rPr/>
              <a:t> </a:t>
            </a:r>
            <a:r>
              <a:rPr/>
              <a:t>function</a:t>
            </a:r>
            <a:r>
              <a:rPr/>
              <a:t> </a:t>
            </a:r>
            <a:r>
              <a:rPr/>
              <a:t>provides</a:t>
            </a:r>
            <a:r>
              <a:rPr/>
              <a:t> </a:t>
            </a:r>
            <a:r>
              <a:rPr/>
              <a:t>a</a:t>
            </a:r>
            <a:r>
              <a:rPr/>
              <a:t> </a:t>
            </a:r>
            <a:r>
              <a:rPr/>
              <a:t>description</a:t>
            </a:r>
            <a:r>
              <a:rPr/>
              <a:t> </a:t>
            </a:r>
            <a:r>
              <a:rPr/>
              <a:t>of</a:t>
            </a:r>
            <a:r>
              <a:rPr/>
              <a:t> </a:t>
            </a:r>
            <a:r>
              <a:rPr/>
              <a:t>“</a:t>
            </a:r>
            <a:r>
              <a:rPr/>
              <a:t>burgers.</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no</a:t>
            </a:r>
            <a:r>
              <a:rPr/>
              <a:t> </a:t>
            </a:r>
            <a:r>
              <a:rPr/>
              <a:t>longer</a:t>
            </a:r>
            <a:r>
              <a:rPr/>
              <a:t> </a:t>
            </a:r>
            <a:r>
              <a:rPr/>
              <a:t>keeps</a:t>
            </a:r>
            <a:r>
              <a:rPr/>
              <a:t> </a:t>
            </a:r>
            <a:r>
              <a:rPr/>
              <a:t>the</a:t>
            </a:r>
            <a:r>
              <a:rPr/>
              <a:t> </a:t>
            </a:r>
            <a:r>
              <a:rPr/>
              <a:t>structure</a:t>
            </a:r>
            <a:r>
              <a:rPr/>
              <a:t> </a:t>
            </a:r>
            <a:r>
              <a:rPr/>
              <a:t>of</a:t>
            </a:r>
            <a:r>
              <a:rPr/>
              <a:t> </a:t>
            </a:r>
            <a:r>
              <a:rPr/>
              <a:t>a</a:t>
            </a:r>
            <a:r>
              <a:rPr/>
              <a:t> </a:t>
            </a:r>
            <a:r>
              <a:rPr/>
              <a:t>data</a:t>
            </a:r>
            <a:r>
              <a:rPr/>
              <a:t> </a:t>
            </a:r>
            <a:r>
              <a:rPr/>
              <a:t>frame.</a:t>
            </a:r>
            <a:r>
              <a:rPr/>
              <a:t> </a:t>
            </a:r>
            <a:r>
              <a:rPr/>
              <a:t>It</a:t>
            </a:r>
            <a:r>
              <a:rPr/>
              <a:t> </a:t>
            </a:r>
            <a:r>
              <a:rPr/>
              <a:t>becomes</a:t>
            </a:r>
            <a:r>
              <a:rPr/>
              <a:t> </a:t>
            </a:r>
            <a:r>
              <a:rPr/>
              <a:t>a</a:t>
            </a:r>
            <a:r>
              <a:rPr/>
              <a:t> </a:t>
            </a:r>
            <a:r>
              <a:rPr/>
              <a:t>vector,</a:t>
            </a:r>
            <a:r>
              <a:rPr/>
              <a:t> </a:t>
            </a:r>
            <a:r>
              <a:rPr/>
              <a:t>which</a:t>
            </a:r>
            <a:r>
              <a:rPr/>
              <a:t> </a:t>
            </a:r>
            <a:r>
              <a:rPr/>
              <a:t>is</a:t>
            </a:r>
            <a:r>
              <a:rPr/>
              <a:t> </a:t>
            </a:r>
            <a:r>
              <a:rPr/>
              <a:t>a</a:t>
            </a:r>
            <a:r>
              <a:rPr/>
              <a:t> </a:t>
            </a:r>
            <a:r>
              <a:rPr/>
              <a:t>single</a:t>
            </a:r>
            <a:r>
              <a:rPr/>
              <a:t> </a:t>
            </a:r>
            <a:r>
              <a:rPr/>
              <a:t>dimensional</a:t>
            </a:r>
            <a:r>
              <a:rPr/>
              <a:t> </a:t>
            </a:r>
            <a:r>
              <a:rPr/>
              <a:t>quantity.</a:t>
            </a:r>
            <a:r>
              <a:rPr/>
              <a:t> </a:t>
            </a:r>
            <a:r>
              <a:rPr/>
              <a:t>You</a:t>
            </a:r>
            <a:r>
              <a:rPr/>
              <a:t> </a:t>
            </a:r>
            <a:r>
              <a:rPr/>
              <a:t>lose</a:t>
            </a:r>
            <a:r>
              <a:rPr/>
              <a:t> </a:t>
            </a:r>
            <a:r>
              <a:rPr/>
              <a:t>the</a:t>
            </a:r>
            <a:r>
              <a:rPr/>
              <a:t> </a:t>
            </a:r>
            <a:r>
              <a:rPr/>
              <a:t>name</a:t>
            </a:r>
            <a:r>
              <a:rPr/>
              <a:t> </a:t>
            </a:r>
            <a:r>
              <a:rPr/>
              <a:t>associated</a:t>
            </a:r>
            <a:r>
              <a:rPr/>
              <a:t> </a:t>
            </a:r>
            <a:r>
              <a:rPr/>
              <a:t>with</a:t>
            </a:r>
            <a:r>
              <a:rPr/>
              <a:t> </a:t>
            </a:r>
            <a:r>
              <a:rPr/>
              <a:t>the</a:t>
            </a:r>
            <a:r>
              <a:rPr/>
              <a:t> </a:t>
            </a:r>
            <a:r>
              <a:rPr/>
              <a:t>column</a:t>
            </a:r>
            <a:r>
              <a:rPr/>
              <a:t> </a:t>
            </a:r>
            <a:r>
              <a:rPr/>
              <a:t>and</a:t>
            </a:r>
            <a:r>
              <a:rPr/>
              <a:t> </a:t>
            </a:r>
            <a:r>
              <a:rPr/>
              <a:t>it</a:t>
            </a:r>
            <a:r>
              <a:rPr/>
              <a:t> </a:t>
            </a:r>
            <a:r>
              <a:rPr/>
              <a:t>prints</a:t>
            </a:r>
            <a:r>
              <a:rPr/>
              <a:t> </a:t>
            </a:r>
            <a:r>
              <a:rPr/>
              <a:t>the</a:t>
            </a:r>
            <a:r>
              <a:rPr/>
              <a:t> </a:t>
            </a:r>
            <a:r>
              <a:rPr/>
              <a:t>results</a:t>
            </a:r>
            <a:r>
              <a:rPr/>
              <a:t> </a:t>
            </a:r>
            <a:r>
              <a:rPr/>
              <a:t>horizontally,</a:t>
            </a:r>
            <a:r>
              <a:rPr/>
              <a:t> </a:t>
            </a:r>
            <a:r>
              <a:rPr/>
              <a:t>even</a:t>
            </a:r>
            <a:r>
              <a:rPr/>
              <a:t> </a:t>
            </a:r>
            <a:r>
              <a:rPr/>
              <a:t>though</a:t>
            </a:r>
            <a:r>
              <a:rPr/>
              <a:t> </a:t>
            </a:r>
            <a:r>
              <a:rPr/>
              <a:t>the</a:t>
            </a:r>
            <a:r>
              <a:rPr/>
              <a:t> </a:t>
            </a:r>
            <a:r>
              <a:rPr/>
              <a:t>column</a:t>
            </a:r>
            <a:r>
              <a:rPr/>
              <a:t> </a:t>
            </a:r>
            <a:r>
              <a:rPr/>
              <a:t>prints</a:t>
            </a:r>
            <a:r>
              <a:rPr/>
              <a:t> </a:t>
            </a:r>
            <a:r>
              <a:rPr/>
              <a:t>inside</a:t>
            </a:r>
            <a:r>
              <a:rPr/>
              <a:t> </a:t>
            </a:r>
            <a:r>
              <a:rPr/>
              <a:t>the</a:t>
            </a:r>
            <a:r>
              <a:rPr/>
              <a:t> </a:t>
            </a:r>
            <a:r>
              <a:rPr/>
              <a:t>data</a:t>
            </a:r>
            <a:r>
              <a:rPr/>
              <a:t> </a:t>
            </a:r>
            <a:r>
              <a:rPr/>
              <a:t>frame</a:t>
            </a:r>
            <a:r>
              <a:rPr/>
              <a:t> </a:t>
            </a:r>
            <a:r>
              <a:rPr/>
              <a:t>vertically.</a:t>
            </a:r>
          </a:p>
          <a:p>
            <a:pPr lvl="0" marL="0" indent="0">
              <a:buNone/>
            </a:pPr>
          </a:p>
          <a:p>
            <a:pPr lvl="0" marL="0" indent="0">
              <a:buNone/>
            </a:pPr>
            <a:r>
              <a:rPr/>
              <a:t>This</a:t>
            </a:r>
            <a:r>
              <a:rPr/>
              <a:t> </a:t>
            </a:r>
            <a:r>
              <a:rPr/>
              <a:t>may</a:t>
            </a:r>
            <a:r>
              <a:rPr/>
              <a:t> </a:t>
            </a:r>
            <a:r>
              <a:rPr/>
              <a:t>seem</a:t>
            </a:r>
            <a:r>
              <a:rPr/>
              <a:t> </a:t>
            </a:r>
            <a:r>
              <a:rPr/>
              <a:t>to</a:t>
            </a:r>
            <a:r>
              <a:rPr/>
              <a:t> </a:t>
            </a:r>
            <a:r>
              <a:rPr/>
              <a:t>be</a:t>
            </a:r>
            <a:r>
              <a:rPr/>
              <a:t> </a:t>
            </a:r>
            <a:r>
              <a:rPr/>
              <a:t>a</a:t>
            </a:r>
            <a:r>
              <a:rPr/>
              <a:t> </a:t>
            </a:r>
            <a:r>
              <a:rPr/>
              <a:t>trivial</a:t>
            </a:r>
            <a:r>
              <a:rPr/>
              <a:t> </a:t>
            </a:r>
            <a:r>
              <a:rPr/>
              <a:t>matter</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a:p>
            <a:pPr lvl="0" marL="0" indent="0">
              <a:buNone/>
            </a:pPr>
          </a:p>
          <a:p>
            <a:pPr lvl="0" marL="0" indent="0">
              <a:buNone/>
            </a:pPr>
            <a:r>
              <a:rPr/>
              <a:t>Using</a:t>
            </a:r>
            <a:r>
              <a:rPr/>
              <a:t> </a:t>
            </a:r>
            <a:r>
              <a:rPr/>
              <a:t>individual</a:t>
            </a:r>
            <a:r>
              <a:rPr/>
              <a:t> </a:t>
            </a:r>
            <a:r>
              <a:rPr/>
              <a:t>columns</a:t>
            </a:r>
            <a:r>
              <a:rPr/>
              <a:t> </a:t>
            </a:r>
            <a:r>
              <a:rPr/>
              <a:t>is</a:t>
            </a:r>
            <a:r>
              <a:rPr/>
              <a:t> </a:t>
            </a:r>
            <a:r>
              <a:rPr/>
              <a:t>so</a:t>
            </a:r>
            <a:r>
              <a:rPr/>
              <a:t> </a:t>
            </a:r>
            <a:r>
              <a:rPr/>
              <a:t>common</a:t>
            </a:r>
            <a:r>
              <a:rPr/>
              <a:t> </a:t>
            </a:r>
            <a:r>
              <a:rPr/>
              <a:t>that</a:t>
            </a:r>
            <a:r>
              <a:rPr/>
              <a:t> </a:t>
            </a:r>
            <a:r>
              <a:rPr/>
              <a:t>R</a:t>
            </a:r>
            <a:r>
              <a:rPr/>
              <a:t> </a:t>
            </a:r>
            <a:r>
              <a:rPr/>
              <a:t>developed</a:t>
            </a:r>
            <a:r>
              <a:rPr/>
              <a:t> </a:t>
            </a:r>
            <a:r>
              <a:rPr/>
              <a:t>a</a:t>
            </a:r>
            <a:r>
              <a:rPr/>
              <a:t> </a:t>
            </a:r>
            <a:r>
              <a:rPr/>
              <a:t>shorthand</a:t>
            </a:r>
            <a:r>
              <a:rPr/>
              <a:t> </a:t>
            </a:r>
            <a:r>
              <a:rPr/>
              <a:t>for</a:t>
            </a:r>
            <a:r>
              <a:rPr/>
              <a:t> </a:t>
            </a:r>
            <a:r>
              <a:rPr/>
              <a:t>it,</a:t>
            </a:r>
            <a:r>
              <a:rPr/>
              <a:t> </a:t>
            </a:r>
            <a:r>
              <a:rPr/>
              <a:t>using</a:t>
            </a:r>
            <a:r>
              <a:rPr/>
              <a:t> </a:t>
            </a:r>
            <a:r>
              <a:rPr/>
              <a:t>the</a:t>
            </a:r>
            <a:r>
              <a:rPr/>
              <a:t> </a:t>
            </a:r>
            <a:r>
              <a:rPr/>
              <a:t>dollar</a:t>
            </a:r>
            <a:r>
              <a:rPr/>
              <a:t> </a:t>
            </a:r>
            <a:r>
              <a:rPr/>
              <a:t>sign.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1:3</a:t>
            </a:r>
            <a:r>
              <a:rPr/>
              <a:t>”</a:t>
            </a:r>
            <a:r>
              <a:rPr/>
              <a:t> </a:t>
            </a:r>
            <a:r>
              <a:rPr/>
              <a:t>means</a:t>
            </a:r>
            <a:r>
              <a:rPr/>
              <a:t> </a:t>
            </a:r>
            <a:r>
              <a:rPr/>
              <a:t>1,</a:t>
            </a:r>
            <a:r>
              <a:rPr/>
              <a:t> </a:t>
            </a:r>
            <a:r>
              <a:rPr/>
              <a:t>2,</a:t>
            </a:r>
            <a:r>
              <a:rPr/>
              <a:t> </a:t>
            </a:r>
            <a:r>
              <a:rPr/>
              <a:t>3.</a:t>
            </a:r>
            <a:r>
              <a:rPr/>
              <a:t> </a:t>
            </a:r>
            <a:r>
              <a:rPr/>
              <a:t>Notice</a:t>
            </a:r>
            <a:r>
              <a:rPr/>
              <a:t> </a:t>
            </a:r>
            <a:r>
              <a:rPr/>
              <a:t>that</a:t>
            </a:r>
            <a:r>
              <a:rPr/>
              <a:t> </a:t>
            </a:r>
            <a:r>
              <a:rPr/>
              <a:t>when</a:t>
            </a:r>
            <a:r>
              <a:rPr/>
              <a:t> </a:t>
            </a:r>
            <a:r>
              <a:rPr/>
              <a:t>you</a:t>
            </a:r>
            <a:r>
              <a:rPr/>
              <a:t> </a:t>
            </a:r>
            <a:r>
              <a:rPr/>
              <a:t>select</a:t>
            </a:r>
            <a:r>
              <a:rPr/>
              <a:t> </a:t>
            </a:r>
            <a:r>
              <a:rPr/>
              <a:t>two</a:t>
            </a:r>
            <a:r>
              <a:rPr/>
              <a:t> </a:t>
            </a:r>
            <a:r>
              <a:rPr/>
              <a:t>columns</a:t>
            </a:r>
            <a:r>
              <a:rPr/>
              <a:t> </a:t>
            </a:r>
            <a:r>
              <a:rPr/>
              <a:t>rather</a:t>
            </a:r>
            <a:r>
              <a:rPr/>
              <a:t> </a:t>
            </a:r>
            <a:r>
              <a:rPr/>
              <a:t>than</a:t>
            </a:r>
            <a:r>
              <a:rPr/>
              <a:t> </a:t>
            </a:r>
            <a:r>
              <a:rPr/>
              <a:t>one</a:t>
            </a:r>
            <a:r>
              <a:rPr/>
              <a:t> </a:t>
            </a:r>
            <a:r>
              <a:rPr/>
              <a:t>that</a:t>
            </a:r>
            <a:r>
              <a:rPr/>
              <a:t> </a:t>
            </a:r>
            <a:r>
              <a:rPr/>
              <a:t>it</a:t>
            </a:r>
            <a:r>
              <a:rPr/>
              <a:t> </a:t>
            </a:r>
            <a:r>
              <a:rPr/>
              <a:t>maintains</a:t>
            </a:r>
            <a:r>
              <a:rPr/>
              <a:t> </a:t>
            </a:r>
            <a:r>
              <a:rPr/>
              <a:t>the</a:t>
            </a:r>
            <a:r>
              <a:rPr/>
              <a:t> </a:t>
            </a:r>
            <a:r>
              <a:rPr/>
              <a:t>dataframe</a:t>
            </a:r>
            <a:r>
              <a:rPr/>
              <a:t> </a:t>
            </a:r>
            <a:r>
              <a:rPr/>
              <a:t>structure.</a:t>
            </a:r>
          </a:p>
          <a:p>
            <a:pPr lvl="0" marL="0" indent="0">
              <a:buNone/>
            </a:pPr>
          </a:p>
          <a:p>
            <a:pPr lvl="0" marL="0" indent="0">
              <a:buNone/>
            </a:pPr>
            <a:r>
              <a:rPr/>
              <a:t>This</a:t>
            </a:r>
            <a:r>
              <a:rPr/>
              <a:t> </a:t>
            </a:r>
            <a:r>
              <a:rPr/>
              <a:t>again</a:t>
            </a:r>
            <a:r>
              <a:rPr/>
              <a:t> </a:t>
            </a:r>
            <a:r>
              <a:rPr/>
              <a:t>represents</a:t>
            </a:r>
            <a:r>
              <a:rPr/>
              <a:t> </a:t>
            </a:r>
            <a:r>
              <a:rPr/>
              <a:t>a</a:t>
            </a:r>
            <a:r>
              <a:rPr/>
              <a:t> </a:t>
            </a:r>
            <a:r>
              <a:rPr/>
              <a:t>subtle</a:t>
            </a:r>
            <a:r>
              <a:rPr/>
              <a:t> </a:t>
            </a:r>
            <a:r>
              <a:rPr/>
              <a:t>distinction,</a:t>
            </a:r>
            <a:r>
              <a:rPr/>
              <a:t> </a:t>
            </a:r>
            <a:r>
              <a:rPr/>
              <a:t>but</a:t>
            </a:r>
            <a:r>
              <a:rPr/>
              <a:t> </a:t>
            </a:r>
            <a:r>
              <a:rPr/>
              <a:t>one</a:t>
            </a:r>
            <a:r>
              <a:rPr/>
              <a:t> </a:t>
            </a:r>
            <a:r>
              <a:rPr/>
              <a:t>that</a:t>
            </a:r>
            <a:r>
              <a:rPr/>
              <a:t> </a:t>
            </a:r>
            <a:r>
              <a:rPr/>
              <a:t>can</a:t>
            </a:r>
            <a:r>
              <a:rPr/>
              <a:t> </a:t>
            </a:r>
            <a:r>
              <a:rPr/>
              <a:t>sometimes</a:t>
            </a:r>
            <a:r>
              <a:rPr/>
              <a:t> </a:t>
            </a:r>
            <a:r>
              <a:rPr/>
              <a:t>be</a:t>
            </a:r>
            <a:r>
              <a:rPr/>
              <a:t> </a:t>
            </a:r>
            <a:r>
              <a:rPr/>
              <a:t>important.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first</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a:p>
            <a:pPr lvl="0" marL="0" indent="0">
              <a:buNone/>
            </a:pPr>
          </a:p>
          <a:p>
            <a:pPr lvl="0" marL="0" indent="0">
              <a:buNone/>
            </a:pPr>
            <a:r>
              <a:rPr/>
              <a:t>Now</a:t>
            </a:r>
            <a:r>
              <a:rPr/>
              <a:t> </a:t>
            </a:r>
            <a:r>
              <a:rPr/>
              <a:t>using</a:t>
            </a:r>
            <a:r>
              <a:rPr/>
              <a:t> </a:t>
            </a:r>
            <a:r>
              <a:rPr/>
              <a:t>“</a:t>
            </a:r>
            <a:r>
              <a:rPr/>
              <a:t>head</a:t>
            </a:r>
            <a:r>
              <a:rPr/>
              <a:t>”</a:t>
            </a:r>
            <a:r>
              <a:rPr/>
              <a:t> </a:t>
            </a:r>
            <a:r>
              <a:rPr/>
              <a:t>or</a:t>
            </a:r>
            <a:r>
              <a:rPr/>
              <a:t> </a:t>
            </a:r>
            <a:r>
              <a:rPr/>
              <a:t>“</a:t>
            </a:r>
            <a:r>
              <a:rPr/>
              <a:t>tail</a:t>
            </a:r>
            <a:r>
              <a:rPr/>
              <a:t>”</a:t>
            </a:r>
            <a:r>
              <a:rPr/>
              <a:t> </a:t>
            </a:r>
            <a:r>
              <a:rPr/>
              <a:t>on</a:t>
            </a:r>
            <a:r>
              <a:rPr/>
              <a:t> </a:t>
            </a:r>
            <a:r>
              <a:rPr/>
              <a:t>a</a:t>
            </a:r>
            <a:r>
              <a:rPr/>
              <a:t> </a:t>
            </a:r>
            <a:r>
              <a:rPr/>
              <a:t>dataset</a:t>
            </a:r>
            <a:r>
              <a:rPr/>
              <a:t> </a:t>
            </a:r>
            <a:r>
              <a:rPr/>
              <a:t>as</a:t>
            </a:r>
            <a:r>
              <a:rPr/>
              <a:t> </a:t>
            </a:r>
            <a:r>
              <a:rPr/>
              <a:t>small</a:t>
            </a:r>
            <a:r>
              <a:rPr/>
              <a:t> </a:t>
            </a:r>
            <a:r>
              <a:rPr/>
              <a:t>as</a:t>
            </a:r>
            <a:r>
              <a:rPr/>
              <a:t> </a:t>
            </a:r>
            <a:r>
              <a:rPr/>
              <a:t>this</a:t>
            </a:r>
            <a:r>
              <a:rPr/>
              <a:t> </a:t>
            </a:r>
            <a:r>
              <a:rPr/>
              <a:t>one</a:t>
            </a:r>
            <a:r>
              <a:rPr/>
              <a:t> </a:t>
            </a:r>
            <a:r>
              <a:rPr/>
              <a:t>is</a:t>
            </a:r>
            <a:r>
              <a:rPr/>
              <a:t> </a:t>
            </a:r>
            <a:r>
              <a:rPr/>
              <a:t>silly,</a:t>
            </a:r>
            <a:r>
              <a:rPr/>
              <a:t> </a:t>
            </a:r>
            <a:r>
              <a:rPr/>
              <a:t>but</a:t>
            </a:r>
            <a:r>
              <a:rPr/>
              <a:t> </a:t>
            </a:r>
            <a:r>
              <a:rPr/>
              <a:t>these</a:t>
            </a:r>
            <a:r>
              <a:rPr/>
              <a:t> </a:t>
            </a:r>
            <a:r>
              <a:rPr/>
              <a:t>two</a:t>
            </a:r>
            <a:r>
              <a:rPr/>
              <a:t> </a:t>
            </a:r>
            <a:r>
              <a:rPr/>
              <a:t>functions</a:t>
            </a:r>
            <a:r>
              <a:rPr/>
              <a:t> </a:t>
            </a:r>
            <a:r>
              <a:rPr/>
              <a:t>are</a:t>
            </a:r>
            <a:r>
              <a:rPr/>
              <a:t> </a:t>
            </a:r>
            <a:r>
              <a:rPr/>
              <a:t>very</a:t>
            </a:r>
            <a:r>
              <a:rPr/>
              <a:t> </a:t>
            </a:r>
            <a:r>
              <a:rPr/>
              <a:t>useful</a:t>
            </a:r>
            <a:r>
              <a:rPr/>
              <a:t> </a:t>
            </a:r>
            <a:r>
              <a:rPr/>
              <a:t>for</a:t>
            </a:r>
            <a:r>
              <a:rPr/>
              <a:t> </a:t>
            </a:r>
            <a:r>
              <a:rPr/>
              <a:t>larger</a:t>
            </a:r>
            <a:r>
              <a:rPr/>
              <a:t> </a:t>
            </a:r>
            <a:r>
              <a:rPr/>
              <a:t>datasets.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fat,</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most</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It</a:t>
            </a:r>
            <a:r>
              <a:rPr/>
              <a:t> </a:t>
            </a:r>
            <a:r>
              <a:rPr/>
              <a:t>is</a:t>
            </a:r>
            <a:r>
              <a:rPr/>
              <a:t> </a:t>
            </a:r>
            <a:r>
              <a:rPr/>
              <a:t>very</a:t>
            </a:r>
            <a:r>
              <a:rPr/>
              <a:t> </a:t>
            </a:r>
            <a:r>
              <a:rPr/>
              <a:t>important</a:t>
            </a:r>
            <a:r>
              <a:rPr/>
              <a:t> </a:t>
            </a:r>
            <a:r>
              <a:rPr/>
              <a:t>to</a:t>
            </a:r>
            <a:r>
              <a:rPr/>
              <a:t> </a:t>
            </a:r>
            <a:r>
              <a:rPr/>
              <a:t>explicitly</a:t>
            </a:r>
            <a:r>
              <a:rPr/>
              <a:t> </a:t>
            </a:r>
            <a:r>
              <a:rPr/>
              <a:t>choose</a:t>
            </a:r>
            <a:r>
              <a:rPr/>
              <a:t> </a:t>
            </a:r>
            <a:r>
              <a:rPr/>
              <a:t>the</a:t>
            </a:r>
            <a:r>
              <a:rPr/>
              <a:t> </a:t>
            </a:r>
            <a:r>
              <a:rPr/>
              <a:t>widths</a:t>
            </a:r>
            <a:r>
              <a:rPr/>
              <a:t> </a:t>
            </a:r>
            <a:r>
              <a:rPr/>
              <a:t>of</a:t>
            </a:r>
            <a:r>
              <a:rPr/>
              <a:t> </a:t>
            </a:r>
            <a:r>
              <a:rPr/>
              <a:t>your</a:t>
            </a:r>
            <a:r>
              <a:rPr/>
              <a:t> </a:t>
            </a:r>
            <a:r>
              <a:rPr/>
              <a:t>bars.</a:t>
            </a:r>
            <a:r>
              <a:rPr/>
              <a:t> </a:t>
            </a:r>
            <a:r>
              <a:rPr/>
              <a:t>It’s</a:t>
            </a:r>
            <a:r>
              <a:rPr/>
              <a:t> </a:t>
            </a:r>
            <a:r>
              <a:rPr/>
              <a:t>a</a:t>
            </a:r>
            <a:r>
              <a:rPr/>
              <a:t> </a:t>
            </a:r>
            <a:r>
              <a:rPr/>
              <a:t>bit</a:t>
            </a:r>
            <a:r>
              <a:rPr/>
              <a:t> </a:t>
            </a:r>
            <a:r>
              <a:rPr/>
              <a:t>too</a:t>
            </a:r>
            <a:r>
              <a:rPr/>
              <a:t> </a:t>
            </a:r>
            <a:r>
              <a:rPr/>
              <a:t>busy,</a:t>
            </a:r>
            <a:r>
              <a:rPr/>
              <a:t> </a:t>
            </a:r>
            <a:r>
              <a:rPr/>
              <a:t>perhaps,</a:t>
            </a:r>
            <a:r>
              <a:rPr/>
              <a:t> </a:t>
            </a:r>
            <a:r>
              <a:rPr/>
              <a:t>but</a:t>
            </a:r>
            <a:r>
              <a:rPr/>
              <a:t> </a:t>
            </a:r>
            <a:r>
              <a:rPr/>
              <a:t>I</a:t>
            </a:r>
            <a:r>
              <a:rPr/>
              <a:t> </a:t>
            </a:r>
            <a:r>
              <a:rPr/>
              <a:t>chose</a:t>
            </a:r>
            <a:r>
              <a:rPr/>
              <a:t> </a:t>
            </a:r>
            <a:r>
              <a:rPr/>
              <a:t>bar</a:t>
            </a:r>
            <a:r>
              <a:rPr/>
              <a:t> </a:t>
            </a:r>
            <a:r>
              <a:rPr/>
              <a:t>widths</a:t>
            </a:r>
            <a:r>
              <a:rPr/>
              <a:t> </a:t>
            </a:r>
            <a:r>
              <a:rPr/>
              <a:t>of</a:t>
            </a:r>
            <a:r>
              <a:rPr/>
              <a:t> </a:t>
            </a:r>
            <a:r>
              <a:rPr/>
              <a:t>1.</a:t>
            </a:r>
          </a:p>
          <a:p>
            <a:pPr lvl="0" marL="0" indent="0">
              <a:buNone/>
            </a:pPr>
          </a:p>
          <a:p>
            <a:pPr lvl="0" marL="0" indent="0">
              <a:buNone/>
            </a:pPr>
            <a:r>
              <a:rPr/>
              <a:t>The</a:t>
            </a:r>
            <a:r>
              <a:rPr/>
              <a:t> </a:t>
            </a:r>
            <a:r>
              <a:rPr/>
              <a:t>default</a:t>
            </a:r>
            <a:r>
              <a:rPr/>
              <a:t> </a:t>
            </a:r>
            <a:r>
              <a:rPr/>
              <a:t>colors</a:t>
            </a:r>
            <a:r>
              <a:rPr/>
              <a:t> </a:t>
            </a:r>
            <a:r>
              <a:rPr/>
              <a:t>in</a:t>
            </a:r>
            <a:r>
              <a:rPr/>
              <a:t> </a:t>
            </a:r>
            <a:r>
              <a:rPr/>
              <a:t>ggplot2,</a:t>
            </a:r>
            <a:r>
              <a:rPr/>
              <a:t> </a:t>
            </a:r>
            <a:r>
              <a:rPr/>
              <a:t>black</a:t>
            </a:r>
            <a:r>
              <a:rPr/>
              <a:t> </a:t>
            </a:r>
            <a:r>
              <a:rPr/>
              <a:t>bars</a:t>
            </a:r>
            <a:r>
              <a:rPr/>
              <a:t> </a:t>
            </a:r>
            <a:r>
              <a:rPr/>
              <a:t>with</a:t>
            </a:r>
            <a:r>
              <a:rPr/>
              <a:t> </a:t>
            </a:r>
            <a:r>
              <a:rPr/>
              <a:t>a</a:t>
            </a:r>
            <a:r>
              <a:rPr/>
              <a:t> </a:t>
            </a:r>
            <a:r>
              <a:rPr/>
              <a:t>black</a:t>
            </a:r>
            <a:r>
              <a:rPr/>
              <a:t> </a:t>
            </a:r>
            <a:r>
              <a:rPr/>
              <a:t>border,</a:t>
            </a:r>
            <a:r>
              <a:rPr/>
              <a:t> </a:t>
            </a:r>
            <a:r>
              <a:rPr/>
              <a:t>are</a:t>
            </a:r>
            <a:r>
              <a:rPr/>
              <a:t> </a:t>
            </a:r>
            <a:r>
              <a:rPr/>
              <a:t>terrible.</a:t>
            </a:r>
            <a:r>
              <a:rPr/>
              <a:t> </a:t>
            </a:r>
            <a:r>
              <a:rPr/>
              <a:t>At</a:t>
            </a:r>
            <a:r>
              <a:rPr/>
              <a:t> </a:t>
            </a:r>
            <a:r>
              <a:rPr/>
              <a:t>a</a:t>
            </a:r>
            <a:r>
              <a:rPr/>
              <a:t> </a:t>
            </a:r>
            <a:r>
              <a:rPr/>
              <a:t>minimum,</a:t>
            </a:r>
            <a:r>
              <a:rPr/>
              <a:t> </a:t>
            </a:r>
            <a:r>
              <a:rPr/>
              <a:t>you</a:t>
            </a:r>
            <a:r>
              <a:rPr/>
              <a:t> </a:t>
            </a:r>
            <a:r>
              <a:rPr/>
              <a:t>should</a:t>
            </a:r>
            <a:r>
              <a:rPr/>
              <a:t> </a:t>
            </a:r>
            <a:r>
              <a:rPr/>
              <a:t>use</a:t>
            </a:r>
            <a:r>
              <a:rPr/>
              <a:t> </a:t>
            </a:r>
            <a:r>
              <a:rPr/>
              <a:t>a</a:t>
            </a:r>
            <a:r>
              <a:rPr/>
              <a:t> </a:t>
            </a:r>
            <a:r>
              <a:rPr/>
              <a:t>different</a:t>
            </a:r>
            <a:r>
              <a:rPr/>
              <a:t> </a:t>
            </a:r>
            <a:r>
              <a:rPr/>
              <a:t>color</a:t>
            </a:r>
            <a:r>
              <a:rPr/>
              <a:t> </a:t>
            </a:r>
            <a:r>
              <a:rPr/>
              <a:t>for</a:t>
            </a:r>
            <a:r>
              <a:rPr/>
              <a:t> </a:t>
            </a:r>
            <a:r>
              <a:rPr/>
              <a:t>the</a:t>
            </a:r>
            <a:r>
              <a:rPr/>
              <a:t> </a:t>
            </a:r>
            <a:r>
              <a:rPr/>
              <a:t>inside</a:t>
            </a:r>
            <a:r>
              <a:rPr/>
              <a:t> </a:t>
            </a:r>
            <a:r>
              <a:rPr/>
              <a:t>(fill)</a:t>
            </a:r>
            <a:r>
              <a:rPr/>
              <a:t> </a:t>
            </a:r>
            <a:r>
              <a:rPr/>
              <a:t>and</a:t>
            </a:r>
            <a:r>
              <a:rPr/>
              <a:t> </a:t>
            </a:r>
            <a:r>
              <a:rPr/>
              <a:t>border</a:t>
            </a:r>
            <a:r>
              <a:rPr/>
              <a:t> </a:t>
            </a:r>
            <a:r>
              <a:rPr/>
              <a:t>(color).</a:t>
            </a:r>
            <a:r>
              <a:rPr/>
              <a:t> </a:t>
            </a:r>
            <a:r>
              <a:rPr/>
              <a:t>Here</a:t>
            </a:r>
            <a:r>
              <a:rPr/>
              <a:t> </a:t>
            </a:r>
            <a:r>
              <a:rPr/>
              <a:t>is</a:t>
            </a:r>
            <a:r>
              <a:rPr/>
              <a:t> </a:t>
            </a:r>
            <a:r>
              <a:rPr/>
              <a:t>how</a:t>
            </a:r>
            <a:r>
              <a:rPr/>
              <a:t> </a:t>
            </a:r>
            <a:r>
              <a:rPr/>
              <a:t>you</a:t>
            </a:r>
            <a:r>
              <a:rPr/>
              <a:t> </a:t>
            </a:r>
            <a:r>
              <a:rPr/>
              <a:t>draw</a:t>
            </a:r>
            <a:r>
              <a:rPr/>
              <a:t> </a:t>
            </a:r>
            <a:r>
              <a:rPr/>
              <a:t>white</a:t>
            </a:r>
            <a:r>
              <a:rPr/>
              <a:t> </a:t>
            </a:r>
            <a:r>
              <a:rPr/>
              <a:t>bars</a:t>
            </a:r>
            <a:r>
              <a:rPr/>
              <a:t> </a:t>
            </a:r>
            <a:r>
              <a:rPr/>
              <a:t>with</a:t>
            </a:r>
            <a:r>
              <a:rPr/>
              <a:t> </a:t>
            </a:r>
            <a:r>
              <a:rPr/>
              <a:t>a</a:t>
            </a:r>
            <a:r>
              <a:rPr/>
              <a:t> </a:t>
            </a:r>
            <a:r>
              <a:rPr/>
              <a:t>black</a:t>
            </a:r>
            <a:r>
              <a:rPr/>
              <a:t> </a:t>
            </a:r>
            <a:r>
              <a:rPr/>
              <a:t>border.</a:t>
            </a:r>
          </a:p>
          <a:p>
            <a:pPr lvl="0" marL="0" indent="0">
              <a:buNone/>
            </a:pPr>
          </a:p>
          <a:p>
            <a:pPr lvl="0" marL="0" indent="0">
              <a:buNone/>
            </a:pPr>
            <a:r>
              <a:rPr/>
              <a:t>Please</a:t>
            </a:r>
            <a:r>
              <a:rPr/>
              <a:t> </a:t>
            </a:r>
            <a:r>
              <a:rPr/>
              <a:t>note</a:t>
            </a:r>
            <a:r>
              <a:rPr/>
              <a:t> </a:t>
            </a:r>
            <a:r>
              <a:rPr/>
              <a:t>that</a:t>
            </a:r>
            <a:r>
              <a:rPr/>
              <a:t> </a:t>
            </a:r>
            <a:r>
              <a:rPr/>
              <a:t>I</a:t>
            </a:r>
            <a:r>
              <a:rPr/>
              <a:t> </a:t>
            </a:r>
            <a:r>
              <a:rPr/>
              <a:t>cannot</a:t>
            </a:r>
            <a:r>
              <a:rPr/>
              <a:t> </a:t>
            </a:r>
            <a:r>
              <a:rPr/>
              <a:t>easily</a:t>
            </a:r>
            <a:r>
              <a:rPr/>
              <a:t> </a:t>
            </a:r>
            <a:r>
              <a:rPr/>
              <a:t>add</a:t>
            </a:r>
            <a:r>
              <a:rPr/>
              <a:t> </a:t>
            </a:r>
            <a:r>
              <a:rPr/>
              <a:t>speaker</a:t>
            </a:r>
            <a:r>
              <a:rPr/>
              <a:t> </a:t>
            </a:r>
            <a:r>
              <a:rPr/>
              <a:t>notes</a:t>
            </a:r>
            <a:r>
              <a:rPr/>
              <a:t> </a:t>
            </a:r>
            <a:r>
              <a:rPr/>
              <a:t>to</a:t>
            </a:r>
            <a:r>
              <a:rPr/>
              <a:t> </a:t>
            </a:r>
            <a:r>
              <a:rPr/>
              <a:t>a</a:t>
            </a:r>
            <a:r>
              <a:rPr/>
              <a:t> </a:t>
            </a:r>
            <a:r>
              <a:rPr/>
              <a:t>slide</a:t>
            </a:r>
            <a:r>
              <a:rPr/>
              <a:t> </a:t>
            </a:r>
            <a:r>
              <a:rPr/>
              <a:t>with</a:t>
            </a:r>
            <a:r>
              <a:rPr/>
              <a:t> </a:t>
            </a:r>
            <a:r>
              <a:rPr/>
              <a:t>a</a:t>
            </a:r>
            <a:r>
              <a:rPr/>
              <a:t> </a:t>
            </a:r>
            <a:r>
              <a:rPr/>
              <a:t>graph</a:t>
            </a:r>
            <a:r>
              <a:rPr/>
              <a:t> </a:t>
            </a:r>
            <a:r>
              <a:rPr/>
              <a:t>on</a:t>
            </a:r>
            <a:r>
              <a:rPr/>
              <a:t> </a:t>
            </a:r>
            <a:r>
              <a:rPr/>
              <a:t>it.</a:t>
            </a:r>
            <a:r>
              <a:rPr/>
              <a:t> </a:t>
            </a:r>
            <a:r>
              <a:rPr/>
              <a:t>So</a:t>
            </a:r>
            <a:r>
              <a:rPr/>
              <a:t> </a:t>
            </a:r>
            <a:r>
              <a:rPr/>
              <a:t>I</a:t>
            </a:r>
            <a:r>
              <a:rPr/>
              <a:t> </a:t>
            </a:r>
            <a:r>
              <a:rPr/>
              <a:t>will</a:t>
            </a:r>
            <a:r>
              <a:rPr/>
              <a:t> </a:t>
            </a:r>
            <a:r>
              <a:rPr/>
              <a:t>typically</a:t>
            </a:r>
            <a:r>
              <a:rPr/>
              <a:t> </a:t>
            </a:r>
            <a:r>
              <a:rPr/>
              <a:t>comment</a:t>
            </a:r>
            <a:r>
              <a:rPr/>
              <a:t> </a:t>
            </a:r>
            <a:r>
              <a:rPr/>
              <a:t>about</a:t>
            </a:r>
            <a:r>
              <a:rPr/>
              <a:t> </a:t>
            </a:r>
            <a:r>
              <a:rPr/>
              <a:t>the</a:t>
            </a:r>
            <a:r>
              <a:rPr/>
              <a:t> </a:t>
            </a:r>
            <a:r>
              <a:rPr/>
              <a:t>graph</a:t>
            </a:r>
            <a:r>
              <a:rPr/>
              <a:t> </a:t>
            </a:r>
            <a:r>
              <a:rPr/>
              <a:t>before</a:t>
            </a:r>
            <a:r>
              <a:rPr/>
              <a:t> </a:t>
            </a:r>
            <a:r>
              <a:rPr/>
              <a:t>I</a:t>
            </a:r>
            <a:r>
              <a:rPr/>
              <a:t> </a:t>
            </a:r>
            <a:r>
              <a:rPr/>
              <a:t>display</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shows</a:t>
            </a:r>
            <a:r>
              <a:rPr/>
              <a:t> </a:t>
            </a:r>
            <a:r>
              <a:rPr/>
              <a:t>how</a:t>
            </a:r>
            <a:r>
              <a:rPr/>
              <a:t> </a:t>
            </a:r>
            <a:r>
              <a:rPr/>
              <a:t>to</a:t>
            </a:r>
            <a:r>
              <a:rPr/>
              <a:t> </a:t>
            </a:r>
            <a:r>
              <a:rPr/>
              <a:t>put</a:t>
            </a:r>
            <a:r>
              <a:rPr/>
              <a:t> </a:t>
            </a:r>
            <a:r>
              <a:rPr/>
              <a:t>nice</a:t>
            </a:r>
            <a:r>
              <a:rPr/>
              <a:t> </a:t>
            </a:r>
            <a:r>
              <a:rPr/>
              <a:t>labels</a:t>
            </a:r>
            <a:r>
              <a:rPr/>
              <a:t> </a:t>
            </a:r>
            <a:r>
              <a:rPr/>
              <a:t>on</a:t>
            </a:r>
            <a:r>
              <a:rPr/>
              <a:t> </a:t>
            </a:r>
            <a:r>
              <a:rPr/>
              <a:t>the</a:t>
            </a:r>
            <a:r>
              <a:rPr/>
              <a:t> </a:t>
            </a:r>
            <a:r>
              <a:rPr/>
              <a:t>X</a:t>
            </a:r>
            <a:r>
              <a:rPr/>
              <a:t> </a:t>
            </a:r>
            <a:r>
              <a:rPr/>
              <a:t>and</a:t>
            </a:r>
            <a:r>
              <a:rPr/>
              <a:t> </a:t>
            </a:r>
            <a:r>
              <a:rPr/>
              <a:t>Y</a:t>
            </a:r>
            <a:r>
              <a:rPr/>
              <a:t> </a:t>
            </a:r>
            <a:r>
              <a:rPr/>
              <a:t>axes</a:t>
            </a:r>
            <a:r>
              <a:rPr/>
              <a:t> </a:t>
            </a:r>
            <a:r>
              <a:rPr/>
              <a:t>along</a:t>
            </a:r>
            <a:r>
              <a:rPr/>
              <a:t> </a:t>
            </a:r>
            <a:r>
              <a:rPr/>
              <a:t>with</a:t>
            </a:r>
            <a:r>
              <a:rPr/>
              <a:t> </a:t>
            </a:r>
            <a:r>
              <a:rPr/>
              <a:t>a</a:t>
            </a:r>
            <a:r>
              <a:rPr/>
              <a:t> </a:t>
            </a:r>
            <a:r>
              <a:rPr/>
              <a:t>title.</a:t>
            </a:r>
          </a:p>
          <a:p>
            <a:pPr lvl="0" marL="0" indent="0">
              <a:buNone/>
            </a:pPr>
          </a:p>
          <a:p>
            <a:pPr lvl="0" marL="0" indent="0">
              <a:buNone/>
            </a:pPr>
            <a:r>
              <a:rPr/>
              <a:t>There</a:t>
            </a:r>
            <a:r>
              <a:rPr/>
              <a:t> </a:t>
            </a:r>
            <a:r>
              <a:rPr/>
              <a:t>is</a:t>
            </a:r>
            <a:r>
              <a:rPr/>
              <a:t> </a:t>
            </a:r>
            <a:r>
              <a:rPr/>
              <a:t>an</a:t>
            </a:r>
            <a:r>
              <a:rPr/>
              <a:t> </a:t>
            </a:r>
            <a:r>
              <a:rPr/>
              <a:t>important</a:t>
            </a:r>
            <a:r>
              <a:rPr/>
              <a:t> </a:t>
            </a:r>
            <a:r>
              <a:rPr/>
              <a:t>pattern</a:t>
            </a:r>
            <a:r>
              <a:rPr/>
              <a:t> </a:t>
            </a:r>
            <a:r>
              <a:rPr/>
              <a:t>to</a:t>
            </a:r>
            <a:r>
              <a:rPr/>
              <a:t> </a:t>
            </a:r>
            <a:r>
              <a:rPr/>
              <a:t>note</a:t>
            </a:r>
            <a:r>
              <a:rPr/>
              <a:t> </a:t>
            </a:r>
            <a:r>
              <a:rPr/>
              <a:t>here.</a:t>
            </a:r>
            <a:r>
              <a:rPr/>
              <a:t> </a:t>
            </a:r>
            <a:r>
              <a:rPr/>
              <a:t>Graphs</a:t>
            </a:r>
            <a:r>
              <a:rPr/>
              <a:t> </a:t>
            </a:r>
            <a:r>
              <a:rPr/>
              <a:t>created</a:t>
            </a:r>
            <a:r>
              <a:rPr/>
              <a:t> </a:t>
            </a:r>
            <a:r>
              <a:rPr/>
              <a:t>with</a:t>
            </a:r>
            <a:r>
              <a:rPr/>
              <a:t> </a:t>
            </a:r>
            <a:r>
              <a:rPr/>
              <a:t>ggplot2</a:t>
            </a:r>
            <a:r>
              <a:rPr/>
              <a:t> </a:t>
            </a:r>
            <a:r>
              <a:rPr/>
              <a:t>can</a:t>
            </a:r>
            <a:r>
              <a:rPr/>
              <a:t> </a:t>
            </a:r>
            <a:r>
              <a:rPr/>
              <a:t>be</a:t>
            </a:r>
            <a:r>
              <a:rPr/>
              <a:t> </a:t>
            </a:r>
            <a:r>
              <a:rPr/>
              <a:t>built</a:t>
            </a:r>
            <a:r>
              <a:rPr/>
              <a:t> </a:t>
            </a:r>
            <a:r>
              <a:rPr/>
              <a:t>with</a:t>
            </a:r>
            <a:r>
              <a:rPr/>
              <a:t> </a:t>
            </a:r>
            <a:r>
              <a:rPr/>
              <a:t>layers.</a:t>
            </a:r>
            <a:r>
              <a:rPr/>
              <a:t> </a:t>
            </a:r>
            <a:r>
              <a:rPr/>
              <a:t>This</a:t>
            </a:r>
            <a:r>
              <a:rPr/>
              <a:t> </a:t>
            </a:r>
            <a:r>
              <a:rPr/>
              <a:t>makes</a:t>
            </a:r>
            <a:r>
              <a:rPr/>
              <a:t> </a:t>
            </a:r>
            <a:r>
              <a:rPr/>
              <a:t>programming</a:t>
            </a:r>
            <a:r>
              <a:rPr/>
              <a:t> </a:t>
            </a:r>
            <a:r>
              <a:rPr/>
              <a:t>a</a:t>
            </a:r>
            <a:r>
              <a:rPr/>
              <a:t> </a:t>
            </a:r>
            <a:r>
              <a:rPr/>
              <a:t>bit</a:t>
            </a:r>
            <a:r>
              <a:rPr/>
              <a:t> </a:t>
            </a:r>
            <a:r>
              <a:rPr/>
              <a:t>easier</a:t>
            </a:r>
            <a:r>
              <a:rPr/>
              <a:t> </a:t>
            </a:r>
            <a:r>
              <a:rPr/>
              <a:t>and</a:t>
            </a:r>
            <a:r>
              <a:rPr/>
              <a:t> </a:t>
            </a:r>
            <a:r>
              <a:rPr/>
              <a:t>your</a:t>
            </a:r>
            <a:r>
              <a:rPr/>
              <a:t> </a:t>
            </a:r>
            <a:r>
              <a:rPr/>
              <a:t>code</a:t>
            </a:r>
            <a:r>
              <a:rPr/>
              <a:t> </a:t>
            </a:r>
            <a:r>
              <a:rPr/>
              <a:t>is</a:t>
            </a:r>
            <a:r>
              <a:rPr/>
              <a:t> </a:t>
            </a:r>
            <a:r>
              <a:rPr/>
              <a:t>also</a:t>
            </a:r>
            <a:r>
              <a:rPr/>
              <a:t> </a:t>
            </a:r>
            <a:r>
              <a:rPr/>
              <a:t>more</a:t>
            </a:r>
            <a:r>
              <a:rPr/>
              <a:t> </a:t>
            </a:r>
            <a:r>
              <a:rPr/>
              <a:t>readable.</a:t>
            </a:r>
          </a:p>
          <a:p>
            <a:pPr lvl="0" marL="0" indent="0">
              <a:buNone/>
            </a:pPr>
          </a:p>
          <a:p>
            <a:pPr lvl="0" marL="0" indent="0">
              <a:buNone/>
            </a:pPr>
            <a:r>
              <a:rPr/>
              <a:t>The</a:t>
            </a:r>
            <a:r>
              <a:rPr/>
              <a:t> </a:t>
            </a:r>
            <a:r>
              <a:rPr/>
              <a:t>next</a:t>
            </a:r>
            <a:r>
              <a:rPr/>
              <a:t> </a:t>
            </a:r>
            <a:r>
              <a:rPr/>
              <a:t>slide</a:t>
            </a:r>
            <a:r>
              <a:rPr/>
              <a:t> </a:t>
            </a:r>
            <a:r>
              <a:rPr/>
              <a:t>shows</a:t>
            </a:r>
            <a:r>
              <a:rPr/>
              <a:t> </a:t>
            </a:r>
            <a:r>
              <a:rPr/>
              <a:t>what</a:t>
            </a:r>
            <a:r>
              <a:rPr/>
              <a:t> </a:t>
            </a:r>
            <a:r>
              <a:rPr/>
              <a:t>the</a:t>
            </a:r>
            <a:r>
              <a:rPr/>
              <a:t> </a:t>
            </a:r>
            <a:r>
              <a:rPr/>
              <a:t>labeled</a:t>
            </a:r>
            <a:r>
              <a:rPr/>
              <a:t> </a:t>
            </a:r>
            <a:r>
              <a:rPr/>
              <a:t>histogram</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fat2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are</a:t>
            </a:r>
            <a:r>
              <a:rPr/>
              <a:t> </a:t>
            </a:r>
            <a:r>
              <a:rPr/>
              <a:t>three</a:t>
            </a:r>
            <a:r>
              <a:rPr/>
              <a:t> </a:t>
            </a:r>
            <a:r>
              <a:rPr/>
              <a:t>different</a:t>
            </a:r>
            <a:r>
              <a:rPr/>
              <a:t> </a:t>
            </a:r>
            <a:r>
              <a:rPr/>
              <a:t>parts</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p>
          <a:p>
            <a:pPr lvl="0" marL="0" indent="0">
              <a:buNone/>
            </a:pPr>
          </a:p>
          <a:p>
            <a:pPr lvl="0" marL="0" indent="0">
              <a:buNone/>
            </a:pPr>
            <a:r>
              <a:rPr/>
              <a:t>It’s</a:t>
            </a:r>
            <a:r>
              <a:rPr/>
              <a:t> </a:t>
            </a:r>
            <a:r>
              <a:rPr/>
              <a:t>something</a:t>
            </a:r>
            <a:r>
              <a:rPr/>
              <a:t> </a:t>
            </a:r>
            <a:r>
              <a:rPr/>
              <a:t>you</a:t>
            </a:r>
            <a:r>
              <a:rPr/>
              <a:t> </a:t>
            </a:r>
            <a:r>
              <a:rPr/>
              <a:t>might</a:t>
            </a:r>
            <a:r>
              <a:rPr/>
              <a:t> </a:t>
            </a:r>
            <a:r>
              <a:rPr/>
              <a:t>not</a:t>
            </a:r>
            <a:r>
              <a:rPr/>
              <a:t> </a:t>
            </a:r>
            <a:r>
              <a:rPr/>
              <a:t>notice</a:t>
            </a:r>
            <a:r>
              <a:rPr/>
              <a:t> </a:t>
            </a:r>
            <a:r>
              <a:rPr/>
              <a:t>easily</a:t>
            </a:r>
            <a:r>
              <a:rPr/>
              <a:t> </a:t>
            </a:r>
            <a:r>
              <a:rPr/>
              <a:t>if</a:t>
            </a:r>
            <a:r>
              <a:rPr/>
              <a:t> </a:t>
            </a:r>
            <a:r>
              <a:rPr/>
              <a:t>you</a:t>
            </a:r>
            <a:r>
              <a:rPr/>
              <a:t> </a:t>
            </a:r>
            <a:r>
              <a:rPr/>
              <a:t>didn’t</a:t>
            </a:r>
            <a:r>
              <a:rPr/>
              <a:t> </a:t>
            </a:r>
            <a:r>
              <a:rPr/>
              <a:t>round</a:t>
            </a:r>
            <a:r>
              <a:rPr/>
              <a:t> </a:t>
            </a:r>
            <a:r>
              <a:rPr/>
              <a:t>the</a:t>
            </a:r>
            <a:r>
              <a:rPr/>
              <a:t> </a:t>
            </a:r>
            <a:r>
              <a:rPr/>
              <a:t>data.</a:t>
            </a:r>
          </a:p>
          <a:p>
            <a:pPr lvl="0" marL="0" indent="0">
              <a:buNone/>
            </a:pPr>
          </a:p>
          <a:p>
            <a:pPr lvl="0" marL="0" indent="0">
              <a:buNone/>
            </a:pPr>
            <a:r>
              <a:rPr/>
              <a:t>Here</a:t>
            </a:r>
            <a:r>
              <a:rPr/>
              <a:t> </a:t>
            </a:r>
            <a:r>
              <a:rPr/>
              <a:t>is</a:t>
            </a:r>
            <a:r>
              <a:rPr/>
              <a:t> </a:t>
            </a:r>
            <a:r>
              <a:rPr/>
              <a:t>the</a:t>
            </a:r>
            <a:r>
              <a:rPr/>
              <a:t> </a:t>
            </a:r>
            <a:r>
              <a:rPr/>
              <a:t>correlation</a:t>
            </a:r>
            <a:r>
              <a:rPr/>
              <a:t> </a:t>
            </a:r>
            <a:r>
              <a:rPr/>
              <a:t>of</a:t>
            </a:r>
            <a:r>
              <a:rPr/>
              <a:t> </a:t>
            </a:r>
            <a:r>
              <a:rPr/>
              <a:t>fat</a:t>
            </a:r>
            <a:r>
              <a:rPr/>
              <a:t> </a:t>
            </a:r>
            <a:r>
              <a:rPr/>
              <a:t>measures</a:t>
            </a:r>
            <a:r>
              <a:rPr/>
              <a:t> </a:t>
            </a:r>
            <a:r>
              <a:rPr/>
              <a:t>with</a:t>
            </a:r>
            <a:r>
              <a:rPr/>
              <a:t> </a:t>
            </a:r>
            <a:r>
              <a:rPr/>
              <a:t>measures</a:t>
            </a:r>
            <a:r>
              <a:rPr/>
              <a:t> </a:t>
            </a:r>
            <a:r>
              <a:rPr/>
              <a:t>of</a:t>
            </a:r>
            <a:r>
              <a:rPr/>
              <a:t> </a:t>
            </a:r>
            <a:r>
              <a:rPr/>
              <a:t>the</a:t>
            </a:r>
            <a:r>
              <a:rPr/>
              <a:t> </a:t>
            </a:r>
            <a:r>
              <a:rPr/>
              <a:t>central</a:t>
            </a:r>
            <a:r>
              <a:rPr/>
              <a:t> </a:t>
            </a:r>
            <a:r>
              <a:rPr/>
              <a:t>part</a:t>
            </a:r>
            <a:r>
              <a:rPr/>
              <a:t> </a:t>
            </a:r>
            <a:r>
              <a:rPr/>
              <a:t>of</a:t>
            </a:r>
            <a:r>
              <a:rPr/>
              <a:t> </a:t>
            </a:r>
            <a:r>
              <a:rPr/>
              <a:t>the</a:t>
            </a:r>
            <a:r>
              <a:rPr/>
              <a:t> </a:t>
            </a:r>
            <a:r>
              <a:rPr/>
              <a:t>body.</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leg.</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correlations</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parts</a:t>
            </a:r>
            <a:r>
              <a:rPr/>
              <a:t> </a:t>
            </a:r>
            <a:r>
              <a:rPr/>
              <a:t>of</a:t>
            </a:r>
            <a:r>
              <a:rPr/>
              <a:t> </a:t>
            </a:r>
            <a:r>
              <a:rPr/>
              <a:t>the</a:t>
            </a:r>
            <a:r>
              <a:rPr/>
              <a:t> </a:t>
            </a:r>
            <a:r>
              <a:rPr/>
              <a:t>arm.</a:t>
            </a:r>
          </a:p>
          <a:p>
            <a:pPr lvl="0" marL="0" indent="0">
              <a:buNone/>
            </a:pPr>
          </a:p>
          <a:p>
            <a:pPr lvl="0" marL="0" indent="0">
              <a:buNone/>
            </a:pP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a:p>
            <a:pPr lvl="0" marL="0" indent="0">
              <a:buNone/>
            </a:pPr>
          </a:p>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r>
              <a:rPr/>
              <a:t> </a:t>
            </a:r>
            <a:r>
              <a:rPr/>
              <a:t>on</a:t>
            </a:r>
            <a:r>
              <a:rPr/>
              <a:t> </a:t>
            </a:r>
            <a:r>
              <a:rPr/>
              <a:t>the</a:t>
            </a:r>
            <a:r>
              <a:rPr/>
              <a:t> </a:t>
            </a:r>
            <a:r>
              <a:rPr/>
              <a:t>following</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r>
              <a:rPr/>
              <a:t> </a:t>
            </a:r>
            <a:r>
              <a:rPr/>
              <a:t>The</a:t>
            </a:r>
            <a:r>
              <a:rPr/>
              <a:t> </a:t>
            </a:r>
            <a:r>
              <a:rPr/>
              <a:t>graph</a:t>
            </a:r>
            <a:r>
              <a:rPr/>
              <a:t> </a:t>
            </a:r>
            <a:r>
              <a:rPr/>
              <a:t>is</a:t>
            </a:r>
            <a:r>
              <a:rPr/>
              <a:t> </a:t>
            </a:r>
            <a:r>
              <a:rPr/>
              <a:t>on</a:t>
            </a:r>
            <a:r>
              <a:rPr/>
              <a:t> </a:t>
            </a:r>
            <a:r>
              <a:rPr/>
              <a:t>the</a:t>
            </a:r>
            <a:r>
              <a:rPr/>
              <a:t> </a:t>
            </a:r>
            <a:r>
              <a:rPr/>
              <a:t>following</a:t>
            </a:r>
            <a:r>
              <a:rPr/>
              <a:t> </a:t>
            </a:r>
            <a:r>
              <a:rPr/>
              <a:t>slide.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a:p>
            <a:pPr lvl="0" marL="0" indent="0">
              <a:buNone/>
            </a:pPr>
          </a:p>
          <a:p>
            <a:pPr lvl="0" marL="0" indent="0">
              <a:buNone/>
            </a:pPr>
            <a:r>
              <a:rPr/>
              <a:t>Always</a:t>
            </a:r>
            <a:r>
              <a:rPr/>
              <a:t> </a:t>
            </a:r>
            <a:r>
              <a:rPr/>
              <a:t>be</a:t>
            </a:r>
            <a:r>
              <a:rPr/>
              <a:t> </a:t>
            </a:r>
            <a:r>
              <a:rPr/>
              <a:t>cautious</a:t>
            </a:r>
            <a:r>
              <a:rPr/>
              <a:t> </a:t>
            </a:r>
            <a:r>
              <a:rPr/>
              <a:t>about</a:t>
            </a:r>
            <a:r>
              <a:rPr/>
              <a:t> </a:t>
            </a:r>
            <a:r>
              <a:rPr/>
              <a:t>smooth</a:t>
            </a:r>
            <a:r>
              <a:rPr/>
              <a:t> </a:t>
            </a:r>
            <a:r>
              <a:rPr/>
              <a:t>curves</a:t>
            </a:r>
            <a:r>
              <a:rPr/>
              <a:t> </a:t>
            </a:r>
            <a:r>
              <a:rPr/>
              <a:t>and</a:t>
            </a:r>
            <a:r>
              <a:rPr/>
              <a:t> </a:t>
            </a:r>
            <a:r>
              <a:rPr/>
              <a:t>splines</a:t>
            </a:r>
            <a:r>
              <a:rPr/>
              <a:t> </a:t>
            </a:r>
            <a:r>
              <a:rPr/>
              <a:t>at</a:t>
            </a:r>
            <a:r>
              <a:rPr/>
              <a:t> </a:t>
            </a:r>
            <a:r>
              <a:rPr/>
              <a:t>the</a:t>
            </a:r>
            <a:r>
              <a:rPr/>
              <a:t> </a:t>
            </a:r>
            <a:r>
              <a:rPr/>
              <a:t>left</a:t>
            </a:r>
            <a:r>
              <a:rPr/>
              <a:t> </a:t>
            </a:r>
            <a:r>
              <a:rPr/>
              <a:t>and</a:t>
            </a:r>
            <a:r>
              <a:rPr/>
              <a:t> </a:t>
            </a:r>
            <a:r>
              <a:rPr/>
              <a:t>right</a:t>
            </a:r>
            <a:r>
              <a:rPr/>
              <a:t> </a:t>
            </a:r>
            <a:r>
              <a:rPr/>
              <a:t>edges</a:t>
            </a:r>
            <a:r>
              <a:rPr/>
              <a:t> </a:t>
            </a:r>
            <a:r>
              <a:rPr/>
              <a:t>of</a:t>
            </a:r>
            <a:r>
              <a:rPr/>
              <a:t> </a:t>
            </a:r>
            <a:r>
              <a:rPr/>
              <a:t>the</a:t>
            </a:r>
            <a:r>
              <a:rPr/>
              <a:t> </a:t>
            </a:r>
            <a:r>
              <a:rPr/>
              <a:t>graph.</a:t>
            </a:r>
            <a:r>
              <a:rPr/>
              <a:t> </a:t>
            </a:r>
            <a:r>
              <a:rPr/>
              <a:t>These</a:t>
            </a:r>
            <a:r>
              <a:rPr/>
              <a:t> </a:t>
            </a:r>
            <a:r>
              <a:rPr/>
              <a:t>are</a:t>
            </a:r>
            <a:r>
              <a:rPr/>
              <a:t> </a:t>
            </a:r>
            <a:r>
              <a:rPr/>
              <a:t>often</a:t>
            </a:r>
            <a:r>
              <a:rPr/>
              <a:t> </a:t>
            </a:r>
            <a:r>
              <a:rPr/>
              <a:t>highly</a:t>
            </a:r>
            <a:r>
              <a:rPr/>
              <a:t> </a:t>
            </a:r>
            <a:r>
              <a:rPr/>
              <a:t>variable,</a:t>
            </a:r>
            <a:r>
              <a:rPr/>
              <a:t> </a:t>
            </a:r>
            <a:r>
              <a:rPr/>
              <a:t>because</a:t>
            </a:r>
            <a:r>
              <a:rPr/>
              <a:t> </a:t>
            </a:r>
            <a:r>
              <a:rPr/>
              <a:t>there</a:t>
            </a:r>
            <a:r>
              <a:rPr/>
              <a:t> </a:t>
            </a:r>
            <a:r>
              <a:rPr/>
              <a:t>is</a:t>
            </a:r>
            <a:r>
              <a:rPr/>
              <a:t> </a:t>
            </a:r>
            <a:r>
              <a:rPr/>
              <a:t>less</a:t>
            </a:r>
            <a:r>
              <a:rPr/>
              <a:t> </a:t>
            </a:r>
            <a:r>
              <a:rPr/>
              <a:t>data</a:t>
            </a:r>
            <a:r>
              <a:rPr/>
              <a:t> </a:t>
            </a:r>
            <a:r>
              <a:rPr/>
              <a:t>to</a:t>
            </a:r>
            <a:r>
              <a:rPr/>
              <a:t> </a:t>
            </a:r>
            <a:r>
              <a:rPr/>
              <a:t>use</a:t>
            </a:r>
            <a:r>
              <a:rPr/>
              <a:t> </a:t>
            </a:r>
            <a:r>
              <a:rPr/>
              <a:t>at</a:t>
            </a:r>
            <a:r>
              <a:rPr/>
              <a:t> </a:t>
            </a:r>
            <a:r>
              <a:rPr/>
              <a:t>the</a:t>
            </a:r>
            <a:r>
              <a:rPr/>
              <a:t> </a:t>
            </a:r>
            <a:r>
              <a:rPr/>
              <a:t>extremes.</a:t>
            </a:r>
            <a:r>
              <a:rPr/>
              <a:t> </a:t>
            </a:r>
            <a:r>
              <a:rPr/>
              <a:t>So</a:t>
            </a:r>
            <a:r>
              <a:rPr/>
              <a:t> </a:t>
            </a:r>
            <a:r>
              <a:rPr/>
              <a:t>the</a:t>
            </a:r>
            <a:r>
              <a:rPr/>
              <a:t> </a:t>
            </a:r>
            <a:r>
              <a:rPr/>
              <a:t>downward</a:t>
            </a:r>
            <a:r>
              <a:rPr/>
              <a:t> </a:t>
            </a:r>
            <a:r>
              <a:rPr/>
              <a:t>dip</a:t>
            </a:r>
            <a:r>
              <a:rPr/>
              <a:t> </a:t>
            </a:r>
            <a:r>
              <a:rPr/>
              <a:t>you</a:t>
            </a:r>
            <a:r>
              <a:rPr/>
              <a:t> </a:t>
            </a:r>
            <a:r>
              <a:rPr/>
              <a:t>see</a:t>
            </a:r>
            <a:r>
              <a:rPr/>
              <a:t> </a:t>
            </a:r>
            <a:r>
              <a:rPr/>
              <a:t>on</a:t>
            </a:r>
            <a:r>
              <a:rPr/>
              <a:t> </a:t>
            </a:r>
            <a:r>
              <a:rPr/>
              <a:t>the</a:t>
            </a:r>
            <a:r>
              <a:rPr/>
              <a:t> </a:t>
            </a:r>
            <a:r>
              <a:rPr/>
              <a:t>right</a:t>
            </a:r>
            <a:r>
              <a:rPr/>
              <a:t> </a:t>
            </a:r>
            <a:r>
              <a:rPr/>
              <a:t>hand</a:t>
            </a:r>
            <a:r>
              <a:rPr/>
              <a:t> </a:t>
            </a:r>
            <a:r>
              <a:rPr/>
              <a:t>side</a:t>
            </a:r>
            <a:r>
              <a:rPr/>
              <a:t> </a:t>
            </a:r>
            <a:r>
              <a:rPr/>
              <a:t>of</a:t>
            </a:r>
            <a:r>
              <a:rPr/>
              <a:t> </a:t>
            </a:r>
            <a:r>
              <a:rPr/>
              <a:t>the</a:t>
            </a:r>
            <a:r>
              <a:rPr/>
              <a:t> </a:t>
            </a:r>
            <a:r>
              <a:rPr/>
              <a:t>graph</a:t>
            </a:r>
            <a:r>
              <a:rPr/>
              <a:t> </a:t>
            </a:r>
            <a:r>
              <a:rPr/>
              <a:t>on</a:t>
            </a:r>
            <a:r>
              <a:rPr/>
              <a:t> </a:t>
            </a:r>
            <a:r>
              <a:rPr/>
              <a:t>the</a:t>
            </a:r>
            <a:r>
              <a:rPr/>
              <a:t> </a:t>
            </a:r>
            <a:r>
              <a:rPr/>
              <a:t>following</a:t>
            </a:r>
            <a:r>
              <a:rPr/>
              <a:t> </a:t>
            </a:r>
            <a:r>
              <a:rPr/>
              <a:t>page</a:t>
            </a:r>
            <a:r>
              <a:rPr/>
              <a:t> </a:t>
            </a:r>
            <a:r>
              <a:rPr/>
              <a:t>is</a:t>
            </a:r>
            <a:r>
              <a:rPr/>
              <a:t> </a:t>
            </a:r>
            <a:r>
              <a:rPr/>
              <a:t>driven</a:t>
            </a:r>
            <a:r>
              <a:rPr/>
              <a:t> </a:t>
            </a:r>
            <a:r>
              <a:rPr/>
              <a:t>by</a:t>
            </a:r>
            <a:r>
              <a:rPr/>
              <a:t> </a:t>
            </a:r>
            <a:r>
              <a:rPr/>
              <a:t>just</a:t>
            </a:r>
            <a:r>
              <a:rPr/>
              <a:t> </a:t>
            </a:r>
            <a:r>
              <a:rPr/>
              <a:t>a</a:t>
            </a:r>
            <a:r>
              <a:rPr/>
              <a:t> </a:t>
            </a:r>
            <a:r>
              <a:rPr/>
              <a:t>few</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Transformations</a:t>
            </a:r>
            <a:r>
              <a:rPr/>
              <a:t> </a:t>
            </a:r>
            <a:r>
              <a:rPr/>
              <a:t>are</a:t>
            </a:r>
            <a:r>
              <a:rPr/>
              <a:t> </a:t>
            </a:r>
            <a:r>
              <a:rPr/>
              <a:t>an</a:t>
            </a:r>
            <a:r>
              <a:rPr/>
              <a:t> </a:t>
            </a:r>
            <a:r>
              <a:rPr/>
              <a:t>important</a:t>
            </a:r>
            <a:r>
              <a:rPr/>
              <a:t> </a:t>
            </a:r>
            <a:r>
              <a:rPr/>
              <a:t>part</a:t>
            </a:r>
            <a:r>
              <a:rPr/>
              <a:t> </a:t>
            </a:r>
            <a:r>
              <a:rPr/>
              <a:t>of</a:t>
            </a:r>
            <a:r>
              <a:rPr/>
              <a:t> </a:t>
            </a:r>
            <a:r>
              <a:rPr/>
              <a:t>data</a:t>
            </a:r>
            <a:r>
              <a:rPr/>
              <a:t> </a:t>
            </a:r>
            <a:r>
              <a:rPr/>
              <a:t>management.</a:t>
            </a:r>
            <a:r>
              <a:rPr/>
              <a:t> </a:t>
            </a:r>
            <a:r>
              <a:rPr/>
              <a:t>The</a:t>
            </a:r>
            <a:r>
              <a:rPr/>
              <a:t> </a:t>
            </a:r>
            <a:r>
              <a:rPr/>
              <a:t>reasons</a:t>
            </a:r>
            <a:r>
              <a:rPr/>
              <a:t> </a:t>
            </a:r>
            <a:r>
              <a:rPr/>
              <a:t>are</a:t>
            </a:r>
            <a:r>
              <a:rPr/>
              <a:t> </a:t>
            </a:r>
            <a:r>
              <a:rPr/>
              <a:t>different</a:t>
            </a:r>
            <a:r>
              <a:rPr/>
              <a:t> </a:t>
            </a:r>
            <a:r>
              <a:rPr/>
              <a:t>for</a:t>
            </a:r>
            <a:r>
              <a:rPr/>
              <a:t> </a:t>
            </a:r>
            <a:r>
              <a:rPr/>
              <a:t>continuous</a:t>
            </a:r>
            <a:r>
              <a:rPr/>
              <a:t> </a:t>
            </a:r>
            <a:r>
              <a:rPr/>
              <a:t>and</a:t>
            </a:r>
            <a:r>
              <a:rPr/>
              <a:t> </a:t>
            </a:r>
            <a:r>
              <a:rPr/>
              <a:t>categorical</a:t>
            </a:r>
            <a:r>
              <a:rPr/>
              <a:t> </a:t>
            </a:r>
            <a:r>
              <a:rPr/>
              <a:t>variables,</a:t>
            </a:r>
            <a:r>
              <a:rPr/>
              <a:t> </a:t>
            </a:r>
            <a:r>
              <a:rPr/>
              <a:t>For</a:t>
            </a:r>
            <a:r>
              <a:rPr/>
              <a:t> </a:t>
            </a:r>
            <a:r>
              <a:rPr/>
              <a:t>continuous</a:t>
            </a:r>
            <a:r>
              <a:rPr/>
              <a:t> </a:t>
            </a:r>
            <a:r>
              <a:rPr/>
              <a:t>variables,</a:t>
            </a:r>
            <a:r>
              <a:rPr/>
              <a:t> </a:t>
            </a:r>
            <a:r>
              <a:rPr/>
              <a:t>you’ve</a:t>
            </a:r>
            <a:r>
              <a:rPr/>
              <a:t> </a:t>
            </a:r>
            <a:r>
              <a:rPr/>
              <a:t>already</a:t>
            </a:r>
            <a:r>
              <a:rPr/>
              <a:t> </a:t>
            </a:r>
            <a:r>
              <a:rPr/>
              <a:t>seen</a:t>
            </a:r>
            <a:r>
              <a:rPr/>
              <a:t> </a:t>
            </a:r>
            <a:r>
              <a:rPr/>
              <a:t>how</a:t>
            </a:r>
            <a:r>
              <a:rPr/>
              <a:t> </a:t>
            </a:r>
            <a:r>
              <a:rPr/>
              <a:t>to</a:t>
            </a:r>
            <a:r>
              <a:rPr/>
              <a:t> </a:t>
            </a:r>
            <a:r>
              <a:rPr/>
              <a:t>convert</a:t>
            </a:r>
            <a:r>
              <a:rPr/>
              <a:t> </a:t>
            </a:r>
            <a:r>
              <a:rPr/>
              <a:t>an</a:t>
            </a:r>
            <a:r>
              <a:rPr/>
              <a:t> </a:t>
            </a:r>
            <a:r>
              <a:rPr/>
              <a:t>outlier</a:t>
            </a:r>
            <a:r>
              <a:rPr/>
              <a:t> </a:t>
            </a:r>
            <a:r>
              <a:rPr/>
              <a:t>to</a:t>
            </a:r>
            <a:r>
              <a:rPr/>
              <a:t> </a:t>
            </a:r>
            <a:r>
              <a:rPr/>
              <a:t>a</a:t>
            </a:r>
            <a:r>
              <a:rPr/>
              <a:t> </a:t>
            </a:r>
            <a:r>
              <a:rPr/>
              <a:t>missing</a:t>
            </a:r>
            <a:r>
              <a:rPr/>
              <a:t> </a:t>
            </a:r>
            <a:r>
              <a:rPr/>
              <a:t>value.</a:t>
            </a:r>
            <a:r>
              <a:rPr/>
              <a:t> </a:t>
            </a:r>
            <a:r>
              <a:rPr/>
              <a:t>You</a:t>
            </a:r>
            <a:r>
              <a:rPr/>
              <a:t> </a:t>
            </a:r>
            <a:r>
              <a:rPr/>
              <a:t>might</a:t>
            </a:r>
            <a:r>
              <a:rPr/>
              <a:t> </a:t>
            </a:r>
            <a:r>
              <a:rPr/>
              <a:t>also</a:t>
            </a:r>
            <a:r>
              <a:rPr/>
              <a:t> </a:t>
            </a:r>
            <a:r>
              <a:rPr/>
              <a:t>transform</a:t>
            </a:r>
            <a:r>
              <a:rPr/>
              <a:t> </a:t>
            </a:r>
            <a:r>
              <a:rPr/>
              <a:t>a</a:t>
            </a:r>
            <a:r>
              <a:rPr/>
              <a:t> </a:t>
            </a:r>
            <a:r>
              <a:rPr/>
              <a:t>variable</a:t>
            </a:r>
            <a:r>
              <a:rPr/>
              <a:t> </a:t>
            </a:r>
            <a:r>
              <a:rPr/>
              <a:t>to</a:t>
            </a:r>
            <a:r>
              <a:rPr/>
              <a:t> </a:t>
            </a:r>
            <a:r>
              <a:rPr/>
              <a:t>change</a:t>
            </a:r>
            <a:r>
              <a:rPr/>
              <a:t> </a:t>
            </a:r>
            <a:r>
              <a:rPr/>
              <a:t>its</a:t>
            </a:r>
            <a:r>
              <a:rPr/>
              <a:t> </a:t>
            </a:r>
            <a:r>
              <a:rPr/>
              <a:t>units</a:t>
            </a:r>
            <a:r>
              <a:rPr/>
              <a:t> </a:t>
            </a:r>
            <a:r>
              <a:rPr/>
              <a:t>of</a:t>
            </a:r>
            <a:r>
              <a:rPr/>
              <a:t> </a:t>
            </a:r>
            <a:r>
              <a:rPr/>
              <a:t>measurement.</a:t>
            </a:r>
            <a:r>
              <a:rPr/>
              <a:t> </a:t>
            </a:r>
            <a:r>
              <a:rPr/>
              <a:t>An</a:t>
            </a:r>
            <a:r>
              <a:rPr/>
              <a:t> </a:t>
            </a:r>
            <a:r>
              <a:rPr/>
              <a:t>example</a:t>
            </a:r>
            <a:r>
              <a:rPr/>
              <a:t> </a:t>
            </a:r>
            <a:r>
              <a:rPr/>
              <a:t>would</a:t>
            </a:r>
            <a:r>
              <a:rPr/>
              <a:t> </a:t>
            </a:r>
            <a:r>
              <a:rPr/>
              <a:t>be</a:t>
            </a:r>
            <a:r>
              <a:rPr/>
              <a:t> </a:t>
            </a:r>
            <a:r>
              <a:rPr/>
              <a:t>moving</a:t>
            </a:r>
            <a:r>
              <a:rPr/>
              <a:t> </a:t>
            </a:r>
            <a:r>
              <a:rPr/>
              <a:t>measurements</a:t>
            </a:r>
            <a:r>
              <a:rPr/>
              <a:t> </a:t>
            </a:r>
            <a:r>
              <a:rPr/>
              <a:t>from</a:t>
            </a:r>
            <a:r>
              <a:rPr/>
              <a:t> </a:t>
            </a:r>
            <a:r>
              <a:rPr/>
              <a:t>the</a:t>
            </a:r>
            <a:r>
              <a:rPr/>
              <a:t> </a:t>
            </a:r>
            <a:r>
              <a:rPr/>
              <a:t>English</a:t>
            </a:r>
            <a:r>
              <a:rPr/>
              <a:t> </a:t>
            </a:r>
            <a:r>
              <a:rPr/>
              <a:t>system</a:t>
            </a:r>
            <a:r>
              <a:rPr/>
              <a:t> </a:t>
            </a:r>
            <a:r>
              <a:rPr/>
              <a:t>to</a:t>
            </a:r>
            <a:r>
              <a:rPr/>
              <a:t> </a:t>
            </a:r>
            <a:r>
              <a:rPr/>
              <a:t>the</a:t>
            </a:r>
            <a:r>
              <a:rPr/>
              <a:t> </a:t>
            </a:r>
            <a:r>
              <a:rPr/>
              <a:t>metric</a:t>
            </a:r>
            <a:r>
              <a:rPr/>
              <a:t> </a:t>
            </a:r>
            <a:r>
              <a:rPr/>
              <a:t>system.</a:t>
            </a:r>
            <a:r>
              <a:rPr/>
              <a:t> </a:t>
            </a:r>
            <a:r>
              <a:rPr/>
              <a:t>Sometimes</a:t>
            </a:r>
            <a:r>
              <a:rPr/>
              <a:t> </a:t>
            </a:r>
            <a:r>
              <a:rPr/>
              <a:t>you</a:t>
            </a:r>
            <a:r>
              <a:rPr/>
              <a:t> </a:t>
            </a:r>
            <a:r>
              <a:rPr/>
              <a:t>might</a:t>
            </a:r>
            <a:r>
              <a:rPr/>
              <a:t> </a:t>
            </a:r>
            <a:r>
              <a:rPr/>
              <a:t>combine</a:t>
            </a:r>
            <a:r>
              <a:rPr/>
              <a:t> </a:t>
            </a:r>
            <a:r>
              <a:rPr/>
              <a:t>two</a:t>
            </a:r>
            <a:r>
              <a:rPr/>
              <a:t> </a:t>
            </a:r>
            <a:r>
              <a:rPr/>
              <a:t>variables</a:t>
            </a:r>
            <a:r>
              <a:rPr/>
              <a:t> </a:t>
            </a:r>
            <a:r>
              <a:rPr/>
              <a:t>to</a:t>
            </a:r>
            <a:r>
              <a:rPr/>
              <a:t> </a:t>
            </a:r>
            <a:r>
              <a:rPr/>
              <a:t>create</a:t>
            </a:r>
            <a:r>
              <a:rPr/>
              <a:t> </a:t>
            </a:r>
            <a:r>
              <a:rPr/>
              <a:t>a</a:t>
            </a:r>
            <a:r>
              <a:rPr/>
              <a:t> </a:t>
            </a:r>
            <a:r>
              <a:rPr/>
              <a:t>third.</a:t>
            </a:r>
            <a:r>
              <a:rPr/>
              <a:t> </a:t>
            </a:r>
            <a:r>
              <a:rPr/>
              <a:t>An</a:t>
            </a:r>
            <a:r>
              <a:rPr/>
              <a:t> </a:t>
            </a:r>
            <a:r>
              <a:rPr/>
              <a:t>example</a:t>
            </a:r>
            <a:r>
              <a:rPr/>
              <a:t> </a:t>
            </a:r>
            <a:r>
              <a:rPr/>
              <a:t>might</a:t>
            </a:r>
            <a:r>
              <a:rPr/>
              <a:t> </a:t>
            </a:r>
            <a:r>
              <a:rPr/>
              <a:t>be</a:t>
            </a:r>
            <a:r>
              <a:rPr/>
              <a:t> </a:t>
            </a:r>
            <a:r>
              <a:rPr/>
              <a:t>calculation</a:t>
            </a:r>
            <a:r>
              <a:rPr/>
              <a:t> </a:t>
            </a:r>
            <a:r>
              <a:rPr/>
              <a:t>of</a:t>
            </a:r>
            <a:r>
              <a:rPr/>
              <a:t> </a:t>
            </a:r>
            <a:r>
              <a:rPr/>
              <a:t>the</a:t>
            </a:r>
            <a:r>
              <a:rPr/>
              <a:t> </a:t>
            </a:r>
            <a:r>
              <a:rPr/>
              <a:t>body</a:t>
            </a:r>
            <a:r>
              <a:rPr/>
              <a:t> </a:t>
            </a:r>
            <a:r>
              <a:rPr/>
              <a:t>mass</a:t>
            </a:r>
            <a:r>
              <a:rPr/>
              <a:t> </a:t>
            </a:r>
            <a:r>
              <a:rPr/>
              <a:t>index</a:t>
            </a:r>
            <a:r>
              <a:rPr/>
              <a:t> </a:t>
            </a:r>
            <a:r>
              <a:rPr/>
              <a:t>which</a:t>
            </a:r>
            <a:r>
              <a:rPr/>
              <a:t> </a:t>
            </a:r>
            <a:r>
              <a:rPr/>
              <a:t>is</a:t>
            </a:r>
            <a:r>
              <a:rPr/>
              <a:t> </a:t>
            </a:r>
            <a:r>
              <a:rPr/>
              <a:t>the</a:t>
            </a:r>
            <a:r>
              <a:rPr/>
              <a:t> </a:t>
            </a:r>
            <a:r>
              <a:rPr/>
              <a:t>weight</a:t>
            </a:r>
            <a:r>
              <a:rPr/>
              <a:t> </a:t>
            </a:r>
            <a:r>
              <a:rPr/>
              <a:t>divided</a:t>
            </a:r>
            <a:r>
              <a:rPr/>
              <a:t> </a:t>
            </a:r>
            <a:r>
              <a:rPr/>
              <a:t>by</a:t>
            </a:r>
            <a:r>
              <a:rPr/>
              <a:t> </a:t>
            </a:r>
            <a:r>
              <a:rPr/>
              <a:t>the</a:t>
            </a:r>
            <a:r>
              <a:rPr/>
              <a:t> </a:t>
            </a:r>
            <a:r>
              <a:rPr/>
              <a:t>height</a:t>
            </a:r>
            <a:r>
              <a:rPr/>
              <a:t> </a:t>
            </a:r>
            <a:r>
              <a:rPr/>
              <a:t>squared.</a:t>
            </a:r>
            <a:r>
              <a:rPr/>
              <a:t> </a:t>
            </a:r>
            <a:r>
              <a:rPr/>
              <a:t>Another</a:t>
            </a:r>
            <a:r>
              <a:rPr/>
              <a:t> </a:t>
            </a:r>
            <a:r>
              <a:rPr/>
              <a:t>common</a:t>
            </a:r>
            <a:r>
              <a:rPr/>
              <a:t> </a:t>
            </a:r>
            <a:r>
              <a:rPr/>
              <a:t>transformation</a:t>
            </a:r>
            <a:r>
              <a:rPr/>
              <a:t> </a:t>
            </a:r>
            <a:r>
              <a:rPr/>
              <a:t>is</a:t>
            </a:r>
            <a:r>
              <a:rPr/>
              <a:t> </a:t>
            </a:r>
            <a:r>
              <a:rPr/>
              <a:t>using</a:t>
            </a:r>
            <a:r>
              <a:rPr/>
              <a:t> </a:t>
            </a:r>
            <a:r>
              <a:rPr/>
              <a:t>logarithms</a:t>
            </a:r>
            <a:r>
              <a:rPr/>
              <a:t> </a:t>
            </a:r>
            <a:r>
              <a:rPr/>
              <a:t>to</a:t>
            </a:r>
            <a:r>
              <a:rPr/>
              <a:t> </a:t>
            </a:r>
            <a:r>
              <a:rPr/>
              <a:t>reduce</a:t>
            </a:r>
            <a:r>
              <a:rPr/>
              <a:t> </a:t>
            </a:r>
            <a:r>
              <a:rPr/>
              <a:t>skewness</a:t>
            </a:r>
            <a:r>
              <a:rPr/>
              <a:t> </a:t>
            </a:r>
            <a:r>
              <a:rPr/>
              <a:t>in</a:t>
            </a:r>
            <a:r>
              <a:rPr/>
              <a:t> </a:t>
            </a:r>
            <a:r>
              <a:rPr/>
              <a:t>a</a:t>
            </a:r>
            <a:r>
              <a:rPr/>
              <a:t> </a:t>
            </a:r>
            <a:r>
              <a:rPr/>
              <a:t>variable.</a:t>
            </a:r>
          </a:p>
          <a:p>
            <a:pPr lvl="0" marL="0" indent="0">
              <a:buNone/>
            </a:pPr>
          </a:p>
          <a:p>
            <a:pPr lvl="0" marL="0" indent="0">
              <a:buNone/>
            </a:pPr>
            <a:r>
              <a:rPr/>
              <a:t>For</a:t>
            </a:r>
            <a:r>
              <a:rPr/>
              <a:t> </a:t>
            </a:r>
            <a:r>
              <a:rPr/>
              <a:t>categorical</a:t>
            </a:r>
            <a:r>
              <a:rPr/>
              <a:t> </a:t>
            </a:r>
            <a:r>
              <a:rPr/>
              <a:t>data,</a:t>
            </a:r>
            <a:r>
              <a:rPr/>
              <a:t> </a:t>
            </a:r>
            <a:r>
              <a:rPr/>
              <a:t>you</a:t>
            </a:r>
            <a:r>
              <a:rPr/>
              <a:t> </a:t>
            </a:r>
            <a:r>
              <a:rPr/>
              <a:t>might</a:t>
            </a:r>
            <a:r>
              <a:rPr/>
              <a:t> </a:t>
            </a:r>
            <a:r>
              <a:rPr/>
              <a:t>convert</a:t>
            </a:r>
            <a:r>
              <a:rPr/>
              <a:t> </a:t>
            </a:r>
            <a:r>
              <a:rPr/>
              <a:t>a</a:t>
            </a:r>
            <a:r>
              <a:rPr/>
              <a:t> </a:t>
            </a:r>
            <a:r>
              <a:rPr/>
              <a:t>continuous</a:t>
            </a:r>
            <a:r>
              <a:rPr/>
              <a:t> </a:t>
            </a:r>
            <a:r>
              <a:rPr/>
              <a:t>variable</a:t>
            </a:r>
            <a:r>
              <a:rPr/>
              <a:t> </a:t>
            </a:r>
            <a:r>
              <a:rPr/>
              <a:t>into</a:t>
            </a:r>
            <a:r>
              <a:rPr/>
              <a:t> </a:t>
            </a:r>
            <a:r>
              <a:rPr/>
              <a:t>categories.</a:t>
            </a:r>
            <a:r>
              <a:rPr/>
              <a:t> </a:t>
            </a:r>
            <a:r>
              <a:rPr/>
              <a:t>As</a:t>
            </a:r>
            <a:r>
              <a:rPr/>
              <a:t> </a:t>
            </a:r>
            <a:r>
              <a:rPr/>
              <a:t>an</a:t>
            </a:r>
            <a:r>
              <a:rPr/>
              <a:t> </a:t>
            </a:r>
            <a:r>
              <a:rPr/>
              <a:t>example,</a:t>
            </a:r>
            <a:r>
              <a:rPr/>
              <a:t> </a:t>
            </a:r>
            <a:r>
              <a:rPr/>
              <a:t>you</a:t>
            </a:r>
            <a:r>
              <a:rPr/>
              <a:t> </a:t>
            </a:r>
            <a:r>
              <a:rPr/>
              <a:t>might</a:t>
            </a:r>
            <a:r>
              <a:rPr/>
              <a:t> </a:t>
            </a:r>
            <a:r>
              <a:rPr/>
              <a:t>convert</a:t>
            </a:r>
            <a:r>
              <a:rPr/>
              <a:t> </a:t>
            </a:r>
            <a:r>
              <a:rPr/>
              <a:t>an</a:t>
            </a:r>
            <a:r>
              <a:rPr/>
              <a:t> </a:t>
            </a:r>
            <a:r>
              <a:rPr/>
              <a:t>age</a:t>
            </a:r>
            <a:r>
              <a:rPr/>
              <a:t> </a:t>
            </a:r>
            <a:r>
              <a:rPr/>
              <a:t>variable</a:t>
            </a:r>
            <a:r>
              <a:rPr/>
              <a:t> </a:t>
            </a:r>
            <a:r>
              <a:rPr/>
              <a:t>so</a:t>
            </a:r>
            <a:r>
              <a:rPr/>
              <a:t> </a:t>
            </a:r>
            <a:r>
              <a:rPr/>
              <a:t>that</a:t>
            </a:r>
            <a:r>
              <a:rPr/>
              <a:t> </a:t>
            </a:r>
            <a:r>
              <a:rPr/>
              <a:t>any</a:t>
            </a:r>
            <a:r>
              <a:rPr/>
              <a:t> </a:t>
            </a:r>
            <a:r>
              <a:rPr/>
              <a:t>vaule</a:t>
            </a:r>
            <a:r>
              <a:rPr/>
              <a:t> </a:t>
            </a:r>
            <a:r>
              <a:rPr/>
              <a:t>under</a:t>
            </a:r>
            <a:r>
              <a:rPr/>
              <a:t> </a:t>
            </a:r>
            <a:r>
              <a:rPr/>
              <a:t>18</a:t>
            </a:r>
            <a:r>
              <a:rPr/>
              <a:t> </a:t>
            </a:r>
            <a:r>
              <a:rPr/>
              <a:t>is</a:t>
            </a:r>
            <a:r>
              <a:rPr/>
              <a:t> </a:t>
            </a:r>
            <a:r>
              <a:rPr/>
              <a:t>categorized</a:t>
            </a:r>
            <a:r>
              <a:rPr/>
              <a:t> </a:t>
            </a:r>
            <a:r>
              <a:rPr/>
              <a:t>as</a:t>
            </a:r>
            <a:r>
              <a:rPr/>
              <a:t> </a:t>
            </a:r>
            <a:r>
              <a:rPr/>
              <a:t>a</a:t>
            </a:r>
            <a:r>
              <a:rPr/>
              <a:t> </a:t>
            </a:r>
            <a:r>
              <a:rPr/>
              <a:t>child</a:t>
            </a:r>
            <a:r>
              <a:rPr/>
              <a:t> </a:t>
            </a:r>
            <a:r>
              <a:rPr/>
              <a:t>and</a:t>
            </a:r>
            <a:r>
              <a:rPr/>
              <a:t> </a:t>
            </a:r>
            <a:r>
              <a:rPr/>
              <a:t>18</a:t>
            </a:r>
            <a:r>
              <a:rPr/>
              <a:t> </a:t>
            </a:r>
            <a:r>
              <a:rPr/>
              <a:t>and</a:t>
            </a:r>
            <a:r>
              <a:rPr/>
              <a:t> </a:t>
            </a:r>
            <a:r>
              <a:rPr/>
              <a:t>above</a:t>
            </a:r>
            <a:r>
              <a:rPr/>
              <a:t> </a:t>
            </a:r>
            <a:r>
              <a:rPr/>
              <a:t>is</a:t>
            </a:r>
            <a:r>
              <a:rPr/>
              <a:t> </a:t>
            </a:r>
            <a:r>
              <a:rPr/>
              <a:t>categorized</a:t>
            </a:r>
            <a:r>
              <a:rPr/>
              <a:t> </a:t>
            </a:r>
            <a:r>
              <a:rPr/>
              <a:t>as</a:t>
            </a:r>
            <a:r>
              <a:rPr/>
              <a:t> </a:t>
            </a:r>
            <a:r>
              <a:rPr/>
              <a:t>an</a:t>
            </a:r>
            <a:r>
              <a:rPr/>
              <a:t> </a:t>
            </a:r>
            <a:r>
              <a:rPr/>
              <a:t>adult.</a:t>
            </a:r>
            <a:r>
              <a:rPr/>
              <a:t> </a:t>
            </a:r>
            <a:r>
              <a:rPr/>
              <a:t>Often</a:t>
            </a:r>
            <a:r>
              <a:rPr/>
              <a:t> </a:t>
            </a:r>
            <a:r>
              <a:rPr/>
              <a:t>some</a:t>
            </a:r>
            <a:r>
              <a:rPr/>
              <a:t> </a:t>
            </a:r>
            <a:r>
              <a:rPr/>
              <a:t>categories</a:t>
            </a:r>
            <a:r>
              <a:rPr/>
              <a:t> </a:t>
            </a:r>
            <a:r>
              <a:rPr/>
              <a:t>occur</a:t>
            </a:r>
            <a:r>
              <a:rPr/>
              <a:t> </a:t>
            </a:r>
            <a:r>
              <a:rPr/>
              <a:t>so</a:t>
            </a:r>
            <a:r>
              <a:rPr/>
              <a:t> </a:t>
            </a:r>
            <a:r>
              <a:rPr/>
              <a:t>infrequently</a:t>
            </a:r>
            <a:r>
              <a:rPr/>
              <a:t> </a:t>
            </a:r>
            <a:r>
              <a:rPr/>
              <a:t>that</a:t>
            </a:r>
            <a:r>
              <a:rPr/>
              <a:t> </a:t>
            </a:r>
            <a:r>
              <a:rPr/>
              <a:t>you</a:t>
            </a:r>
            <a:r>
              <a:rPr/>
              <a:t> </a:t>
            </a:r>
            <a:r>
              <a:rPr/>
              <a:t>need</a:t>
            </a:r>
            <a:r>
              <a:rPr/>
              <a:t> </a:t>
            </a:r>
            <a:r>
              <a:rPr/>
              <a:t>to</a:t>
            </a:r>
            <a:r>
              <a:rPr/>
              <a:t> </a:t>
            </a:r>
            <a:r>
              <a:rPr/>
              <a:t>combine</a:t>
            </a:r>
            <a:r>
              <a:rPr/>
              <a:t> </a:t>
            </a:r>
            <a:r>
              <a:rPr/>
              <a:t>them.</a:t>
            </a:r>
            <a:r>
              <a:rPr/>
              <a:t> </a:t>
            </a:r>
            <a:r>
              <a:rPr/>
              <a:t>The</a:t>
            </a:r>
            <a:r>
              <a:rPr/>
              <a:t> </a:t>
            </a:r>
            <a:r>
              <a:rPr/>
              <a:t>standard</a:t>
            </a:r>
            <a:r>
              <a:rPr/>
              <a:t> </a:t>
            </a:r>
            <a:r>
              <a:rPr/>
              <a:t>categories</a:t>
            </a:r>
            <a:r>
              <a:rPr/>
              <a:t> </a:t>
            </a:r>
            <a:r>
              <a:rPr/>
              <a:t>for</a:t>
            </a:r>
            <a:r>
              <a:rPr/>
              <a:t> </a:t>
            </a:r>
            <a:r>
              <a:rPr/>
              <a:t>race,</a:t>
            </a:r>
            <a:r>
              <a:rPr/>
              <a:t> </a:t>
            </a:r>
            <a:r>
              <a:rPr/>
              <a:t>as</a:t>
            </a:r>
            <a:r>
              <a:rPr/>
              <a:t> </a:t>
            </a:r>
            <a:r>
              <a:rPr/>
              <a:t>an</a:t>
            </a:r>
            <a:r>
              <a:rPr/>
              <a:t> </a:t>
            </a:r>
            <a:r>
              <a:rPr/>
              <a:t>example,</a:t>
            </a:r>
            <a:r>
              <a:rPr/>
              <a:t> </a:t>
            </a:r>
            <a:r>
              <a:rPr/>
              <a:t>might</a:t>
            </a:r>
            <a:r>
              <a:rPr/>
              <a:t> </a:t>
            </a:r>
            <a:r>
              <a:rPr/>
              <a:t>have</a:t>
            </a:r>
            <a:r>
              <a:rPr/>
              <a:t> </a:t>
            </a:r>
            <a:r>
              <a:rPr/>
              <a:t>the</a:t>
            </a:r>
            <a:r>
              <a:rPr/>
              <a:t> </a:t>
            </a:r>
            <a:r>
              <a:rPr/>
              <a:t>vast</a:t>
            </a:r>
            <a:r>
              <a:rPr/>
              <a:t> </a:t>
            </a:r>
            <a:r>
              <a:rPr/>
              <a:t>majority</a:t>
            </a:r>
            <a:r>
              <a:rPr/>
              <a:t> </a:t>
            </a:r>
            <a:r>
              <a:rPr/>
              <a:t>being</a:t>
            </a:r>
            <a:r>
              <a:rPr/>
              <a:t> </a:t>
            </a:r>
            <a:r>
              <a:rPr/>
              <a:t>Black,</a:t>
            </a:r>
            <a:r>
              <a:rPr/>
              <a:t> </a:t>
            </a:r>
            <a:r>
              <a:rPr/>
              <a:t>and</a:t>
            </a:r>
            <a:r>
              <a:rPr/>
              <a:t> </a:t>
            </a:r>
            <a:r>
              <a:rPr/>
              <a:t>you</a:t>
            </a:r>
            <a:r>
              <a:rPr/>
              <a:t> </a:t>
            </a:r>
            <a:r>
              <a:rPr/>
              <a:t>would</a:t>
            </a:r>
            <a:r>
              <a:rPr/>
              <a:t> </a:t>
            </a:r>
            <a:r>
              <a:rPr/>
              <a:t>combine</a:t>
            </a:r>
            <a:r>
              <a:rPr/>
              <a:t> </a:t>
            </a:r>
            <a:r>
              <a:rPr/>
              <a:t>White,</a:t>
            </a:r>
            <a:r>
              <a:rPr/>
              <a:t> </a:t>
            </a:r>
            <a:r>
              <a:rPr/>
              <a:t>Asian,</a:t>
            </a:r>
            <a:r>
              <a:rPr/>
              <a:t> </a:t>
            </a:r>
            <a:r>
              <a:rPr/>
              <a:t>and</a:t>
            </a:r>
            <a:r>
              <a:rPr/>
              <a:t> </a:t>
            </a:r>
            <a:r>
              <a:rPr/>
              <a:t>Native</a:t>
            </a:r>
            <a:r>
              <a:rPr/>
              <a:t> </a:t>
            </a:r>
            <a:r>
              <a:rPr/>
              <a:t>American</a:t>
            </a:r>
            <a:r>
              <a:rPr/>
              <a:t> </a:t>
            </a:r>
            <a:r>
              <a:rPr/>
              <a:t>into</a:t>
            </a:r>
            <a:r>
              <a:rPr/>
              <a:t> </a:t>
            </a:r>
            <a:r>
              <a:rPr/>
              <a:t>an</a:t>
            </a:r>
            <a:r>
              <a:rPr/>
              <a:t> </a:t>
            </a:r>
            <a:r>
              <a:rPr/>
              <a:t>“</a:t>
            </a:r>
            <a:r>
              <a:rPr/>
              <a:t>Other</a:t>
            </a:r>
            <a:r>
              <a:rPr/>
              <a:t>”</a:t>
            </a:r>
            <a:r>
              <a:rPr/>
              <a:t> </a:t>
            </a:r>
            <a:r>
              <a:rPr/>
              <a:t>category.</a:t>
            </a:r>
            <a:r>
              <a:rPr/>
              <a:t> </a:t>
            </a:r>
            <a:r>
              <a:rPr/>
              <a:t>You</a:t>
            </a:r>
            <a:r>
              <a:rPr/>
              <a:t> </a:t>
            </a:r>
            <a:r>
              <a:rPr/>
              <a:t>could</a:t>
            </a:r>
            <a:r>
              <a:rPr/>
              <a:t> </a:t>
            </a:r>
            <a:r>
              <a:rPr/>
              <a:t>create</a:t>
            </a:r>
            <a:r>
              <a:rPr/>
              <a:t> </a:t>
            </a:r>
            <a:r>
              <a:rPr/>
              <a:t>new</a:t>
            </a:r>
            <a:r>
              <a:rPr/>
              <a:t> </a:t>
            </a:r>
            <a:r>
              <a:rPr/>
              <a:t>categories,</a:t>
            </a:r>
            <a:r>
              <a:rPr/>
              <a:t> </a:t>
            </a:r>
            <a:r>
              <a:rPr/>
              <a:t>such</a:t>
            </a:r>
            <a:r>
              <a:rPr/>
              <a:t> </a:t>
            </a:r>
            <a:r>
              <a:rPr/>
              <a:t>as</a:t>
            </a:r>
            <a:r>
              <a:rPr/>
              <a:t> </a:t>
            </a:r>
            <a:r>
              <a:rPr/>
              <a:t>using</a:t>
            </a:r>
            <a:r>
              <a:rPr/>
              <a:t> </a:t>
            </a:r>
            <a:r>
              <a:rPr/>
              <a:t>separate</a:t>
            </a:r>
            <a:r>
              <a:rPr/>
              <a:t> </a:t>
            </a:r>
            <a:r>
              <a:rPr/>
              <a:t>race</a:t>
            </a:r>
            <a:r>
              <a:rPr/>
              <a:t> </a:t>
            </a:r>
            <a:r>
              <a:rPr/>
              <a:t>and</a:t>
            </a:r>
            <a:r>
              <a:rPr/>
              <a:t> </a:t>
            </a:r>
            <a:r>
              <a:rPr/>
              <a:t>ethnicity</a:t>
            </a:r>
            <a:r>
              <a:rPr/>
              <a:t> </a:t>
            </a:r>
            <a:r>
              <a:rPr/>
              <a:t>variables</a:t>
            </a:r>
            <a:r>
              <a:rPr/>
              <a:t> </a:t>
            </a:r>
            <a:r>
              <a:rPr/>
              <a:t>into</a:t>
            </a:r>
            <a:r>
              <a:rPr/>
              <a:t> </a:t>
            </a:r>
            <a:r>
              <a:rPr/>
              <a:t>a</a:t>
            </a:r>
            <a:r>
              <a:rPr/>
              <a:t> </a:t>
            </a:r>
            <a:r>
              <a:rPr/>
              <a:t>combined</a:t>
            </a:r>
            <a:r>
              <a:rPr/>
              <a:t> </a:t>
            </a:r>
            <a:r>
              <a:rPr/>
              <a:t>race/ethnicity</a:t>
            </a:r>
            <a:r>
              <a:rPr/>
              <a:t> </a:t>
            </a:r>
            <a:r>
              <a:rPr/>
              <a:t>variable.</a:t>
            </a:r>
          </a:p>
          <a:p>
            <a:pPr lvl="0" marL="0" indent="0">
              <a:buNone/>
            </a:pPr>
          </a:p>
          <a:p>
            <a:pPr lvl="0" marL="0" indent="0">
              <a:buNone/>
            </a:pPr>
            <a:r>
              <a:rPr/>
              <a:t>For</a:t>
            </a:r>
            <a:r>
              <a:rPr/>
              <a:t> </a:t>
            </a:r>
            <a:r>
              <a:rPr/>
              <a:t>both</a:t>
            </a:r>
            <a:r>
              <a:rPr/>
              <a:t> </a:t>
            </a:r>
            <a:r>
              <a:rPr/>
              <a:t>you</a:t>
            </a:r>
            <a:r>
              <a:rPr/>
              <a:t> </a:t>
            </a:r>
            <a:r>
              <a:rPr/>
              <a:t>might</a:t>
            </a:r>
            <a:r>
              <a:rPr/>
              <a:t> </a:t>
            </a:r>
            <a:r>
              <a:rPr/>
              <a:t>impute</a:t>
            </a:r>
            <a:r>
              <a:rPr/>
              <a:t> </a:t>
            </a:r>
            <a:r>
              <a:rPr/>
              <a:t>a</a:t>
            </a:r>
            <a:r>
              <a:rPr/>
              <a:t> </a:t>
            </a:r>
            <a:r>
              <a:rPr/>
              <a:t>missing</a:t>
            </a:r>
            <a:r>
              <a:rPr/>
              <a:t> </a:t>
            </a:r>
            <a:r>
              <a:rPr/>
              <a:t>value.</a:t>
            </a:r>
            <a:r>
              <a:rPr/>
              <a:t> </a:t>
            </a:r>
            <a:r>
              <a:rPr/>
              <a:t>In</a:t>
            </a:r>
            <a:r>
              <a:rPr/>
              <a:t> </a:t>
            </a:r>
            <a:r>
              <a:rPr/>
              <a:t>studies</a:t>
            </a:r>
            <a:r>
              <a:rPr/>
              <a:t> </a:t>
            </a:r>
            <a:r>
              <a:rPr/>
              <a:t>of</a:t>
            </a:r>
            <a:r>
              <a:rPr/>
              <a:t> </a:t>
            </a:r>
            <a:r>
              <a:rPr/>
              <a:t>smoking</a:t>
            </a:r>
            <a:r>
              <a:rPr/>
              <a:t> </a:t>
            </a:r>
            <a:r>
              <a:rPr/>
              <a:t>cessation,</a:t>
            </a:r>
            <a:r>
              <a:rPr/>
              <a:t> </a:t>
            </a:r>
            <a:r>
              <a:rPr/>
              <a:t>for</a:t>
            </a:r>
            <a:r>
              <a:rPr/>
              <a:t> </a:t>
            </a:r>
            <a:r>
              <a:rPr/>
              <a:t>example,</a:t>
            </a:r>
            <a:r>
              <a:rPr/>
              <a:t> </a:t>
            </a:r>
            <a:r>
              <a:rPr/>
              <a:t>it</a:t>
            </a:r>
            <a:r>
              <a:rPr/>
              <a:t> </a:t>
            </a:r>
            <a:r>
              <a:rPr/>
              <a:t>is</a:t>
            </a:r>
            <a:r>
              <a:rPr/>
              <a:t> </a:t>
            </a:r>
            <a:r>
              <a:rPr/>
              <a:t>common</a:t>
            </a:r>
            <a:r>
              <a:rPr/>
              <a:t> </a:t>
            </a:r>
            <a:r>
              <a:rPr/>
              <a:t>to</a:t>
            </a:r>
            <a:r>
              <a:rPr/>
              <a:t> </a:t>
            </a:r>
            <a:r>
              <a:rPr/>
              <a:t>treat</a:t>
            </a:r>
            <a:r>
              <a:rPr/>
              <a:t> </a:t>
            </a:r>
            <a:r>
              <a:rPr/>
              <a:t>dropouts</a:t>
            </a:r>
            <a:r>
              <a:rPr/>
              <a:t> </a:t>
            </a:r>
            <a:r>
              <a:rPr/>
              <a:t>as</a:t>
            </a:r>
            <a:r>
              <a:rPr/>
              <a:t> </a:t>
            </a:r>
            <a:r>
              <a:rPr/>
              <a:t>treatment</a:t>
            </a:r>
            <a:r>
              <a:rPr/>
              <a:t> </a:t>
            </a:r>
            <a:r>
              <a:rPr/>
              <a:t>failures.</a:t>
            </a:r>
            <a:r>
              <a:rPr/>
              <a:t> </a:t>
            </a:r>
            <a:r>
              <a:rPr/>
              <a:t>So</a:t>
            </a:r>
            <a:r>
              <a:rPr/>
              <a:t> </a:t>
            </a:r>
            <a:r>
              <a:rPr/>
              <a:t>a</a:t>
            </a:r>
            <a:r>
              <a:rPr/>
              <a:t> </a:t>
            </a:r>
            <a:r>
              <a:rPr/>
              <a:t>missing</a:t>
            </a:r>
            <a:r>
              <a:rPr/>
              <a:t> </a:t>
            </a:r>
            <a:r>
              <a:rPr/>
              <a:t>value</a:t>
            </a:r>
            <a:r>
              <a:rPr/>
              <a:t> </a:t>
            </a:r>
            <a:r>
              <a:rPr/>
              <a:t>for</a:t>
            </a:r>
            <a:r>
              <a:rPr/>
              <a:t> </a:t>
            </a:r>
            <a:r>
              <a:rPr/>
              <a:t>smoking</a:t>
            </a:r>
            <a:r>
              <a:rPr/>
              <a:t> </a:t>
            </a:r>
            <a:r>
              <a:rPr/>
              <a:t>yes/no,</a:t>
            </a:r>
            <a:r>
              <a:rPr/>
              <a:t> </a:t>
            </a:r>
            <a:r>
              <a:rPr/>
              <a:t>could</a:t>
            </a:r>
            <a:r>
              <a:rPr/>
              <a:t> </a:t>
            </a:r>
            <a:r>
              <a:rPr/>
              <a:t>be</a:t>
            </a:r>
            <a:r>
              <a:rPr/>
              <a:t> </a:t>
            </a:r>
            <a:r>
              <a:rPr/>
              <a:t>converted</a:t>
            </a:r>
            <a:r>
              <a:rPr/>
              <a:t> </a:t>
            </a:r>
            <a:r>
              <a:rPr/>
              <a:t>to</a:t>
            </a:r>
            <a:r>
              <a:rPr/>
              <a:t> </a:t>
            </a:r>
            <a:r>
              <a:rPr/>
              <a:t>yes</a:t>
            </a:r>
            <a:r>
              <a:rPr/>
              <a:t> </a:t>
            </a:r>
            <a:r>
              <a:rPr/>
              <a:t>for</a:t>
            </a:r>
            <a:r>
              <a:rPr/>
              <a:t> </a:t>
            </a:r>
            <a:r>
              <a:rPr/>
              <a:t>anyone</a:t>
            </a:r>
            <a:r>
              <a:rPr/>
              <a:t> </a:t>
            </a:r>
            <a:r>
              <a:rPr/>
              <a:t>who</a:t>
            </a:r>
            <a:r>
              <a:rPr/>
              <a:t> </a:t>
            </a:r>
            <a:r>
              <a:rPr/>
              <a:t>drops</a:t>
            </a:r>
            <a:r>
              <a:rPr/>
              <a:t> </a:t>
            </a:r>
            <a:r>
              <a:rPr/>
              <a:t>out</a:t>
            </a:r>
            <a:r>
              <a:rPr/>
              <a:t> </a:t>
            </a:r>
            <a:r>
              <a:rPr/>
              <a:t>midway</a:t>
            </a:r>
            <a:r>
              <a:rPr/>
              <a:t> </a:t>
            </a:r>
            <a:r>
              <a:rPr/>
              <a:t>through</a:t>
            </a:r>
            <a:r>
              <a:rPr/>
              <a:t> </a:t>
            </a:r>
            <a:r>
              <a:rPr/>
              <a:t>the</a:t>
            </a:r>
            <a:r>
              <a:rPr/>
              <a:t> </a:t>
            </a:r>
            <a:r>
              <a:rPr/>
              <a:t>study.</a:t>
            </a:r>
          </a:p>
          <a:p>
            <a:pPr lvl="0" marL="0" indent="0">
              <a:buNone/>
            </a:pPr>
          </a:p>
          <a:p>
            <a:pPr lvl="0" marL="0" indent="0">
              <a:buNone/>
            </a:pPr>
            <a:r>
              <a:rPr/>
              <a:t>Finally,</a:t>
            </a:r>
            <a:r>
              <a:rPr/>
              <a:t> </a:t>
            </a:r>
            <a:r>
              <a:rPr/>
              <a:t>some</a:t>
            </a:r>
            <a:r>
              <a:rPr/>
              <a:t> </a:t>
            </a:r>
            <a:r>
              <a:rPr/>
              <a:t>errors</a:t>
            </a:r>
            <a:r>
              <a:rPr/>
              <a:t> </a:t>
            </a:r>
            <a:r>
              <a:rPr/>
              <a:t>are</a:t>
            </a:r>
            <a:r>
              <a:rPr/>
              <a:t> </a:t>
            </a:r>
            <a:r>
              <a:rPr/>
              <a:t>so</a:t>
            </a:r>
            <a:r>
              <a:rPr/>
              <a:t> </a:t>
            </a:r>
            <a:r>
              <a:rPr/>
              <a:t>obvious</a:t>
            </a:r>
            <a:r>
              <a:rPr/>
              <a:t> </a:t>
            </a:r>
            <a:r>
              <a:rPr/>
              <a:t>that</a:t>
            </a:r>
            <a:r>
              <a:rPr/>
              <a:t> </a:t>
            </a:r>
            <a:r>
              <a:rPr/>
              <a:t>it</a:t>
            </a:r>
            <a:r>
              <a:rPr/>
              <a:t> </a:t>
            </a:r>
            <a:r>
              <a:rPr/>
              <a:t>is</a:t>
            </a:r>
            <a:r>
              <a:rPr/>
              <a:t> </a:t>
            </a:r>
            <a:r>
              <a:rPr/>
              <a:t>easy</a:t>
            </a:r>
            <a:r>
              <a:rPr/>
              <a:t> </a:t>
            </a:r>
            <a:r>
              <a:rPr/>
              <a:t>to</a:t>
            </a:r>
            <a:r>
              <a:rPr/>
              <a:t> </a:t>
            </a:r>
            <a:r>
              <a:rPr/>
              <a:t>fix</a:t>
            </a:r>
            <a:r>
              <a:rPr/>
              <a:t> </a:t>
            </a:r>
            <a:r>
              <a:rPr/>
              <a:t>them.</a:t>
            </a:r>
            <a:r>
              <a:rPr/>
              <a:t> </a:t>
            </a:r>
            <a:r>
              <a:rPr/>
              <a:t>You</a:t>
            </a:r>
            <a:r>
              <a:rPr/>
              <a:t> </a:t>
            </a:r>
            <a:r>
              <a:rPr/>
              <a:t>have</a:t>
            </a:r>
            <a:r>
              <a:rPr/>
              <a:t> </a:t>
            </a:r>
            <a:r>
              <a:rPr/>
              <a:t>a</a:t>
            </a:r>
            <a:r>
              <a:rPr/>
              <a:t> </a:t>
            </a:r>
            <a:r>
              <a:rPr/>
              <a:t>LIkert</a:t>
            </a:r>
            <a:r>
              <a:rPr/>
              <a:t> </a:t>
            </a:r>
            <a:r>
              <a:rPr/>
              <a:t>scale</a:t>
            </a:r>
            <a:r>
              <a:rPr/>
              <a:t> </a:t>
            </a:r>
            <a:r>
              <a:rPr/>
              <a:t>1</a:t>
            </a:r>
            <a:r>
              <a:rPr/>
              <a:t> </a:t>
            </a:r>
            <a:r>
              <a:rPr/>
              <a:t>through</a:t>
            </a:r>
            <a:r>
              <a:rPr/>
              <a:t> </a:t>
            </a:r>
            <a:r>
              <a:rPr/>
              <a:t>5</a:t>
            </a:r>
            <a:r>
              <a:rPr/>
              <a:t> </a:t>
            </a:r>
            <a:r>
              <a:rPr/>
              <a:t>and</a:t>
            </a:r>
            <a:r>
              <a:rPr/>
              <a:t> </a:t>
            </a:r>
            <a:r>
              <a:rPr/>
              <a:t>you</a:t>
            </a:r>
            <a:r>
              <a:rPr/>
              <a:t> </a:t>
            </a:r>
            <a:r>
              <a:rPr/>
              <a:t>notice</a:t>
            </a:r>
            <a:r>
              <a:rPr/>
              <a:t> </a:t>
            </a:r>
            <a:r>
              <a:rPr/>
              <a:t>a</a:t>
            </a:r>
            <a:r>
              <a:rPr/>
              <a:t> </a:t>
            </a:r>
            <a:r>
              <a:rPr/>
              <a:t>value</a:t>
            </a:r>
            <a:r>
              <a:rPr/>
              <a:t> </a:t>
            </a:r>
            <a:r>
              <a:rPr/>
              <a:t>of</a:t>
            </a:r>
            <a:r>
              <a:rPr/>
              <a:t> </a:t>
            </a:r>
            <a:r>
              <a:rPr/>
              <a:t>11.</a:t>
            </a:r>
            <a:r>
              <a:rPr/>
              <a:t> </a:t>
            </a:r>
            <a:r>
              <a:rPr/>
              <a:t>Clearly</a:t>
            </a:r>
            <a:r>
              <a:rPr/>
              <a:t> </a:t>
            </a:r>
            <a:r>
              <a:rPr/>
              <a:t>this</a:t>
            </a:r>
            <a:r>
              <a:rPr/>
              <a:t> </a:t>
            </a:r>
            <a:r>
              <a:rPr/>
              <a:t>is</a:t>
            </a:r>
            <a:r>
              <a:rPr/>
              <a:t> </a:t>
            </a:r>
            <a:r>
              <a:rPr/>
              <a:t>a</a:t>
            </a:r>
            <a:r>
              <a:rPr/>
              <a:t> </a:t>
            </a:r>
            <a:r>
              <a:rPr/>
              <a:t>typo</a:t>
            </a:r>
            <a:r>
              <a:rPr/>
              <a:t> </a:t>
            </a:r>
            <a:r>
              <a:rPr/>
              <a:t>and</a:t>
            </a:r>
            <a:r>
              <a:rPr/>
              <a:t> </a:t>
            </a:r>
            <a:r>
              <a:rPr/>
              <a:t>should</a:t>
            </a:r>
            <a:r>
              <a:rPr/>
              <a:t> </a:t>
            </a:r>
            <a:r>
              <a:rPr/>
              <a:t>be</a:t>
            </a:r>
            <a:r>
              <a:rPr/>
              <a:t> </a:t>
            </a:r>
            <a:r>
              <a:rPr/>
              <a:t>1.</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good</a:t>
            </a:r>
            <a:r>
              <a:rPr/>
              <a:t> </a:t>
            </a:r>
            <a:r>
              <a:rPr/>
              <a:t>programming</a:t>
            </a:r>
            <a:r>
              <a:rPr/>
              <a:t> </a:t>
            </a:r>
            <a:r>
              <a:rPr/>
              <a:t>practice</a:t>
            </a:r>
            <a:r>
              <a:rPr/>
              <a:t> </a:t>
            </a:r>
            <a:r>
              <a:rPr/>
              <a:t>to</a:t>
            </a:r>
            <a:r>
              <a:rPr/>
              <a:t> </a:t>
            </a:r>
            <a:r>
              <a:rPr/>
              <a:t>avoid</a:t>
            </a:r>
            <a:r>
              <a:rPr/>
              <a:t> </a:t>
            </a:r>
            <a:r>
              <a:rPr/>
              <a:t>destructive</a:t>
            </a:r>
            <a:r>
              <a:rPr/>
              <a:t> </a:t>
            </a:r>
            <a:r>
              <a:rPr/>
              <a:t>transformations.</a:t>
            </a:r>
            <a:r>
              <a:rPr/>
              <a:t> </a:t>
            </a:r>
            <a:r>
              <a:rPr/>
              <a:t>A</a:t>
            </a:r>
            <a:r>
              <a:rPr/>
              <a:t> </a:t>
            </a:r>
            <a:r>
              <a:rPr/>
              <a:t>destructive</a:t>
            </a:r>
            <a:r>
              <a:rPr/>
              <a:t> </a:t>
            </a:r>
            <a:r>
              <a:rPr/>
              <a:t>transformation</a:t>
            </a:r>
            <a:r>
              <a:rPr/>
              <a:t> </a:t>
            </a:r>
            <a:r>
              <a:rPr/>
              <a:t>is</a:t>
            </a:r>
            <a:r>
              <a:rPr/>
              <a:t> </a:t>
            </a:r>
            <a:r>
              <a:rPr/>
              <a:t>one</a:t>
            </a:r>
            <a:r>
              <a:rPr/>
              <a:t> </a:t>
            </a:r>
            <a:r>
              <a:rPr/>
              <a:t>that</a:t>
            </a:r>
            <a:r>
              <a:rPr/>
              <a:t> </a:t>
            </a:r>
            <a:r>
              <a:rPr/>
              <a:t>is</a:t>
            </a:r>
            <a:r>
              <a:rPr/>
              <a:t> </a:t>
            </a:r>
            <a:r>
              <a:rPr/>
              <a:t>not</a:t>
            </a:r>
            <a:r>
              <a:rPr/>
              <a:t> </a:t>
            </a:r>
            <a:r>
              <a:rPr/>
              <a:t>easily</a:t>
            </a:r>
            <a:r>
              <a:rPr/>
              <a:t> </a:t>
            </a:r>
            <a:r>
              <a:rPr/>
              <a:t>undone.</a:t>
            </a:r>
            <a:r>
              <a:rPr/>
              <a:t> </a:t>
            </a:r>
            <a:r>
              <a:rPr/>
              <a:t>You</a:t>
            </a:r>
            <a:r>
              <a:rPr/>
              <a:t> </a:t>
            </a:r>
            <a:r>
              <a:rPr/>
              <a:t>might</a:t>
            </a:r>
            <a:r>
              <a:rPr/>
              <a:t> </a:t>
            </a:r>
            <a:r>
              <a:rPr/>
              <a:t>decide</a:t>
            </a:r>
            <a:r>
              <a:rPr/>
              <a:t> </a:t>
            </a:r>
            <a:r>
              <a:rPr/>
              <a:t>at</a:t>
            </a:r>
            <a:r>
              <a:rPr/>
              <a:t> </a:t>
            </a:r>
            <a:r>
              <a:rPr/>
              <a:t>a</a:t>
            </a:r>
            <a:r>
              <a:rPr/>
              <a:t> </a:t>
            </a:r>
            <a:r>
              <a:rPr/>
              <a:t>later</a:t>
            </a:r>
            <a:r>
              <a:rPr/>
              <a:t> </a:t>
            </a:r>
            <a:r>
              <a:rPr/>
              <a:t>date</a:t>
            </a:r>
            <a:r>
              <a:rPr/>
              <a:t> </a:t>
            </a:r>
            <a:r>
              <a:rPr/>
              <a:t>that</a:t>
            </a:r>
            <a:r>
              <a:rPr/>
              <a:t> </a:t>
            </a:r>
            <a:r>
              <a:rPr/>
              <a:t>you</a:t>
            </a:r>
            <a:r>
              <a:rPr/>
              <a:t> </a:t>
            </a:r>
            <a:r>
              <a:rPr/>
              <a:t>don’t</a:t>
            </a:r>
            <a:r>
              <a:rPr/>
              <a:t> </a:t>
            </a:r>
            <a:r>
              <a:rPr/>
              <a:t>want</a:t>
            </a:r>
            <a:r>
              <a:rPr/>
              <a:t> </a:t>
            </a:r>
            <a:r>
              <a:rPr/>
              <a:t>a</a:t>
            </a:r>
            <a:r>
              <a:rPr/>
              <a:t> </a:t>
            </a:r>
            <a:r>
              <a:rPr/>
              <a:t>particular</a:t>
            </a:r>
            <a:r>
              <a:rPr/>
              <a:t> </a:t>
            </a:r>
            <a:r>
              <a:rPr/>
              <a:t>transformation.</a:t>
            </a:r>
            <a:r>
              <a:rPr/>
              <a:t> </a:t>
            </a:r>
            <a:r>
              <a:rPr/>
              <a:t>Or</a:t>
            </a:r>
            <a:r>
              <a:rPr/>
              <a:t> </a:t>
            </a:r>
            <a:r>
              <a:rPr/>
              <a:t>perhaps</a:t>
            </a:r>
            <a:r>
              <a:rPr/>
              <a:t> </a:t>
            </a:r>
            <a:r>
              <a:rPr/>
              <a:t>you</a:t>
            </a:r>
            <a:r>
              <a:rPr/>
              <a:t> </a:t>
            </a:r>
            <a:r>
              <a:rPr/>
              <a:t>want</a:t>
            </a:r>
            <a:r>
              <a:rPr/>
              <a:t> </a:t>
            </a:r>
            <a:r>
              <a:rPr/>
              <a:t>a</a:t>
            </a:r>
            <a:r>
              <a:rPr/>
              <a:t> </a:t>
            </a:r>
            <a:r>
              <a:rPr/>
              <a:t>different</a:t>
            </a:r>
            <a:r>
              <a:rPr/>
              <a:t> </a:t>
            </a:r>
            <a:r>
              <a:rPr/>
              <a:t>transformation.</a:t>
            </a:r>
          </a:p>
          <a:p>
            <a:pPr lvl="0" marL="0" indent="0">
              <a:buNone/>
            </a:pPr>
          </a:p>
          <a:p>
            <a:pPr lvl="0" marL="0" indent="0">
              <a:buNone/>
            </a:pPr>
            <a:r>
              <a:rPr/>
              <a:t>You</a:t>
            </a:r>
            <a:r>
              <a:rPr/>
              <a:t> </a:t>
            </a:r>
            <a:r>
              <a:rPr/>
              <a:t>can</a:t>
            </a:r>
            <a:r>
              <a:rPr/>
              <a:t> </a:t>
            </a:r>
            <a:r>
              <a:rPr/>
              <a:t>avoid</a:t>
            </a:r>
            <a:r>
              <a:rPr/>
              <a:t> </a:t>
            </a:r>
            <a:r>
              <a:rPr/>
              <a:t>destrictuve</a:t>
            </a:r>
            <a:r>
              <a:rPr/>
              <a:t> </a:t>
            </a:r>
            <a:r>
              <a:rPr/>
              <a:t>transformations</a:t>
            </a:r>
            <a:r>
              <a:rPr/>
              <a:t> </a:t>
            </a:r>
            <a:r>
              <a:rPr/>
              <a:t>by</a:t>
            </a:r>
            <a:r>
              <a:rPr/>
              <a:t> </a:t>
            </a:r>
            <a:r>
              <a:rPr/>
              <a:t>creating</a:t>
            </a:r>
            <a:r>
              <a:rPr/>
              <a:t> </a:t>
            </a:r>
            <a:r>
              <a:rPr/>
              <a:t>a</a:t>
            </a:r>
            <a:r>
              <a:rPr/>
              <a:t> </a:t>
            </a:r>
            <a:r>
              <a:rPr/>
              <a:t>new</a:t>
            </a:r>
            <a:r>
              <a:rPr/>
              <a:t> </a:t>
            </a:r>
            <a:r>
              <a:rPr/>
              <a:t>dataframe</a:t>
            </a:r>
            <a:r>
              <a:rPr/>
              <a:t> </a:t>
            </a:r>
            <a:r>
              <a:rPr/>
              <a:t>or</a:t>
            </a:r>
            <a:r>
              <a:rPr/>
              <a:t> </a:t>
            </a:r>
            <a:r>
              <a:rPr/>
              <a:t>creating</a:t>
            </a:r>
            <a:r>
              <a:rPr/>
              <a:t> </a:t>
            </a:r>
            <a:r>
              <a:rPr/>
              <a:t>a</a:t>
            </a:r>
            <a:r>
              <a:rPr/>
              <a:t> </a:t>
            </a:r>
            <a:r>
              <a:rPr/>
              <a:t>new</a:t>
            </a:r>
            <a:r>
              <a:rPr/>
              <a:t> </a:t>
            </a:r>
            <a:r>
              <a:rPr/>
              <a:t>variable</a:t>
            </a:r>
            <a:r>
              <a:rPr/>
              <a:t> </a:t>
            </a:r>
            <a:r>
              <a:rPr/>
              <a:t>within</a:t>
            </a:r>
            <a:r>
              <a:rPr/>
              <a:t> </a:t>
            </a:r>
            <a:r>
              <a:rPr/>
              <a:t>an</a:t>
            </a:r>
            <a:r>
              <a:rPr/>
              <a:t> </a:t>
            </a:r>
            <a:r>
              <a:rPr/>
              <a:t>existing</a:t>
            </a:r>
            <a:r>
              <a:rPr/>
              <a:t> </a:t>
            </a:r>
            <a:r>
              <a:rPr/>
              <a:t>dataframe.</a:t>
            </a:r>
          </a:p>
        </p:txBody>
      </p:sp>
      <p:sp>
        <p:nvSpPr>
          <p:cNvPr id="4" name="Slide Number Placeholder 3"/>
          <p:cNvSpPr>
            <a:spLocks noGrp="1"/>
          </p:cNvSpPr>
          <p:nvPr>
            <p:ph type="sldNum" sz="quarter" idx="10"/>
          </p:nvPr>
        </p:nvSpPr>
        <p:spPr/>
        <p:txBody>
          <a:bodyPr/>
          <a:lstStyle/>
          <a:p>
            <a:fld id="{18BDFEC3-8487-43E8-A154-7C12CBC1FFF2}" type="slidenum">
              <a:rPr lang="en-US"/>
              <a:t>78</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look</a:t>
            </a:r>
            <a:r>
              <a:rPr/>
              <a:t> </a:t>
            </a:r>
            <a:r>
              <a:rPr/>
              <a:t>at</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Usually,</a:t>
            </a:r>
            <a:r>
              <a:rPr/>
              <a:t> </a:t>
            </a:r>
            <a:r>
              <a:rPr/>
              <a:t>you</a:t>
            </a:r>
            <a:r>
              <a:rPr/>
              <a:t> </a:t>
            </a:r>
            <a:r>
              <a:rPr/>
              <a:t>use</a:t>
            </a:r>
            <a:r>
              <a:rPr/>
              <a:t> </a:t>
            </a:r>
            <a:r>
              <a:rPr/>
              <a:t>weight</a:t>
            </a:r>
            <a:r>
              <a:rPr/>
              <a:t> </a:t>
            </a:r>
            <a:r>
              <a:rPr/>
              <a:t>and</a:t>
            </a:r>
            <a:r>
              <a:rPr/>
              <a:t> </a:t>
            </a:r>
            <a:r>
              <a:rPr/>
              <a:t>height</a:t>
            </a:r>
            <a:r>
              <a:rPr/>
              <a:t> </a:t>
            </a:r>
            <a:r>
              <a:rPr/>
              <a:t>to</a:t>
            </a:r>
            <a:r>
              <a:rPr/>
              <a:t> </a:t>
            </a:r>
            <a:r>
              <a:rPr/>
              <a:t>calculate</a:t>
            </a:r>
            <a:r>
              <a:rPr/>
              <a:t> </a:t>
            </a:r>
            <a:r>
              <a:rPr/>
              <a:t>body</a:t>
            </a:r>
            <a:r>
              <a:rPr/>
              <a:t> </a:t>
            </a:r>
            <a:r>
              <a:rPr/>
              <a:t>mass</a:t>
            </a:r>
            <a:r>
              <a:rPr/>
              <a:t> </a:t>
            </a:r>
            <a:r>
              <a:rPr/>
              <a:t>index,</a:t>
            </a:r>
            <a:r>
              <a:rPr/>
              <a:t> </a:t>
            </a:r>
            <a:r>
              <a:rPr/>
              <a:t>but</a:t>
            </a:r>
            <a:r>
              <a:rPr/>
              <a:t> </a:t>
            </a:r>
            <a:r>
              <a:rPr/>
              <a:t>you</a:t>
            </a:r>
            <a:r>
              <a:rPr/>
              <a:t> </a:t>
            </a:r>
            <a:r>
              <a:rPr/>
              <a:t>can</a:t>
            </a:r>
            <a:r>
              <a:rPr/>
              <a:t> </a:t>
            </a:r>
            <a:r>
              <a:rPr/>
              <a:t>invert</a:t>
            </a:r>
            <a:r>
              <a:rPr/>
              <a:t> </a:t>
            </a:r>
            <a:r>
              <a:rPr/>
              <a:t>that</a:t>
            </a:r>
            <a:r>
              <a:rPr/>
              <a:t> </a:t>
            </a:r>
            <a:r>
              <a:rPr/>
              <a:t>calculation</a:t>
            </a:r>
            <a:r>
              <a:rPr/>
              <a:t> </a:t>
            </a:r>
            <a:r>
              <a:rPr/>
              <a:t>to</a:t>
            </a:r>
            <a:r>
              <a:rPr/>
              <a:t> </a:t>
            </a:r>
            <a:r>
              <a:rPr/>
              <a:t>compute</a:t>
            </a:r>
            <a:r>
              <a:rPr/>
              <a:t> </a:t>
            </a:r>
            <a:r>
              <a:rPr/>
              <a:t>height</a:t>
            </a:r>
            <a:r>
              <a:rPr/>
              <a:t> </a:t>
            </a:r>
            <a:r>
              <a:rPr/>
              <a:t>from</a:t>
            </a:r>
            <a:r>
              <a:rPr/>
              <a:t> </a:t>
            </a:r>
            <a:r>
              <a:rPr/>
              <a:t>weight</a:t>
            </a:r>
            <a:r>
              <a:rPr/>
              <a:t> </a:t>
            </a:r>
            <a:r>
              <a:rPr/>
              <a:t>and</a:t>
            </a:r>
            <a:r>
              <a:rPr/>
              <a:t> </a:t>
            </a:r>
            <a:r>
              <a:rPr/>
              <a:t>bmi.</a:t>
            </a:r>
            <a:r>
              <a:rPr/>
              <a:t> </a:t>
            </a:r>
            <a:r>
              <a:rPr/>
              <a:t>This</a:t>
            </a:r>
            <a:r>
              <a:rPr/>
              <a:t> </a:t>
            </a:r>
            <a:r>
              <a:rPr/>
              <a:t>allows</a:t>
            </a:r>
            <a:r>
              <a:rPr/>
              <a:t> </a:t>
            </a:r>
            <a:r>
              <a:rPr/>
              <a:t>us</a:t>
            </a:r>
            <a:r>
              <a:rPr/>
              <a:t> </a:t>
            </a:r>
            <a:r>
              <a:rPr/>
              <a:t>to</a:t>
            </a:r>
            <a:r>
              <a:rPr/>
              <a:t> </a:t>
            </a:r>
            <a:r>
              <a:rPr/>
              <a:t>see</a:t>
            </a:r>
            <a:r>
              <a:rPr/>
              <a:t> </a:t>
            </a:r>
            <a:r>
              <a:rPr/>
              <a:t>what</a:t>
            </a:r>
            <a:r>
              <a:rPr/>
              <a:t> </a:t>
            </a:r>
            <a:r>
              <a:rPr/>
              <a:t>the</a:t>
            </a:r>
            <a:r>
              <a:rPr/>
              <a:t> </a:t>
            </a:r>
            <a:r>
              <a:rPr/>
              <a:t>value</a:t>
            </a:r>
            <a:r>
              <a:rPr/>
              <a:t> </a:t>
            </a:r>
            <a:r>
              <a:rPr/>
              <a:t>for</a:t>
            </a:r>
            <a:r>
              <a:rPr/>
              <a:t> </a:t>
            </a:r>
            <a:r>
              <a:rPr/>
              <a:t>the</a:t>
            </a:r>
            <a:r>
              <a:rPr/>
              <a:t> </a:t>
            </a:r>
            <a:r>
              <a:rPr/>
              <a:t>unusual</a:t>
            </a:r>
            <a:r>
              <a:rPr/>
              <a:t> </a:t>
            </a:r>
            <a:r>
              <a:rPr/>
              <a:t>height</a:t>
            </a:r>
            <a:r>
              <a:rPr/>
              <a:t> </a:t>
            </a:r>
            <a:r>
              <a:rPr/>
              <a:t>of</a:t>
            </a:r>
            <a:r>
              <a:rPr/>
              <a:t> </a:t>
            </a:r>
            <a:r>
              <a:rPr/>
              <a:t>29.5</a:t>
            </a:r>
            <a:r>
              <a:rPr/>
              <a:t> </a:t>
            </a:r>
            <a:r>
              <a:rPr/>
              <a:t>inches</a:t>
            </a:r>
            <a:r>
              <a:rPr/>
              <a:t> </a:t>
            </a:r>
            <a:r>
              <a:rPr/>
              <a:t>(70</a:t>
            </a:r>
            <a:r>
              <a:rPr/>
              <a:t> </a:t>
            </a:r>
            <a:r>
              <a:rPr/>
              <a:t>centimeters)</a:t>
            </a:r>
            <a:r>
              <a:rPr/>
              <a:t> </a:t>
            </a:r>
            <a:r>
              <a:rPr/>
              <a:t>might</a:t>
            </a:r>
            <a:r>
              <a:rPr/>
              <a:t> </a:t>
            </a:r>
            <a:r>
              <a:rPr/>
              <a:t>be</a:t>
            </a:r>
            <a:r>
              <a:rPr/>
              <a:t> </a:t>
            </a:r>
            <a:r>
              <a:rPr/>
              <a:t>if</a:t>
            </a:r>
            <a:r>
              <a:rPr/>
              <a:t> </a:t>
            </a:r>
            <a:r>
              <a:rPr/>
              <a:t>the</a:t>
            </a:r>
            <a:r>
              <a:rPr/>
              <a:t> </a:t>
            </a:r>
            <a:r>
              <a:rPr/>
              <a:t>weight</a:t>
            </a:r>
            <a:r>
              <a:rPr/>
              <a:t> </a:t>
            </a:r>
            <a:r>
              <a:rPr/>
              <a:t>and</a:t>
            </a:r>
            <a:r>
              <a:rPr/>
              <a:t> </a:t>
            </a:r>
            <a:r>
              <a:rPr/>
              <a:t>bmi</a:t>
            </a:r>
            <a:r>
              <a:rPr/>
              <a:t> </a:t>
            </a:r>
            <a:r>
              <a:rPr/>
              <a:t>values</a:t>
            </a:r>
            <a:r>
              <a:rPr/>
              <a:t> </a:t>
            </a:r>
            <a:r>
              <a:rPr/>
              <a:t>were</a:t>
            </a:r>
            <a:r>
              <a:rPr/>
              <a:t> </a:t>
            </a:r>
            <a:r>
              <a:rPr/>
              <a:t>correct.</a:t>
            </a:r>
          </a:p>
          <a:p>
            <a:pPr lvl="0" marL="0" indent="0">
              <a:buNone/>
            </a:pPr>
          </a:p>
          <a:p>
            <a:pPr lvl="0" marL="0" indent="0">
              <a:buNone/>
            </a:pPr>
            <a:r>
              <a:rPr/>
              <a:t>The</a:t>
            </a:r>
            <a:r>
              <a:rPr/>
              <a:t> </a:t>
            </a:r>
            <a:r>
              <a:rPr/>
              <a:t>graph</a:t>
            </a:r>
            <a:r>
              <a:rPr/>
              <a:t> </a:t>
            </a:r>
            <a:r>
              <a:rPr/>
              <a:t>on</a:t>
            </a:r>
            <a:r>
              <a:rPr/>
              <a:t> </a:t>
            </a:r>
            <a:r>
              <a:rPr/>
              <a:t>the</a:t>
            </a:r>
            <a:r>
              <a:rPr/>
              <a:t> </a:t>
            </a:r>
            <a:r>
              <a:rPr/>
              <a:t>following</a:t>
            </a:r>
            <a:r>
              <a:rPr/>
              <a:t> </a:t>
            </a:r>
            <a:r>
              <a:rPr/>
              <a:t>slide</a:t>
            </a:r>
            <a:r>
              <a:rPr/>
              <a:t> </a:t>
            </a:r>
            <a:r>
              <a:rPr/>
              <a:t>shows</a:t>
            </a:r>
            <a:r>
              <a:rPr/>
              <a:t> </a:t>
            </a:r>
            <a:r>
              <a:rPr/>
              <a:t>the</a:t>
            </a:r>
            <a:r>
              <a:rPr/>
              <a:t> </a:t>
            </a:r>
            <a:r>
              <a:rPr/>
              <a:t>height</a:t>
            </a:r>
            <a:r>
              <a:rPr/>
              <a:t> </a:t>
            </a:r>
            <a:r>
              <a:rPr/>
              <a:t>values</a:t>
            </a:r>
            <a:r>
              <a:rPr/>
              <a:t> </a:t>
            </a:r>
            <a:r>
              <a:rPr/>
              <a:t>compared</a:t>
            </a:r>
            <a:r>
              <a:rPr/>
              <a:t> </a:t>
            </a:r>
            <a:r>
              <a:rPr/>
              <a:t>to</a:t>
            </a:r>
            <a:r>
              <a:rPr/>
              <a:t> </a:t>
            </a:r>
            <a:r>
              <a:rPr/>
              <a:t>the</a:t>
            </a:r>
            <a:r>
              <a:rPr/>
              <a:t> </a:t>
            </a:r>
            <a:r>
              <a:rPr/>
              <a:t>back</a:t>
            </a:r>
            <a:r>
              <a:rPr/>
              <a:t> </a:t>
            </a:r>
            <a:r>
              <a:rPr/>
              <a:t>calculated</a:t>
            </a:r>
            <a:r>
              <a:rPr/>
              <a:t> </a:t>
            </a:r>
            <a:r>
              <a:rPr/>
              <a:t>height</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 Id="rId3" Type="http://schemas.openxmlformats.org/officeDocument/2006/relationships/image" Target="../media/image1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"2022-03-07"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"burgers"  
## [3] "encoding"  "fat"      
## [5] "inputFile" "sleep"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burgers-data-dictionary.yaml</a:t>
            </a:r>
          </a:p>
        </p:txBody>
      </p:sp>
      <p:sp>
        <p:nvSpPr>
          <p:cNvPr id="3" name="Content Placeholder 2"/>
          <p:cNvSpPr>
            <a:spLocks noGrp="1"/>
          </p:cNvSpPr>
          <p:nvPr>
            <p:ph idx="1"/>
          </p:nvPr>
        </p:nvSpPr>
        <p:spPr/>
        <p:txBody>
          <a:bodyPr/>
          <a:lstStyle/>
          <a:p>
            <a:pPr lvl="0" marL="0" indent="0">
              <a:buNone/>
            </a:pPr>
            <a:r>
              <a:rPr/>
              <a:t>(From the original website) “Fast food is often considered unhealthy because much of it is high in both fat and sodium. But are the two related? The data give the fat and sodium contents of several brands of burgers.”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burgers</a:t>
            </a:r>
          </a:p>
          <a:p>
            <a:pPr lvl="0" indent="0">
              <a:buNone/>
            </a:pPr>
            <a:r>
              <a:rPr>
                <a:latin typeface="Courier"/>
              </a:rPr>
              <a:t>  Fat Sodium Calories
1  19    920      410
2  31   1500      580
3  34   1310      590
4  35    860      570
5  39   1180      640
6  39    940      680
7  43   1260      660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(burgers)</a:t>
            </a:r>
          </a:p>
          <a:p>
            <a:pPr lvl="0" indent="0">
              <a:buNone/>
            </a:pPr>
            <a:r>
              <a:rPr>
                <a:latin typeface="Courier"/>
              </a:rPr>
              <a:t>Rows: 7
Columns: 3
$ Fat      &lt;dbl&gt; 19, 31, 34~
$ Sodium   &lt;dbl&gt; 920, 1500,~
$ Calories &lt;dbl&gt; 410, 580,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19</a:t>
            </a:r>
          </a:p>
          <a:p>
            <a:pPr lvl="0" indent="0">
              <a:buNone/>
            </a:pPr>
            <a:r>
              <a:rPr>
                <a:latin typeface="Courier"/>
              </a:rPr>
              <a:t>burgers[</a:t>
            </a:r>
            <a:r>
              <a:rPr>
                <a:solidFill>
                  <a:srgbClr val="40A070"/>
                </a:solidFill>
                <a:latin typeface="Courier"/>
              </a:rPr>
              <a:t>7</a:t>
            </a:r>
            <a:r>
              <a:rPr>
                <a:latin typeface="Courier"/>
              </a:rPr>
              <a:t>, </a:t>
            </a:r>
            <a:r>
              <a:rPr>
                <a:solidFill>
                  <a:srgbClr val="40A070"/>
                </a:solidFill>
                <a:latin typeface="Courier"/>
              </a:rPr>
              <a:t>3</a:t>
            </a:r>
            <a:r>
              <a:rPr>
                <a:latin typeface="Courier"/>
              </a:rPr>
              <a:t>]</a:t>
            </a:r>
          </a:p>
          <a:p>
            <a:pPr lvl="0" indent="0">
              <a:buNone/>
            </a:pPr>
            <a:r>
              <a:rPr>
                <a:latin typeface="Courier"/>
              </a:rPr>
              <a:t>[1] 660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p>
          <a:p>
            <a:pPr lvl="0" indent="0">
              <a:buNone/>
            </a:pPr>
            <a:r>
              <a:rPr>
                <a:latin typeface="Courier"/>
              </a:rPr>
              <a:t>  Fat Sodium Calories
1  19    920      410</a:t>
            </a:r>
          </a:p>
          <a:p>
            <a:pPr lvl="0" indent="0">
              <a:buNone/>
            </a:pPr>
            <a:r>
              <a:rPr>
                <a:latin typeface="Courier"/>
              </a:rPr>
              <a:t>burgers[</a:t>
            </a:r>
            <a:r>
              <a:rPr>
                <a:solidFill>
                  <a:srgbClr val="40A070"/>
                </a:solidFill>
                <a:latin typeface="Courier"/>
              </a:rPr>
              <a:t>7</a:t>
            </a:r>
            <a:r>
              <a:rPr>
                <a:latin typeface="Courier"/>
              </a:rPr>
              <a:t>, ]</a:t>
            </a:r>
          </a:p>
          <a:p>
            <a:pPr lvl="0" indent="0">
              <a:buNone/>
            </a:pPr>
            <a:r>
              <a:rPr>
                <a:latin typeface="Courier"/>
              </a:rPr>
              <a:t>  Fat Sodium Calories
7  43   1260      660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1</a:t>
            </a:r>
            <a:r>
              <a:rPr>
                <a:latin typeface="Courier"/>
              </a:rPr>
              <a:t>]</a:t>
            </a:r>
          </a:p>
          <a:p>
            <a:pPr lvl="0" indent="0">
              <a:buNone/>
            </a:pPr>
            <a:r>
              <a:rPr>
                <a:latin typeface="Courier"/>
              </a:rPr>
              <a:t>[1] 19 31 34 35 39 39 43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3</a:t>
            </a:r>
            <a:r>
              <a:rPr>
                <a:latin typeface="Courier"/>
              </a:rPr>
              <a:t>]</a:t>
            </a:r>
          </a:p>
          <a:p>
            <a:pPr lvl="0" indent="0">
              <a:buNone/>
            </a:pPr>
            <a:r>
              <a:rPr>
                <a:latin typeface="Courier"/>
              </a:rPr>
              <a:t>[1] 410 580 590 570 640 680
[7] 660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"Fat"</a:t>
            </a:r>
            <a:r>
              <a:rPr>
                <a:latin typeface="Courier"/>
              </a:rPr>
              <a:t>]</a:t>
            </a:r>
          </a:p>
          <a:p>
            <a:pPr lvl="0" indent="0">
              <a:buNone/>
            </a:pPr>
            <a:r>
              <a:rPr>
                <a:latin typeface="Courier"/>
              </a:rPr>
              <a:t>[1] 19 31 34 35 39 39 43</a:t>
            </a:r>
          </a:p>
          <a:p>
            <a:pPr lvl="0" indent="0">
              <a:buNone/>
            </a:pPr>
            <a:r>
              <a:rPr>
                <a:latin typeface="Courier"/>
              </a:rPr>
              <a:t>burgers</a:t>
            </a:r>
            <a:r>
              <a:rPr>
                <a:solidFill>
                  <a:srgbClr val="4070A0"/>
                </a:solidFill>
                <a:latin typeface="Courier"/>
              </a:rPr>
              <a:t>$</a:t>
            </a:r>
            <a:r>
              <a:rPr>
                <a:latin typeface="Courier"/>
              </a:rPr>
              <a:t>Fat</a:t>
            </a:r>
          </a:p>
          <a:p>
            <a:pPr lvl="0" indent="0">
              <a:buNone/>
            </a:pPr>
            <a:r>
              <a:rPr>
                <a:latin typeface="Courier"/>
              </a:rPr>
              <a:t>[1] 19 31 34 35 39 39 43</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p>
          <a:p>
            <a:pPr lvl="0" indent="0">
              <a:buNone/>
            </a:pPr>
            <a:r>
              <a:rPr>
                <a:latin typeface="Courier"/>
              </a:rPr>
              <a:t>  Fat Sodium Calories
1  19    920      410
2  31   1500      580
3  34   1310      590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Fat Calories
1  19      410
2  31      580
3  34      590
4  35      570
5  39      640
6  39      680
7  43      660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Sodium Calories
1    920      410
2   1500      580
3   1310      590
4    860      570
5   1180      640
6    940      680
7   1260      660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(burgers)</a:t>
            </a:r>
          </a:p>
          <a:p>
            <a:pPr lvl="0" indent="0">
              <a:buNone/>
            </a:pPr>
            <a:r>
              <a:rPr>
                <a:latin typeface="Courier"/>
              </a:rPr>
              <a:t>  Fat Sodium Calories
1  19    920      410
2  31   1500      580
3  34   1310      590
4  35    860      570
5  39   1180      640
6  39    940      680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(burgers)</a:t>
            </a:r>
          </a:p>
          <a:p>
            <a:pPr lvl="0" indent="0">
              <a:buNone/>
            </a:pPr>
            <a:r>
              <a:rPr>
                <a:latin typeface="Courier"/>
              </a:rPr>
              <a:t>  Fat Sodium Calories
2  31   1500      580
3  34   1310      590
4  35    860      570
5  39   1180      640
6  39    940      680
7  43   1260      660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(fat)</a:t>
            </a:r>
          </a:p>
          <a:p>
            <a:pPr lvl="0" indent="0">
              <a:buNone/>
            </a:pPr>
            <a:r>
              <a:rPr>
                <a:latin typeface="Courier"/>
              </a:rPr>
              <a:t>## Rows: 252
## Columns: 19
## $ case    &lt;dbl&gt; 1, 2, 3, 4,~
## $ fat_b   &lt;dbl&gt; 12.6, 6.9, ~
## $ fat_s   &lt;dbl&gt; 12.3, 6.1, ~
## $ density &lt;dbl&gt; 1.0708, 1.0~
## $ age     &lt;dbl&gt;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1"/>
            <a:r>
              <a:rPr/>
              <a:t>What is coming next</a:t>
            </a:r>
          </a:p>
          <a:p>
            <a:pPr lvl="2"/>
            <a:r>
              <a:rPr/>
              <a:t>Handling outliers</a:t>
            </a:r>
          </a:p>
          <a:p>
            <a:pPr lvl="2"/>
            <a:r>
              <a:rPr/>
              <a:t>Tracking missing values</a:t>
            </a:r>
          </a:p>
          <a:p>
            <a:pPr lvl="2"/>
            <a:r>
              <a:rPr/>
              <a:t>Histograms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(fat</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the</a:t>
            </a:r>
            <a:r>
              <a:rPr/>
              <a:t> </a:t>
            </a:r>
            <a:r>
              <a:rPr/>
              <a:t>unusual</a:t>
            </a:r>
            <a:r>
              <a:rPr/>
              <a:t> </a:t>
            </a:r>
            <a:r>
              <a:rPr/>
              <a:t>row</a:t>
            </a:r>
          </a:p>
        </p:txBody>
      </p:sp>
      <p:sp>
        <p:nvSpPr>
          <p:cNvPr id="3" name="Content Placeholder 2"/>
          <p:cNvSpPr>
            <a:spLocks noGrp="1"/>
          </p:cNvSpPr>
          <p:nvPr>
            <p:ph idx="1"/>
          </p:nvPr>
        </p:nvSpPr>
        <p:spPr/>
        <p:txBody>
          <a:bodyPr/>
          <a:lstStyle/>
          <a:p>
            <a:pPr lvl="0" indent="0">
              <a:buNone/>
            </a:pPr>
            <a:r>
              <a:rPr>
                <a:latin typeface="Courier"/>
              </a:rPr>
              <a:t>fat[short_row,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fat1 </a:t>
            </a:r>
            <a:r>
              <a:rPr>
                <a:solidFill>
                  <a:srgbClr val="007020"/>
                </a:solidFill>
                <a:latin typeface="Courier"/>
              </a:rPr>
              <a:t>&lt;-</a:t>
            </a:r>
            <a:r>
              <a:rPr>
                <a:latin typeface="Courier"/>
              </a:rPr>
              <a:t> fat[</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(fat1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fat2 </a:t>
            </a:r>
            <a:r>
              <a:rPr>
                <a:solidFill>
                  <a:srgbClr val="007020"/>
                </a:solidFill>
                <a:latin typeface="Courier"/>
              </a:rPr>
              <a:t>&lt;-</a:t>
            </a:r>
            <a:r>
              <a:rPr>
                <a:latin typeface="Courier"/>
              </a:rPr>
              <a:t> fat</a:t>
            </a:r>
            <a:br/>
            <a:r>
              <a:rPr>
                <a:latin typeface="Courier"/>
              </a:rPr>
              <a:t>fat2[short_row,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(fat2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Handling outliers</a:t>
            </a:r>
          </a:p>
          <a:p>
            <a:pPr lvl="1"/>
            <a:r>
              <a:rPr/>
              <a:t>What is coming next</a:t>
            </a:r>
          </a:p>
          <a:p>
            <a:pPr lvl="2"/>
            <a:r>
              <a:rPr/>
              <a:t>Tracking missing values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(fat2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(fat2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the</a:t>
            </a:r>
            <a:r>
              <a:rPr/>
              <a:t> </a:t>
            </a:r>
            <a:r>
              <a:rPr/>
              <a:t>na.rm</a:t>
            </a:r>
            <a:r>
              <a:rPr/>
              <a:t> </a:t>
            </a:r>
            <a:r>
              <a:rPr/>
              <a:t>argument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Remember</a:t>
            </a:r>
            <a:r>
              <a:rPr/>
              <a:t> </a:t>
            </a:r>
            <a:r>
              <a:rPr/>
              <a:t>to</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mean</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70.3</a:t>
            </a:r>
          </a:p>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sd</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2.6</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1"/>
            <a:r>
              <a:rPr/>
              <a:t>What is coming next</a:t>
            </a:r>
          </a:p>
          <a:p>
            <a:pPr lvl="2"/>
            <a:r>
              <a:rPr/>
              <a:t>Histograms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histogram_white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binwidth=</a:t>
            </a:r>
            <a:r>
              <a:rPr>
                <a:solidFill>
                  <a:srgbClr val="40A070"/>
                </a:solidFill>
                <a:latin typeface="Courier"/>
              </a:rPr>
              <a:t>1</a:t>
            </a:r>
            <a:r>
              <a:rPr>
                <a:latin typeface="Courier"/>
              </a:rPr>
              <a:t>,</a:t>
            </a:r>
            <a:br/>
            <a:r>
              <a:rPr>
                <a:latin typeface="Courier"/>
              </a:rPr>
              <a:t>      </a:t>
            </a:r>
            <a:r>
              <a:rPr>
                <a:solidFill>
                  <a:srgbClr val="7D9029"/>
                </a:solidFill>
                <a:latin typeface="Courier"/>
              </a:rPr>
              <a:t>fill=</a:t>
            </a:r>
            <a:r>
              <a:rPr>
                <a:solidFill>
                  <a:srgbClr val="4070A0"/>
                </a:solidFill>
                <a:latin typeface="Courier"/>
              </a:rPr>
              <a:t>"white"</a:t>
            </a:r>
            <a:r>
              <a:rPr>
                <a:latin typeface="Courier"/>
              </a:rPr>
              <a:t>,</a:t>
            </a:r>
            <a:br/>
            <a:r>
              <a:rPr>
                <a:latin typeface="Courier"/>
              </a:rPr>
              <a:t>      </a:t>
            </a:r>
            <a:r>
              <a:rPr>
                <a:solidFill>
                  <a:srgbClr val="7D9029"/>
                </a:solidFill>
                <a:latin typeface="Courier"/>
              </a:rPr>
              <a:t>color=</a:t>
            </a:r>
            <a:r>
              <a:rPr>
                <a:solidFill>
                  <a:srgbClr val="4070A0"/>
                </a:solidFill>
                <a:latin typeface="Courier"/>
              </a:rPr>
              <a:t>"black"</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graph</a:t>
            </a:r>
          </a:p>
        </p:txBody>
      </p:sp>
      <p:pic>
        <p:nvPicPr>
          <p:cNvPr descr="C:/Users/steve/Documents/git/classes/introduction-to-r/results/v02-slides-and-speaker-notes_files/figure-pptx/display-histogram0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histogram_labeled </a:t>
            </a:r>
            <a:r>
              <a:rPr>
                <a:solidFill>
                  <a:srgbClr val="007020"/>
                </a:solidFill>
                <a:latin typeface="Courier"/>
              </a:rPr>
              <a:t>&lt;-</a:t>
            </a:r>
            <a:r>
              <a:rPr>
                <a:latin typeface="Courier"/>
              </a:rPr>
              <a:t> </a:t>
            </a:r>
            <a:br/>
            <a:r>
              <a:rPr>
                <a:latin typeface="Courier"/>
              </a:rPr>
              <a:t>  histogram_white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"Frequency count"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"Histogram with outlier"</a:t>
            </a:r>
            <a:r>
              <a:rPr>
                <a:latin typeface="Courie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graph</a:t>
            </a:r>
          </a:p>
        </p:txBody>
      </p:sp>
      <p:pic>
        <p:nvPicPr>
          <p:cNvPr descr="C:/Users/steve/Documents/git/classes/introduction-to-r/results/v02-slides-and-speaker-notes_files/figure-pptx/display-histogram-labeled-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 </a:t>
            </a:r>
            <a:r>
              <a:rPr>
                <a:solidFill>
                  <a:srgbClr val="40A070"/>
                </a:solidFill>
                <a:latin typeface="Courier"/>
              </a:rPr>
              <a:t>2</a:t>
            </a:r>
            <a:r>
              <a:rPr>
                <a:latin typeface="Courier"/>
              </a:rPr>
              <a:t>)</a:t>
            </a:r>
          </a:p>
          <a:p>
            <a:pPr lvl="0" indent="0">
              <a:buNone/>
            </a:pPr>
            <a:r>
              <a:rPr>
                <a:latin typeface="Courier"/>
              </a:rPr>
              <a:t>## [1] 0.29</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NA    NA
## bmi      0.73  0.73
## ffw      0.02  0.02</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br/>
            <a:r>
              <a:rPr>
                <a:latin typeface="Courier"/>
              </a:rPr>
              <a:t>    </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br/>
            <a:r>
              <a:rPr>
                <a:latin typeface="Courier"/>
              </a:rPr>
              <a:t>      </a:t>
            </a:r>
            <a:r>
              <a:rPr>
                <a:solidFill>
                  <a:srgbClr val="7D9029"/>
                </a:solidFill>
                <a:latin typeface="Courier"/>
              </a:rPr>
              <a:t>use=</a:t>
            </a:r>
            <a:r>
              <a:rPr>
                <a:solidFill>
                  <a:srgbClr val="4070A0"/>
                </a:solidFill>
                <a:latin typeface="Courier"/>
              </a:rPr>
              <a:t>"pairwise"</a:t>
            </a:r>
            <a:r>
              <a:rPr>
                <a:latin typeface="Courier"/>
              </a:rPr>
              <a:t>), </a:t>
            </a:r>
            <a:r>
              <a:rPr>
                <a:solidFill>
                  <a:srgbClr val="40A070"/>
                </a:solidFill>
                <a:latin typeface="Courier"/>
              </a:rPr>
              <a:t>2</a:t>
            </a:r>
            <a:r>
              <a:rPr>
                <a:latin typeface="Courier"/>
              </a:rPr>
              <a: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-0.02 -0.02
## bmi      0.73  0.73
## ffw      0.02  0.02</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(1/3)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10</a:t>
            </a:r>
            <a:r>
              <a:rPr>
                <a:solidFill>
                  <a:srgbClr val="4070A0"/>
                </a:solidFill>
                <a:latin typeface="Courier"/>
              </a:rPr>
              <a:t>:</a:t>
            </a:r>
            <a:r>
              <a:rPr>
                <a:solidFill>
                  <a:srgbClr val="40A070"/>
                </a:solidFill>
                <a:latin typeface="Courier"/>
              </a:rPr>
              <a:t>12</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chest    0.70  0.70
## abdomen  0.81  0.81
## hip      0.63  0.63</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(2/3)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13</a:t>
            </a:r>
            <a:r>
              <a:rPr>
                <a:solidFill>
                  <a:srgbClr val="4070A0"/>
                </a:solidFill>
                <a:latin typeface="Courier"/>
              </a:rPr>
              <a:t>:</a:t>
            </a:r>
            <a:r>
              <a:rPr>
                <a:solidFill>
                  <a:srgbClr val="40A070"/>
                </a:solidFill>
                <a:latin typeface="Courier"/>
              </a:rPr>
              <a:t>15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thigh  0.56  0.56
## knee   0.51  0.51
## ankle  0.27  0.27</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(3/3)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16</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biceps   0.49  0.49
## forearm  0.36  0.36
## wrist    0.35  0.35</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a:p>
            <a:pPr lvl="2"/>
            <a:r>
              <a:rPr/>
              <a:t>Scatterplots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graph</a:t>
            </a:r>
          </a:p>
        </p:txBody>
      </p:sp>
      <p:pic>
        <p:nvPicPr>
          <p:cNvPr descr="C:/Users/steve/Documents/git/classes/introduction-to-r/results/v02-slides-and-speaker-notes_files/figure-pptx/display-scatterplot0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(cm)"</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"Fat percentage"</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a:t>
            </a:r>
            <a:r>
              <a:rPr>
                <a:latin typeface="Courier"/>
              </a:rPr>
              <a:t>)</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graph</a:t>
            </a:r>
          </a:p>
        </p:txBody>
      </p:sp>
      <p:pic>
        <p:nvPicPr>
          <p:cNvPr descr="C:/Users/steve/Documents/git/classes/introduction-to-r/results/v02-slides-and-speaker-notes_files/figure-pptx/display-scatterplot0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trend</a:t>
            </a:r>
            <a:r>
              <a:rPr/>
              <a:t> </a:t>
            </a:r>
            <a:r>
              <a:rPr/>
              <a:t>line</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scatterplot_lm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lm)</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linear</a:t>
            </a:r>
            <a:r>
              <a:rPr/>
              <a:t> </a:t>
            </a:r>
            <a:r>
              <a:rPr/>
              <a:t>trend</a:t>
            </a:r>
            <a:r>
              <a:rPr/>
              <a:t> </a:t>
            </a:r>
            <a:r>
              <a:rPr/>
              <a:t>line</a:t>
            </a:r>
            <a:r>
              <a:rPr/>
              <a:t> </a:t>
            </a:r>
            <a:r>
              <a:rPr/>
              <a:t>-</a:t>
            </a:r>
            <a:r>
              <a:rPr/>
              <a:t> </a:t>
            </a:r>
            <a:r>
              <a:rPr/>
              <a:t>graph</a:t>
            </a:r>
          </a:p>
        </p:txBody>
      </p:sp>
      <p:sp>
        <p:nvSpPr>
          <p:cNvPr id="3" name="Content Placeholder 2"/>
          <p:cNvSpPr>
            <a:spLocks noGrp="1"/>
          </p:cNvSpPr>
          <p:nvPr>
            <p:ph idx="1"/>
          </p:nvPr>
        </p:nvSpPr>
        <p:spPr/>
        <p:txBody>
          <a:bodyPr/>
          <a:lstStyle/>
          <a:p>
            <a:pPr lvl="0" indent="0">
              <a:buNone/>
            </a:pPr>
            <a:r>
              <a:rPr>
                <a:latin typeface="Courier"/>
              </a:rPr>
              <a:t>## `geom_smooth()` using formula 'y ~ x'</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steve/Documents/git/classes/introduction-to-r/results/v02-slides-and-speaker-notes_files/figure-pptx/display-scatterplot0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scatterplot_loess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loess)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graph</a:t>
            </a:r>
          </a:p>
        </p:txBody>
      </p:sp>
      <p:sp>
        <p:nvSpPr>
          <p:cNvPr id="3" name="Content Placeholder 2"/>
          <p:cNvSpPr>
            <a:spLocks noGrp="1"/>
          </p:cNvSpPr>
          <p:nvPr>
            <p:ph idx="1"/>
          </p:nvPr>
        </p:nvSpPr>
        <p:spPr/>
        <p:txBody>
          <a:bodyPr/>
          <a:lstStyle/>
          <a:p>
            <a:pPr lvl="0" indent="0">
              <a:buNone/>
            </a:pPr>
            <a:r>
              <a:rPr>
                <a:latin typeface="Courier"/>
              </a:rPr>
              <a:t>## `geom_smooth()` using formula 'y ~ x'</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C:/Users/steve/Documents/git/classes/introduction-to-r/results/v02-slides-and-speaker-notes_files/figure-pptx/display-scatterplot0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a:t>
            </a:r>
          </a:p>
          <a:p>
            <a:pPr lvl="2"/>
            <a:r>
              <a:rPr/>
              <a:t>Scatterplots</a:t>
            </a:r>
          </a:p>
          <a:p>
            <a:pPr lvl="1"/>
            <a:r>
              <a:rPr/>
              <a:t>What is coming next</a:t>
            </a:r>
          </a:p>
          <a:p>
            <a:pPr lvl="2"/>
            <a:r>
              <a:rPr/>
              <a:t>Transformations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Reasons</a:t>
            </a:r>
            <a:r>
              <a:rPr/>
              <a:t> </a:t>
            </a:r>
            <a:r>
              <a:rPr/>
              <a:t>for</a:t>
            </a:r>
            <a:r>
              <a:rPr/>
              <a:t> </a:t>
            </a:r>
            <a:r>
              <a:rPr/>
              <a:t>transformations</a:t>
            </a:r>
            <a:r>
              <a:rPr/>
              <a:t> </a:t>
            </a:r>
            <a:r>
              <a:rPr/>
              <a:t>of</a:t>
            </a:r>
            <a:r>
              <a:rPr/>
              <a:t> </a:t>
            </a:r>
            <a:r>
              <a:rPr/>
              <a:t>continuous</a:t>
            </a:r>
            <a:r>
              <a:rPr/>
              <a:t> </a:t>
            </a:r>
            <a:r>
              <a:rPr/>
              <a:t>variables</a:t>
            </a:r>
          </a:p>
        </p:txBody>
      </p:sp>
      <p:sp>
        <p:nvSpPr>
          <p:cNvPr id="3" name="Content Placeholder 2"/>
          <p:cNvSpPr>
            <a:spLocks noGrp="1"/>
          </p:cNvSpPr>
          <p:nvPr>
            <p:ph idx="1"/>
          </p:nvPr>
        </p:nvSpPr>
        <p:spPr/>
        <p:txBody>
          <a:bodyPr/>
          <a:lstStyle/>
          <a:p>
            <a:pPr lvl="1"/>
            <a:r>
              <a:rPr/>
              <a:t>For continuous variables</a:t>
            </a:r>
          </a:p>
          <a:p>
            <a:pPr lvl="2"/>
            <a:r>
              <a:rPr/>
              <a:t>Convert an outlier to missing</a:t>
            </a:r>
          </a:p>
          <a:p>
            <a:pPr lvl="2"/>
            <a:r>
              <a:rPr/>
              <a:t>Change units of measure</a:t>
            </a:r>
          </a:p>
          <a:p>
            <a:pPr lvl="2"/>
            <a:r>
              <a:rPr/>
              <a:t>Combine two variables</a:t>
            </a:r>
          </a:p>
          <a:p>
            <a:pPr lvl="2"/>
            <a:r>
              <a:rPr/>
              <a:t>Reduce skewness</a:t>
            </a:r>
          </a:p>
          <a:p>
            <a:pPr lvl="1"/>
            <a:r>
              <a:rPr/>
              <a:t>For categorical variables</a:t>
            </a:r>
          </a:p>
          <a:p>
            <a:pPr lvl="2"/>
            <a:r>
              <a:rPr/>
              <a:t>Converting from a continuum</a:t>
            </a:r>
          </a:p>
          <a:p>
            <a:pPr lvl="2"/>
            <a:r>
              <a:rPr/>
              <a:t>Combining rare categories</a:t>
            </a:r>
          </a:p>
          <a:p>
            <a:pPr lvl="2"/>
            <a:r>
              <a:rPr/>
              <a:t>Creating new categories</a:t>
            </a:r>
          </a:p>
          <a:p>
            <a:pPr lvl="1"/>
            <a:r>
              <a:rPr/>
              <a:t>For both</a:t>
            </a:r>
          </a:p>
          <a:p>
            <a:pPr lvl="2"/>
            <a:r>
              <a:rPr/>
              <a:t>Impute a missing value</a:t>
            </a:r>
          </a:p>
          <a:p>
            <a:pPr lvl="2"/>
            <a:r>
              <a:rPr/>
              <a:t>Fix obvious errors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Avoid</a:t>
            </a:r>
            <a:r>
              <a:rPr/>
              <a:t> </a:t>
            </a:r>
            <a:r>
              <a:rPr/>
              <a:t>transformations</a:t>
            </a:r>
            <a:r>
              <a:rPr/>
              <a:t> </a:t>
            </a:r>
            <a:r>
              <a:rPr/>
              <a:t>not</a:t>
            </a:r>
            <a:r>
              <a:rPr/>
              <a:t> </a:t>
            </a:r>
            <a:r>
              <a:rPr/>
              <a:t>easily</a:t>
            </a:r>
            <a:r>
              <a:rPr/>
              <a:t> </a:t>
            </a:r>
            <a:r>
              <a:rPr/>
              <a:t>undone.</a:t>
            </a:r>
          </a:p>
        </p:txBody>
      </p:sp>
      <p:sp>
        <p:nvSpPr>
          <p:cNvPr id="3" name="Content Placeholder 2"/>
          <p:cNvSpPr>
            <a:spLocks noGrp="1"/>
          </p:cNvSpPr>
          <p:nvPr>
            <p:ph idx="1"/>
          </p:nvPr>
        </p:nvSpPr>
        <p:spPr/>
        <p:txBody>
          <a:bodyPr/>
          <a:lstStyle/>
          <a:p>
            <a:pPr lvl="1"/>
            <a:r>
              <a:rPr/>
              <a:t>Bad</a:t>
            </a:r>
          </a:p>
          <a:p>
            <a:pPr lvl="2"/>
            <a:r>
              <a:rPr/>
              <a:t>fat[short_row, “ht”] &lt;- NA</a:t>
            </a:r>
          </a:p>
          <a:p>
            <a:pPr lvl="1"/>
            <a:r>
              <a:rPr/>
              <a:t>Good</a:t>
            </a:r>
          </a:p>
          <a:p>
            <a:pPr lvl="0" indent="0">
              <a:buNone/>
            </a:pPr>
            <a:r>
              <a:rPr>
                <a:latin typeface="Courier"/>
              </a:rPr>
              <a:t>fat2 &lt;- fat
fat2[short_row, "ht"] &lt;- NA</a:t>
            </a:r>
          </a:p>
          <a:p>
            <a:pPr lvl="1"/>
            <a:r>
              <a:rPr/>
              <a:t>Also good</a:t>
            </a:r>
          </a:p>
          <a:p>
            <a:pPr lvl="0" indent="0">
              <a:buNone/>
            </a:pPr>
            <a:r>
              <a:rPr>
                <a:latin typeface="Courier"/>
              </a:rPr>
              <a:t>fat$ht_trimmed &lt;- fat$ht
fat$ht_trimmed[short_row] &lt;- NA</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Units</a:t>
            </a:r>
            <a:r>
              <a:rPr/>
              <a:t> </a:t>
            </a:r>
            <a:r>
              <a:rPr/>
              <a:t>conversion</a:t>
            </a:r>
          </a:p>
        </p:txBody>
      </p:sp>
      <p:sp>
        <p:nvSpPr>
          <p:cNvPr id="3" name="Content Placeholder 2"/>
          <p:cNvSpPr>
            <a:spLocks noGrp="1"/>
          </p:cNvSpPr>
          <p:nvPr>
            <p:ph idx="1"/>
          </p:nvPr>
        </p:nvSpPr>
        <p:spPr/>
        <p:txBody>
          <a:bodyPr/>
          <a:lstStyle/>
          <a:p>
            <a:pPr lvl="0" indent="0">
              <a:buNone/>
            </a:pPr>
            <a:r>
              <a:rPr>
                <a:latin typeface="Courier"/>
              </a:rPr>
              <a:t>metric </a:t>
            </a:r>
            <a:r>
              <a:rPr>
                <a:solidFill>
                  <a:srgbClr val="007020"/>
                </a:solidFill>
                <a:latin typeface="Courier"/>
              </a:rPr>
              <a:t>&lt;-</a:t>
            </a:r>
            <a:r>
              <a:rPr>
                <a:latin typeface="Courier"/>
              </a:rPr>
              <a:t> fat</a:t>
            </a:r>
            <a:br/>
            <a:r>
              <a:rPr>
                <a:latin typeface="Courier"/>
              </a:rPr>
              <a:t>metric</a:t>
            </a:r>
            <a:r>
              <a:rPr>
                <a:solidFill>
                  <a:srgbClr val="4070A0"/>
                </a:solidFill>
                <a:latin typeface="Courier"/>
              </a:rPr>
              <a:t>$</a:t>
            </a:r>
            <a:r>
              <a:rPr>
                <a:latin typeface="Courier"/>
              </a:rPr>
              <a:t>ht </a:t>
            </a:r>
            <a:r>
              <a:rPr>
                <a:solidFill>
                  <a:srgbClr val="007020"/>
                </a:solidFill>
                <a:latin typeface="Courier"/>
              </a:rPr>
              <a:t>&lt;-</a:t>
            </a:r>
            <a:r>
              <a:rPr>
                <a:latin typeface="Courier"/>
              </a:rPr>
              <a:t> 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39.37</a:t>
            </a:r>
            <a:br/>
            <a:r>
              <a:rPr>
                <a:latin typeface="Courier"/>
              </a:rPr>
              <a:t>metric</a:t>
            </a:r>
            <a:r>
              <a:rPr>
                <a:solidFill>
                  <a:srgbClr val="4070A0"/>
                </a:solidFill>
                <a:latin typeface="Courier"/>
              </a:rPr>
              <a:t>$</a:t>
            </a:r>
            <a:r>
              <a:rPr>
                <a:latin typeface="Courier"/>
              </a:rPr>
              <a:t>wt </a:t>
            </a:r>
            <a:r>
              <a:rPr>
                <a:solidFill>
                  <a:srgbClr val="007020"/>
                </a:solidFill>
                <a:latin typeface="Courier"/>
              </a:rPr>
              <a:t>&lt;-</a:t>
            </a:r>
            <a:r>
              <a:rPr>
                <a:latin typeface="Courier"/>
              </a:rPr>
              <a:t> fat</a:t>
            </a:r>
            <a:r>
              <a:rPr>
                <a:solidFill>
                  <a:srgbClr val="4070A0"/>
                </a:solidFill>
                <a:latin typeface="Courier"/>
              </a:rPr>
              <a:t>$</a:t>
            </a:r>
            <a:r>
              <a:rPr>
                <a:latin typeface="Courier"/>
              </a:rPr>
              <a:t>wt</a:t>
            </a:r>
            <a:r>
              <a:rPr>
                <a:solidFill>
                  <a:srgbClr val="4070A0"/>
                </a:solidFill>
                <a:latin typeface="Courier"/>
              </a:rPr>
              <a:t>/</a:t>
            </a:r>
            <a:r>
              <a:rPr>
                <a:solidFill>
                  <a:srgbClr val="40A070"/>
                </a:solidFill>
                <a:latin typeface="Courier"/>
              </a:rPr>
              <a:t>2.205</a:t>
            </a:r>
            <a:br/>
            <a:r>
              <a:rPr>
                <a:solidFill>
                  <a:srgbClr val="06287E"/>
                </a:solidFill>
                <a:latin typeface="Courier"/>
              </a:rPr>
              <a:t>round</a:t>
            </a:r>
            <a:r>
              <a:rPr>
                <a:latin typeface="Courier"/>
              </a:rPr>
              <a:t>(</a:t>
            </a:r>
            <a:r>
              <a:rPr>
                <a:solidFill>
                  <a:srgbClr val="06287E"/>
                </a:solidFill>
                <a:latin typeface="Courier"/>
              </a:rPr>
              <a:t>mean</a:t>
            </a:r>
            <a:r>
              <a:rPr>
                <a:latin typeface="Courier"/>
              </a:rPr>
              <a:t>(metric</a:t>
            </a:r>
            <a:r>
              <a:rPr>
                <a:solidFill>
                  <a:srgbClr val="4070A0"/>
                </a:solidFill>
                <a:latin typeface="Courier"/>
              </a:rPr>
              <a:t>$</a:t>
            </a:r>
            <a:r>
              <a:rPr>
                <a:latin typeface="Courier"/>
              </a:rPr>
              <a:t>ht), </a:t>
            </a:r>
            <a:r>
              <a:rPr>
                <a:solidFill>
                  <a:srgbClr val="40A070"/>
                </a:solidFill>
                <a:latin typeface="Courier"/>
              </a:rPr>
              <a:t>1</a:t>
            </a:r>
            <a:r>
              <a:rPr>
                <a:latin typeface="Courier"/>
              </a:rPr>
              <a:t>)</a:t>
            </a:r>
          </a:p>
          <a:p>
            <a:pPr lvl="0" indent="0">
              <a:buNone/>
            </a:pPr>
            <a:r>
              <a:rPr>
                <a:latin typeface="Courier"/>
              </a:rPr>
              <a:t>## [1] 1.8</a:t>
            </a:r>
          </a:p>
          <a:p>
            <a:pPr lvl="0" indent="0">
              <a:buNone/>
            </a:pPr>
            <a:r>
              <a:rPr>
                <a:solidFill>
                  <a:srgbClr val="06287E"/>
                </a:solidFill>
                <a:latin typeface="Courier"/>
              </a:rPr>
              <a:t>round</a:t>
            </a:r>
            <a:r>
              <a:rPr>
                <a:latin typeface="Courier"/>
              </a:rPr>
              <a:t>(</a:t>
            </a:r>
            <a:r>
              <a:rPr>
                <a:solidFill>
                  <a:srgbClr val="06287E"/>
                </a:solidFill>
                <a:latin typeface="Courier"/>
              </a:rPr>
              <a:t>mean</a:t>
            </a:r>
            <a:r>
              <a:rPr>
                <a:latin typeface="Courier"/>
              </a:rPr>
              <a:t>(fat</a:t>
            </a:r>
            <a:r>
              <a:rPr>
                <a:solidFill>
                  <a:srgbClr val="4070A0"/>
                </a:solidFill>
                <a:latin typeface="Courier"/>
              </a:rPr>
              <a:t>$</a:t>
            </a:r>
            <a:r>
              <a:rPr>
                <a:latin typeface="Courier"/>
              </a:rPr>
              <a:t>ht), </a:t>
            </a:r>
            <a:r>
              <a:rPr>
                <a:solidFill>
                  <a:srgbClr val="40A070"/>
                </a:solidFill>
                <a:latin typeface="Courier"/>
              </a:rPr>
              <a:t>1</a:t>
            </a:r>
            <a:r>
              <a:rPr>
                <a:latin typeface="Courier"/>
              </a:rPr>
              <a:t>)</a:t>
            </a:r>
          </a:p>
          <a:p>
            <a:pPr lvl="0" indent="0">
              <a:buNone/>
            </a:pPr>
            <a:r>
              <a:rPr>
                <a:latin typeface="Courier"/>
              </a:rPr>
              <a:t>## [1] 70.1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Combining</a:t>
            </a:r>
            <a:r>
              <a:rPr/>
              <a:t> </a:t>
            </a:r>
            <a:r>
              <a:rPr/>
              <a:t>two</a:t>
            </a:r>
            <a:r>
              <a:rPr/>
              <a:t> </a:t>
            </a:r>
            <a:r>
              <a:rPr/>
              <a:t>variables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metric</a:t>
            </a:r>
            <a:r>
              <a:rPr>
                <a:solidFill>
                  <a:srgbClr val="4070A0"/>
                </a:solidFill>
                <a:latin typeface="Courier"/>
              </a:rPr>
              <a:t>$</a:t>
            </a:r>
            <a:r>
              <a:rPr>
                <a:latin typeface="Courier"/>
              </a:rPr>
              <a:t>check </a:t>
            </a:r>
            <a:r>
              <a:rPr>
                <a:solidFill>
                  <a:srgbClr val="007020"/>
                </a:solidFill>
                <a:latin typeface="Courier"/>
              </a:rPr>
              <a:t>&lt;-</a:t>
            </a:r>
            <a:br/>
            <a:r>
              <a:rPr>
                <a:latin typeface="Courier"/>
              </a:rPr>
              <a:t>  </a:t>
            </a:r>
            <a:r>
              <a:rPr>
                <a:solidFill>
                  <a:srgbClr val="06287E"/>
                </a:solidFill>
                <a:latin typeface="Courier"/>
              </a:rPr>
              <a:t>sqrt</a:t>
            </a:r>
            <a:r>
              <a:rPr>
                <a:latin typeface="Courier"/>
              </a:rPr>
              <a:t>(metric</a:t>
            </a:r>
            <a:r>
              <a:rPr>
                <a:solidFill>
                  <a:srgbClr val="4070A0"/>
                </a:solidFill>
                <a:latin typeface="Courier"/>
              </a:rPr>
              <a:t>$</a:t>
            </a:r>
            <a:r>
              <a:rPr>
                <a:latin typeface="Courier"/>
              </a:rPr>
              <a:t>wt </a:t>
            </a:r>
            <a:r>
              <a:rPr>
                <a:solidFill>
                  <a:srgbClr val="4070A0"/>
                </a:solidFill>
                <a:latin typeface="Courier"/>
              </a:rPr>
              <a:t>/</a:t>
            </a:r>
            <a:r>
              <a:rPr>
                <a:latin typeface="Courier"/>
              </a:rPr>
              <a:t> metric</a:t>
            </a:r>
            <a:r>
              <a:rPr>
                <a:solidFill>
                  <a:srgbClr val="4070A0"/>
                </a:solidFill>
                <a:latin typeface="Courier"/>
              </a:rPr>
              <a:t>$</a:t>
            </a:r>
            <a:r>
              <a:rPr>
                <a:latin typeface="Courier"/>
              </a:rPr>
              <a:t>bmi)</a:t>
            </a:r>
            <a:br/>
            <a:r>
              <a:rPr>
                <a:latin typeface="Courier"/>
              </a:rPr>
              <a:t>height_comparisons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(metric,</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7D9029"/>
                </a:solidFill>
                <a:latin typeface="Courier"/>
              </a:rPr>
              <a:t>y=</a:t>
            </a:r>
            <a:r>
              <a:rPr>
                <a:latin typeface="Courier"/>
              </a:rPr>
              <a:t>check))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Combining</a:t>
            </a:r>
            <a:r>
              <a:rPr/>
              <a:t> </a:t>
            </a:r>
            <a:r>
              <a:rPr/>
              <a:t>two</a:t>
            </a:r>
            <a:r>
              <a:rPr/>
              <a:t> </a:t>
            </a:r>
            <a:r>
              <a:rPr/>
              <a:t>variables</a:t>
            </a:r>
            <a:r>
              <a:rPr/>
              <a:t> </a:t>
            </a:r>
            <a:r>
              <a:rPr/>
              <a:t>-</a:t>
            </a:r>
            <a:r>
              <a:rPr/>
              <a:t> </a:t>
            </a:r>
            <a:r>
              <a:rPr/>
              <a:t>graph</a:t>
            </a:r>
          </a:p>
        </p:txBody>
      </p:sp>
      <p:pic>
        <p:nvPicPr>
          <p:cNvPr descr="C:/Users/steve/Documents/git/classes/introduction-to-r/results/v02-slides-and-speaker-notes_files/figure-pptx/display-comparison-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more</a:t>
            </a:r>
            <a:r>
              <a:rPr/>
              <a:t> </a:t>
            </a:r>
            <a:r>
              <a:rPr/>
              <a:t>errors?</a:t>
            </a:r>
          </a:p>
        </p:txBody>
      </p:sp>
      <p:sp>
        <p:nvSpPr>
          <p:cNvPr id="3" name="Content Placeholder 2"/>
          <p:cNvSpPr>
            <a:spLocks noGrp="1"/>
          </p:cNvSpPr>
          <p:nvPr>
            <p:ph idx="1"/>
          </p:nvPr>
        </p:nvSpPr>
        <p:spPr/>
        <p:txBody>
          <a:bodyPr/>
          <a:lstStyle/>
          <a:p>
            <a:pPr lvl="0" indent="0">
              <a:buNone/>
            </a:pPr>
            <a:r>
              <a:rPr>
                <a:latin typeface="Courier"/>
              </a:rPr>
              <a:t>metric</a:t>
            </a:r>
            <a:r>
              <a:rPr>
                <a:solidFill>
                  <a:srgbClr val="4070A0"/>
                </a:solidFill>
                <a:latin typeface="Courier"/>
              </a:rPr>
              <a:t>$</a:t>
            </a:r>
            <a:r>
              <a:rPr>
                <a:latin typeface="Courier"/>
              </a:rPr>
              <a:t>delta </a:t>
            </a:r>
            <a:r>
              <a:rPr>
                <a:solidFill>
                  <a:srgbClr val="007020"/>
                </a:solidFill>
                <a:latin typeface="Courier"/>
              </a:rPr>
              <a:t>&lt;-</a:t>
            </a:r>
            <a:r>
              <a:rPr>
                <a:latin typeface="Courier"/>
              </a:rPr>
              <a:t> </a:t>
            </a:r>
            <a:br/>
            <a:r>
              <a:rPr>
                <a:latin typeface="Courier"/>
              </a:rPr>
              <a:t>  </a:t>
            </a:r>
            <a:r>
              <a:rPr>
                <a:solidFill>
                  <a:srgbClr val="06287E"/>
                </a:solidFill>
                <a:latin typeface="Courier"/>
              </a:rPr>
              <a:t>abs</a:t>
            </a:r>
            <a:r>
              <a:rPr>
                <a:latin typeface="Courier"/>
              </a:rPr>
              <a:t>(metric</a:t>
            </a:r>
            <a:r>
              <a:rPr>
                <a:solidFill>
                  <a:srgbClr val="4070A0"/>
                </a:solidFill>
                <a:latin typeface="Courier"/>
              </a:rPr>
              <a:t>$</a:t>
            </a:r>
            <a:r>
              <a:rPr>
                <a:latin typeface="Courier"/>
              </a:rPr>
              <a:t>ht</a:t>
            </a:r>
            <a:r>
              <a:rPr>
                <a:solidFill>
                  <a:srgbClr val="4070A0"/>
                </a:solidFill>
                <a:latin typeface="Courier"/>
              </a:rPr>
              <a:t>-</a:t>
            </a:r>
            <a:r>
              <a:rPr>
                <a:latin typeface="Courier"/>
              </a:rPr>
              <a:t>metric</a:t>
            </a:r>
            <a:r>
              <a:rPr>
                <a:solidFill>
                  <a:srgbClr val="4070A0"/>
                </a:solidFill>
                <a:latin typeface="Courier"/>
              </a:rPr>
              <a:t>$</a:t>
            </a:r>
            <a:r>
              <a:rPr>
                <a:latin typeface="Courier"/>
              </a:rPr>
              <a:t>check)</a:t>
            </a:r>
            <a:br/>
            <a:r>
              <a:rPr>
                <a:latin typeface="Courier"/>
              </a:rPr>
              <a:t>odd_rows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(metric</a:t>
            </a:r>
            <a:r>
              <a:rPr>
                <a:solidFill>
                  <a:srgbClr val="4070A0"/>
                </a:solidFill>
                <a:latin typeface="Courier"/>
              </a:rPr>
              <a:t>$</a:t>
            </a:r>
            <a:r>
              <a:rPr>
                <a:latin typeface="Courier"/>
              </a:rPr>
              <a:t>delta </a:t>
            </a:r>
            <a:r>
              <a:rPr>
                <a:solidFill>
                  <a:srgbClr val="4070A0"/>
                </a:solidFill>
                <a:latin typeface="Courier"/>
              </a:rPr>
              <a:t>&gt;</a:t>
            </a:r>
            <a:r>
              <a:rPr>
                <a:latin typeface="Courier"/>
              </a:rPr>
              <a:t> </a:t>
            </a:r>
            <a:r>
              <a:rPr>
                <a:solidFill>
                  <a:srgbClr val="40A070"/>
                </a:solidFill>
                <a:latin typeface="Courier"/>
              </a:rPr>
              <a:t>0.1</a:t>
            </a:r>
            <a:r>
              <a:rPr>
                <a:latin typeface="Courier"/>
              </a:rPr>
              <a: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more</a:t>
            </a:r>
            <a:r>
              <a:rPr/>
              <a:t> </a:t>
            </a:r>
            <a:r>
              <a:rPr/>
              <a:t>errors?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(metric[odd_rows , </a:t>
            </a:r>
            <a:r>
              <a:rPr>
                <a:solidFill>
                  <a:srgbClr val="06287E"/>
                </a:solidFill>
                <a:latin typeface="Courier"/>
              </a:rPr>
              <a:t>c</a:t>
            </a:r>
            <a:r>
              <a:rPr>
                <a:latin typeface="Courier"/>
              </a:rPr>
              <a:t>(</a:t>
            </a:r>
            <a:br/>
            <a:r>
              <a:rPr>
                <a:latin typeface="Courier"/>
              </a:rPr>
              <a:t>  </a:t>
            </a:r>
            <a:r>
              <a:rPr>
                <a:solidFill>
                  <a:srgbClr val="4070A0"/>
                </a:solidFill>
                <a:latin typeface="Courier"/>
              </a:rPr>
              <a:t>"ht"</a:t>
            </a:r>
            <a:r>
              <a:rPr>
                <a:latin typeface="Courier"/>
              </a:rPr>
              <a:t>, </a:t>
            </a:r>
            <a:br/>
            <a:r>
              <a:rPr>
                <a:latin typeface="Courier"/>
              </a:rPr>
              <a:t>  </a:t>
            </a:r>
            <a:r>
              <a:rPr>
                <a:solidFill>
                  <a:srgbClr val="4070A0"/>
                </a:solidFill>
                <a:latin typeface="Courier"/>
              </a:rPr>
              <a:t>"check"</a:t>
            </a:r>
            <a:r>
              <a:rPr>
                <a:latin typeface="Courier"/>
              </a:rPr>
              <a:t>, </a:t>
            </a:r>
            <a:br/>
            <a:r>
              <a:rPr>
                <a:latin typeface="Courier"/>
              </a:rPr>
              <a:t>  </a:t>
            </a:r>
            <a:r>
              <a:rPr>
                <a:solidFill>
                  <a:srgbClr val="4070A0"/>
                </a:solidFill>
                <a:latin typeface="Courier"/>
              </a:rPr>
              <a:t>"wt"</a:t>
            </a:r>
            <a:r>
              <a:rPr>
                <a:latin typeface="Courier"/>
              </a:rPr>
              <a:t>, </a:t>
            </a:r>
            <a:br/>
            <a:r>
              <a:rPr>
                <a:latin typeface="Courier"/>
              </a:rPr>
              <a:t>  </a:t>
            </a:r>
            <a:r>
              <a:rPr>
                <a:solidFill>
                  <a:srgbClr val="4070A0"/>
                </a:solidFill>
                <a:latin typeface="Courier"/>
              </a:rPr>
              <a:t>"bmi"</a:t>
            </a:r>
            <a:r>
              <a:rPr>
                <a:latin typeface="Courier"/>
              </a:rPr>
              <a:t>)], </a:t>
            </a:r>
            <a:r>
              <a:rPr>
                <a:solidFill>
                  <a:srgbClr val="40A070"/>
                </a:solidFill>
                <a:latin typeface="Courier"/>
              </a:rPr>
              <a:t>2</a:t>
            </a:r>
            <a:r>
              <a:rPr>
                <a:latin typeface="Courier"/>
              </a:rPr>
              <a:t>)</a:t>
            </a:r>
          </a:p>
          <a:p>
            <a:pPr lvl="0" indent="0">
              <a:buNone/>
            </a:pPr>
            <a:r>
              <a:rPr>
                <a:latin typeface="Courier"/>
              </a:rPr>
              <a:t>##       ht check    wt  bmi
## 42  0.75  1.76 92.97 29.9
## 163 1.75  1.85 83.56 24.4
## 221 1.79  1.68 69.50 24.5</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Printing pieces of a data frame</a:t>
            </a:r>
          </a:p>
          <a:p>
            <a:pPr lvl="2"/>
            <a:r>
              <a:rPr/>
              <a:t>Tracking missing values</a:t>
            </a:r>
          </a:p>
          <a:p>
            <a:pPr lvl="2"/>
            <a:r>
              <a:rPr/>
              <a:t>Histograms</a:t>
            </a:r>
          </a:p>
          <a:p>
            <a:pPr lvl="2"/>
            <a:r>
              <a:rPr/>
              <a:t>Correlations</a:t>
            </a:r>
          </a:p>
          <a:p>
            <a:pPr lvl="2"/>
            <a:r>
              <a:rPr/>
              <a:t>Scatterplots</a:t>
            </a:r>
          </a:p>
          <a:p>
            <a:pPr lvl="2"/>
            <a:r>
              <a:rPr/>
              <a:t>Transformations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2022-03-07T20:26:02Z</dcterms:created>
  <dcterms:modified xsi:type="dcterms:W3CDTF">2022-03-07T20:26:02Z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