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eeplearning.umsystem.edu/students" TargetMode="External" /><Relationship Id="rId3" Type="http://schemas.openxmlformats.org/officeDocument/2006/relationships/hyperlink" Target="https://idt.umkc.edu/support"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line.umkc.edu/support-policies"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oronavirus/" TargetMode="External" /><Relationship Id="rId3" Type="http://schemas.openxmlformats.org/officeDocument/2006/relationships/hyperlink" Target="mailto:laurentr@umkc.edu"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laurentr@umkc.edu"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news/coronavirus.html"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mean.github.io/docs/5505-overview.Rmd"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imons@umkc.edu"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00</a:t>
            </a:r>
            <a:r>
              <a:rPr/>
              <a:t> </a:t>
            </a:r>
            <a:r>
              <a:rPr/>
              <a:t>-</a:t>
            </a:r>
            <a:r>
              <a:rPr/>
              <a:t> </a:t>
            </a:r>
            <a:r>
              <a:rPr/>
              <a:t>Course</a:t>
            </a:r>
            <a:r>
              <a:rPr/>
              <a:t> </a:t>
            </a:r>
            <a:r>
              <a:rPr/>
              <a:t>overview</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many Credit Hours will I receive after successfully completing this course?</a:t>
            </a:r>
          </a:p>
          <a:p>
            <a:pPr lvl="2"/>
            <a:r>
              <a:rPr/>
              <a:t>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Meeting Times and Location for the course?</a:t>
            </a:r>
          </a:p>
          <a:p>
            <a:pPr lvl="2"/>
            <a:r>
              <a:rPr/>
              <a:t>One section of this class meets on Wednesdays from 1pm to 3:30pm. The other is an online class with no pre-specified meeting times.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the format of this course?</a:t>
            </a:r>
          </a:p>
          <a:p>
            <a:pPr lvl="2"/>
            <a:r>
              <a:rPr/>
              <a:t>One section is live lecture. The other is asynchronous online.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this course about (Course Description)?</a:t>
            </a:r>
          </a:p>
          <a:p>
            <a:pPr lvl="2"/>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knowledge, skills or perspectives (Student Learning Outcomes) that I will gain from the course?</a:t>
            </a:r>
          </a:p>
          <a:p>
            <a:pPr lvl="2"/>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Are there Pre-requisites/Co-requisites that are key to my success in this course?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Will I be dropped from class if I not attend class? What happens if I do not attend class without communicating with my instructor?</a:t>
            </a:r>
          </a:p>
          <a:p>
            <a:pPr lvl="2"/>
            <a:r>
              <a:rPr/>
              <a:t>Maintaining accurate enrollment records throughout the term is a partnership between instructors and students. Instructors are responsible for verifying student attendance and participation within the first three weeks (16 week course) through the Attendance Verification Survey (administered through UMKC Connect) as well as maintain records of participation throughout the term so that the la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I get permission before recording class sessions?</a:t>
            </a:r>
          </a:p>
          <a:p>
            <a:pPr lvl="2"/>
            <a:r>
              <a:rPr/>
              <a:t>Instructor(s) may record class sessions for the sole purpose of sharing the recording with students who can’t attend class. Instructor(s) will take care not to disclose personally identifiable information from the student education records during the recorded lesson. Students are not permitted to record class sessions without written consent from the course instructor.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Is there Recommended Technology that I should have access to?</a:t>
            </a:r>
          </a:p>
          <a:p>
            <a:pPr lvl="2"/>
            <a:r>
              <a:rPr/>
              <a:t>You will need access to the computing resources necessary to complete this course through personal and/or University channels (e.g., computer labs). Our course will take place within the Canvas LMS and utilizing various software technologies that facilitate interaction and communication. We can make alternate arrangements should your reason for being without computer access warrant an accommo</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am having difficulty is there Technical Support that I can contact?</a:t>
            </a:r>
          </a:p>
          <a:p>
            <a:pPr lvl="2"/>
            <a:r>
              <a:rPr/>
              <a:t>The links below will connect you with answers and information for the most common technical questions and issues students experience: </a:t>
            </a:r>
            <a:r>
              <a:rPr>
                <a:hlinkClick r:id="rId2"/>
              </a:rPr>
              <a:t>UM System Keep Learning</a:t>
            </a:r>
            <a:r>
              <a:rPr/>
              <a:t>; </a:t>
            </a:r>
            <a:r>
              <a:rPr>
                <a:hlinkClick r:id="rId3"/>
              </a:rPr>
              <a:t>UMKC Instructional Design/Technology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Who will be my instructor(s)?</a:t>
            </a:r>
          </a:p>
          <a:p>
            <a:pPr lvl="2"/>
            <a:r>
              <a:rPr/>
              <a:t>Steve Simon, PhD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other academic policies should I review?</a:t>
            </a:r>
          </a:p>
          <a:p>
            <a:pPr lvl="2"/>
            <a:r>
              <a:rPr/>
              <a:t>Additional important information about UMKC’s policies and resources can be found </a:t>
            </a:r>
            <a:r>
              <a:rPr>
                <a:hlinkClick r:id="rId2"/>
              </a:rPr>
              <a:t>here</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Do I need to have a Mask/Face-Coverings while on campus?</a:t>
            </a:r>
          </a:p>
          <a:p>
            <a:pPr lvl="2"/>
            <a:r>
              <a:rPr/>
              <a:t>UMKC’s mask/face-coverings policy is available </a:t>
            </a:r>
            <a:r>
              <a:rPr>
                <a:hlinkClick r:id="rId2"/>
              </a:rPr>
              <a:t>here</a:t>
            </a:r>
            <a:r>
              <a:rPr/>
              <a:t>. Any student requesting an ADA accommodation for the University mask/face covering policy should contact Scott Laurent the Office of Disability Services as soon as possible by calling (816) 235-5696 or via email at </a:t>
            </a:r>
            <a:r>
              <a:rPr>
                <a:hlinkClick r:id="rId3"/>
              </a:rPr>
              <a:t>laurentr@umkc.edu</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a disability (including COVID-related disabilities), who can assist me with getting important accommodations on campus?</a:t>
            </a:r>
          </a:p>
          <a:p>
            <a:pPr lvl="2"/>
            <a:r>
              <a:rPr/>
              <a:t>Any student seeking COVID-related academic accommodations should contact Scott Laurent the Office of Disability Services as soon as possible by calling (816) 235-5696 or via email at </a:t>
            </a:r>
            <a:r>
              <a:rPr>
                <a:hlinkClick r:id="rId2"/>
              </a:rPr>
              <a:t>laurentr@umkc.edu</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questions regarding COVID-19 General Information, where do I go?</a:t>
            </a:r>
          </a:p>
          <a:p>
            <a:pPr lvl="2"/>
            <a:r>
              <a:rPr/>
              <a:t>Up to date information and FAQs regarding COVID-19 may be found on the </a:t>
            </a:r>
            <a:r>
              <a:rPr>
                <a:hlinkClick r:id="rId2"/>
              </a:rPr>
              <a:t>UMKC COVID website</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Required and Recommended Materials</a:t>
            </a:r>
          </a:p>
          <a:p>
            <a:pPr lvl="2"/>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Course Expectations, Course Policies, Requirements and Standards for Student Coursework and Student Behavior</a:t>
            </a:r>
          </a:p>
          <a:p>
            <a:pPr lvl="2"/>
            <a:r>
              <a:rPr/>
              <a:t>You are expected to do your homework independently. You can seek help from your instructors, from colleagues, or from the Internet to review your writing, but you cannot have them write for you.</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Evaluation and Grading</a:t>
            </a:r>
          </a:p>
          <a:p>
            <a:pPr lvl="2"/>
            <a:r>
              <a:rPr/>
              <a:t>Students will be required to post messages on the Canvas discussion boards, take brief quizzes on Canvas, and submit homework assignments in PDF format on Canvas. Your work is due on the specified date. We need to keep the class on the same time schedule for a variety of reasons. If illness, family issues, work responsibilities, or other commitments prevent you from completing on time, please</a:t>
            </a:r>
          </a:p>
          <a:p>
            <a:pPr lvl="2"/>
            <a:r>
              <a:rPr/>
              <a:t>This course is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Final Exam</a:t>
            </a:r>
          </a:p>
          <a:p>
            <a:pPr lvl="2"/>
            <a:r>
              <a:rPr/>
              <a:t>This is no final exam. Your final project needs to be completed prior to the last day of classes (2021-05-07, Friday).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Module01</a:t>
            </a:r>
          </a:p>
          <a:p>
            <a:pPr lvl="0" marL="0" indent="0">
              <a:buNone/>
            </a:pPr>
            <a:r>
              <a:rPr/>
              <a:t>Assignments are still being finalized but will be available soon in the </a:t>
            </a:r>
            <a:r>
              <a:rPr>
                <a:hlinkClick r:id="rId2"/>
              </a:rPr>
              <a:t>course overview</a:t>
            </a:r>
            <a:r>
              <a:rPr/>
              <a:t> for details on individual assignments.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Which UMKC Departmentis this course from?</a:t>
            </a:r>
          </a:p>
          <a:p>
            <a:pPr lvl="2"/>
            <a:r>
              <a:rPr/>
              <a:t>Department of Biomedical and Health Informatics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my instructors prefer to be contacted outside of class?</a:t>
            </a:r>
          </a:p>
          <a:p>
            <a:pPr lvl="2"/>
            <a:r>
              <a:rPr/>
              <a:t>Steve Simon, 816-235-6617, </a:t>
            </a:r>
            <a:r>
              <a:rPr>
                <a:hlinkClick r:id="rId2"/>
              </a:rPr>
              <a:t>simons@umkc.edu</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Preferred Contact Method</a:t>
            </a:r>
          </a:p>
          <a:p>
            <a:pPr lvl="2"/>
            <a:r>
              <a:rPr/>
              <a:t>Email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quickly can I anticipate hearing back from one of my instructors if I ask send an email or post a question?</a:t>
            </a:r>
          </a:p>
          <a:p>
            <a:pPr lvl="2"/>
            <a:r>
              <a:rPr/>
              <a:t>Most emails and phone calls will be returned within 24 hours. Email enquiries sent outside the regular work week may take longer for a response.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I’d like to drop-in to talk with my instructors about questions, applications of what we’ve discussed in class, or their research, when can I do that?</a:t>
            </a:r>
          </a:p>
          <a:p>
            <a:pPr lvl="2"/>
            <a:r>
              <a:rPr/>
              <a:t>Office hours are by appointment only, and will be conducted using the Zoom video conference system.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Where are my instructors’ links for us to meet outside of class?</a:t>
            </a:r>
          </a:p>
          <a:p>
            <a:pPr lvl="2"/>
            <a:r>
              <a:rPr/>
              <a:t>Zoom links will be sent by email once an appointment has been scheduled.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Catalog Course ID</a:t>
            </a:r>
          </a:p>
          <a:p>
            <a:pPr lvl="2"/>
            <a:r>
              <a:rPr/>
              <a:t>MEDB 5510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00 - Course overview</dc:title>
  <dc:creator>Steve Simon</dc:creator>
  <cp:keywords/>
  <dcterms:created xsi:type="dcterms:W3CDTF">2021-01-20T18:17:06Z</dcterms:created>
  <dcterms:modified xsi:type="dcterms:W3CDTF">2021-01-20T18:17:06Z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