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started.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really.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repository.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beautiful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thrilled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errors/warnings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preference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adventurous,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monospaced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by.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impersonal.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Virtualbox.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docker,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Linus</a:t>
            </a:r>
            <a:r>
              <a:rPr/>
              <a:t> </a:t>
            </a:r>
            <a:r>
              <a:rPr/>
              <a:t>environment.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Installation</a:t>
            </a:r>
            <a:r>
              <a:rPr/>
              <a:t> </a:t>
            </a:r>
            <a:r>
              <a:rPr/>
              <a:t>instructions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http://support.sas.com/software/products/university-edition/docs/en/SASUniversityEditionQuickStartVirtualBox.pdf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warns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intimidated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either,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genius.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screenshots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successfully.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campus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Connection.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muddle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Sorry!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prevented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dearly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corporate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purposes.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capabilities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installation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preparing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apologize.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adventurous,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adventurous)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Jupyter.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regular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multi-window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chaotic.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resize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github.com/pmean/introduction-to-SAS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</a:p>
        </p:txBody>
      </p:sp>
      <p:pic>
        <p:nvPicPr>
          <p:cNvPr descr="../images/opening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4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windows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ogram-edi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test-program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test_example;
 input x y;
 cards;
1 2
2 4
3 6
;
proc means data=test_example;
  var x y;
  title "Descriptive statistics";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   data test_example;
2     input x y;
3     cards;
NOTE: The data set WORK.TEST_EXAMPLE has 3 observations and 2 variables.
NOTE: DATA statement used (Total process time):
      real time           0.51 seconds
      cpu time            0.04 seconds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9    proc means data=test_example;
10     var x y;
11     title "Descriptive statistics";
12   run;
NOTE: Writing HTML Body file: sashtml.htm
NOTE: There were 3 observations read from the data set WORK.TEST_EXAMPLE.
NOTE: PROCEDURE MEANS used (Total process time):
      real time           1.72 seconds
      cpu time            0.20 seconds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preferences-results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2800" y="1600200"/>
            <a:ext cx="496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PowerPoint presentation was written by Steve Simon in 2018-08-29 and was last modified on 2020-06-27. It uses R Markdown, though the actual R code is fairly minimal. You can find the file that created this presentation on my </a:t>
            </a:r>
            <a:r>
              <a:rPr>
                <a:hlinkClick r:id="rId3"/>
              </a:rPr>
              <a:t>github repository</a:t>
            </a:r>
            <a:r>
              <a:rPr/>
              <a:t>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output-htm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63700" y="1600200"/>
            <a:ext cx="581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sas-university-start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sas-university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l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Univesity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 notes]]</a:t>
            </a:r>
          </a:p>
          <a:p>
            <a:pPr lvl="0" marL="0" indent="0">
              <a:buNone/>
            </a:pPr>
            <a:r>
              <a:rPr/>
              <a:t>Here is the log window. Notice that the counts for errors, warnings, and notes appear at the top, and a missing count means zero errors and zero warnings. Hooray!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</a:p>
        </p:txBody>
      </p:sp>
      <p:pic>
        <p:nvPicPr>
          <p:cNvPr descr="../images/sas-university-resul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SteveSimonPic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0" y="1600200"/>
            <a:ext cx="354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run the commercial version of SAS using</a:t>
            </a:r>
          </a:p>
          <a:p>
            <a:pPr lvl="1"/>
            <a:r>
              <a:rPr/>
              <a:t>Your UMKC computer</a:t>
            </a:r>
          </a:p>
          <a:p>
            <a:pPr lvl="1"/>
            <a:r>
              <a:rPr/>
              <a:t>UMKC Student Computing Labs</a:t>
            </a:r>
          </a:p>
          <a:p>
            <a:pPr lvl="0" marL="0" indent="0">
              <a:buNone/>
            </a:pPr>
            <a:r>
              <a:rPr/>
              <a:t>You can run a free version of SAS using</a:t>
            </a:r>
          </a:p>
          <a:p>
            <a:pPr lvl="1"/>
            <a:r>
              <a:rPr/>
              <a:t>SAS University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Student Computing Labs</a:t>
            </a:r>
          </a:p>
          <a:p>
            <a:pPr lvl="2"/>
            <a:r>
              <a:rPr/>
              <a:t>Several locations on campus</a:t>
            </a:r>
          </a:p>
          <a:p>
            <a:pPr lvl="2"/>
            <a:r>
              <a:rPr/>
              <a:t>Remote access</a:t>
            </a:r>
          </a:p>
          <a:p>
            <a:pPr lvl="1"/>
            <a:r>
              <a:rPr/>
              <a:t>SAS University</a:t>
            </a:r>
          </a:p>
          <a:p>
            <a:pPr lvl="2"/>
            <a:r>
              <a:rPr/>
              <a:t>Works on ANY computer</a:t>
            </a:r>
          </a:p>
          <a:p>
            <a:pPr lvl="1"/>
            <a:r>
              <a:rPr/>
              <a:t>Jupyter lab</a:t>
            </a:r>
          </a:p>
          <a:p>
            <a:pPr lvl="1"/>
            <a:r>
              <a:rPr/>
              <a:t>SASMarkdown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readings/umkc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readings/umkc-2019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main page for SAS University]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blog entry on Jupyter]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markdown web page]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Steve Simon</dc:creator>
  <cp:keywords/>
  <dcterms:created xsi:type="dcterms:W3CDTF">2020-06-27T22:23:18Z</dcterms:created>
  <dcterms:modified xsi:type="dcterms:W3CDTF">2020-06-27T22:23:18Z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