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imons@umkc.edu"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eeplearning.umsystem.edu/students" TargetMode="External" /><Relationship Id="rId3" Type="http://schemas.openxmlformats.org/officeDocument/2006/relationships/hyperlink" Target="https://idt.umkc.edu/support" TargetMode="Externa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nline.umkc.edu/support-policies"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coronavirus/" TargetMode="External" /><Relationship Id="rId3" Type="http://schemas.openxmlformats.org/officeDocument/2006/relationships/hyperlink" Target="mailto:laurentr@umkc.edu" TargetMode="Externa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laurentr@umkc.edu" TargetMode="Externa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news/coronavirus.html" TargetMode="Externa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schools.com/sq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mean.github.io/docs/5508-overview.Rmd"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sumans@umkc.edu" TargetMode="External" /><Relationship Id="rId3" Type="http://schemas.openxmlformats.org/officeDocument/2006/relationships/hyperlink" Target="mailto:simons@umkc.edu"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00</a:t>
            </a:r>
            <a:r>
              <a:rPr/>
              <a:t> </a:t>
            </a:r>
            <a:r>
              <a:rPr/>
              <a:t>-</a:t>
            </a:r>
            <a:r>
              <a:rPr/>
              <a:t> </a:t>
            </a:r>
            <a:r>
              <a:rPr/>
              <a:t>Course</a:t>
            </a:r>
            <a:r>
              <a:rPr/>
              <a:t> </a:t>
            </a:r>
            <a:r>
              <a:rPr/>
              <a:t>overview</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Catalog Course ID</a:t>
            </a:r>
          </a:p>
          <a:p>
            <a:pPr lvl="2"/>
            <a:r>
              <a:rPr/>
              <a:t>MEDB 5508-0001 (15782)</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many Credit Hours will I receive after successfully completing this course?</a:t>
            </a:r>
          </a:p>
          <a:p>
            <a:pPr lvl="2"/>
            <a:r>
              <a:rPr/>
              <a:t>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are the Meeting Times and Location for the course?</a:t>
            </a:r>
          </a:p>
          <a:p>
            <a:pPr lvl="2"/>
            <a:r>
              <a:rPr/>
              <a:t>This is an online class with no pre-specified meeting times.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is the format of this course?</a:t>
            </a:r>
          </a:p>
          <a:p>
            <a:pPr lvl="2"/>
            <a:r>
              <a:rPr/>
              <a:t>Asynchronous online.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is this course about (Course Description)?</a:t>
            </a:r>
          </a:p>
          <a:p>
            <a:pPr lvl="2"/>
            <a:r>
              <a:rPr/>
              <a:t>SQL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are the knowledge, skills or perspectives (Student Learning Outcomes) that I will gain from the course?</a:t>
            </a:r>
          </a:p>
          <a:p>
            <a:pPr lvl="2"/>
            <a:r>
              <a:rPr/>
              <a:t>SQL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Are there Pre-requisites/Co-requisites that are key to my success in this course?</a:t>
            </a:r>
          </a:p>
          <a:p>
            <a:pPr lvl="2"/>
            <a:r>
              <a:rPr/>
              <a:t>This course will provide a working familiarity with SQL. Students are not expected to have advanced programming or statistical analysis skills. A basic understanding of statistical terminology and a working familiarity with computer-based data files (e.g., Excel) is necessary.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Will I be dropped from class if I not attend class? What happens if I do not attend class without communicating with my instructor?</a:t>
            </a:r>
          </a:p>
          <a:p>
            <a:pPr lvl="2"/>
            <a:r>
              <a:rPr/>
              <a:t>Maintaining accurate enrollment records throughout the term is a partnership between instructors and students. Instructors are responsible for verifying student attendance and participation within the first three weeks (16 week course) through the Attendance Verification Survey (administered through UMKC Connect) as well as maintain records of participation throughout the term so that the la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do I get permission before recording class sessions?</a:t>
            </a:r>
          </a:p>
          <a:p>
            <a:pPr lvl="2"/>
            <a:r>
              <a:rPr/>
              <a:t>Instructor(s) may record class sessions for the sole purpose of sharing the recording with students who can’t attend class. Instructor(s) will take care not to disclose personally identifiable information from the student education records during the recorded lesson. Students are not permitted to record class sessions without written consent from the course instructor.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Is there Recommended Technology that I should have access to?</a:t>
            </a:r>
          </a:p>
          <a:p>
            <a:pPr lvl="2"/>
            <a:r>
              <a:rPr/>
              <a:t>You will need access to the computing resources necessary to complete this course through personal and/or University channels (e.g., computer labs). Our course will take place within the Canvas LMS and utilizing various software technologies that facilitate interaction and communication. We can make alternate arrangements should your reason for being without computer access warrant an accommo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do my instructors prefer to be contacted outside of class?</a:t>
            </a:r>
          </a:p>
          <a:p>
            <a:pPr lvl="2"/>
            <a:r>
              <a:rPr/>
              <a:t>Steve Simon, 816-235-6617, </a:t>
            </a:r>
            <a:r>
              <a:rPr>
                <a:hlinkClick r:id="rId2"/>
              </a:rPr>
              <a:t>simons@umkc.edu</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am having difficulty is there Technical Support that I can contact?</a:t>
            </a:r>
          </a:p>
          <a:p>
            <a:pPr lvl="2"/>
            <a:r>
              <a:rPr/>
              <a:t>The links below will connect you with answers and information for the most common technical questions and issues students experience: </a:t>
            </a:r>
            <a:r>
              <a:rPr>
                <a:hlinkClick r:id="rId2"/>
              </a:rPr>
              <a:t>UM System Keep Learning</a:t>
            </a:r>
            <a:r>
              <a:rPr/>
              <a:t>; </a:t>
            </a:r>
            <a:r>
              <a:rPr>
                <a:hlinkClick r:id="rId3"/>
              </a:rPr>
              <a:t>UMKC Instructional Design/Technology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What other academic policies should I review?</a:t>
            </a:r>
          </a:p>
          <a:p>
            <a:pPr lvl="2"/>
            <a:r>
              <a:rPr/>
              <a:t>Additional important information about UMKC’s policies and resources can be found </a:t>
            </a:r>
            <a:r>
              <a:rPr>
                <a:hlinkClick r:id="rId2"/>
              </a:rPr>
              <a:t>here</a:t>
            </a: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Do I need to have a Mask/Face-Coverings while on campus?</a:t>
            </a:r>
          </a:p>
          <a:p>
            <a:pPr lvl="2"/>
            <a:r>
              <a:rPr/>
              <a:t>UMKC’s mask/face-coverings policy is available </a:t>
            </a:r>
            <a:r>
              <a:rPr>
                <a:hlinkClick r:id="rId2"/>
              </a:rPr>
              <a:t>here</a:t>
            </a:r>
            <a:r>
              <a:rPr/>
              <a:t>. Any student requesting an ADA accommodation for the University mask/face covering policy should contact Scott Laurent the Office of Disability Services as soon as possible by calling (816) 235-5696 or via email at </a:t>
            </a:r>
            <a:r>
              <a:rPr>
                <a:hlinkClick r:id="rId3"/>
              </a:rPr>
              <a:t>laurentr@umkc.edu</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have a disability (including COVID-related disabilities), who can assist me with getting important accommodations on campus?</a:t>
            </a:r>
          </a:p>
          <a:p>
            <a:pPr lvl="2"/>
            <a:r>
              <a:rPr/>
              <a:t>Any student seeking COVID-related academic accommodations should contact Scott Laurent the Office of Disability Services as soon as possible by calling (816) 235-5696 or via email at </a:t>
            </a:r>
            <a:r>
              <a:rPr>
                <a:hlinkClick r:id="rId2"/>
              </a:rPr>
              <a:t>laurentr@umkc.edu</a:t>
            </a:r>
            <a:r>
              <a:rPr/>
              <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 have questions regarding COVID-19 General Information, where do I go?</a:t>
            </a:r>
          </a:p>
          <a:p>
            <a:pPr lvl="2"/>
            <a:r>
              <a:rPr/>
              <a:t>Up to date information and FAQs regarding COVID-19 may be found on the </a:t>
            </a:r>
            <a:r>
              <a:rPr>
                <a:hlinkClick r:id="rId2"/>
              </a:rPr>
              <a:t>UMKC COVID website</a:t>
            </a: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Required and Recommended Materials</a:t>
            </a:r>
          </a:p>
          <a:p>
            <a:pPr lvl="2"/>
            <a:r>
              <a:rPr/>
              <a:t>There is NO required textbook for this class. A recommended textbook is Learning SQL- Master SQL Fundamentals, By Alan Beaulieu Publisher: O’Reilly Media. Dr. Simon and Suman Sahil have copies of this book and students may review by appointment. Online tutorials include </a:t>
            </a:r>
            <a:r>
              <a:rPr>
                <a:hlinkClick r:id="rId2"/>
              </a:rPr>
              <a:t>w3schools</a:t>
            </a:r>
            <a:r>
              <a:rPr/>
              <a:t> (this may be used as a step by step tutorial or you as a reference to learn more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Course Expectations, Course Policies, Requirements and Standards for Student Coursework and Student Behavior</a:t>
            </a:r>
          </a:p>
          <a:p>
            <a:pPr lvl="2"/>
            <a:r>
              <a:rPr/>
              <a:t>You are expected to do your homework independently. You can seek help from your instructors, from colleagues, or from the Internet to help decode an error message that you don’t understand. You can adapt code that you find on the Internet. We recommend that you acknowledge the source for that code in the comments of your program, but this is not required.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Evaluation and Grading</a:t>
            </a:r>
          </a:p>
          <a:p>
            <a:pPr lvl="2"/>
            <a:r>
              <a:rPr/>
              <a:t>Students will be required to post messages on the Canvas discussion boards, take brief quizzes on Canvas, and submit homework assignments in PDF format on Canvas. Your work is due on the specified date. We need to keep the class on the same time schedule for a variety of reasons. If illness, family issues, work responsibilities, or other commitments prevent you from completing on time, please</a:t>
            </a:r>
          </a:p>
          <a:p>
            <a:pPr lvl="2"/>
            <a:r>
              <a:rPr/>
              <a:t>This course is grade Credit/No Credit (Pass/Fail). Students who complete at least 80% of the regular coursework and sucessfully complete the final project will receive credit for the course.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Final Exam</a:t>
            </a:r>
          </a:p>
          <a:p>
            <a:pPr lvl="2"/>
            <a:r>
              <a:rPr/>
              <a:t>The final exam needs online to be completed prior to the last day of classes.</a:t>
            </a:r>
          </a:p>
          <a:p>
            <a:pPr lvl="0" marL="0" indent="0">
              <a:buNone/>
            </a:pPr>
            <a:r>
              <a:rPr/>
              <a:t>Assignments are still being finailzied but will be available soon in the </a:t>
            </a:r>
            <a:r>
              <a:rPr>
                <a:hlinkClick r:id="rId2"/>
              </a:rPr>
              <a:t>course overview</a:t>
            </a:r>
            <a:r>
              <a:rPr/>
              <a:t> for details on individual assignments.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Who will be my instructor(s)?</a:t>
            </a:r>
          </a:p>
          <a:p>
            <a:pPr lvl="2"/>
            <a:r>
              <a:rPr/>
              <a:t>Suman Sahil, MS</a:t>
            </a:r>
          </a:p>
          <a:p>
            <a:pPr lvl="2"/>
            <a:r>
              <a:rPr/>
              <a:t>Steve Simon, PhD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Which UMKC Departmentis this course from?</a:t>
            </a:r>
          </a:p>
          <a:p>
            <a:pPr lvl="2"/>
            <a:r>
              <a:rPr/>
              <a:t>Department of Biomedical and Health Informatics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do my instructors prefer to be contacted outside of class?</a:t>
            </a:r>
          </a:p>
          <a:p>
            <a:pPr lvl="2"/>
            <a:r>
              <a:rPr/>
              <a:t>Suman Sahil, 816-235-1812, </a:t>
            </a:r>
            <a:r>
              <a:rPr>
                <a:hlinkClick r:id="rId2"/>
              </a:rPr>
              <a:t>sumans@umkc.edu</a:t>
            </a:r>
          </a:p>
          <a:p>
            <a:pPr lvl="2"/>
            <a:r>
              <a:rPr/>
              <a:t>Steve Simon, 816-235-6617, </a:t>
            </a:r>
            <a:r>
              <a:rPr>
                <a:hlinkClick r:id="rId3"/>
              </a:rPr>
              <a:t>simons@umkc.edu</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Preferred Contact Method</a:t>
            </a:r>
          </a:p>
          <a:p>
            <a:pPr lvl="2"/>
            <a:r>
              <a:rPr/>
              <a:t>Email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How quickly can I anticipate hearing back from one of my instructors if I ask send an email or post a question?</a:t>
            </a:r>
          </a:p>
          <a:p>
            <a:pPr lvl="2"/>
            <a:r>
              <a:rPr/>
              <a:t>Most emails and phone calls will be returned within 24 hours. Email enquiries sent outside the regular work week may take longer for a response.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If I’d like to drop-in to talk with my instructors about questions, applications of what we’ve discussed in class, or their research, when can I do that?</a:t>
            </a:r>
          </a:p>
          <a:p>
            <a:pPr lvl="2"/>
            <a:r>
              <a:rPr/>
              <a:t>Office hours are by appointment only, and will be conducted using the Zoom video conference system.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Syllabus</a:t>
            </a:r>
          </a:p>
        </p:txBody>
      </p:sp>
      <p:sp>
        <p:nvSpPr>
          <p:cNvPr id="3" name="Content Placeholder 2"/>
          <p:cNvSpPr>
            <a:spLocks noGrp="1"/>
          </p:cNvSpPr>
          <p:nvPr>
            <p:ph idx="1"/>
          </p:nvPr>
        </p:nvSpPr>
        <p:spPr/>
        <p:txBody>
          <a:bodyPr/>
          <a:lstStyle/>
          <a:p>
            <a:pPr lvl="1"/>
            <a:r>
              <a:rPr/>
              <a:t>Where are my instructors’ links for us to meet outside of class?</a:t>
            </a:r>
          </a:p>
          <a:p>
            <a:pPr lvl="2"/>
            <a:r>
              <a:rPr/>
              <a:t>Zoom links will be sent by email once an appointment has been scheduled.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00 - Course overview</dc:title>
  <dc:creator>Steve Simon</dc:creator>
  <cp:keywords/>
  <dcterms:created xsi:type="dcterms:W3CDTF">2021-01-19T15:14:49Z</dcterms:created>
  <dcterms:modified xsi:type="dcterms:W3CDTF">2021-01-19T15:14:49Z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