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notesMaster" Target="notesMasters/notesMaster1.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viewing</a:t>
            </a:r>
            <a:r>
              <a:rPr/>
              <a:t> </a:t>
            </a:r>
            <a:r>
              <a:rPr/>
              <a:t>this</a:t>
            </a:r>
            <a:r>
              <a:rPr/>
              <a:t> </a:t>
            </a:r>
            <a:r>
              <a:rPr/>
              <a:t>PowerPoint</a:t>
            </a:r>
            <a:r>
              <a:rPr/>
              <a:t> </a:t>
            </a:r>
            <a:r>
              <a:rPr/>
              <a:t>presentation,</a:t>
            </a:r>
            <a:r>
              <a:rPr/>
              <a:t> </a:t>
            </a:r>
            <a:r>
              <a:rPr/>
              <a:t>I</a:t>
            </a:r>
            <a:r>
              <a:rPr/>
              <a:t> </a:t>
            </a:r>
            <a:r>
              <a:rPr/>
              <a:t>need</a:t>
            </a:r>
            <a:r>
              <a:rPr/>
              <a:t> </a:t>
            </a:r>
            <a:r>
              <a:rPr/>
              <a:t>to</a:t>
            </a:r>
            <a:r>
              <a:rPr/>
              <a:t> </a:t>
            </a:r>
            <a:r>
              <a:rPr/>
              <a:t>point</a:t>
            </a:r>
            <a:r>
              <a:rPr/>
              <a:t> </a:t>
            </a:r>
            <a:r>
              <a:rPr/>
              <a:t>out</a:t>
            </a:r>
            <a:r>
              <a:rPr/>
              <a:t> </a:t>
            </a:r>
            <a:r>
              <a:rPr/>
              <a:t>that</a:t>
            </a:r>
            <a:r>
              <a:rPr/>
              <a:t> </a:t>
            </a:r>
            <a:r>
              <a:rPr/>
              <a:t>it</a:t>
            </a:r>
            <a:r>
              <a:rPr/>
              <a:t> </a:t>
            </a:r>
            <a:r>
              <a:rPr/>
              <a:t>was</a:t>
            </a:r>
            <a:r>
              <a:rPr/>
              <a:t> </a:t>
            </a:r>
            <a:r>
              <a:rPr/>
              <a:t>developed</a:t>
            </a:r>
            <a:r>
              <a:rPr/>
              <a:t> </a:t>
            </a:r>
            <a:r>
              <a:rPr/>
              <a:t>using</a:t>
            </a:r>
            <a:r>
              <a:rPr/>
              <a:t> </a:t>
            </a:r>
            <a:r>
              <a:rPr/>
              <a:t>R.</a:t>
            </a:r>
            <a:r>
              <a:rPr/>
              <a:t> </a:t>
            </a:r>
            <a:r>
              <a:rPr/>
              <a:t>The</a:t>
            </a:r>
            <a:r>
              <a:rPr/>
              <a:t> </a:t>
            </a:r>
            <a:r>
              <a:rPr/>
              <a:t>process</a:t>
            </a:r>
            <a:r>
              <a:rPr/>
              <a:t> </a:t>
            </a:r>
            <a:r>
              <a:rPr/>
              <a:t>is</a:t>
            </a:r>
            <a:r>
              <a:rPr/>
              <a:t> </a:t>
            </a:r>
            <a:r>
              <a:rPr/>
              <a:t>not</a:t>
            </a:r>
            <a:r>
              <a:rPr/>
              <a:t> </a:t>
            </a:r>
            <a:r>
              <a:rPr/>
              <a:t>very</a:t>
            </a:r>
            <a:r>
              <a:rPr/>
              <a:t> </a:t>
            </a:r>
            <a:r>
              <a:rPr/>
              <a:t>complicated,</a:t>
            </a:r>
            <a:r>
              <a:rPr/>
              <a:t> </a:t>
            </a:r>
            <a:r>
              <a:rPr/>
              <a:t>but</a:t>
            </a:r>
            <a:r>
              <a:rPr/>
              <a:t> </a:t>
            </a:r>
            <a:r>
              <a:rPr/>
              <a:t>it</a:t>
            </a:r>
            <a:r>
              <a:rPr/>
              <a:t> </a:t>
            </a:r>
            <a:r>
              <a:rPr/>
              <a:t>is</a:t>
            </a:r>
            <a:r>
              <a:rPr/>
              <a:t> </a:t>
            </a:r>
            <a:r>
              <a:rPr/>
              <a:t>beyond</a:t>
            </a:r>
            <a:r>
              <a:rPr/>
              <a:t> </a:t>
            </a:r>
            <a:r>
              <a:rPr/>
              <a:t>the</a:t>
            </a:r>
            <a:r>
              <a:rPr/>
              <a:t> </a:t>
            </a:r>
            <a:r>
              <a:rPr/>
              <a:t>scope</a:t>
            </a:r>
            <a:r>
              <a:rPr/>
              <a:t> </a:t>
            </a:r>
            <a:r>
              <a:rPr/>
              <a:t>of</a:t>
            </a:r>
            <a:r>
              <a:rPr/>
              <a:t> </a:t>
            </a:r>
            <a:r>
              <a:rPr/>
              <a:t>this</a:t>
            </a:r>
            <a:r>
              <a:rPr/>
              <a:t> </a:t>
            </a:r>
            <a:r>
              <a:rPr/>
              <a:t>class.</a:t>
            </a:r>
          </a:p>
          <a:p>
            <a:pPr lvl="0" marL="0" indent="0">
              <a:buNone/>
            </a:pPr>
          </a:p>
          <a:p>
            <a:pPr lvl="0" marL="0" indent="0">
              <a:buNone/>
            </a:pPr>
            <a:r>
              <a:rPr/>
              <a:t>If</a:t>
            </a:r>
            <a:r>
              <a:rPr/>
              <a:t> </a:t>
            </a:r>
            <a:r>
              <a:rPr/>
              <a:t>you</a:t>
            </a:r>
            <a:r>
              <a:rPr/>
              <a:t> </a:t>
            </a:r>
            <a:r>
              <a:rPr/>
              <a:t>are</a:t>
            </a:r>
            <a:r>
              <a:rPr/>
              <a:t> </a:t>
            </a:r>
            <a:r>
              <a:rPr/>
              <a:t>curious,</a:t>
            </a:r>
            <a:r>
              <a:rPr/>
              <a:t> </a:t>
            </a:r>
            <a:r>
              <a:rPr/>
              <a:t>you</a:t>
            </a:r>
            <a:r>
              <a:rPr/>
              <a:t> </a:t>
            </a:r>
            <a:r>
              <a:rPr/>
              <a:t>can</a:t>
            </a:r>
            <a:r>
              <a:rPr/>
              <a:t> </a:t>
            </a:r>
            <a:r>
              <a:rPr/>
              <a:t>look</a:t>
            </a:r>
            <a:r>
              <a:rPr/>
              <a:t> </a:t>
            </a:r>
            <a:r>
              <a:rPr/>
              <a:t>at</a:t>
            </a:r>
            <a:r>
              <a:rPr/>
              <a:t> </a:t>
            </a:r>
            <a:r>
              <a:rPr/>
              <a:t>the</a:t>
            </a:r>
            <a:r>
              <a:rPr/>
              <a:t> </a:t>
            </a:r>
            <a:r>
              <a:rPr/>
              <a:t>code</a:t>
            </a:r>
            <a:r>
              <a:rPr/>
              <a:t> </a:t>
            </a:r>
            <a:r>
              <a:rPr/>
              <a:t>that</a:t>
            </a:r>
            <a:r>
              <a:rPr/>
              <a:t> </a:t>
            </a:r>
            <a:r>
              <a:rPr/>
              <a:t>I</a:t>
            </a:r>
            <a:r>
              <a:rPr/>
              <a:t> </a:t>
            </a:r>
            <a:r>
              <a:rPr/>
              <a:t>used</a:t>
            </a:r>
            <a:r>
              <a:rPr/>
              <a:t> </a:t>
            </a:r>
            <a:r>
              <a:rPr/>
              <a:t>to</a:t>
            </a:r>
            <a:r>
              <a:rPr/>
              <a:t> </a:t>
            </a:r>
            <a:r>
              <a:rPr/>
              <a:t>develop</a:t>
            </a:r>
            <a:r>
              <a:rPr/>
              <a:t> </a:t>
            </a:r>
            <a:r>
              <a:rPr/>
              <a:t>this</a:t>
            </a:r>
            <a:r>
              <a:rPr/>
              <a:t> </a:t>
            </a:r>
            <a:r>
              <a:rPr/>
              <a:t>PowerPoint</a:t>
            </a:r>
            <a:r>
              <a:rPr/>
              <a:t> </a:t>
            </a:r>
            <a:r>
              <a:rPr/>
              <a:t>presentation.</a:t>
            </a:r>
            <a:r>
              <a:rPr/>
              <a:t> </a:t>
            </a:r>
            <a:r>
              <a:rPr/>
              <a:t>Or</a:t>
            </a:r>
            <a:r>
              <a:rPr/>
              <a:t> </a:t>
            </a:r>
            <a:r>
              <a:rPr/>
              <a:t>you</a:t>
            </a:r>
            <a:r>
              <a:rPr/>
              <a:t> </a:t>
            </a:r>
            <a:r>
              <a:rPr/>
              <a:t>can</a:t>
            </a:r>
            <a:r>
              <a:rPr/>
              <a:t> </a:t>
            </a:r>
            <a:r>
              <a:rPr/>
              <a:t>watch</a:t>
            </a:r>
            <a:r>
              <a:rPr/>
              <a:t> </a:t>
            </a:r>
            <a:r>
              <a:rPr/>
              <a:t>a</a:t>
            </a:r>
            <a:r>
              <a:rPr/>
              <a:t> </a:t>
            </a:r>
            <a:r>
              <a:rPr/>
              <a:t>short</a:t>
            </a:r>
            <a:r>
              <a:rPr/>
              <a:t> </a:t>
            </a:r>
            <a:r>
              <a:rPr/>
              <a:t>video</a:t>
            </a:r>
            <a:r>
              <a:rPr/>
              <a:t> </a:t>
            </a:r>
            <a:r>
              <a:rPr/>
              <a:t>on</a:t>
            </a:r>
            <a:r>
              <a:rPr/>
              <a:t> </a:t>
            </a:r>
            <a:r>
              <a:rPr/>
              <a:t>how</a:t>
            </a:r>
            <a:r>
              <a:rPr/>
              <a:t> </a:t>
            </a:r>
            <a:r>
              <a:rPr/>
              <a:t>this</a:t>
            </a:r>
            <a:r>
              <a:rPr/>
              <a:t> </a:t>
            </a:r>
            <a:r>
              <a:rPr/>
              <a:t>works.</a:t>
            </a:r>
          </a:p>
          <a:p>
            <a:pPr lvl="0" marL="0" indent="0">
              <a:buNone/>
            </a:pPr>
          </a:p>
          <a:p>
            <a:pPr lvl="0" marL="0" indent="0">
              <a:buNone/>
            </a:pPr>
            <a:r>
              <a:rPr/>
              <a:t>But</a:t>
            </a:r>
            <a:r>
              <a:rPr/>
              <a:t> </a:t>
            </a:r>
            <a:r>
              <a:rPr/>
              <a:t>don’t</a:t>
            </a:r>
            <a:r>
              <a:rPr/>
              <a:t> </a:t>
            </a:r>
            <a:r>
              <a:rPr/>
              <a:t>feel</a:t>
            </a:r>
            <a:r>
              <a:rPr/>
              <a:t> </a:t>
            </a:r>
            <a:r>
              <a:rPr/>
              <a:t>obligated</a:t>
            </a:r>
            <a:r>
              <a:rPr/>
              <a:t> </a:t>
            </a:r>
            <a:r>
              <a:rPr/>
              <a:t>to</a:t>
            </a:r>
            <a:r>
              <a:rPr/>
              <a:t> </a:t>
            </a:r>
            <a:r>
              <a:rPr/>
              <a:t>look</a:t>
            </a:r>
            <a:r>
              <a:rPr/>
              <a:t> </a:t>
            </a:r>
            <a:r>
              <a:rPr/>
              <a:t>at</a:t>
            </a:r>
            <a:r>
              <a:rPr/>
              <a:t> </a:t>
            </a:r>
            <a:r>
              <a:rPr/>
              <a:t>it.</a:t>
            </a:r>
            <a:r>
              <a:rPr/>
              <a:t> </a:t>
            </a:r>
            <a:r>
              <a:rPr/>
              <a:t>You</a:t>
            </a:r>
            <a:r>
              <a:rPr/>
              <a:t> </a:t>
            </a:r>
            <a:r>
              <a:rPr/>
              <a:t>will</a:t>
            </a:r>
            <a:r>
              <a:rPr/>
              <a:t> </a:t>
            </a:r>
            <a:r>
              <a:rPr/>
              <a:t>not</a:t>
            </a:r>
            <a:r>
              <a:rPr/>
              <a:t> </a:t>
            </a:r>
            <a:r>
              <a:rPr/>
              <a:t>be</a:t>
            </a:r>
            <a:r>
              <a:rPr/>
              <a:t> </a:t>
            </a:r>
            <a:r>
              <a:rPr/>
              <a:t>responsible</a:t>
            </a:r>
            <a:r>
              <a:rPr/>
              <a:t> </a:t>
            </a:r>
            <a:r>
              <a:rPr/>
              <a:t>for</a:t>
            </a:r>
            <a:r>
              <a:rPr/>
              <a:t> </a:t>
            </a:r>
            <a:r>
              <a:rPr/>
              <a:t>any</a:t>
            </a:r>
            <a:r>
              <a:rPr/>
              <a:t> </a:t>
            </a:r>
            <a:r>
              <a:rPr/>
              <a:t>of</a:t>
            </a:r>
            <a:r>
              <a:rPr/>
              <a:t> </a:t>
            </a:r>
            <a:r>
              <a:rPr/>
              <a:t>this</a:t>
            </a:r>
            <a:r>
              <a:rPr/>
              <a:t> </a:t>
            </a:r>
            <a:r>
              <a:rPr/>
              <a:t>in</a:t>
            </a:r>
            <a:r>
              <a:rPr/>
              <a:t> </a:t>
            </a:r>
            <a:r>
              <a:rPr/>
              <a:t>an</a:t>
            </a:r>
            <a:r>
              <a:rPr/>
              <a:t> </a:t>
            </a:r>
            <a:r>
              <a:rPr/>
              <a:t>introductory</a:t>
            </a:r>
            <a:r>
              <a:rPr/>
              <a:t> </a:t>
            </a:r>
            <a:r>
              <a:rPr/>
              <a:t>class.</a:t>
            </a:r>
          </a:p>
          <a:p>
            <a:pPr lvl="0" marL="0" indent="0">
              <a:buNone/>
            </a:pPr>
          </a:p>
          <a:p>
            <a:pPr lvl="0" marL="0" indent="0">
              <a:buNone/>
            </a:pPr>
            <a:r>
              <a:rPr/>
              <a:t>It</a:t>
            </a:r>
            <a:r>
              <a:rPr/>
              <a:t> </a:t>
            </a:r>
            <a:r>
              <a:rPr/>
              <a:t>may</a:t>
            </a:r>
            <a:r>
              <a:rPr/>
              <a:t> </a:t>
            </a:r>
            <a:r>
              <a:rPr/>
              <a:t>seem</a:t>
            </a:r>
            <a:r>
              <a:rPr/>
              <a:t> </a:t>
            </a:r>
            <a:r>
              <a:rPr/>
              <a:t>a</a:t>
            </a:r>
            <a:r>
              <a:rPr/>
              <a:t> </a:t>
            </a:r>
            <a:r>
              <a:rPr/>
              <a:t>bit</a:t>
            </a:r>
            <a:r>
              <a:rPr/>
              <a:t> </a:t>
            </a:r>
            <a:r>
              <a:rPr/>
              <a:t>weird</a:t>
            </a:r>
            <a:r>
              <a:rPr/>
              <a:t> </a:t>
            </a:r>
            <a:r>
              <a:rPr/>
              <a:t>to</a:t>
            </a:r>
            <a:r>
              <a:rPr/>
              <a:t> </a:t>
            </a:r>
            <a:r>
              <a:rPr/>
              <a:t>have</a:t>
            </a:r>
            <a:r>
              <a:rPr/>
              <a:t> </a:t>
            </a:r>
            <a:r>
              <a:rPr/>
              <a:t>an</a:t>
            </a:r>
            <a:r>
              <a:rPr/>
              <a:t> </a:t>
            </a:r>
            <a:r>
              <a:rPr/>
              <a:t>R</a:t>
            </a:r>
            <a:r>
              <a:rPr/>
              <a:t> </a:t>
            </a:r>
            <a:r>
              <a:rPr/>
              <a:t>program</a:t>
            </a:r>
            <a:r>
              <a:rPr/>
              <a:t> </a:t>
            </a:r>
            <a:r>
              <a:rPr/>
              <a:t>that</a:t>
            </a:r>
            <a:r>
              <a:rPr/>
              <a:t> </a:t>
            </a:r>
            <a:r>
              <a:rPr/>
              <a:t>creates</a:t>
            </a:r>
            <a:r>
              <a:rPr/>
              <a:t> </a:t>
            </a:r>
            <a:r>
              <a:rPr/>
              <a:t>a</a:t>
            </a:r>
            <a:r>
              <a:rPr/>
              <a:t> </a:t>
            </a:r>
            <a:r>
              <a:rPr/>
              <a:t>PowerPoint</a:t>
            </a:r>
            <a:r>
              <a:rPr/>
              <a:t> </a:t>
            </a:r>
            <a:r>
              <a:rPr/>
              <a:t>presentation</a:t>
            </a:r>
            <a:r>
              <a:rPr/>
              <a:t> </a:t>
            </a:r>
            <a:r>
              <a:rPr/>
              <a:t>that</a:t>
            </a:r>
            <a:r>
              <a:rPr/>
              <a:t> </a:t>
            </a:r>
            <a:r>
              <a:rPr/>
              <a:t>talks</a:t>
            </a:r>
            <a:r>
              <a:rPr/>
              <a:t> </a:t>
            </a:r>
            <a:r>
              <a:rPr/>
              <a:t>about</a:t>
            </a:r>
            <a:r>
              <a:rPr/>
              <a:t> </a:t>
            </a:r>
            <a:r>
              <a:rPr/>
              <a:t>a</a:t>
            </a:r>
            <a:r>
              <a:rPr/>
              <a:t> </a:t>
            </a:r>
            <a:r>
              <a:rPr/>
              <a:t>different</a:t>
            </a:r>
            <a:r>
              <a:rPr/>
              <a:t> </a:t>
            </a:r>
            <a:r>
              <a:rPr/>
              <a:t>R</a:t>
            </a:r>
            <a:r>
              <a:rPr/>
              <a:t> </a:t>
            </a:r>
            <a:r>
              <a:rPr/>
              <a:t>program,</a:t>
            </a:r>
            <a:r>
              <a:rPr/>
              <a:t> </a:t>
            </a:r>
            <a:r>
              <a:rPr/>
              <a:t>but</a:t>
            </a:r>
            <a:r>
              <a:rPr/>
              <a:t> </a:t>
            </a:r>
            <a:r>
              <a:rPr/>
              <a:t>it</a:t>
            </a:r>
            <a:r>
              <a:rPr/>
              <a:t> </a:t>
            </a:r>
            <a:r>
              <a:rPr/>
              <a:t>works</a:t>
            </a:r>
            <a:r>
              <a:rPr/>
              <a:t> </a:t>
            </a:r>
            <a:r>
              <a:rPr/>
              <a:t>well</a:t>
            </a:r>
            <a:r>
              <a:rPr/>
              <a:t> </a:t>
            </a:r>
            <a:r>
              <a:rPr/>
              <a:t>for</a:t>
            </a:r>
            <a:r>
              <a:rPr/>
              <a:t> </a:t>
            </a:r>
            <a:r>
              <a:rPr/>
              <a:t>me.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full</a:t>
            </a:r>
            <a:r>
              <a:rPr/>
              <a:t> </a:t>
            </a:r>
            <a:r>
              <a:rPr/>
              <a:t>output.</a:t>
            </a:r>
            <a:r>
              <a:rPr/>
              <a:t> </a:t>
            </a:r>
            <a:r>
              <a:rPr/>
              <a:t>The</a:t>
            </a:r>
            <a:r>
              <a:rPr/>
              <a:t> </a:t>
            </a:r>
            <a:r>
              <a:rPr/>
              <a:t>fonts</a:t>
            </a:r>
            <a:r>
              <a:rPr/>
              <a:t> </a:t>
            </a:r>
            <a:r>
              <a:rPr/>
              <a:t>are</a:t>
            </a:r>
            <a:r>
              <a:rPr/>
              <a:t> </a:t>
            </a:r>
            <a:r>
              <a:rPr/>
              <a:t>too</a:t>
            </a:r>
            <a:r>
              <a:rPr/>
              <a:t> </a:t>
            </a:r>
            <a:r>
              <a:rPr/>
              <a:t>small</a:t>
            </a:r>
            <a:r>
              <a:rPr/>
              <a:t> </a:t>
            </a:r>
            <a:r>
              <a:rPr/>
              <a:t>to</a:t>
            </a:r>
            <a:r>
              <a:rPr/>
              <a:t> </a:t>
            </a:r>
            <a:r>
              <a:rPr/>
              <a:t>read,</a:t>
            </a:r>
            <a:r>
              <a:rPr/>
              <a:t> </a:t>
            </a:r>
            <a:r>
              <a:rPr/>
              <a:t>so</a:t>
            </a:r>
            <a:r>
              <a:rPr/>
              <a:t> </a:t>
            </a:r>
            <a:r>
              <a:rPr/>
              <a:t>let’s</a:t>
            </a:r>
            <a:r>
              <a:rPr/>
              <a:t> </a:t>
            </a:r>
            <a:r>
              <a:rPr/>
              <a:t>zoom</a:t>
            </a:r>
            <a:r>
              <a:rPr/>
              <a:t> </a:t>
            </a:r>
            <a:r>
              <a:rPr/>
              <a:t>in</a:t>
            </a:r>
            <a:r>
              <a:rPr/>
              <a:t> </a:t>
            </a:r>
            <a:r>
              <a:rPr/>
              <a:t>again</a:t>
            </a:r>
            <a:r>
              <a:rPr/>
              <a:t> </a:t>
            </a:r>
            <a:r>
              <a:rPr/>
              <a:t>on</a:t>
            </a:r>
            <a:r>
              <a:rPr/>
              <a:t> </a:t>
            </a:r>
            <a:r>
              <a:rPr/>
              <a:t>individual</a:t>
            </a:r>
            <a:r>
              <a:rPr/>
              <a:t> </a:t>
            </a:r>
            <a:r>
              <a:rPr/>
              <a:t>pieces.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header.</a:t>
            </a:r>
            <a:r>
              <a:rPr/>
              <a:t> </a:t>
            </a:r>
            <a:r>
              <a:rPr/>
              <a:t>It</a:t>
            </a:r>
            <a:r>
              <a:rPr/>
              <a:t> </a:t>
            </a:r>
            <a:r>
              <a:rPr/>
              <a:t>displays</a:t>
            </a:r>
            <a:r>
              <a:rPr/>
              <a:t> </a:t>
            </a:r>
            <a:r>
              <a:rPr/>
              <a:t>the</a:t>
            </a:r>
            <a:r>
              <a:rPr/>
              <a:t> </a:t>
            </a:r>
            <a:r>
              <a:rPr/>
              <a:t>title,</a:t>
            </a:r>
            <a:r>
              <a:rPr/>
              <a:t> </a:t>
            </a:r>
            <a:r>
              <a:rPr/>
              <a:t>author,</a:t>
            </a:r>
            <a:r>
              <a:rPr/>
              <a:t> </a:t>
            </a:r>
            <a:r>
              <a:rPr/>
              <a:t>and</a:t>
            </a:r>
            <a:r>
              <a:rPr/>
              <a:t> </a:t>
            </a:r>
            <a:r>
              <a:rPr/>
              <a:t>date</a:t>
            </a:r>
            <a:r>
              <a:rPr/>
              <a:t> </a:t>
            </a:r>
            <a:r>
              <a:rPr/>
              <a:t>from</a:t>
            </a:r>
            <a:r>
              <a:rPr/>
              <a:t> </a:t>
            </a:r>
            <a:r>
              <a:rPr/>
              <a:t>the</a:t>
            </a:r>
            <a:r>
              <a:rPr/>
              <a:t> </a:t>
            </a:r>
            <a:r>
              <a:rPr/>
              <a:t>code</a:t>
            </a:r>
            <a:r>
              <a:rPr/>
              <a:t> </a:t>
            </a:r>
            <a:r>
              <a:rPr/>
              <a:t>header.</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first</a:t>
            </a:r>
            <a:r>
              <a:rPr/>
              <a:t> </a:t>
            </a:r>
            <a:r>
              <a:rPr/>
              <a:t>set</a:t>
            </a:r>
            <a:r>
              <a:rPr/>
              <a:t> </a:t>
            </a:r>
            <a:r>
              <a:rPr/>
              <a:t>of</a:t>
            </a:r>
            <a:r>
              <a:rPr/>
              <a:t> </a:t>
            </a:r>
            <a:r>
              <a:rPr/>
              <a:t>free</a:t>
            </a:r>
            <a:r>
              <a:rPr/>
              <a:t> </a:t>
            </a:r>
            <a:r>
              <a:rPr/>
              <a:t>text.</a:t>
            </a:r>
            <a:r>
              <a:rPr/>
              <a:t> </a:t>
            </a:r>
            <a:r>
              <a:rPr/>
              <a:t>Rmarkdown</a:t>
            </a:r>
            <a:r>
              <a:rPr/>
              <a:t> </a:t>
            </a:r>
            <a:r>
              <a:rPr/>
              <a:t>will</a:t>
            </a:r>
            <a:r>
              <a:rPr/>
              <a:t> </a:t>
            </a:r>
            <a:r>
              <a:rPr/>
              <a:t>reflow</a:t>
            </a:r>
            <a:r>
              <a:rPr/>
              <a:t> </a:t>
            </a:r>
            <a:r>
              <a:rPr/>
              <a:t>the</a:t>
            </a:r>
            <a:r>
              <a:rPr/>
              <a:t> </a:t>
            </a:r>
            <a:r>
              <a:rPr/>
              <a:t>text,</a:t>
            </a:r>
            <a:r>
              <a:rPr/>
              <a:t> </a:t>
            </a:r>
            <a:r>
              <a:rPr/>
              <a:t>if</a:t>
            </a:r>
            <a:r>
              <a:rPr/>
              <a:t> </a:t>
            </a:r>
            <a:r>
              <a:rPr/>
              <a:t>needed,</a:t>
            </a:r>
            <a:r>
              <a:rPr/>
              <a:t> </a:t>
            </a:r>
            <a:r>
              <a:rPr/>
              <a:t>to</a:t>
            </a:r>
            <a:r>
              <a:rPr/>
              <a:t> </a:t>
            </a:r>
            <a:r>
              <a:rPr/>
              <a:t>fit</a:t>
            </a:r>
            <a:r>
              <a:rPr/>
              <a:t> </a:t>
            </a:r>
            <a:r>
              <a:rPr/>
              <a:t>inside</a:t>
            </a:r>
            <a:r>
              <a:rPr/>
              <a:t> </a:t>
            </a:r>
            <a:r>
              <a:rPr/>
              <a:t>the</a:t>
            </a:r>
            <a:r>
              <a:rPr/>
              <a:t> </a:t>
            </a:r>
            <a:r>
              <a:rPr/>
              <a:t>margins.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first</a:t>
            </a:r>
            <a:r>
              <a:rPr/>
              <a:t> </a:t>
            </a:r>
            <a:r>
              <a:rPr/>
              <a:t>code</a:t>
            </a:r>
            <a:r>
              <a:rPr/>
              <a:t> </a:t>
            </a:r>
            <a:r>
              <a:rPr/>
              <a:t>chunk.</a:t>
            </a:r>
            <a:r>
              <a:rPr/>
              <a:t> </a:t>
            </a:r>
            <a:r>
              <a:rPr/>
              <a:t>By</a:t>
            </a:r>
            <a:r>
              <a:rPr/>
              <a:t> </a:t>
            </a:r>
            <a:r>
              <a:rPr/>
              <a:t>default,</a:t>
            </a:r>
            <a:r>
              <a:rPr/>
              <a:t> </a:t>
            </a:r>
            <a:r>
              <a:rPr/>
              <a:t>Rmarkdown</a:t>
            </a:r>
            <a:r>
              <a:rPr/>
              <a:t> </a:t>
            </a:r>
            <a:r>
              <a:rPr/>
              <a:t>will</a:t>
            </a:r>
            <a:r>
              <a:rPr/>
              <a:t> </a:t>
            </a:r>
            <a:r>
              <a:rPr/>
              <a:t>display</a:t>
            </a:r>
            <a:r>
              <a:rPr/>
              <a:t> </a:t>
            </a:r>
            <a:r>
              <a:rPr/>
              <a:t>the</a:t>
            </a:r>
            <a:r>
              <a:rPr/>
              <a:t> </a:t>
            </a:r>
            <a:r>
              <a:rPr/>
              <a:t>individual</a:t>
            </a:r>
            <a:r>
              <a:rPr/>
              <a:t> </a:t>
            </a:r>
            <a:r>
              <a:rPr/>
              <a:t>commands</a:t>
            </a:r>
            <a:r>
              <a:rPr/>
              <a:t> </a:t>
            </a:r>
            <a:r>
              <a:rPr/>
              <a:t>in</a:t>
            </a:r>
            <a:r>
              <a:rPr/>
              <a:t> </a:t>
            </a:r>
            <a:r>
              <a:rPr/>
              <a:t>a</a:t>
            </a:r>
            <a:r>
              <a:rPr/>
              <a:t> </a:t>
            </a:r>
            <a:r>
              <a:rPr/>
              <a:t>gray</a:t>
            </a:r>
            <a:r>
              <a:rPr/>
              <a:t> </a:t>
            </a:r>
            <a:r>
              <a:rPr/>
              <a:t>box,</a:t>
            </a:r>
            <a:r>
              <a:rPr/>
              <a:t> </a:t>
            </a:r>
            <a:r>
              <a:rPr/>
              <a:t>followed</a:t>
            </a:r>
            <a:r>
              <a:rPr/>
              <a:t> </a:t>
            </a:r>
            <a:r>
              <a:rPr/>
              <a:t>by</a:t>
            </a:r>
            <a:r>
              <a:rPr/>
              <a:t> </a:t>
            </a:r>
            <a:r>
              <a:rPr/>
              <a:t>the</a:t>
            </a:r>
            <a:r>
              <a:rPr/>
              <a:t> </a:t>
            </a:r>
            <a:r>
              <a:rPr/>
              <a:t>output</a:t>
            </a:r>
            <a:r>
              <a:rPr/>
              <a:t> </a:t>
            </a:r>
            <a:r>
              <a:rPr/>
              <a:t>in</a:t>
            </a:r>
            <a:r>
              <a:rPr/>
              <a:t> </a:t>
            </a:r>
            <a:r>
              <a:rPr/>
              <a:t>a</a:t>
            </a:r>
            <a:r>
              <a:rPr/>
              <a:t> </a:t>
            </a:r>
            <a:r>
              <a:rPr/>
              <a:t>white</a:t>
            </a:r>
            <a:r>
              <a:rPr/>
              <a:t> </a:t>
            </a:r>
            <a:r>
              <a:rPr/>
              <a:t>box.</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second</a:t>
            </a:r>
            <a:r>
              <a:rPr/>
              <a:t> </a:t>
            </a:r>
            <a:r>
              <a:rPr/>
              <a:t>set</a:t>
            </a:r>
            <a:r>
              <a:rPr/>
              <a:t> </a:t>
            </a:r>
            <a:r>
              <a:rPr/>
              <a:t>of</a:t>
            </a:r>
            <a:r>
              <a:rPr/>
              <a:t> </a:t>
            </a:r>
            <a:r>
              <a:rPr/>
              <a:t>free</a:t>
            </a:r>
            <a:r>
              <a:rPr/>
              <a:t> </a:t>
            </a:r>
            <a:r>
              <a:rPr/>
              <a:t>text.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second</a:t>
            </a:r>
            <a:r>
              <a:rPr/>
              <a:t> </a:t>
            </a:r>
            <a:r>
              <a:rPr/>
              <a:t>code</a:t>
            </a:r>
            <a:r>
              <a:rPr/>
              <a:t> </a:t>
            </a:r>
            <a:r>
              <a:rPr/>
              <a:t>chunk.</a:t>
            </a:r>
            <a:r>
              <a:rPr/>
              <a:t> </a:t>
            </a:r>
            <a:r>
              <a:rPr/>
              <a:t>It</a:t>
            </a:r>
            <a:r>
              <a:rPr/>
              <a:t> </a:t>
            </a:r>
            <a:r>
              <a:rPr/>
              <a:t>displays</a:t>
            </a:r>
            <a:r>
              <a:rPr/>
              <a:t> </a:t>
            </a:r>
            <a:r>
              <a:rPr/>
              <a:t>the</a:t>
            </a:r>
            <a:r>
              <a:rPr/>
              <a:t> </a:t>
            </a:r>
            <a:r>
              <a:rPr/>
              <a:t>title,</a:t>
            </a:r>
            <a:r>
              <a:rPr/>
              <a:t> </a:t>
            </a:r>
            <a:r>
              <a:rPr/>
              <a:t>author,</a:t>
            </a:r>
            <a:r>
              <a:rPr/>
              <a:t> </a:t>
            </a:r>
            <a:r>
              <a:rPr/>
              <a:t>and</a:t>
            </a:r>
            <a:r>
              <a:rPr/>
              <a:t> </a:t>
            </a:r>
            <a:r>
              <a:rPr/>
              <a:t>date</a:t>
            </a:r>
            <a:r>
              <a:rPr/>
              <a:t> </a:t>
            </a:r>
            <a:r>
              <a:rPr/>
              <a:t>from</a:t>
            </a:r>
            <a:r>
              <a:rPr/>
              <a:t> </a:t>
            </a:r>
            <a:r>
              <a:rPr/>
              <a:t>the</a:t>
            </a:r>
            <a:r>
              <a:rPr/>
              <a:t> </a:t>
            </a:r>
            <a:r>
              <a:rPr/>
              <a:t>code</a:t>
            </a:r>
            <a:r>
              <a:rPr/>
              <a:t> </a:t>
            </a:r>
            <a:r>
              <a:rPr/>
              <a:t>header.</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last</a:t>
            </a:r>
            <a:r>
              <a:rPr/>
              <a:t> </a:t>
            </a:r>
            <a:r>
              <a:rPr/>
              <a:t>set</a:t>
            </a:r>
            <a:r>
              <a:rPr/>
              <a:t> </a:t>
            </a:r>
            <a:r>
              <a:rPr/>
              <a:t>of</a:t>
            </a:r>
            <a:r>
              <a:rPr/>
              <a:t> </a:t>
            </a:r>
            <a:r>
              <a:rPr/>
              <a:t>free</a:t>
            </a:r>
            <a:r>
              <a:rPr/>
              <a:t> </a:t>
            </a:r>
            <a:r>
              <a:rPr/>
              <a:t>text.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very</a:t>
            </a:r>
            <a:r>
              <a:rPr/>
              <a:t> </a:t>
            </a:r>
            <a:r>
              <a:rPr/>
              <a:t>basic</a:t>
            </a:r>
            <a:r>
              <a:rPr/>
              <a:t> </a:t>
            </a:r>
            <a:r>
              <a:rPr/>
              <a:t>start.</a:t>
            </a:r>
            <a:r>
              <a:rPr/>
              <a:t> </a:t>
            </a:r>
            <a:r>
              <a:rPr/>
              <a:t>You</a:t>
            </a:r>
            <a:r>
              <a:rPr/>
              <a:t> </a:t>
            </a:r>
            <a:r>
              <a:rPr/>
              <a:t>saw</a:t>
            </a:r>
            <a:r>
              <a:rPr/>
              <a:t> </a:t>
            </a:r>
            <a:r>
              <a:rPr/>
              <a:t>the</a:t>
            </a:r>
            <a:r>
              <a:rPr/>
              <a:t> </a:t>
            </a:r>
            <a:r>
              <a:rPr/>
              <a:t>web</a:t>
            </a:r>
            <a:r>
              <a:rPr/>
              <a:t> </a:t>
            </a:r>
            <a:r>
              <a:rPr/>
              <a:t>pages</a:t>
            </a:r>
            <a:r>
              <a:rPr/>
              <a:t> </a:t>
            </a:r>
            <a:r>
              <a:rPr/>
              <a:t>where</a:t>
            </a:r>
            <a:r>
              <a:rPr/>
              <a:t> </a:t>
            </a:r>
            <a:r>
              <a:rPr/>
              <a:t>you</a:t>
            </a:r>
            <a:r>
              <a:rPr/>
              <a:t> </a:t>
            </a:r>
            <a:r>
              <a:rPr/>
              <a:t>install</a:t>
            </a:r>
            <a:r>
              <a:rPr/>
              <a:t> </a:t>
            </a:r>
            <a:r>
              <a:rPr/>
              <a:t>R</a:t>
            </a:r>
            <a:r>
              <a:rPr/>
              <a:t> </a:t>
            </a:r>
            <a:r>
              <a:rPr/>
              <a:t>and</a:t>
            </a:r>
            <a:r>
              <a:rPr/>
              <a:t> </a:t>
            </a:r>
            <a:r>
              <a:rPr/>
              <a:t>RStudio</a:t>
            </a:r>
            <a:r>
              <a:rPr/>
              <a:t> </a:t>
            </a:r>
            <a:r>
              <a:rPr/>
              <a:t>from.</a:t>
            </a:r>
            <a:r>
              <a:rPr/>
              <a:t> </a:t>
            </a:r>
            <a:r>
              <a:rPr/>
              <a:t>Then</a:t>
            </a:r>
            <a:r>
              <a:rPr/>
              <a:t> </a:t>
            </a:r>
            <a:r>
              <a:rPr/>
              <a:t>you</a:t>
            </a:r>
            <a:r>
              <a:rPr/>
              <a:t> </a:t>
            </a:r>
            <a:r>
              <a:rPr/>
              <a:t>saw</a:t>
            </a:r>
            <a:r>
              <a:rPr/>
              <a:t> </a:t>
            </a:r>
            <a:r>
              <a:rPr/>
              <a:t>the</a:t>
            </a:r>
            <a:r>
              <a:rPr/>
              <a:t> </a:t>
            </a:r>
            <a:r>
              <a:rPr/>
              <a:t>pieces</a:t>
            </a:r>
            <a:r>
              <a:rPr/>
              <a:t> </a:t>
            </a:r>
            <a:r>
              <a:rPr/>
              <a:t>of</a:t>
            </a:r>
            <a:r>
              <a:rPr/>
              <a:t> </a:t>
            </a:r>
            <a:r>
              <a:rPr/>
              <a:t>a</a:t>
            </a:r>
            <a:r>
              <a:rPr/>
              <a:t> </a:t>
            </a:r>
            <a:r>
              <a:rPr/>
              <a:t>small</a:t>
            </a:r>
            <a:r>
              <a:rPr/>
              <a:t> </a:t>
            </a:r>
            <a:r>
              <a:rPr/>
              <a:t>program</a:t>
            </a:r>
            <a:r>
              <a:rPr/>
              <a:t> </a:t>
            </a:r>
            <a:r>
              <a:rPr/>
              <a:t>written</a:t>
            </a:r>
            <a:r>
              <a:rPr/>
              <a:t> </a:t>
            </a:r>
            <a:r>
              <a:rPr/>
              <a:t>in</a:t>
            </a:r>
            <a:r>
              <a:rPr/>
              <a:t> </a:t>
            </a:r>
            <a:r>
              <a:rPr/>
              <a:t>Rmarkdown,</a:t>
            </a:r>
            <a:r>
              <a:rPr/>
              <a:t> </a:t>
            </a:r>
            <a:r>
              <a:rPr/>
              <a:t>as</a:t>
            </a:r>
            <a:r>
              <a:rPr/>
              <a:t> </a:t>
            </a:r>
            <a:r>
              <a:rPr/>
              <a:t>well</a:t>
            </a:r>
            <a:r>
              <a:rPr/>
              <a:t> </a:t>
            </a:r>
            <a:r>
              <a:rPr/>
              <a:t>as</a:t>
            </a:r>
            <a:r>
              <a:rPr/>
              <a:t> </a:t>
            </a:r>
            <a:r>
              <a:rPr/>
              <a:t>the</a:t>
            </a:r>
            <a:r>
              <a:rPr/>
              <a:t> </a:t>
            </a:r>
            <a:r>
              <a:rPr/>
              <a:t>output.</a:t>
            </a:r>
          </a:p>
          <a:p>
            <a:pPr lvl="0" marL="0" indent="0">
              <a:buNone/>
            </a:pPr>
          </a:p>
          <a:p>
            <a:pPr lvl="0" marL="0" indent="0">
              <a:buNone/>
            </a:pPr>
            <a:r>
              <a:rPr/>
              <a:t>Take</a:t>
            </a:r>
            <a:r>
              <a:rPr/>
              <a:t> </a:t>
            </a:r>
            <a:r>
              <a:rPr/>
              <a:t>a</a:t>
            </a:r>
            <a:r>
              <a:rPr/>
              <a:t> </a:t>
            </a:r>
            <a:r>
              <a:rPr/>
              <a:t>look</a:t>
            </a:r>
            <a:r>
              <a:rPr/>
              <a:t> </a:t>
            </a:r>
            <a:r>
              <a:rPr/>
              <a:t>at</a:t>
            </a:r>
            <a:r>
              <a:rPr/>
              <a:t> </a:t>
            </a:r>
            <a:r>
              <a:rPr/>
              <a:t>Canvas,</a:t>
            </a:r>
            <a:r>
              <a:rPr/>
              <a:t> </a:t>
            </a:r>
            <a:r>
              <a:rPr/>
              <a:t>please,</a:t>
            </a:r>
            <a:r>
              <a:rPr/>
              <a:t> </a:t>
            </a:r>
            <a:r>
              <a:rPr/>
              <a:t>to</a:t>
            </a:r>
            <a:r>
              <a:rPr/>
              <a:t> </a:t>
            </a:r>
            <a:r>
              <a:rPr/>
              <a:t>see</a:t>
            </a:r>
            <a:r>
              <a:rPr/>
              <a:t> </a:t>
            </a:r>
            <a:r>
              <a:rPr/>
              <a:t>the</a:t>
            </a:r>
            <a:r>
              <a:rPr/>
              <a:t> </a:t>
            </a:r>
            <a:r>
              <a:rPr/>
              <a:t>work</a:t>
            </a:r>
            <a:r>
              <a:rPr/>
              <a:t> </a:t>
            </a:r>
            <a:r>
              <a:rPr/>
              <a:t>that</a:t>
            </a:r>
            <a:r>
              <a:rPr/>
              <a:t> </a:t>
            </a:r>
            <a:r>
              <a:rPr/>
              <a:t>you</a:t>
            </a:r>
            <a:r>
              <a:rPr/>
              <a:t> </a:t>
            </a:r>
            <a:r>
              <a:rPr/>
              <a:t>need</a:t>
            </a:r>
            <a:r>
              <a:rPr/>
              <a:t> </a:t>
            </a:r>
            <a:r>
              <a:rPr/>
              <a:t>to</a:t>
            </a:r>
            <a:r>
              <a:rPr/>
              <a:t> </a:t>
            </a:r>
            <a:r>
              <a:rPr/>
              <a:t>do</a:t>
            </a:r>
            <a:r>
              <a:rPr/>
              <a:t> </a:t>
            </a:r>
            <a:r>
              <a:rPr/>
              <a:t>for</a:t>
            </a:r>
            <a:r>
              <a:rPr/>
              <a:t> </a:t>
            </a:r>
            <a:r>
              <a:rPr/>
              <a:t>this</a:t>
            </a:r>
            <a:r>
              <a:rPr/>
              <a:t> </a:t>
            </a:r>
            <a:r>
              <a:rPr/>
              <a:t>module.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main</a:t>
            </a:r>
            <a:r>
              <a:rPr/>
              <a:t> </a:t>
            </a:r>
            <a:r>
              <a:rPr/>
              <a:t>page</a:t>
            </a:r>
            <a:r>
              <a:rPr/>
              <a:t> </a:t>
            </a:r>
            <a:r>
              <a:rPr/>
              <a:t>for</a:t>
            </a:r>
            <a:r>
              <a:rPr/>
              <a:t> </a:t>
            </a:r>
            <a:r>
              <a:rPr/>
              <a:t>CRAN.</a:t>
            </a:r>
            <a:r>
              <a:rPr/>
              <a:t> </a:t>
            </a:r>
            <a:r>
              <a:rPr/>
              <a:t>CRAN</a:t>
            </a:r>
            <a:r>
              <a:rPr/>
              <a:t> </a:t>
            </a:r>
            <a:r>
              <a:rPr/>
              <a:t>stands</a:t>
            </a:r>
            <a:r>
              <a:rPr/>
              <a:t> </a:t>
            </a:r>
            <a:r>
              <a:rPr/>
              <a:t>for</a:t>
            </a:r>
            <a:r>
              <a:rPr/>
              <a:t> </a:t>
            </a:r>
            <a:r>
              <a:rPr/>
              <a:t>the</a:t>
            </a:r>
            <a:r>
              <a:rPr/>
              <a:t> </a:t>
            </a:r>
            <a:r>
              <a:rPr/>
              <a:t>Comprehensive</a:t>
            </a:r>
            <a:r>
              <a:rPr/>
              <a:t> </a:t>
            </a:r>
            <a:r>
              <a:rPr/>
              <a:t>R</a:t>
            </a:r>
            <a:r>
              <a:rPr/>
              <a:t> </a:t>
            </a:r>
            <a:r>
              <a:rPr/>
              <a:t>Archive</a:t>
            </a:r>
            <a:r>
              <a:rPr/>
              <a:t> </a:t>
            </a:r>
            <a:r>
              <a:rPr/>
              <a:t>Network.</a:t>
            </a:r>
            <a:r>
              <a:rPr/>
              <a:t> </a:t>
            </a:r>
            <a:r>
              <a:rPr/>
              <a:t>This</a:t>
            </a:r>
            <a:r>
              <a:rPr/>
              <a:t> </a:t>
            </a:r>
            <a:r>
              <a:rPr/>
              <a:t>is</a:t>
            </a:r>
            <a:r>
              <a:rPr/>
              <a:t> </a:t>
            </a:r>
            <a:r>
              <a:rPr/>
              <a:t>where</a:t>
            </a:r>
            <a:r>
              <a:rPr/>
              <a:t> </a:t>
            </a:r>
            <a:r>
              <a:rPr/>
              <a:t>you</a:t>
            </a:r>
            <a:r>
              <a:rPr/>
              <a:t> </a:t>
            </a:r>
            <a:r>
              <a:rPr/>
              <a:t>can</a:t>
            </a:r>
            <a:r>
              <a:rPr/>
              <a:t> </a:t>
            </a:r>
            <a:r>
              <a:rPr/>
              <a:t>download</a:t>
            </a:r>
            <a:r>
              <a:rPr/>
              <a:t> </a:t>
            </a:r>
            <a:r>
              <a:rPr/>
              <a:t>a</a:t>
            </a:r>
            <a:r>
              <a:rPr/>
              <a:t> </a:t>
            </a:r>
            <a:r>
              <a:rPr/>
              <a:t>Linux,</a:t>
            </a:r>
            <a:r>
              <a:rPr/>
              <a:t> </a:t>
            </a:r>
            <a:r>
              <a:rPr/>
              <a:t>Mac,</a:t>
            </a:r>
            <a:r>
              <a:rPr/>
              <a:t> </a:t>
            </a:r>
            <a:r>
              <a:rPr/>
              <a:t>or</a:t>
            </a:r>
            <a:r>
              <a:rPr/>
              <a:t> </a:t>
            </a:r>
            <a:r>
              <a:rPr/>
              <a:t>Windows</a:t>
            </a:r>
            <a:r>
              <a:rPr/>
              <a:t> </a:t>
            </a:r>
            <a:r>
              <a:rPr/>
              <a:t>version</a:t>
            </a:r>
            <a:r>
              <a:rPr/>
              <a:t> </a:t>
            </a:r>
            <a:r>
              <a:rPr/>
              <a:t>of</a:t>
            </a:r>
            <a:r>
              <a:rPr/>
              <a:t> </a:t>
            </a:r>
            <a:r>
              <a:rPr/>
              <a:t>R.</a:t>
            </a:r>
            <a:r>
              <a:rPr/>
              <a:t> </a:t>
            </a:r>
            <a:r>
              <a:rPr/>
              <a:t>Ignore</a:t>
            </a:r>
            <a:r>
              <a:rPr/>
              <a:t> </a:t>
            </a:r>
            <a:r>
              <a:rPr/>
              <a:t>the</a:t>
            </a:r>
            <a:r>
              <a:rPr/>
              <a:t> </a:t>
            </a:r>
            <a:r>
              <a:rPr/>
              <a:t>source</a:t>
            </a:r>
            <a:r>
              <a:rPr/>
              <a:t> </a:t>
            </a:r>
            <a:r>
              <a:rPr/>
              <a:t>code.</a:t>
            </a:r>
            <a:r>
              <a:rPr/>
              <a:t> </a:t>
            </a:r>
            <a:r>
              <a:rPr/>
              <a:t>That</a:t>
            </a:r>
            <a:r>
              <a:rPr/>
              <a:t> </a:t>
            </a:r>
            <a:r>
              <a:rPr/>
              <a:t>is</a:t>
            </a:r>
            <a:r>
              <a:rPr/>
              <a:t> </a:t>
            </a:r>
            <a:r>
              <a:rPr/>
              <a:t>only</a:t>
            </a:r>
            <a:r>
              <a:rPr/>
              <a:t> </a:t>
            </a:r>
            <a:r>
              <a:rPr/>
              <a:t>needed</a:t>
            </a:r>
            <a:r>
              <a:rPr/>
              <a:t> </a:t>
            </a:r>
            <a:r>
              <a:rPr/>
              <a:t>for</a:t>
            </a:r>
            <a:r>
              <a:rPr/>
              <a:t> </a:t>
            </a:r>
            <a:r>
              <a:rPr/>
              <a:t>very</a:t>
            </a:r>
            <a:r>
              <a:rPr/>
              <a:t> </a:t>
            </a:r>
            <a:r>
              <a:rPr/>
              <a:t>advanced</a:t>
            </a:r>
            <a:r>
              <a:rPr/>
              <a:t> </a:t>
            </a:r>
            <a:r>
              <a:rPr/>
              <a:t>applications.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should</a:t>
            </a:r>
            <a:r>
              <a:rPr/>
              <a:t> </a:t>
            </a:r>
            <a:r>
              <a:rPr/>
              <a:t>be</a:t>
            </a:r>
            <a:r>
              <a:rPr/>
              <a:t> </a:t>
            </a:r>
            <a:r>
              <a:rPr/>
              <a:t>very</a:t>
            </a:r>
            <a:r>
              <a:rPr/>
              <a:t> </a:t>
            </a:r>
            <a:r>
              <a:rPr/>
              <a:t>easy</a:t>
            </a:r>
            <a:r>
              <a:rPr/>
              <a:t> </a:t>
            </a:r>
            <a:r>
              <a:rPr/>
              <a:t>to</a:t>
            </a:r>
            <a:r>
              <a:rPr/>
              <a:t> </a:t>
            </a:r>
            <a:r>
              <a:rPr/>
              <a:t>install</a:t>
            </a:r>
            <a:r>
              <a:rPr/>
              <a:t> </a:t>
            </a:r>
            <a:r>
              <a:rPr/>
              <a:t>R</a:t>
            </a:r>
            <a:r>
              <a:rPr/>
              <a:t> </a:t>
            </a:r>
            <a:r>
              <a:rPr/>
              <a:t>and</a:t>
            </a:r>
            <a:r>
              <a:rPr/>
              <a:t> </a:t>
            </a:r>
            <a:r>
              <a:rPr/>
              <a:t>RStudio</a:t>
            </a:r>
            <a:r>
              <a:rPr/>
              <a:t> </a:t>
            </a:r>
            <a:r>
              <a:rPr/>
              <a:t>on</a:t>
            </a:r>
            <a:r>
              <a:rPr/>
              <a:t> </a:t>
            </a:r>
            <a:r>
              <a:rPr/>
              <a:t>your</a:t>
            </a:r>
            <a:r>
              <a:rPr/>
              <a:t> </a:t>
            </a:r>
            <a:r>
              <a:rPr/>
              <a:t>computer,</a:t>
            </a:r>
            <a:r>
              <a:rPr/>
              <a:t> </a:t>
            </a:r>
            <a:r>
              <a:rPr/>
              <a:t>but</a:t>
            </a:r>
            <a:r>
              <a:rPr/>
              <a:t> </a:t>
            </a:r>
            <a:r>
              <a:rPr/>
              <a:t>don’t</a:t>
            </a:r>
            <a:r>
              <a:rPr/>
              <a:t> </a:t>
            </a:r>
            <a:r>
              <a:rPr/>
              <a:t>wait.</a:t>
            </a:r>
            <a:r>
              <a:rPr/>
              <a:t> </a:t>
            </a:r>
            <a:r>
              <a:rPr/>
              <a:t>Sometimes</a:t>
            </a:r>
            <a:r>
              <a:rPr/>
              <a:t> </a:t>
            </a:r>
            <a:r>
              <a:rPr/>
              <a:t>installations</a:t>
            </a:r>
            <a:r>
              <a:rPr/>
              <a:t> </a:t>
            </a:r>
            <a:r>
              <a:rPr/>
              <a:t>can</a:t>
            </a:r>
            <a:r>
              <a:rPr/>
              <a:t> </a:t>
            </a:r>
            <a:r>
              <a:rPr/>
              <a:t>get</a:t>
            </a:r>
            <a:r>
              <a:rPr/>
              <a:t> </a:t>
            </a:r>
            <a:r>
              <a:rPr/>
              <a:t>hung</a:t>
            </a:r>
            <a:r>
              <a:rPr/>
              <a:t> </a:t>
            </a:r>
            <a:r>
              <a:rPr/>
              <a:t>up</a:t>
            </a:r>
            <a:r>
              <a:rPr/>
              <a:t> </a:t>
            </a:r>
            <a:r>
              <a:rPr/>
              <a:t>and</a:t>
            </a:r>
            <a:r>
              <a:rPr/>
              <a:t> </a:t>
            </a:r>
            <a:r>
              <a:rPr/>
              <a:t>you</a:t>
            </a:r>
            <a:r>
              <a:rPr/>
              <a:t> </a:t>
            </a:r>
            <a:r>
              <a:rPr/>
              <a:t>won’t</a:t>
            </a:r>
            <a:r>
              <a:rPr/>
              <a:t> </a:t>
            </a:r>
            <a:r>
              <a:rPr/>
              <a:t>be</a:t>
            </a:r>
            <a:r>
              <a:rPr/>
              <a:t> </a:t>
            </a:r>
            <a:r>
              <a:rPr/>
              <a:t>able</a:t>
            </a:r>
            <a:r>
              <a:rPr/>
              <a:t> </a:t>
            </a:r>
            <a:r>
              <a:rPr/>
              <a:t>to</a:t>
            </a:r>
            <a:r>
              <a:rPr/>
              <a:t> </a:t>
            </a:r>
            <a:r>
              <a:rPr/>
              <a:t>make</a:t>
            </a:r>
            <a:r>
              <a:rPr/>
              <a:t> </a:t>
            </a:r>
            <a:r>
              <a:rPr/>
              <a:t>any</a:t>
            </a:r>
            <a:r>
              <a:rPr/>
              <a:t> </a:t>
            </a:r>
            <a:r>
              <a:rPr/>
              <a:t>progress</a:t>
            </a:r>
            <a:r>
              <a:rPr/>
              <a:t> </a:t>
            </a:r>
            <a:r>
              <a:rPr/>
              <a:t>in</a:t>
            </a:r>
            <a:r>
              <a:rPr/>
              <a:t> </a:t>
            </a:r>
            <a:r>
              <a:rPr/>
              <a:t>this</a:t>
            </a:r>
            <a:r>
              <a:rPr/>
              <a:t> </a:t>
            </a:r>
            <a:r>
              <a:rPr/>
              <a:t>class</a:t>
            </a:r>
            <a:r>
              <a:rPr/>
              <a:t> </a:t>
            </a:r>
            <a:r>
              <a:rPr/>
              <a:t>without</a:t>
            </a:r>
            <a:r>
              <a:rPr/>
              <a:t> </a:t>
            </a:r>
            <a:r>
              <a:rPr/>
              <a:t>first</a:t>
            </a:r>
            <a:r>
              <a:rPr/>
              <a:t> </a:t>
            </a:r>
            <a:r>
              <a:rPr/>
              <a:t>getting</a:t>
            </a:r>
            <a:r>
              <a:rPr/>
              <a:t> </a:t>
            </a:r>
            <a:r>
              <a:rPr/>
              <a:t>the</a:t>
            </a:r>
            <a:r>
              <a:rPr/>
              <a:t> </a:t>
            </a:r>
            <a:r>
              <a:rPr/>
              <a:t>software</a:t>
            </a:r>
            <a:r>
              <a:rPr/>
              <a:t> </a:t>
            </a:r>
            <a:r>
              <a:rPr/>
              <a:t>installed.</a:t>
            </a:r>
          </a:p>
          <a:p>
            <a:pPr lvl="0" marL="0" indent="0">
              <a:buNone/>
            </a:pPr>
          </a:p>
          <a:p>
            <a:pPr lvl="0" marL="0" indent="0">
              <a:buNone/>
            </a:pPr>
            <a:r>
              <a:rPr/>
              <a:t>If</a:t>
            </a:r>
            <a:r>
              <a:rPr/>
              <a:t> </a:t>
            </a:r>
            <a:r>
              <a:rPr/>
              <a:t>you</a:t>
            </a:r>
            <a:r>
              <a:rPr/>
              <a:t> </a:t>
            </a:r>
            <a:r>
              <a:rPr/>
              <a:t>have</a:t>
            </a:r>
            <a:r>
              <a:rPr/>
              <a:t> </a:t>
            </a:r>
            <a:r>
              <a:rPr/>
              <a:t>any</a:t>
            </a:r>
            <a:r>
              <a:rPr/>
              <a:t> </a:t>
            </a:r>
            <a:r>
              <a:rPr/>
              <a:t>problems</a:t>
            </a:r>
            <a:r>
              <a:rPr/>
              <a:t> </a:t>
            </a:r>
            <a:r>
              <a:rPr/>
              <a:t>at</a:t>
            </a:r>
            <a:r>
              <a:rPr/>
              <a:t> </a:t>
            </a:r>
            <a:r>
              <a:rPr/>
              <a:t>all</a:t>
            </a:r>
            <a:r>
              <a:rPr/>
              <a:t> </a:t>
            </a:r>
            <a:r>
              <a:rPr/>
              <a:t>with</a:t>
            </a:r>
            <a:r>
              <a:rPr/>
              <a:t> </a:t>
            </a:r>
            <a:r>
              <a:rPr/>
              <a:t>installation,</a:t>
            </a:r>
            <a:r>
              <a:rPr/>
              <a:t> </a:t>
            </a:r>
            <a:r>
              <a:rPr/>
              <a:t>see</a:t>
            </a:r>
            <a:r>
              <a:rPr/>
              <a:t> </a:t>
            </a:r>
            <a:r>
              <a:rPr/>
              <a:t>me</a:t>
            </a:r>
            <a:r>
              <a:rPr/>
              <a:t> </a:t>
            </a:r>
            <a:r>
              <a:rPr/>
              <a:t>right</a:t>
            </a:r>
            <a:r>
              <a:rPr/>
              <a:t> </a:t>
            </a:r>
            <a:r>
              <a:rPr/>
              <a:t>away.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directory</a:t>
            </a:r>
            <a:r>
              <a:rPr/>
              <a:t> </a:t>
            </a:r>
            <a:r>
              <a:rPr/>
              <a:t>structure</a:t>
            </a:r>
            <a:r>
              <a:rPr/>
              <a:t> </a:t>
            </a:r>
            <a:r>
              <a:rPr/>
              <a:t>that</a:t>
            </a:r>
            <a:r>
              <a:rPr/>
              <a:t> </a:t>
            </a:r>
            <a:r>
              <a:rPr/>
              <a:t>I</a:t>
            </a:r>
            <a:r>
              <a:rPr/>
              <a:t> </a:t>
            </a:r>
            <a:r>
              <a:rPr/>
              <a:t>use.</a:t>
            </a:r>
            <a:r>
              <a:rPr/>
              <a:t> </a:t>
            </a:r>
            <a:r>
              <a:rPr/>
              <a:t>You</a:t>
            </a:r>
            <a:r>
              <a:rPr/>
              <a:t> </a:t>
            </a:r>
            <a:r>
              <a:rPr/>
              <a:t>do</a:t>
            </a:r>
            <a:r>
              <a:rPr/>
              <a:t> </a:t>
            </a:r>
            <a:r>
              <a:rPr/>
              <a:t>not</a:t>
            </a:r>
            <a:r>
              <a:rPr/>
              <a:t> </a:t>
            </a:r>
            <a:r>
              <a:rPr/>
              <a:t>have</a:t>
            </a:r>
            <a:r>
              <a:rPr/>
              <a:t> </a:t>
            </a:r>
            <a:r>
              <a:rPr/>
              <a:t>to</a:t>
            </a:r>
            <a:r>
              <a:rPr/>
              <a:t> </a:t>
            </a:r>
            <a:r>
              <a:rPr/>
              <a:t>follow</a:t>
            </a:r>
            <a:r>
              <a:rPr/>
              <a:t> </a:t>
            </a:r>
            <a:r>
              <a:rPr/>
              <a:t>this</a:t>
            </a:r>
            <a:r>
              <a:rPr/>
              <a:t> </a:t>
            </a:r>
            <a:r>
              <a:rPr/>
              <a:t>structure,</a:t>
            </a:r>
            <a:r>
              <a:rPr/>
              <a:t> </a:t>
            </a:r>
            <a:r>
              <a:rPr/>
              <a:t>but</a:t>
            </a:r>
            <a:r>
              <a:rPr/>
              <a:t> </a:t>
            </a:r>
            <a:r>
              <a:rPr/>
              <a:t>it</a:t>
            </a:r>
            <a:r>
              <a:rPr/>
              <a:t> </a:t>
            </a:r>
            <a:r>
              <a:rPr/>
              <a:t>is</a:t>
            </a:r>
            <a:r>
              <a:rPr/>
              <a:t> </a:t>
            </a:r>
            <a:r>
              <a:rPr/>
              <a:t>recommended,</a:t>
            </a:r>
            <a:r>
              <a:rPr/>
              <a:t> </a:t>
            </a:r>
            <a:r>
              <a:rPr/>
              <a:t>not</a:t>
            </a:r>
            <a:r>
              <a:rPr/>
              <a:t> </a:t>
            </a:r>
            <a:r>
              <a:rPr/>
              <a:t>by</a:t>
            </a:r>
            <a:r>
              <a:rPr/>
              <a:t> </a:t>
            </a:r>
            <a:r>
              <a:rPr/>
              <a:t>me,</a:t>
            </a:r>
            <a:r>
              <a:rPr/>
              <a:t> </a:t>
            </a:r>
            <a:r>
              <a:rPr/>
              <a:t>but</a:t>
            </a:r>
            <a:r>
              <a:rPr/>
              <a:t> </a:t>
            </a:r>
            <a:r>
              <a:rPr/>
              <a:t>by</a:t>
            </a:r>
            <a:r>
              <a:rPr/>
              <a:t> </a:t>
            </a:r>
            <a:r>
              <a:rPr/>
              <a:t>the</a:t>
            </a:r>
            <a:r>
              <a:rPr/>
              <a:t> </a:t>
            </a:r>
            <a:r>
              <a:rPr/>
              <a:t>expert</a:t>
            </a:r>
            <a:r>
              <a:rPr/>
              <a:t> </a:t>
            </a:r>
            <a:r>
              <a:rPr/>
              <a:t>programmers</a:t>
            </a:r>
            <a:r>
              <a:rPr/>
              <a:t> </a:t>
            </a:r>
            <a:r>
              <a:rPr/>
              <a:t>at</a:t>
            </a:r>
            <a:r>
              <a:rPr/>
              <a:t> </a:t>
            </a:r>
            <a:r>
              <a:rPr/>
              <a:t>a</a:t>
            </a:r>
            <a:r>
              <a:rPr/>
              <a:t> </a:t>
            </a:r>
            <a:r>
              <a:rPr/>
              <a:t>group</a:t>
            </a:r>
            <a:r>
              <a:rPr/>
              <a:t> </a:t>
            </a:r>
            <a:r>
              <a:rPr/>
              <a:t>known</a:t>
            </a:r>
            <a:r>
              <a:rPr/>
              <a:t> </a:t>
            </a:r>
            <a:r>
              <a:rPr/>
              <a:t>as</a:t>
            </a:r>
            <a:r>
              <a:rPr/>
              <a:t> </a:t>
            </a:r>
            <a:r>
              <a:rPr/>
              <a:t>Software</a:t>
            </a:r>
            <a:r>
              <a:rPr/>
              <a:t> </a:t>
            </a:r>
            <a:r>
              <a:rPr/>
              <a:t>Carpentry.</a:t>
            </a:r>
            <a:r>
              <a:rPr/>
              <a:t> </a:t>
            </a:r>
            <a:r>
              <a:rPr/>
              <a:t>I’ll</a:t>
            </a:r>
            <a:r>
              <a:rPr/>
              <a:t> </a:t>
            </a:r>
            <a:r>
              <a:rPr/>
              <a:t>elaborate</a:t>
            </a:r>
            <a:r>
              <a:rPr/>
              <a:t> </a:t>
            </a:r>
            <a:r>
              <a:rPr/>
              <a:t>in</a:t>
            </a:r>
            <a:r>
              <a:rPr/>
              <a:t> </a:t>
            </a:r>
            <a:r>
              <a:rPr/>
              <a:t>greater</a:t>
            </a:r>
            <a:r>
              <a:rPr/>
              <a:t> </a:t>
            </a:r>
            <a:r>
              <a:rPr/>
              <a:t>detail</a:t>
            </a:r>
            <a:r>
              <a:rPr/>
              <a:t> </a:t>
            </a:r>
            <a:r>
              <a:rPr/>
              <a:t>about</a:t>
            </a:r>
            <a:r>
              <a:rPr/>
              <a:t> </a:t>
            </a:r>
            <a:r>
              <a:rPr/>
              <a:t>this</a:t>
            </a:r>
            <a:r>
              <a:rPr/>
              <a:t> </a:t>
            </a:r>
            <a:r>
              <a:rPr/>
              <a:t>later,</a:t>
            </a:r>
            <a:r>
              <a:rPr/>
              <a:t> </a:t>
            </a:r>
            <a:r>
              <a:rPr/>
              <a:t>but</a:t>
            </a:r>
            <a:r>
              <a:rPr/>
              <a:t> </a:t>
            </a:r>
            <a:r>
              <a:rPr/>
              <a:t>wanted</a:t>
            </a:r>
            <a:r>
              <a:rPr/>
              <a:t> </a:t>
            </a:r>
            <a:r>
              <a:rPr/>
              <a:t>to</a:t>
            </a:r>
            <a:r>
              <a:rPr/>
              <a:t> </a:t>
            </a:r>
            <a:r>
              <a:rPr/>
              <a:t>mention</a:t>
            </a:r>
            <a:r>
              <a:rPr/>
              <a:t> </a:t>
            </a:r>
            <a:r>
              <a:rPr/>
              <a:t>it</a:t>
            </a:r>
            <a:r>
              <a:rPr/>
              <a:t> </a:t>
            </a:r>
            <a:r>
              <a:rPr/>
              <a:t>now.</a:t>
            </a:r>
            <a:r>
              <a:rPr/>
              <a:t> </a:t>
            </a:r>
            <a:r>
              <a:rPr/>
              <a:t>If</a:t>
            </a:r>
            <a:r>
              <a:rPr/>
              <a:t> </a:t>
            </a:r>
            <a:r>
              <a:rPr/>
              <a:t>you</a:t>
            </a:r>
            <a:r>
              <a:rPr/>
              <a:t> </a:t>
            </a:r>
            <a:r>
              <a:rPr/>
              <a:t>are</a:t>
            </a:r>
            <a:r>
              <a:rPr/>
              <a:t> </a:t>
            </a:r>
            <a:r>
              <a:rPr/>
              <a:t>relatively</a:t>
            </a:r>
            <a:r>
              <a:rPr/>
              <a:t> </a:t>
            </a:r>
            <a:r>
              <a:rPr/>
              <a:t>new</a:t>
            </a:r>
            <a:r>
              <a:rPr/>
              <a:t> </a:t>
            </a:r>
            <a:r>
              <a:rPr/>
              <a:t>to</a:t>
            </a:r>
            <a:r>
              <a:rPr/>
              <a:t> </a:t>
            </a:r>
            <a:r>
              <a:rPr/>
              <a:t>programming,</a:t>
            </a:r>
            <a:r>
              <a:rPr/>
              <a:t> </a:t>
            </a:r>
            <a:r>
              <a:rPr/>
              <a:t>you</a:t>
            </a:r>
            <a:r>
              <a:rPr/>
              <a:t> </a:t>
            </a:r>
            <a:r>
              <a:rPr/>
              <a:t>want</a:t>
            </a:r>
            <a:r>
              <a:rPr/>
              <a:t> </a:t>
            </a:r>
            <a:r>
              <a:rPr/>
              <a:t>to</a:t>
            </a:r>
            <a:r>
              <a:rPr/>
              <a:t> </a:t>
            </a:r>
            <a:r>
              <a:rPr/>
              <a:t>start</a:t>
            </a:r>
            <a:r>
              <a:rPr/>
              <a:t> </a:t>
            </a:r>
            <a:r>
              <a:rPr/>
              <a:t>off</a:t>
            </a:r>
            <a:r>
              <a:rPr/>
              <a:t> </a:t>
            </a:r>
            <a:r>
              <a:rPr/>
              <a:t>using</a:t>
            </a:r>
            <a:r>
              <a:rPr/>
              <a:t> </a:t>
            </a:r>
            <a:r>
              <a:rPr/>
              <a:t>good</a:t>
            </a:r>
            <a:r>
              <a:rPr/>
              <a:t> </a:t>
            </a:r>
            <a:r>
              <a:rPr/>
              <a:t>programming</a:t>
            </a:r>
            <a:r>
              <a:rPr/>
              <a:t> </a:t>
            </a:r>
            <a:r>
              <a:rPr/>
              <a:t>practices.</a:t>
            </a:r>
            <a:r>
              <a:rPr/>
              <a:t> </a:t>
            </a:r>
            <a:r>
              <a:rPr/>
              <a:t>A</a:t>
            </a:r>
            <a:r>
              <a:rPr/>
              <a:t> </a:t>
            </a:r>
            <a:r>
              <a:rPr/>
              <a:t>standardized</a:t>
            </a:r>
            <a:r>
              <a:rPr/>
              <a:t> </a:t>
            </a:r>
            <a:r>
              <a:rPr/>
              <a:t>directory</a:t>
            </a:r>
            <a:r>
              <a:rPr/>
              <a:t> </a:t>
            </a:r>
            <a:r>
              <a:rPr/>
              <a:t>structure</a:t>
            </a:r>
            <a:r>
              <a:rPr/>
              <a:t> </a:t>
            </a:r>
            <a:r>
              <a:rPr/>
              <a:t>helps</a:t>
            </a:r>
            <a:r>
              <a:rPr/>
              <a:t> </a:t>
            </a:r>
            <a:r>
              <a:rPr/>
              <a:t>a</a:t>
            </a:r>
            <a:r>
              <a:rPr/>
              <a:t> </a:t>
            </a:r>
            <a:r>
              <a:rPr/>
              <a:t>lot</a:t>
            </a:r>
            <a:r>
              <a:rPr/>
              <a:t> </a:t>
            </a:r>
            <a:r>
              <a:rPr/>
              <a:t>with</a:t>
            </a:r>
            <a:r>
              <a:rPr/>
              <a:t> </a:t>
            </a:r>
            <a:r>
              <a:rPr/>
              <a:t>this</a:t>
            </a:r>
            <a:r>
              <a:rPr/>
              <a:t> </a:t>
            </a:r>
            <a:r>
              <a:rPr/>
              <a:t>especially</a:t>
            </a:r>
            <a:r>
              <a:rPr/>
              <a:t> </a:t>
            </a:r>
            <a:r>
              <a:rPr/>
              <a:t>if</a:t>
            </a:r>
            <a:r>
              <a:rPr/>
              <a:t> </a:t>
            </a:r>
            <a:r>
              <a:rPr/>
              <a:t>you</a:t>
            </a:r>
            <a:r>
              <a:rPr/>
              <a:t> </a:t>
            </a:r>
            <a:r>
              <a:rPr/>
              <a:t>are</a:t>
            </a:r>
            <a:r>
              <a:rPr/>
              <a:t> </a:t>
            </a:r>
            <a:r>
              <a:rPr/>
              <a:t>working</a:t>
            </a:r>
            <a:r>
              <a:rPr/>
              <a:t> </a:t>
            </a:r>
            <a:r>
              <a:rPr/>
              <a:t>with</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quote</a:t>
            </a:r>
            <a:r>
              <a:rPr/>
              <a:t> </a:t>
            </a:r>
            <a:r>
              <a:rPr/>
              <a:t>at</a:t>
            </a:r>
            <a:r>
              <a:rPr/>
              <a:t> </a:t>
            </a:r>
            <a:r>
              <a:rPr/>
              <a:t>the</a:t>
            </a:r>
            <a:r>
              <a:rPr/>
              <a:t> </a:t>
            </a:r>
            <a:r>
              <a:rPr/>
              <a:t>top</a:t>
            </a:r>
            <a:r>
              <a:rPr/>
              <a:t> </a:t>
            </a:r>
            <a:r>
              <a:rPr/>
              <a:t>of</a:t>
            </a:r>
            <a:r>
              <a:rPr/>
              <a:t> </a:t>
            </a:r>
            <a:r>
              <a:rPr/>
              <a:t>the</a:t>
            </a:r>
            <a:r>
              <a:rPr/>
              <a:t> </a:t>
            </a:r>
            <a:r>
              <a:rPr/>
              <a:t>slide</a:t>
            </a:r>
            <a:r>
              <a:rPr/>
              <a:t> </a:t>
            </a:r>
            <a:r>
              <a:rPr/>
              <a:t>is</a:t>
            </a:r>
            <a:r>
              <a:rPr/>
              <a:t> </a:t>
            </a:r>
            <a:r>
              <a:rPr/>
              <a:t>an</a:t>
            </a:r>
            <a:r>
              <a:rPr/>
              <a:t> </a:t>
            </a:r>
            <a:r>
              <a:rPr/>
              <a:t>organizational</a:t>
            </a:r>
            <a:r>
              <a:rPr/>
              <a:t> </a:t>
            </a:r>
            <a:r>
              <a:rPr/>
              <a:t>principle</a:t>
            </a:r>
            <a:r>
              <a:rPr/>
              <a:t> </a:t>
            </a:r>
            <a:r>
              <a:rPr/>
              <a:t>espoused</a:t>
            </a:r>
            <a:r>
              <a:rPr/>
              <a:t> </a:t>
            </a:r>
            <a:r>
              <a:rPr/>
              <a:t>by</a:t>
            </a:r>
            <a:r>
              <a:rPr/>
              <a:t> </a:t>
            </a:r>
            <a:r>
              <a:rPr/>
              <a:t>Benjamin</a:t>
            </a:r>
            <a:r>
              <a:rPr/>
              <a:t> </a:t>
            </a:r>
            <a:r>
              <a:rPr/>
              <a:t>Franklin.</a:t>
            </a:r>
            <a:r>
              <a:rPr/>
              <a:t> </a:t>
            </a:r>
            <a:r>
              <a:rPr/>
              <a:t>If</a:t>
            </a:r>
            <a:r>
              <a:rPr/>
              <a:t> </a:t>
            </a:r>
            <a:r>
              <a:rPr/>
              <a:t>you’ve</a:t>
            </a:r>
            <a:r>
              <a:rPr/>
              <a:t> </a:t>
            </a:r>
            <a:r>
              <a:rPr/>
              <a:t>seen</a:t>
            </a:r>
            <a:r>
              <a:rPr/>
              <a:t> </a:t>
            </a:r>
            <a:r>
              <a:rPr/>
              <a:t>my</a:t>
            </a:r>
            <a:r>
              <a:rPr/>
              <a:t> </a:t>
            </a:r>
            <a:r>
              <a:rPr/>
              <a:t>office,</a:t>
            </a:r>
            <a:r>
              <a:rPr/>
              <a:t> </a:t>
            </a:r>
            <a:r>
              <a:rPr/>
              <a:t>you’ll</a:t>
            </a:r>
            <a:r>
              <a:rPr/>
              <a:t> </a:t>
            </a:r>
            <a:r>
              <a:rPr/>
              <a:t>know</a:t>
            </a:r>
            <a:r>
              <a:rPr/>
              <a:t> </a:t>
            </a:r>
            <a:r>
              <a:rPr/>
              <a:t>that</a:t>
            </a:r>
            <a:r>
              <a:rPr/>
              <a:t> </a:t>
            </a:r>
            <a:r>
              <a:rPr/>
              <a:t>I</a:t>
            </a:r>
            <a:r>
              <a:rPr/>
              <a:t> </a:t>
            </a:r>
            <a:r>
              <a:rPr/>
              <a:t>am</a:t>
            </a:r>
            <a:r>
              <a:rPr/>
              <a:t> </a:t>
            </a:r>
            <a:r>
              <a:rPr/>
              <a:t>probably</a:t>
            </a:r>
            <a:r>
              <a:rPr/>
              <a:t> </a:t>
            </a:r>
            <a:r>
              <a:rPr/>
              <a:t>the</a:t>
            </a:r>
            <a:r>
              <a:rPr/>
              <a:t> </a:t>
            </a:r>
            <a:r>
              <a:rPr/>
              <a:t>last</a:t>
            </a:r>
            <a:r>
              <a:rPr/>
              <a:t> </a:t>
            </a:r>
            <a:r>
              <a:rPr/>
              <a:t>person</a:t>
            </a:r>
            <a:r>
              <a:rPr/>
              <a:t> </a:t>
            </a:r>
            <a:r>
              <a:rPr/>
              <a:t>to</a:t>
            </a:r>
            <a:r>
              <a:rPr/>
              <a:t> </a:t>
            </a:r>
            <a:r>
              <a:rPr/>
              <a:t>lecture</a:t>
            </a:r>
            <a:r>
              <a:rPr/>
              <a:t> </a:t>
            </a:r>
            <a:r>
              <a:rPr/>
              <a:t>you</a:t>
            </a:r>
            <a:r>
              <a:rPr/>
              <a:t> </a:t>
            </a:r>
            <a:r>
              <a:rPr/>
              <a:t>on</a:t>
            </a:r>
            <a:r>
              <a:rPr/>
              <a:t> </a:t>
            </a:r>
            <a:r>
              <a:rPr/>
              <a:t>organization.</a:t>
            </a:r>
            <a:r>
              <a:rPr/>
              <a:t> </a:t>
            </a:r>
            <a:r>
              <a:rPr/>
              <a:t>But</a:t>
            </a:r>
            <a:r>
              <a:rPr/>
              <a:t> </a:t>
            </a:r>
            <a:r>
              <a:rPr/>
              <a:t>I</a:t>
            </a:r>
            <a:r>
              <a:rPr/>
              <a:t> </a:t>
            </a:r>
            <a:r>
              <a:rPr/>
              <a:t>have</a:t>
            </a:r>
            <a:r>
              <a:rPr/>
              <a:t> </a:t>
            </a:r>
            <a:r>
              <a:rPr/>
              <a:t>found</a:t>
            </a:r>
            <a:r>
              <a:rPr/>
              <a:t> </a:t>
            </a:r>
            <a:r>
              <a:rPr/>
              <a:t>that</a:t>
            </a:r>
            <a:r>
              <a:rPr/>
              <a:t> </a:t>
            </a:r>
            <a:r>
              <a:rPr/>
              <a:t>a</a:t>
            </a:r>
            <a:r>
              <a:rPr/>
              <a:t> </a:t>
            </a:r>
            <a:r>
              <a:rPr/>
              <a:t>standardized</a:t>
            </a:r>
            <a:r>
              <a:rPr/>
              <a:t> </a:t>
            </a:r>
            <a:r>
              <a:rPr/>
              <a:t>directory</a:t>
            </a:r>
            <a:r>
              <a:rPr/>
              <a:t> </a:t>
            </a:r>
            <a:r>
              <a:rPr/>
              <a:t>structure</a:t>
            </a:r>
            <a:r>
              <a:rPr/>
              <a:t> </a:t>
            </a:r>
            <a:r>
              <a:rPr/>
              <a:t>has</a:t>
            </a:r>
            <a:r>
              <a:rPr/>
              <a:t> </a:t>
            </a:r>
            <a:r>
              <a:rPr/>
              <a:t>made</a:t>
            </a:r>
            <a:r>
              <a:rPr/>
              <a:t> </a:t>
            </a:r>
            <a:r>
              <a:rPr/>
              <a:t>my</a:t>
            </a:r>
            <a:r>
              <a:rPr/>
              <a:t> </a:t>
            </a:r>
            <a:r>
              <a:rPr/>
              <a:t>life</a:t>
            </a:r>
            <a:r>
              <a:rPr/>
              <a:t> </a:t>
            </a:r>
            <a:r>
              <a:rPr/>
              <a:t>a</a:t>
            </a:r>
            <a:r>
              <a:rPr/>
              <a:t> </a:t>
            </a:r>
            <a:r>
              <a:rPr/>
              <a:t>lot</a:t>
            </a:r>
            <a:r>
              <a:rPr/>
              <a:t> </a:t>
            </a:r>
            <a:r>
              <a:rPr/>
              <a:t>easier.</a:t>
            </a:r>
          </a:p>
          <a:p>
            <a:pPr lvl="0" marL="0" indent="0">
              <a:buNone/>
            </a:pPr>
          </a:p>
          <a:p>
            <a:pPr lvl="0" marL="0" indent="0">
              <a:buNone/>
            </a:pPr>
            <a:r>
              <a:rPr/>
              <a:t>The</a:t>
            </a:r>
            <a:r>
              <a:rPr/>
              <a:t> </a:t>
            </a:r>
            <a:r>
              <a:rPr/>
              <a:t>dat</a:t>
            </a:r>
            <a:r>
              <a:rPr/>
              <a:t> </a:t>
            </a:r>
            <a:r>
              <a:rPr/>
              <a:t>folder</a:t>
            </a:r>
            <a:r>
              <a:rPr/>
              <a:t> </a:t>
            </a:r>
            <a:r>
              <a:rPr/>
              <a:t>contains</a:t>
            </a:r>
            <a:r>
              <a:rPr/>
              <a:t> </a:t>
            </a:r>
            <a:r>
              <a:rPr/>
              <a:t>any</a:t>
            </a:r>
            <a:r>
              <a:rPr/>
              <a:t> </a:t>
            </a:r>
            <a:r>
              <a:rPr/>
              <a:t>raw</a:t>
            </a:r>
            <a:r>
              <a:rPr/>
              <a:t> </a:t>
            </a:r>
            <a:r>
              <a:rPr/>
              <a:t>data</a:t>
            </a:r>
            <a:r>
              <a:rPr/>
              <a:t> </a:t>
            </a:r>
            <a:r>
              <a:rPr/>
              <a:t>files.</a:t>
            </a:r>
            <a:r>
              <a:rPr/>
              <a:t> </a:t>
            </a:r>
            <a:r>
              <a:rPr/>
              <a:t>It’s</a:t>
            </a:r>
            <a:r>
              <a:rPr/>
              <a:t> </a:t>
            </a:r>
            <a:r>
              <a:rPr/>
              <a:t>also</a:t>
            </a:r>
            <a:r>
              <a:rPr/>
              <a:t> </a:t>
            </a:r>
            <a:r>
              <a:rPr/>
              <a:t>where</a:t>
            </a:r>
            <a:r>
              <a:rPr/>
              <a:t> </a:t>
            </a:r>
            <a:r>
              <a:rPr/>
              <a:t>I</a:t>
            </a:r>
            <a:r>
              <a:rPr/>
              <a:t> </a:t>
            </a:r>
            <a:r>
              <a:rPr/>
              <a:t>put</a:t>
            </a:r>
            <a:r>
              <a:rPr/>
              <a:t> </a:t>
            </a:r>
            <a:r>
              <a:rPr/>
              <a:t>intermediate</a:t>
            </a:r>
            <a:r>
              <a:rPr/>
              <a:t> </a:t>
            </a:r>
            <a:r>
              <a:rPr/>
              <a:t>files,</a:t>
            </a:r>
            <a:r>
              <a:rPr/>
              <a:t> </a:t>
            </a:r>
            <a:r>
              <a:rPr/>
              <a:t>files</a:t>
            </a:r>
            <a:r>
              <a:rPr/>
              <a:t> </a:t>
            </a:r>
            <a:r>
              <a:rPr/>
              <a:t>that</a:t>
            </a:r>
            <a:r>
              <a:rPr/>
              <a:t> </a:t>
            </a:r>
            <a:r>
              <a:rPr/>
              <a:t>I</a:t>
            </a:r>
            <a:r>
              <a:rPr/>
              <a:t> </a:t>
            </a:r>
            <a:r>
              <a:rPr/>
              <a:t>create</a:t>
            </a:r>
            <a:r>
              <a:rPr/>
              <a:t> </a:t>
            </a:r>
            <a:r>
              <a:rPr/>
              <a:t>and</a:t>
            </a:r>
            <a:r>
              <a:rPr/>
              <a:t> </a:t>
            </a:r>
            <a:r>
              <a:rPr/>
              <a:t>save</a:t>
            </a:r>
            <a:r>
              <a:rPr/>
              <a:t> </a:t>
            </a:r>
            <a:r>
              <a:rPr/>
              <a:t>for</a:t>
            </a:r>
            <a:r>
              <a:rPr/>
              <a:t> </a:t>
            </a:r>
            <a:r>
              <a:rPr/>
              <a:t>later</a:t>
            </a:r>
            <a:r>
              <a:rPr/>
              <a:t> </a:t>
            </a:r>
            <a:r>
              <a:rPr/>
              <a:t>re-use.</a:t>
            </a:r>
            <a:r>
              <a:rPr/>
              <a:t> </a:t>
            </a:r>
            <a:r>
              <a:rPr/>
              <a:t>Some</a:t>
            </a:r>
            <a:r>
              <a:rPr/>
              <a:t> </a:t>
            </a:r>
            <a:r>
              <a:rPr/>
              <a:t>people</a:t>
            </a:r>
            <a:r>
              <a:rPr/>
              <a:t> </a:t>
            </a:r>
            <a:r>
              <a:rPr/>
              <a:t>put</a:t>
            </a:r>
            <a:r>
              <a:rPr/>
              <a:t> </a:t>
            </a:r>
            <a:r>
              <a:rPr/>
              <a:t>intermediate</a:t>
            </a:r>
            <a:r>
              <a:rPr/>
              <a:t> </a:t>
            </a:r>
            <a:r>
              <a:rPr/>
              <a:t>files</a:t>
            </a:r>
            <a:r>
              <a:rPr/>
              <a:t> </a:t>
            </a:r>
            <a:r>
              <a:rPr/>
              <a:t>in</a:t>
            </a:r>
            <a:r>
              <a:rPr/>
              <a:t> </a:t>
            </a:r>
            <a:r>
              <a:rPr/>
              <a:t>the</a:t>
            </a:r>
            <a:r>
              <a:rPr/>
              <a:t> </a:t>
            </a:r>
            <a:r>
              <a:rPr/>
              <a:t>results</a:t>
            </a:r>
            <a:r>
              <a:rPr/>
              <a:t> </a:t>
            </a:r>
            <a:r>
              <a:rPr/>
              <a:t>folder,</a:t>
            </a:r>
            <a:r>
              <a:rPr/>
              <a:t> </a:t>
            </a:r>
            <a:r>
              <a:rPr/>
              <a:t>and</a:t>
            </a:r>
            <a:r>
              <a:rPr/>
              <a:t> </a:t>
            </a:r>
            <a:r>
              <a:rPr/>
              <a:t>that’s</a:t>
            </a:r>
            <a:r>
              <a:rPr/>
              <a:t> </a:t>
            </a:r>
            <a:r>
              <a:rPr/>
              <a:t>a</a:t>
            </a:r>
            <a:r>
              <a:rPr/>
              <a:t> </a:t>
            </a:r>
            <a:r>
              <a:rPr/>
              <a:t>fine</a:t>
            </a:r>
            <a:r>
              <a:rPr/>
              <a:t> </a:t>
            </a:r>
            <a:r>
              <a:rPr/>
              <a:t>alternative.</a:t>
            </a:r>
            <a:r>
              <a:rPr/>
              <a:t> </a:t>
            </a:r>
            <a:r>
              <a:rPr/>
              <a:t>Just</a:t>
            </a:r>
            <a:r>
              <a:rPr/>
              <a:t> </a:t>
            </a:r>
            <a:r>
              <a:rPr/>
              <a:t>be</a:t>
            </a:r>
            <a:r>
              <a:rPr/>
              <a:t> </a:t>
            </a:r>
            <a:r>
              <a:rPr/>
              <a:t>sure</a:t>
            </a:r>
            <a:r>
              <a:rPr/>
              <a:t> </a:t>
            </a:r>
            <a:r>
              <a:rPr/>
              <a:t>to</a:t>
            </a:r>
            <a:r>
              <a:rPr/>
              <a:t> </a:t>
            </a:r>
            <a:r>
              <a:rPr/>
              <a:t>be</a:t>
            </a:r>
            <a:r>
              <a:rPr/>
              <a:t> </a:t>
            </a:r>
            <a:r>
              <a:rPr/>
              <a:t>consistent</a:t>
            </a:r>
            <a:r>
              <a:rPr/>
              <a:t> </a:t>
            </a:r>
            <a:r>
              <a:rPr/>
              <a:t>about</a:t>
            </a:r>
            <a:r>
              <a:rPr/>
              <a:t> </a:t>
            </a:r>
            <a:r>
              <a:rPr/>
              <a:t>it.</a:t>
            </a:r>
          </a:p>
          <a:p>
            <a:pPr lvl="0" marL="0" indent="0">
              <a:buNone/>
            </a:pPr>
          </a:p>
          <a:p>
            <a:pPr lvl="0" marL="0" indent="0">
              <a:buNone/>
            </a:pPr>
            <a:r>
              <a:rPr/>
              <a:t>The</a:t>
            </a:r>
            <a:r>
              <a:rPr/>
              <a:t> </a:t>
            </a:r>
            <a:r>
              <a:rPr/>
              <a:t>doc</a:t>
            </a:r>
            <a:r>
              <a:rPr/>
              <a:t> </a:t>
            </a:r>
            <a:r>
              <a:rPr/>
              <a:t>folder</a:t>
            </a:r>
            <a:r>
              <a:rPr/>
              <a:t> </a:t>
            </a:r>
            <a:r>
              <a:rPr/>
              <a:t>contains</a:t>
            </a:r>
            <a:r>
              <a:rPr/>
              <a:t> </a:t>
            </a:r>
            <a:r>
              <a:rPr/>
              <a:t>any</a:t>
            </a:r>
            <a:r>
              <a:rPr/>
              <a:t> </a:t>
            </a:r>
            <a:r>
              <a:rPr/>
              <a:t>documentation</a:t>
            </a:r>
            <a:r>
              <a:rPr/>
              <a:t> </a:t>
            </a:r>
            <a:r>
              <a:rPr/>
              <a:t>associated</a:t>
            </a:r>
            <a:r>
              <a:rPr/>
              <a:t> </a:t>
            </a:r>
            <a:r>
              <a:rPr/>
              <a:t>with</a:t>
            </a:r>
            <a:r>
              <a:rPr/>
              <a:t> </a:t>
            </a:r>
            <a:r>
              <a:rPr/>
              <a:t>the</a:t>
            </a:r>
            <a:r>
              <a:rPr/>
              <a:t> </a:t>
            </a:r>
            <a:r>
              <a:rPr/>
              <a:t>work.</a:t>
            </a:r>
            <a:r>
              <a:rPr/>
              <a:t> </a:t>
            </a:r>
            <a:r>
              <a:rPr/>
              <a:t>The</a:t>
            </a:r>
            <a:r>
              <a:rPr/>
              <a:t> </a:t>
            </a:r>
            <a:r>
              <a:rPr/>
              <a:t>IRB</a:t>
            </a:r>
            <a:r>
              <a:rPr/>
              <a:t> </a:t>
            </a:r>
            <a:r>
              <a:rPr/>
              <a:t>approved</a:t>
            </a:r>
            <a:r>
              <a:rPr/>
              <a:t> </a:t>
            </a:r>
            <a:r>
              <a:rPr/>
              <a:t>protocol,</a:t>
            </a:r>
            <a:r>
              <a:rPr/>
              <a:t> </a:t>
            </a:r>
            <a:r>
              <a:rPr/>
              <a:t>if</a:t>
            </a:r>
            <a:r>
              <a:rPr/>
              <a:t> </a:t>
            </a:r>
            <a:r>
              <a:rPr/>
              <a:t>I</a:t>
            </a:r>
            <a:r>
              <a:rPr/>
              <a:t> </a:t>
            </a:r>
            <a:r>
              <a:rPr/>
              <a:t>have</a:t>
            </a:r>
            <a:r>
              <a:rPr/>
              <a:t> </a:t>
            </a:r>
            <a:r>
              <a:rPr/>
              <a:t>one,</a:t>
            </a:r>
            <a:r>
              <a:rPr/>
              <a:t> </a:t>
            </a:r>
            <a:r>
              <a:rPr/>
              <a:t>will</a:t>
            </a:r>
            <a:r>
              <a:rPr/>
              <a:t> </a:t>
            </a:r>
            <a:r>
              <a:rPr/>
              <a:t>go</a:t>
            </a:r>
            <a:r>
              <a:rPr/>
              <a:t> </a:t>
            </a:r>
            <a:r>
              <a:rPr/>
              <a:t>here.</a:t>
            </a:r>
            <a:r>
              <a:rPr/>
              <a:t> </a:t>
            </a:r>
            <a:r>
              <a:rPr/>
              <a:t>If</a:t>
            </a:r>
            <a:r>
              <a:rPr/>
              <a:t> </a:t>
            </a:r>
            <a:r>
              <a:rPr/>
              <a:t>I</a:t>
            </a:r>
            <a:r>
              <a:rPr/>
              <a:t> </a:t>
            </a:r>
            <a:r>
              <a:rPr/>
              <a:t>am</a:t>
            </a:r>
            <a:r>
              <a:rPr/>
              <a:t> </a:t>
            </a:r>
            <a:r>
              <a:rPr/>
              <a:t>working</a:t>
            </a:r>
            <a:r>
              <a:rPr/>
              <a:t> </a:t>
            </a:r>
            <a:r>
              <a:rPr/>
              <a:t>with</a:t>
            </a:r>
            <a:r>
              <a:rPr/>
              <a:t> </a:t>
            </a:r>
            <a:r>
              <a:rPr/>
              <a:t>someone</a:t>
            </a:r>
            <a:r>
              <a:rPr/>
              <a:t> </a:t>
            </a:r>
            <a:r>
              <a:rPr/>
              <a:t>and</a:t>
            </a:r>
            <a:r>
              <a:rPr/>
              <a:t> </a:t>
            </a:r>
            <a:r>
              <a:rPr/>
              <a:t>they</a:t>
            </a:r>
            <a:r>
              <a:rPr/>
              <a:t> </a:t>
            </a:r>
            <a:r>
              <a:rPr/>
              <a:t>send</a:t>
            </a:r>
            <a:r>
              <a:rPr/>
              <a:t> </a:t>
            </a:r>
            <a:r>
              <a:rPr/>
              <a:t>me</a:t>
            </a:r>
            <a:r>
              <a:rPr/>
              <a:t> </a:t>
            </a:r>
            <a:r>
              <a:rPr/>
              <a:t>a</a:t>
            </a:r>
            <a:r>
              <a:rPr/>
              <a:t> </a:t>
            </a:r>
            <a:r>
              <a:rPr/>
              <a:t>paper</a:t>
            </a:r>
            <a:r>
              <a:rPr/>
              <a:t> </a:t>
            </a:r>
            <a:r>
              <a:rPr/>
              <a:t>that</a:t>
            </a:r>
            <a:r>
              <a:rPr/>
              <a:t> </a:t>
            </a:r>
            <a:r>
              <a:rPr/>
              <a:t>helps</a:t>
            </a:r>
            <a:r>
              <a:rPr/>
              <a:t> </a:t>
            </a:r>
            <a:r>
              <a:rPr/>
              <a:t>describe</a:t>
            </a:r>
            <a:r>
              <a:rPr/>
              <a:t> </a:t>
            </a:r>
            <a:r>
              <a:rPr/>
              <a:t>the</a:t>
            </a:r>
            <a:r>
              <a:rPr/>
              <a:t> </a:t>
            </a:r>
            <a:r>
              <a:rPr/>
              <a:t>type</a:t>
            </a:r>
            <a:r>
              <a:rPr/>
              <a:t> </a:t>
            </a:r>
            <a:r>
              <a:rPr/>
              <a:t>of</a:t>
            </a:r>
            <a:r>
              <a:rPr/>
              <a:t> </a:t>
            </a:r>
            <a:r>
              <a:rPr/>
              <a:t>data</a:t>
            </a:r>
            <a:r>
              <a:rPr/>
              <a:t> </a:t>
            </a:r>
            <a:r>
              <a:rPr/>
              <a:t>analysis</a:t>
            </a:r>
            <a:r>
              <a:rPr/>
              <a:t> </a:t>
            </a:r>
            <a:r>
              <a:rPr/>
              <a:t>they</a:t>
            </a:r>
            <a:r>
              <a:rPr/>
              <a:t> </a:t>
            </a:r>
            <a:r>
              <a:rPr/>
              <a:t>want,</a:t>
            </a:r>
            <a:r>
              <a:rPr/>
              <a:t> </a:t>
            </a:r>
            <a:r>
              <a:rPr/>
              <a:t>I</a:t>
            </a:r>
            <a:r>
              <a:rPr/>
              <a:t> </a:t>
            </a:r>
            <a:r>
              <a:rPr/>
              <a:t>put</a:t>
            </a:r>
            <a:r>
              <a:rPr/>
              <a:t> </a:t>
            </a:r>
            <a:r>
              <a:rPr/>
              <a:t>it</a:t>
            </a:r>
            <a:r>
              <a:rPr/>
              <a:t> </a:t>
            </a:r>
            <a:r>
              <a:rPr/>
              <a:t>in</a:t>
            </a:r>
            <a:r>
              <a:rPr/>
              <a:t> </a:t>
            </a:r>
            <a:r>
              <a:rPr/>
              <a:t>this</a:t>
            </a:r>
            <a:r>
              <a:rPr/>
              <a:t> </a:t>
            </a:r>
            <a:r>
              <a:rPr/>
              <a:t>folder.</a:t>
            </a:r>
            <a:r>
              <a:rPr/>
              <a:t> </a:t>
            </a:r>
            <a:r>
              <a:rPr/>
              <a:t>I</a:t>
            </a:r>
            <a:r>
              <a:rPr/>
              <a:t> </a:t>
            </a:r>
            <a:r>
              <a:rPr/>
              <a:t>also</a:t>
            </a:r>
            <a:r>
              <a:rPr/>
              <a:t> </a:t>
            </a:r>
            <a:r>
              <a:rPr/>
              <a:t>print</a:t>
            </a:r>
            <a:r>
              <a:rPr/>
              <a:t> </a:t>
            </a:r>
            <a:r>
              <a:rPr/>
              <a:t>key</a:t>
            </a:r>
            <a:r>
              <a:rPr/>
              <a:t> </a:t>
            </a:r>
            <a:r>
              <a:rPr/>
              <a:t>emails</a:t>
            </a:r>
            <a:r>
              <a:rPr/>
              <a:t> </a:t>
            </a:r>
            <a:r>
              <a:rPr/>
              <a:t>from</a:t>
            </a:r>
            <a:r>
              <a:rPr/>
              <a:t> </a:t>
            </a:r>
            <a:r>
              <a:rPr/>
              <a:t>the</a:t>
            </a:r>
            <a:r>
              <a:rPr/>
              <a:t> </a:t>
            </a:r>
            <a:r>
              <a:rPr/>
              <a:t>other</a:t>
            </a:r>
            <a:r>
              <a:rPr/>
              <a:t> </a:t>
            </a:r>
            <a:r>
              <a:rPr/>
              <a:t>team</a:t>
            </a:r>
            <a:r>
              <a:rPr/>
              <a:t> </a:t>
            </a:r>
            <a:r>
              <a:rPr/>
              <a:t>members</a:t>
            </a:r>
            <a:r>
              <a:rPr/>
              <a:t> </a:t>
            </a:r>
            <a:r>
              <a:rPr/>
              <a:t>to</a:t>
            </a:r>
            <a:r>
              <a:rPr/>
              <a:t> </a:t>
            </a:r>
            <a:r>
              <a:rPr/>
              <a:t>pdf</a:t>
            </a:r>
            <a:r>
              <a:rPr/>
              <a:t> </a:t>
            </a:r>
            <a:r>
              <a:rPr/>
              <a:t>format</a:t>
            </a:r>
            <a:r>
              <a:rPr/>
              <a:t> </a:t>
            </a:r>
            <a:r>
              <a:rPr/>
              <a:t>and</a:t>
            </a:r>
            <a:r>
              <a:rPr/>
              <a:t> </a:t>
            </a:r>
            <a:r>
              <a:rPr/>
              <a:t>store</a:t>
            </a:r>
            <a:r>
              <a:rPr/>
              <a:t> </a:t>
            </a:r>
            <a:r>
              <a:rPr/>
              <a:t>them</a:t>
            </a:r>
            <a:r>
              <a:rPr/>
              <a:t> </a:t>
            </a:r>
            <a:r>
              <a:rPr/>
              <a:t>here</a:t>
            </a:r>
            <a:r>
              <a:rPr/>
              <a:t> </a:t>
            </a:r>
            <a:r>
              <a:rPr/>
              <a:t>as</a:t>
            </a:r>
            <a:r>
              <a:rPr/>
              <a:t> </a:t>
            </a:r>
            <a:r>
              <a:rPr/>
              <a:t>well.</a:t>
            </a:r>
          </a:p>
          <a:p>
            <a:pPr lvl="0" marL="0" indent="0">
              <a:buNone/>
            </a:pPr>
          </a:p>
          <a:p>
            <a:pPr lvl="0" marL="0" indent="0">
              <a:buNone/>
            </a:pPr>
            <a:r>
              <a:rPr/>
              <a:t>If</a:t>
            </a:r>
            <a:r>
              <a:rPr/>
              <a:t> </a:t>
            </a:r>
            <a:r>
              <a:rPr/>
              <a:t>my</a:t>
            </a:r>
            <a:r>
              <a:rPr/>
              <a:t> </a:t>
            </a:r>
            <a:r>
              <a:rPr/>
              <a:t>programs</a:t>
            </a:r>
            <a:r>
              <a:rPr/>
              <a:t> </a:t>
            </a:r>
            <a:r>
              <a:rPr/>
              <a:t>produce</a:t>
            </a:r>
            <a:r>
              <a:rPr/>
              <a:t> </a:t>
            </a:r>
            <a:r>
              <a:rPr/>
              <a:t>any</a:t>
            </a:r>
            <a:r>
              <a:rPr/>
              <a:t> </a:t>
            </a:r>
            <a:r>
              <a:rPr/>
              <a:t>graphs,</a:t>
            </a:r>
            <a:r>
              <a:rPr/>
              <a:t> </a:t>
            </a:r>
            <a:r>
              <a:rPr/>
              <a:t>I</a:t>
            </a:r>
            <a:r>
              <a:rPr/>
              <a:t> </a:t>
            </a:r>
            <a:r>
              <a:rPr/>
              <a:t>will</a:t>
            </a:r>
            <a:r>
              <a:rPr/>
              <a:t> </a:t>
            </a:r>
            <a:r>
              <a:rPr/>
              <a:t>store</a:t>
            </a:r>
            <a:r>
              <a:rPr/>
              <a:t> </a:t>
            </a:r>
            <a:r>
              <a:rPr/>
              <a:t>them</a:t>
            </a:r>
            <a:r>
              <a:rPr/>
              <a:t> </a:t>
            </a:r>
            <a:r>
              <a:rPr/>
              <a:t>in</a:t>
            </a:r>
            <a:r>
              <a:rPr/>
              <a:t> </a:t>
            </a:r>
            <a:r>
              <a:rPr/>
              <a:t>the</a:t>
            </a:r>
            <a:r>
              <a:rPr/>
              <a:t> </a:t>
            </a:r>
            <a:r>
              <a:rPr/>
              <a:t>images</a:t>
            </a:r>
            <a:r>
              <a:rPr/>
              <a:t> </a:t>
            </a:r>
            <a:r>
              <a:rPr/>
              <a:t>folder.</a:t>
            </a:r>
            <a:r>
              <a:rPr/>
              <a:t> </a:t>
            </a:r>
            <a:r>
              <a:rPr/>
              <a:t>I</a:t>
            </a:r>
            <a:r>
              <a:rPr/>
              <a:t> </a:t>
            </a:r>
            <a:r>
              <a:rPr/>
              <a:t>use</a:t>
            </a:r>
            <a:r>
              <a:rPr/>
              <a:t> </a:t>
            </a:r>
            <a:r>
              <a:rPr/>
              <a:t>screenshots</a:t>
            </a:r>
            <a:r>
              <a:rPr/>
              <a:t> </a:t>
            </a:r>
            <a:r>
              <a:rPr/>
              <a:t>of</a:t>
            </a:r>
            <a:r>
              <a:rPr/>
              <a:t> </a:t>
            </a:r>
            <a:r>
              <a:rPr/>
              <a:t>various</a:t>
            </a:r>
            <a:r>
              <a:rPr/>
              <a:t> </a:t>
            </a:r>
            <a:r>
              <a:rPr/>
              <a:t>web</a:t>
            </a:r>
            <a:r>
              <a:rPr/>
              <a:t> </a:t>
            </a:r>
            <a:r>
              <a:rPr/>
              <a:t>pages</a:t>
            </a:r>
            <a:r>
              <a:rPr/>
              <a:t> </a:t>
            </a:r>
            <a:r>
              <a:rPr/>
              <a:t>a</a:t>
            </a:r>
            <a:r>
              <a:rPr/>
              <a:t> </a:t>
            </a:r>
            <a:r>
              <a:rPr/>
              <a:t>lot</a:t>
            </a:r>
            <a:r>
              <a:rPr/>
              <a:t> </a:t>
            </a:r>
            <a:r>
              <a:rPr/>
              <a:t>in</a:t>
            </a:r>
            <a:r>
              <a:rPr/>
              <a:t> </a:t>
            </a:r>
            <a:r>
              <a:rPr/>
              <a:t>my</a:t>
            </a:r>
            <a:r>
              <a:rPr/>
              <a:t> </a:t>
            </a:r>
            <a:r>
              <a:rPr/>
              <a:t>work</a:t>
            </a:r>
            <a:r>
              <a:rPr/>
              <a:t> </a:t>
            </a:r>
            <a:r>
              <a:rPr/>
              <a:t>and</a:t>
            </a:r>
            <a:r>
              <a:rPr/>
              <a:t> </a:t>
            </a:r>
            <a:r>
              <a:rPr/>
              <a:t>I</a:t>
            </a:r>
            <a:r>
              <a:rPr/>
              <a:t> </a:t>
            </a:r>
            <a:r>
              <a:rPr/>
              <a:t>put</a:t>
            </a:r>
            <a:r>
              <a:rPr/>
              <a:t> </a:t>
            </a:r>
            <a:r>
              <a:rPr/>
              <a:t>those</a:t>
            </a:r>
            <a:r>
              <a:rPr/>
              <a:t> </a:t>
            </a:r>
            <a:r>
              <a:rPr/>
              <a:t>here</a:t>
            </a:r>
            <a:r>
              <a:rPr/>
              <a:t> </a:t>
            </a:r>
            <a:r>
              <a:rPr/>
              <a:t>as</a:t>
            </a:r>
            <a:r>
              <a:rPr/>
              <a:t> </a:t>
            </a:r>
            <a:r>
              <a:rPr/>
              <a:t>well.</a:t>
            </a:r>
          </a:p>
          <a:p>
            <a:pPr lvl="0" marL="0" indent="0">
              <a:buNone/>
            </a:pPr>
          </a:p>
          <a:p>
            <a:pPr lvl="0" marL="0" indent="0">
              <a:buNone/>
            </a:pPr>
            <a:r>
              <a:rPr/>
              <a:t>I</a:t>
            </a:r>
            <a:r>
              <a:rPr/>
              <a:t> </a:t>
            </a:r>
            <a:r>
              <a:rPr/>
              <a:t>usually</a:t>
            </a:r>
            <a:r>
              <a:rPr/>
              <a:t> </a:t>
            </a:r>
            <a:r>
              <a:rPr/>
              <a:t>store</a:t>
            </a:r>
            <a:r>
              <a:rPr/>
              <a:t> </a:t>
            </a:r>
            <a:r>
              <a:rPr/>
              <a:t>program</a:t>
            </a:r>
            <a:r>
              <a:rPr/>
              <a:t> </a:t>
            </a:r>
            <a:r>
              <a:rPr/>
              <a:t>output</a:t>
            </a:r>
            <a:r>
              <a:rPr/>
              <a:t> </a:t>
            </a:r>
            <a:r>
              <a:rPr/>
              <a:t>in</a:t>
            </a:r>
            <a:r>
              <a:rPr/>
              <a:t> </a:t>
            </a:r>
            <a:r>
              <a:rPr/>
              <a:t>the</a:t>
            </a:r>
            <a:r>
              <a:rPr/>
              <a:t> </a:t>
            </a:r>
            <a:r>
              <a:rPr/>
              <a:t>results</a:t>
            </a:r>
            <a:r>
              <a:rPr/>
              <a:t> </a:t>
            </a:r>
            <a:r>
              <a:rPr/>
              <a:t>folder,</a:t>
            </a:r>
            <a:r>
              <a:rPr/>
              <a:t> </a:t>
            </a:r>
            <a:r>
              <a:rPr/>
              <a:t>but</a:t>
            </a:r>
            <a:r>
              <a:rPr/>
              <a:t> </a:t>
            </a:r>
            <a:r>
              <a:rPr/>
              <a:t>not</a:t>
            </a:r>
            <a:r>
              <a:rPr/>
              <a:t> </a:t>
            </a:r>
            <a:r>
              <a:rPr/>
              <a:t>always,</a:t>
            </a:r>
            <a:r>
              <a:rPr/>
              <a:t> </a:t>
            </a:r>
            <a:r>
              <a:rPr/>
              <a:t>for</a:t>
            </a:r>
            <a:r>
              <a:rPr/>
              <a:t> </a:t>
            </a:r>
            <a:r>
              <a:rPr/>
              <a:t>reasons</a:t>
            </a:r>
            <a:r>
              <a:rPr/>
              <a:t> </a:t>
            </a:r>
            <a:r>
              <a:rPr/>
              <a:t>I</a:t>
            </a:r>
            <a:r>
              <a:rPr/>
              <a:t> </a:t>
            </a:r>
            <a:r>
              <a:rPr/>
              <a:t>don’t</a:t>
            </a:r>
            <a:r>
              <a:rPr/>
              <a:t> </a:t>
            </a:r>
            <a:r>
              <a:rPr/>
              <a:t>want</a:t>
            </a:r>
            <a:r>
              <a:rPr/>
              <a:t> </a:t>
            </a:r>
            <a:r>
              <a:rPr/>
              <a:t>to</a:t>
            </a:r>
            <a:r>
              <a:rPr/>
              <a:t> </a:t>
            </a:r>
            <a:r>
              <a:rPr/>
              <a:t>get</a:t>
            </a:r>
            <a:r>
              <a:rPr/>
              <a:t> </a:t>
            </a:r>
            <a:r>
              <a:rPr/>
              <a:t>into.</a:t>
            </a:r>
          </a:p>
          <a:p>
            <a:pPr lvl="0" marL="0" indent="0">
              <a:buNone/>
            </a:pPr>
          </a:p>
          <a:p>
            <a:pPr lvl="0" marL="0" indent="0">
              <a:buNone/>
            </a:pPr>
            <a:r>
              <a:rPr/>
              <a:t>The</a:t>
            </a:r>
            <a:r>
              <a:rPr/>
              <a:t> </a:t>
            </a:r>
            <a:r>
              <a:rPr/>
              <a:t>program</a:t>
            </a:r>
            <a:r>
              <a:rPr/>
              <a:t> </a:t>
            </a:r>
            <a:r>
              <a:rPr/>
              <a:t>code</a:t>
            </a:r>
            <a:r>
              <a:rPr/>
              <a:t> </a:t>
            </a:r>
            <a:r>
              <a:rPr/>
              <a:t>goes</a:t>
            </a:r>
            <a:r>
              <a:rPr/>
              <a:t> </a:t>
            </a:r>
            <a:r>
              <a:rPr/>
              <a:t>in</a:t>
            </a:r>
            <a:r>
              <a:rPr/>
              <a:t> </a:t>
            </a:r>
            <a:r>
              <a:rPr/>
              <a:t>the</a:t>
            </a:r>
            <a:r>
              <a:rPr/>
              <a:t> </a:t>
            </a:r>
            <a:r>
              <a:rPr/>
              <a:t>src</a:t>
            </a:r>
            <a:r>
              <a:rPr/>
              <a:t> </a:t>
            </a:r>
            <a:r>
              <a:rPr/>
              <a:t>folder.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full</a:t>
            </a:r>
            <a:r>
              <a:rPr/>
              <a:t> </a:t>
            </a:r>
            <a:r>
              <a:rPr/>
              <a:t>listing</a:t>
            </a:r>
            <a:r>
              <a:rPr/>
              <a:t> </a:t>
            </a:r>
            <a:r>
              <a:rPr/>
              <a:t>of</a:t>
            </a:r>
            <a:r>
              <a:rPr/>
              <a:t> </a:t>
            </a:r>
            <a:r>
              <a:rPr/>
              <a:t>a</a:t>
            </a:r>
            <a:r>
              <a:rPr/>
              <a:t> </a:t>
            </a:r>
            <a:r>
              <a:rPr/>
              <a:t>small</a:t>
            </a:r>
            <a:r>
              <a:rPr/>
              <a:t> </a:t>
            </a:r>
            <a:r>
              <a:rPr/>
              <a:t>program</a:t>
            </a:r>
            <a:r>
              <a:rPr/>
              <a:t> </a:t>
            </a:r>
            <a:r>
              <a:rPr/>
              <a:t>written</a:t>
            </a:r>
            <a:r>
              <a:rPr/>
              <a:t> </a:t>
            </a:r>
            <a:r>
              <a:rPr/>
              <a:t>in</a:t>
            </a:r>
            <a:r>
              <a:rPr/>
              <a:t> </a:t>
            </a:r>
            <a:r>
              <a:rPr/>
              <a:t>Rmarkdown.</a:t>
            </a:r>
            <a:r>
              <a:rPr/>
              <a:t> </a:t>
            </a:r>
            <a:r>
              <a:rPr/>
              <a:t>The</a:t>
            </a:r>
            <a:r>
              <a:rPr/>
              <a:t> </a:t>
            </a:r>
            <a:r>
              <a:rPr/>
              <a:t>font</a:t>
            </a:r>
            <a:r>
              <a:rPr/>
              <a:t> </a:t>
            </a:r>
            <a:r>
              <a:rPr/>
              <a:t>is</a:t>
            </a:r>
            <a:r>
              <a:rPr/>
              <a:t> </a:t>
            </a:r>
            <a:r>
              <a:rPr/>
              <a:t>too</a:t>
            </a:r>
            <a:r>
              <a:rPr/>
              <a:t> </a:t>
            </a:r>
            <a:r>
              <a:rPr/>
              <a:t>small</a:t>
            </a:r>
            <a:r>
              <a:rPr/>
              <a:t> </a:t>
            </a:r>
            <a:r>
              <a:rPr/>
              <a:t>to</a:t>
            </a:r>
            <a:r>
              <a:rPr/>
              <a:t> </a:t>
            </a:r>
            <a:r>
              <a:rPr/>
              <a:t>read.</a:t>
            </a:r>
            <a:r>
              <a:rPr/>
              <a:t> </a:t>
            </a:r>
            <a:r>
              <a:rPr/>
              <a:t>Don’t</a:t>
            </a:r>
            <a:r>
              <a:rPr/>
              <a:t> </a:t>
            </a:r>
            <a:r>
              <a:rPr/>
              <a:t>worry,</a:t>
            </a:r>
            <a:r>
              <a:rPr/>
              <a:t> </a:t>
            </a:r>
            <a:r>
              <a:rPr/>
              <a:t>I</a:t>
            </a:r>
            <a:r>
              <a:rPr/>
              <a:t> </a:t>
            </a:r>
            <a:r>
              <a:rPr/>
              <a:t>just</a:t>
            </a:r>
            <a:r>
              <a:rPr/>
              <a:t> </a:t>
            </a:r>
            <a:r>
              <a:rPr/>
              <a:t>wanted</a:t>
            </a:r>
            <a:r>
              <a:rPr/>
              <a:t> </a:t>
            </a:r>
            <a:r>
              <a:rPr/>
              <a:t>you</a:t>
            </a:r>
            <a:r>
              <a:rPr/>
              <a:t> </a:t>
            </a:r>
            <a:r>
              <a:rPr/>
              <a:t>to</a:t>
            </a:r>
            <a:r>
              <a:rPr/>
              <a:t> </a:t>
            </a:r>
            <a:r>
              <a:rPr/>
              <a:t>see</a:t>
            </a:r>
            <a:r>
              <a:rPr/>
              <a:t> </a:t>
            </a:r>
            <a:r>
              <a:rPr/>
              <a:t>the</a:t>
            </a:r>
            <a:r>
              <a:rPr/>
              <a:t> </a:t>
            </a:r>
            <a:r>
              <a:rPr/>
              <a:t>full</a:t>
            </a:r>
            <a:r>
              <a:rPr/>
              <a:t> </a:t>
            </a:r>
            <a:r>
              <a:rPr/>
              <a:t>picture.</a:t>
            </a:r>
            <a:r>
              <a:rPr/>
              <a:t> </a:t>
            </a:r>
            <a:r>
              <a:rPr/>
              <a:t>I’ll</a:t>
            </a:r>
            <a:r>
              <a:rPr/>
              <a:t> </a:t>
            </a:r>
            <a:r>
              <a:rPr/>
              <a:t>look</a:t>
            </a:r>
            <a:r>
              <a:rPr/>
              <a:t> </a:t>
            </a:r>
            <a:r>
              <a:rPr/>
              <a:t>at</a:t>
            </a:r>
            <a:r>
              <a:rPr/>
              <a:t> </a:t>
            </a:r>
            <a:r>
              <a:rPr/>
              <a:t>small</a:t>
            </a:r>
            <a:r>
              <a:rPr/>
              <a:t> </a:t>
            </a:r>
            <a:r>
              <a:rPr/>
              <a:t>pieces</a:t>
            </a:r>
            <a:r>
              <a:rPr/>
              <a:t> </a:t>
            </a:r>
            <a:r>
              <a:rPr/>
              <a:t>of</a:t>
            </a:r>
            <a:r>
              <a:rPr/>
              <a:t> </a:t>
            </a:r>
            <a:r>
              <a:rPr/>
              <a:t>this</a:t>
            </a:r>
            <a:r>
              <a:rPr/>
              <a:t> </a:t>
            </a:r>
            <a:r>
              <a:rPr/>
              <a:t>program</a:t>
            </a:r>
            <a:r>
              <a:rPr/>
              <a:t> </a:t>
            </a:r>
            <a:r>
              <a:rPr/>
              <a:t>using</a:t>
            </a:r>
            <a:r>
              <a:rPr/>
              <a:t> </a:t>
            </a:r>
            <a:r>
              <a:rPr/>
              <a:t>a</a:t>
            </a:r>
            <a:r>
              <a:rPr/>
              <a:t> </a:t>
            </a:r>
            <a:r>
              <a:rPr/>
              <a:t>readable</a:t>
            </a:r>
            <a:r>
              <a:rPr/>
              <a:t> </a:t>
            </a:r>
            <a:r>
              <a:rPr/>
              <a:t>font</a:t>
            </a:r>
            <a:r>
              <a:rPr/>
              <a:t> </a:t>
            </a:r>
            <a:r>
              <a:rPr/>
              <a:t>size.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typical</a:t>
            </a:r>
            <a:r>
              <a:rPr/>
              <a:t> </a:t>
            </a:r>
            <a:r>
              <a:rPr/>
              <a:t>header</a:t>
            </a:r>
            <a:r>
              <a:rPr/>
              <a:t> </a:t>
            </a:r>
            <a:r>
              <a:rPr/>
              <a:t>for</a:t>
            </a:r>
            <a:r>
              <a:rPr/>
              <a:t> </a:t>
            </a:r>
            <a:r>
              <a:rPr/>
              <a:t>an</a:t>
            </a:r>
            <a:r>
              <a:rPr/>
              <a:t> </a:t>
            </a:r>
            <a:r>
              <a:rPr/>
              <a:t>Rmarkdown</a:t>
            </a:r>
            <a:r>
              <a:rPr/>
              <a:t> </a:t>
            </a:r>
            <a:r>
              <a:rPr/>
              <a:t>program.</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After</a:t>
            </a:r>
            <a:r>
              <a:rPr/>
              <a:t> </a:t>
            </a:r>
            <a:r>
              <a:rPr/>
              <a:t>the</a:t>
            </a:r>
            <a:r>
              <a:rPr/>
              <a:t> </a:t>
            </a:r>
            <a:r>
              <a:rPr/>
              <a:t>second</a:t>
            </a:r>
            <a:r>
              <a:rPr/>
              <a:t> </a:t>
            </a:r>
            <a:r>
              <a:rPr/>
              <a:t>chunk</a:t>
            </a:r>
            <a:r>
              <a:rPr/>
              <a:t> </a:t>
            </a:r>
            <a:r>
              <a:rPr/>
              <a:t>of</a:t>
            </a:r>
            <a:r>
              <a:rPr/>
              <a:t> </a:t>
            </a:r>
            <a:r>
              <a:rPr/>
              <a:t>R</a:t>
            </a:r>
            <a:r>
              <a:rPr/>
              <a:t> </a:t>
            </a:r>
            <a:r>
              <a:rPr/>
              <a:t>code,</a:t>
            </a:r>
            <a:r>
              <a:rPr/>
              <a:t> </a:t>
            </a:r>
            <a:r>
              <a:rPr/>
              <a:t>I</a:t>
            </a:r>
            <a:r>
              <a:rPr/>
              <a:t> </a:t>
            </a:r>
            <a:r>
              <a:rPr/>
              <a:t>add</a:t>
            </a:r>
            <a:r>
              <a:rPr/>
              <a:t> </a:t>
            </a:r>
            <a:r>
              <a:rPr/>
              <a:t>a</a:t>
            </a:r>
            <a:r>
              <a:rPr/>
              <a:t> </a:t>
            </a:r>
            <a:r>
              <a:rPr/>
              <a:t>couple</a:t>
            </a:r>
            <a:r>
              <a:rPr/>
              <a:t> </a:t>
            </a:r>
            <a:r>
              <a:rPr/>
              <a:t>of</a:t>
            </a:r>
            <a:r>
              <a:rPr/>
              <a:t> </a:t>
            </a:r>
            <a:r>
              <a:rPr/>
              <a:t>extra</a:t>
            </a:r>
            <a:r>
              <a:rPr/>
              <a:t> </a:t>
            </a:r>
            <a:r>
              <a:rPr/>
              <a:t>comments.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full</a:t>
            </a:r>
            <a:r>
              <a:rPr/>
              <a:t> </a:t>
            </a:r>
            <a:r>
              <a:rPr/>
              <a:t>program</a:t>
            </a:r>
            <a:r>
              <a:rPr/>
              <a:t> </a:t>
            </a:r>
            <a:r>
              <a:rPr/>
              <a:t>again.</a:t>
            </a:r>
            <a:r>
              <a:rPr/>
              <a:t> </a:t>
            </a:r>
            <a:r>
              <a:rPr/>
              <a:t>You</a:t>
            </a:r>
            <a:r>
              <a:rPr/>
              <a:t> </a:t>
            </a:r>
            <a:r>
              <a:rPr/>
              <a:t>can</a:t>
            </a:r>
            <a:r>
              <a:rPr/>
              <a:t> </a:t>
            </a:r>
            <a:r>
              <a:rPr/>
              <a:t>see</a:t>
            </a:r>
            <a:r>
              <a:rPr/>
              <a:t> </a:t>
            </a:r>
            <a:r>
              <a:rPr/>
              <a:t>that</a:t>
            </a:r>
            <a:r>
              <a:rPr/>
              <a:t> </a:t>
            </a:r>
            <a:r>
              <a:rPr/>
              <a:t>it</a:t>
            </a:r>
            <a:r>
              <a:rPr/>
              <a:t> </a:t>
            </a:r>
            <a:r>
              <a:rPr/>
              <a:t>starts</a:t>
            </a:r>
            <a:r>
              <a:rPr/>
              <a:t> </a:t>
            </a:r>
            <a:r>
              <a:rPr/>
              <a:t>with</a:t>
            </a:r>
            <a:r>
              <a:rPr/>
              <a:t> </a:t>
            </a:r>
            <a:r>
              <a:rPr/>
              <a:t>a</a:t>
            </a:r>
            <a:r>
              <a:rPr/>
              <a:t> </a:t>
            </a:r>
            <a:r>
              <a:rPr/>
              <a:t>header,</a:t>
            </a:r>
            <a:r>
              <a:rPr/>
              <a:t> </a:t>
            </a:r>
            <a:r>
              <a:rPr/>
              <a:t>and</a:t>
            </a:r>
            <a:r>
              <a:rPr/>
              <a:t> </a:t>
            </a:r>
            <a:r>
              <a:rPr/>
              <a:t>alternates</a:t>
            </a:r>
            <a:r>
              <a:rPr/>
              <a:t> </a:t>
            </a:r>
            <a:r>
              <a:rPr/>
              <a:t>between</a:t>
            </a:r>
            <a:r>
              <a:rPr/>
              <a:t> </a:t>
            </a:r>
            <a:r>
              <a:rPr/>
              <a:t>free</a:t>
            </a:r>
            <a:r>
              <a:rPr/>
              <a:t> </a:t>
            </a:r>
            <a:r>
              <a:rPr/>
              <a:t>text</a:t>
            </a:r>
            <a:r>
              <a:rPr/>
              <a:t> </a:t>
            </a:r>
            <a:r>
              <a:rPr/>
              <a:t>and</a:t>
            </a:r>
            <a:r>
              <a:rPr/>
              <a:t> </a:t>
            </a:r>
            <a:r>
              <a:rPr/>
              <a:t>R</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5.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6.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7.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8.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9.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github.com/pmean/introduction-to-r/tree/master/part1/src" TargetMode="External" /><Relationship Id="rId4" Type="http://schemas.openxmlformats.org/officeDocument/2006/relationships/hyperlink" Target="http://blog.pmean.com/powerpoint-with-r-markdown/"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0.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1.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2.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cran.r-project.org/" TargetMode="External" /><Relationship Id="rId4"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studio.com/" TargetMode="External" /><Relationship Id="rId3" Type="http://schemas.openxmlformats.org/officeDocument/2006/relationships/image" Target="../media/image2.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R:</a:t>
            </a:r>
            <a:r>
              <a:rPr/>
              <a:t> </a:t>
            </a:r>
            <a:r>
              <a:rPr/>
              <a:t>A</a:t>
            </a:r>
            <a:r>
              <a:rPr/>
              <a:t> </a:t>
            </a:r>
            <a:r>
              <a:rPr/>
              <a:t>small</a:t>
            </a:r>
            <a:r>
              <a:rPr/>
              <a:t> </a:t>
            </a:r>
            <a:r>
              <a:rPr/>
              <a:t>program</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2020-01-27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This is a small program written in Rmarkdown to help you get started if you've never written an R program before.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code</a:t>
            </a:r>
            <a:r>
              <a:rPr/>
              <a:t> </a:t>
            </a:r>
            <a:r>
              <a:rPr/>
              <a:t>chunk</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```{r version-and-current-date}
R.version.string
Sys.Date()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second</a:t>
            </a:r>
            <a:r>
              <a:rPr/>
              <a:t> </a:t>
            </a:r>
            <a:r>
              <a:rPr/>
              <a:t>set</a:t>
            </a:r>
            <a:r>
              <a:rPr/>
              <a:t> </a:t>
            </a:r>
            <a:r>
              <a:rPr/>
              <a:t>of</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This program will read in data from an RData file after removing anything left over from previous programs. It will then list all the objects that you just read in, and provide information about one of those objects.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second</a:t>
            </a:r>
            <a:r>
              <a:rPr/>
              <a:t> </a:t>
            </a:r>
            <a:r>
              <a:rPr/>
              <a:t>code</a:t>
            </a:r>
            <a:r>
              <a:rPr/>
              <a:t> </a:t>
            </a:r>
            <a:r>
              <a:rPr/>
              <a:t>chunk</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```{r read-rdata-file}
rm(list=ls()) # Use this with caution!
load("../data/two-small-dataframes.RData")
ls()
str(bump)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third</a:t>
            </a:r>
            <a:r>
              <a:rPr/>
              <a:t> </a:t>
            </a:r>
            <a:r>
              <a:rPr/>
              <a:t>set</a:t>
            </a:r>
            <a:r>
              <a:rPr/>
              <a:t> </a:t>
            </a:r>
            <a:r>
              <a:rPr/>
              <a:t>of</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This is a very simple program, but if you can get this program to run, you will probably have smooth sailing for the rest of the class.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review</a:t>
            </a:r>
          </a:p>
        </p:txBody>
      </p:sp>
      <p:pic>
        <p:nvPicPr>
          <p:cNvPr descr="../images/small_program_annotated.png" id="0" name="Picture 1"/>
          <p:cNvPicPr>
            <a:picLocks noGrp="1" noChangeAspect="1"/>
          </p:cNvPicPr>
          <p:nvPr/>
        </p:nvPicPr>
        <p:blipFill>
          <a:blip r:embed="rId3"/>
          <a:stretch>
            <a:fillRect/>
          </a:stretch>
        </p:blipFill>
        <p:spPr bwMode="auto">
          <a:xfrm>
            <a:off x="15494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Full</a:t>
            </a:r>
            <a:r>
              <a:rPr/>
              <a:t> </a:t>
            </a:r>
            <a:r>
              <a:rPr/>
              <a:t>listing</a:t>
            </a:r>
            <a:r>
              <a:rPr/>
              <a:t> </a:t>
            </a:r>
            <a:r>
              <a:rPr/>
              <a:t>of</a:t>
            </a:r>
            <a:r>
              <a:rPr/>
              <a:t> </a:t>
            </a:r>
            <a:r>
              <a:rPr/>
              <a:t>small_program.Rmd</a:t>
            </a:r>
            <a:r>
              <a:rPr/>
              <a:t> </a:t>
            </a:r>
            <a:r>
              <a:rPr/>
              <a:t>with</a:t>
            </a:r>
            <a:r>
              <a:rPr/>
              <a:t> </a:t>
            </a:r>
            <a:r>
              <a:rPr/>
              <a:t>annotations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overview</a:t>
            </a:r>
          </a:p>
        </p:txBody>
      </p:sp>
      <p:pic>
        <p:nvPicPr>
          <p:cNvPr descr="../images/output-overview.png" id="0" name="Picture 1"/>
          <p:cNvPicPr>
            <a:picLocks noGrp="1" noChangeAspect="1"/>
          </p:cNvPicPr>
          <p:nvPr/>
        </p:nvPicPr>
        <p:blipFill>
          <a:blip r:embed="rId3"/>
          <a:stretch>
            <a:fillRect/>
          </a:stretch>
        </p:blipFill>
        <p:spPr bwMode="auto">
          <a:xfrm>
            <a:off x="3429000" y="1600200"/>
            <a:ext cx="228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entire</a:t>
            </a:r>
            <a:r>
              <a:rPr/>
              <a:t> </a:t>
            </a:r>
            <a:r>
              <a:rPr/>
              <a:t>output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header</a:t>
            </a:r>
          </a:p>
        </p:txBody>
      </p:sp>
      <p:pic>
        <p:nvPicPr>
          <p:cNvPr descr="../images/output-header.png" id="0" name="Picture 1"/>
          <p:cNvPicPr>
            <a:picLocks noGrp="1" noChangeAspect="1"/>
          </p:cNvPicPr>
          <p:nvPr/>
        </p:nvPicPr>
        <p:blipFill>
          <a:blip r:embed="rId3"/>
          <a:stretch>
            <a:fillRect/>
          </a:stretch>
        </p:blipFill>
        <p:spPr bwMode="auto">
          <a:xfrm>
            <a:off x="457200" y="2895600"/>
            <a:ext cx="8229600" cy="1409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header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free</a:t>
            </a:r>
            <a:r>
              <a:rPr/>
              <a:t> </a:t>
            </a:r>
            <a:r>
              <a:rPr/>
              <a:t>text</a:t>
            </a:r>
          </a:p>
        </p:txBody>
      </p:sp>
      <p:pic>
        <p:nvPicPr>
          <p:cNvPr descr="../images/output-free-text-1.png" id="0" name="Picture 1"/>
          <p:cNvPicPr>
            <a:picLocks noGrp="1" noChangeAspect="1"/>
          </p:cNvPicPr>
          <p:nvPr/>
        </p:nvPicPr>
        <p:blipFill>
          <a:blip r:embed="rId3"/>
          <a:stretch>
            <a:fillRect/>
          </a:stretch>
        </p:blipFill>
        <p:spPr bwMode="auto">
          <a:xfrm>
            <a:off x="457200" y="3263900"/>
            <a:ext cx="8229600" cy="685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code</a:t>
            </a:r>
            <a:r>
              <a:rPr/>
              <a:t> </a:t>
            </a:r>
            <a:r>
              <a:rPr/>
              <a:t>chunk</a:t>
            </a:r>
          </a:p>
        </p:txBody>
      </p:sp>
      <p:pic>
        <p:nvPicPr>
          <p:cNvPr descr="../images/output-code-chunk-1.png" id="0" name="Picture 1"/>
          <p:cNvPicPr>
            <a:picLocks noGrp="1" noChangeAspect="1"/>
          </p:cNvPicPr>
          <p:nvPr/>
        </p:nvPicPr>
        <p:blipFill>
          <a:blip r:embed="rId3"/>
          <a:stretch>
            <a:fillRect/>
          </a:stretch>
        </p:blipFill>
        <p:spPr bwMode="auto">
          <a:xfrm>
            <a:off x="457200" y="2324100"/>
            <a:ext cx="8229600" cy="2578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code</a:t>
            </a:r>
            <a:r>
              <a:rPr/>
              <a:t> </a:t>
            </a:r>
            <a:r>
              <a:rPr/>
              <a:t>chunk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Special</a:t>
            </a:r>
            <a:r>
              <a:rPr/>
              <a:t> </a:t>
            </a:r>
            <a:r>
              <a:rPr/>
              <a:t>note</a:t>
            </a:r>
          </a:p>
        </p:txBody>
      </p:sp>
      <p:sp>
        <p:nvSpPr>
          <p:cNvPr id="3" name="Content Placeholder 2"/>
          <p:cNvSpPr>
            <a:spLocks noGrp="1"/>
          </p:cNvSpPr>
          <p:nvPr>
            <p:ph idx="1"/>
          </p:nvPr>
        </p:nvSpPr>
        <p:spPr/>
        <p:txBody>
          <a:bodyPr/>
          <a:lstStyle/>
          <a:p>
            <a:pPr lvl="1"/>
            <a:r>
              <a:rPr/>
              <a:t>This PowerPoint slide show was created using R.</a:t>
            </a:r>
          </a:p>
          <a:p>
            <a:pPr lvl="2"/>
            <a:r>
              <a:rPr/>
              <a:t>Not complicated</a:t>
            </a:r>
          </a:p>
          <a:p>
            <a:pPr lvl="2"/>
            <a:r>
              <a:rPr/>
              <a:t>But beyond scope of this class</a:t>
            </a:r>
          </a:p>
          <a:p>
            <a:pPr lvl="1"/>
            <a:r>
              <a:rPr/>
              <a:t>Source</a:t>
            </a:r>
          </a:p>
          <a:p>
            <a:pPr lvl="2"/>
            <a:r>
              <a:rPr>
                <a:hlinkClick r:id="rId3"/>
              </a:rPr>
              <a:t>https://github.com/pmean/introduction-to-r/tree/master/part1/src</a:t>
            </a:r>
          </a:p>
          <a:p>
            <a:pPr lvl="1"/>
            <a:r>
              <a:rPr/>
              <a:t>A second resource</a:t>
            </a:r>
          </a:p>
          <a:p>
            <a:pPr lvl="2"/>
            <a:r>
              <a:rPr>
                <a:hlinkClick r:id="rId4"/>
              </a:rPr>
              <a:t>http://blog.pmean.com/powerpoint-with-r-markdown/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more</a:t>
            </a:r>
            <a:r>
              <a:rPr/>
              <a:t> </a:t>
            </a:r>
            <a:r>
              <a:rPr/>
              <a:t>free</a:t>
            </a:r>
            <a:r>
              <a:rPr/>
              <a:t> </a:t>
            </a:r>
            <a:r>
              <a:rPr/>
              <a:t>text</a:t>
            </a:r>
          </a:p>
        </p:txBody>
      </p:sp>
      <p:pic>
        <p:nvPicPr>
          <p:cNvPr descr="../images/output-free-text-2.png" id="0" name="Picture 1"/>
          <p:cNvPicPr>
            <a:picLocks noGrp="1" noChangeAspect="1"/>
          </p:cNvPicPr>
          <p:nvPr/>
        </p:nvPicPr>
        <p:blipFill>
          <a:blip r:embed="rId3"/>
          <a:stretch>
            <a:fillRect/>
          </a:stretch>
        </p:blipFill>
        <p:spPr bwMode="auto">
          <a:xfrm>
            <a:off x="457200" y="3200400"/>
            <a:ext cx="8229600" cy="812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second</a:t>
            </a:r>
            <a:r>
              <a:rPr/>
              <a:t> </a:t>
            </a:r>
            <a:r>
              <a:rPr/>
              <a:t>code</a:t>
            </a:r>
            <a:r>
              <a:rPr/>
              <a:t> </a:t>
            </a:r>
            <a:r>
              <a:rPr/>
              <a:t>chunk</a:t>
            </a:r>
          </a:p>
        </p:txBody>
      </p:sp>
      <p:pic>
        <p:nvPicPr>
          <p:cNvPr descr="../images/output-code-chunk-2.png" id="0" name="Picture 1"/>
          <p:cNvPicPr>
            <a:picLocks noGrp="1" noChangeAspect="1"/>
          </p:cNvPicPr>
          <p:nvPr/>
        </p:nvPicPr>
        <p:blipFill>
          <a:blip r:embed="rId3"/>
          <a:stretch>
            <a:fillRect/>
          </a:stretch>
        </p:blipFill>
        <p:spPr bwMode="auto">
          <a:xfrm>
            <a:off x="2311400" y="1600200"/>
            <a:ext cx="4508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code</a:t>
            </a:r>
            <a:r>
              <a:rPr/>
              <a:t> </a:t>
            </a:r>
            <a:r>
              <a:rPr/>
              <a:t>chunk</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last</a:t>
            </a:r>
            <a:r>
              <a:rPr/>
              <a:t> </a:t>
            </a:r>
            <a:r>
              <a:rPr/>
              <a:t>set</a:t>
            </a:r>
            <a:r>
              <a:rPr/>
              <a:t> </a:t>
            </a:r>
            <a:r>
              <a:rPr/>
              <a:t>of</a:t>
            </a:r>
            <a:r>
              <a:rPr/>
              <a:t> </a:t>
            </a:r>
            <a:r>
              <a:rPr/>
              <a:t>free</a:t>
            </a:r>
            <a:r>
              <a:rPr/>
              <a:t> </a:t>
            </a:r>
            <a:r>
              <a:rPr/>
              <a:t>text</a:t>
            </a:r>
          </a:p>
        </p:txBody>
      </p:sp>
      <p:pic>
        <p:nvPicPr>
          <p:cNvPr descr="../images/output-free-text-3.png" id="0" name="Picture 1"/>
          <p:cNvPicPr>
            <a:picLocks noGrp="1" noChangeAspect="1"/>
          </p:cNvPicPr>
          <p:nvPr/>
        </p:nvPicPr>
        <p:blipFill>
          <a:blip r:embed="rId3"/>
          <a:stretch>
            <a:fillRect/>
          </a:stretch>
        </p:blipFill>
        <p:spPr bwMode="auto">
          <a:xfrm>
            <a:off x="457200" y="3238500"/>
            <a:ext cx="8229600" cy="736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p>
        </p:txBody>
      </p:sp>
      <p:sp>
        <p:nvSpPr>
          <p:cNvPr id="3" name="Content Placeholder 2"/>
          <p:cNvSpPr>
            <a:spLocks noGrp="1"/>
          </p:cNvSpPr>
          <p:nvPr>
            <p:ph idx="1"/>
          </p:nvPr>
        </p:nvSpPr>
        <p:spPr/>
        <p:txBody>
          <a:bodyPr/>
          <a:lstStyle/>
          <a:p>
            <a:pPr lvl="1"/>
            <a:r>
              <a:rPr/>
              <a:t>In this video, you saw</a:t>
            </a:r>
          </a:p>
          <a:p>
            <a:pPr lvl="2"/>
            <a:r>
              <a:rPr/>
              <a:t>Installation pages for R, RStudio</a:t>
            </a:r>
          </a:p>
          <a:p>
            <a:pPr lvl="2"/>
            <a:r>
              <a:rPr/>
              <a:t>Anatomy of a small program</a:t>
            </a:r>
          </a:p>
          <a:p>
            <a:pPr lvl="2"/>
            <a:r>
              <a:rPr/>
              <a:t>Output from the small program</a:t>
            </a:r>
          </a:p>
          <a:p>
            <a:pPr lvl="1"/>
            <a:r>
              <a:rPr/>
              <a:t>Review Canvas for the work assigned to this module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a:t>
            </a:r>
            <a:r>
              <a:rPr/>
              <a:t> </a:t>
            </a:r>
            <a:r>
              <a:rPr/>
              <a:t>(</a:t>
            </a:r>
            <a:r>
              <a:rPr>
                <a:hlinkClick r:id="rId3"/>
              </a:rPr>
              <a:t>https://cran.r-project.org/</a:t>
            </a:r>
            <a:r>
              <a:rPr/>
              <a:t>)</a:t>
            </a:r>
          </a:p>
        </p:txBody>
      </p:sp>
      <p:pic>
        <p:nvPicPr>
          <p:cNvPr descr="../images/cran-main-page.png" id="0" name="Picture 1"/>
          <p:cNvPicPr>
            <a:picLocks noGrp="1" noChangeAspect="1"/>
          </p:cNvPicPr>
          <p:nvPr/>
        </p:nvPicPr>
        <p:blipFill>
          <a:blip r:embed="rId4"/>
          <a:stretch>
            <a:fillRect/>
          </a:stretch>
        </p:blipFill>
        <p:spPr bwMode="auto">
          <a:xfrm>
            <a:off x="1993900" y="1600200"/>
            <a:ext cx="515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webpage</a:t>
            </a:r>
            <a:r>
              <a:rPr/>
              <a:t> </a:t>
            </a:r>
            <a:r>
              <a:rPr/>
              <a:t>for</a:t>
            </a:r>
            <a:r>
              <a:rPr/>
              <a:t> </a:t>
            </a:r>
            <a:r>
              <a:rPr/>
              <a:t>installation</a:t>
            </a:r>
            <a:r>
              <a:rPr/>
              <a:t> </a:t>
            </a:r>
            <a:r>
              <a:rPr/>
              <a:t>of</a:t>
            </a:r>
            <a:r>
              <a:rPr/>
              <a:t> </a:t>
            </a:r>
            <a:r>
              <a:rPr/>
              <a:t>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RStudio</a:t>
            </a:r>
            <a:r>
              <a:rPr/>
              <a:t> </a:t>
            </a:r>
            <a:r>
              <a:rPr/>
              <a:t>(</a:t>
            </a:r>
            <a:r>
              <a:rPr>
                <a:hlinkClick r:id="rId2"/>
              </a:rPr>
              <a:t>https://rstudio.com/</a:t>
            </a:r>
            <a:r>
              <a:rPr/>
              <a:t>)</a:t>
            </a:r>
          </a:p>
        </p:txBody>
      </p:sp>
      <p:pic>
        <p:nvPicPr>
          <p:cNvPr descr="../images/rstudio-main-page.png" id="0" name="Picture 1"/>
          <p:cNvPicPr>
            <a:picLocks noGrp="1" noChangeAspect="1"/>
          </p:cNvPicPr>
          <p:nvPr/>
        </p:nvPicPr>
        <p:blipFill>
          <a:blip r:embed="rId3"/>
          <a:stretch>
            <a:fillRect/>
          </a:stretch>
        </p:blipFill>
        <p:spPr bwMode="auto">
          <a:xfrm>
            <a:off x="1993900" y="1600200"/>
            <a:ext cx="515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main</a:t>
            </a:r>
            <a:r>
              <a:rPr/>
              <a:t> </a:t>
            </a:r>
            <a:r>
              <a:rPr/>
              <a:t>page</a:t>
            </a:r>
            <a:r>
              <a:rPr/>
              <a:t> </a:t>
            </a:r>
            <a:r>
              <a:rPr/>
              <a:t>for</a:t>
            </a:r>
            <a:r>
              <a:rPr/>
              <a:t> </a:t>
            </a:r>
            <a:r>
              <a:rPr/>
              <a:t>RStudio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a:t>
            </a:r>
            <a:r>
              <a:rPr/>
              <a:t> </a:t>
            </a:r>
            <a:r>
              <a:rPr/>
              <a:t>and</a:t>
            </a:r>
            <a:r>
              <a:rPr/>
              <a:t> </a:t>
            </a:r>
            <a:r>
              <a:rPr/>
              <a:t>R</a:t>
            </a:r>
            <a:r>
              <a:rPr/>
              <a:t> </a:t>
            </a:r>
            <a:r>
              <a:rPr/>
              <a:t>Studio</a:t>
            </a:r>
          </a:p>
        </p:txBody>
      </p:sp>
      <p:sp>
        <p:nvSpPr>
          <p:cNvPr id="3" name="Content Placeholder 2"/>
          <p:cNvSpPr>
            <a:spLocks noGrp="1"/>
          </p:cNvSpPr>
          <p:nvPr>
            <p:ph idx="1"/>
          </p:nvPr>
        </p:nvSpPr>
        <p:spPr/>
        <p:txBody>
          <a:bodyPr/>
          <a:lstStyle/>
          <a:p>
            <a:pPr lvl="1"/>
            <a:r>
              <a:rPr/>
              <a:t>R is required</a:t>
            </a:r>
          </a:p>
          <a:p>
            <a:pPr lvl="1"/>
            <a:r>
              <a:rPr/>
              <a:t>RStudio is strongly recommended</a:t>
            </a:r>
          </a:p>
          <a:p>
            <a:pPr lvl="1"/>
            <a:r>
              <a:rPr/>
              <a:t>Do not delay in getting this software installed</a:t>
            </a:r>
          </a:p>
          <a:p>
            <a:pPr lvl="1"/>
            <a:r>
              <a:rPr/>
              <a:t>Find me if you have ANY problems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Recommended</a:t>
            </a:r>
            <a:r>
              <a:rPr/>
              <a:t> </a:t>
            </a:r>
            <a:r>
              <a:rPr/>
              <a:t>directory</a:t>
            </a:r>
            <a:r>
              <a:rPr/>
              <a:t> </a:t>
            </a:r>
            <a:r>
              <a:rPr/>
              <a:t>structure</a:t>
            </a:r>
          </a:p>
        </p:txBody>
      </p:sp>
      <p:pic>
        <p:nvPicPr>
          <p:cNvPr descr="../images/directory-structure.png" id="0" name="Picture 1"/>
          <p:cNvPicPr>
            <a:picLocks noGrp="1" noChangeAspect="1"/>
          </p:cNvPicPr>
          <p:nvPr/>
        </p:nvPicPr>
        <p:blipFill>
          <a:blip r:embed="rId3"/>
          <a:stretch>
            <a:fillRect/>
          </a:stretch>
        </p:blipFill>
        <p:spPr bwMode="auto">
          <a:xfrm>
            <a:off x="1371600" y="1600200"/>
            <a:ext cx="6400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the</a:t>
            </a:r>
            <a:r>
              <a:rPr/>
              <a:t> </a:t>
            </a:r>
            <a:r>
              <a:rPr/>
              <a:t>directory</a:t>
            </a:r>
            <a:r>
              <a:rPr/>
              <a:t> </a:t>
            </a:r>
            <a:r>
              <a:rPr/>
              <a:t>structure</a:t>
            </a:r>
            <a:r>
              <a:rPr/>
              <a:t> </a:t>
            </a:r>
            <a:r>
              <a:rPr/>
              <a:t>I</a:t>
            </a:r>
            <a:r>
              <a:rPr/>
              <a:t> </a:t>
            </a:r>
            <a:r>
              <a:rPr/>
              <a:t>use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A</a:t>
            </a:r>
            <a:r>
              <a:rPr/>
              <a:t> </a:t>
            </a:r>
            <a:r>
              <a:rPr/>
              <a:t>place</a:t>
            </a:r>
            <a:r>
              <a:rPr/>
              <a:t> </a:t>
            </a:r>
            <a:r>
              <a:rPr/>
              <a:t>for</a:t>
            </a:r>
            <a:r>
              <a:rPr/>
              <a:t> </a:t>
            </a:r>
            <a:r>
              <a:rPr/>
              <a:t>everything,</a:t>
            </a:r>
            <a:r>
              <a:rPr/>
              <a:t> </a:t>
            </a:r>
            <a:r>
              <a:rPr/>
              <a:t>everything</a:t>
            </a:r>
            <a:r>
              <a:rPr/>
              <a:t> </a:t>
            </a:r>
            <a:r>
              <a:rPr/>
              <a:t>in</a:t>
            </a:r>
            <a:r>
              <a:rPr/>
              <a:t> </a:t>
            </a:r>
            <a:r>
              <a:rPr/>
              <a:t>its</a:t>
            </a:r>
            <a:r>
              <a:rPr/>
              <a:t> </a:t>
            </a:r>
            <a:r>
              <a:rPr/>
              <a:t>place</a:t>
            </a:r>
            <a:r>
              <a:rPr/>
              <a:t>”</a:t>
            </a:r>
          </a:p>
        </p:txBody>
      </p:sp>
      <p:sp>
        <p:nvSpPr>
          <p:cNvPr id="3" name="Content Placeholder 2"/>
          <p:cNvSpPr>
            <a:spLocks noGrp="1"/>
          </p:cNvSpPr>
          <p:nvPr>
            <p:ph idx="1"/>
          </p:nvPr>
        </p:nvSpPr>
        <p:spPr/>
        <p:txBody>
          <a:bodyPr/>
          <a:lstStyle/>
          <a:p>
            <a:pPr lvl="1"/>
            <a:r>
              <a:rPr/>
              <a:t>dat</a:t>
            </a:r>
          </a:p>
          <a:p>
            <a:pPr lvl="2"/>
            <a:r>
              <a:rPr/>
              <a:t>raw/intermediate data files</a:t>
            </a:r>
          </a:p>
          <a:p>
            <a:pPr lvl="1"/>
            <a:r>
              <a:rPr/>
              <a:t>doc</a:t>
            </a:r>
          </a:p>
          <a:p>
            <a:pPr lvl="2"/>
            <a:r>
              <a:rPr/>
              <a:t>documentation</a:t>
            </a:r>
          </a:p>
          <a:p>
            <a:pPr lvl="1"/>
            <a:r>
              <a:rPr/>
              <a:t>images</a:t>
            </a:r>
          </a:p>
          <a:p>
            <a:pPr lvl="2"/>
            <a:r>
              <a:rPr/>
              <a:t>graphs</a:t>
            </a:r>
          </a:p>
          <a:p>
            <a:pPr lvl="1"/>
            <a:r>
              <a:rPr/>
              <a:t>results</a:t>
            </a:r>
          </a:p>
          <a:p>
            <a:pPr lvl="2"/>
            <a:r>
              <a:rPr/>
              <a:t>program output</a:t>
            </a:r>
          </a:p>
          <a:p>
            <a:pPr lvl="1"/>
            <a:r>
              <a:rPr/>
              <a:t>src</a:t>
            </a:r>
          </a:p>
          <a:p>
            <a:pPr lvl="2"/>
            <a:r>
              <a:rPr/>
              <a:t>program code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R</a:t>
            </a:r>
            <a:r>
              <a:rPr/>
              <a:t> </a:t>
            </a:r>
            <a:r>
              <a:rPr/>
              <a:t>program,</a:t>
            </a:r>
            <a:r>
              <a:rPr/>
              <a:t> </a:t>
            </a:r>
            <a:r>
              <a:rPr/>
              <a:t>overview</a:t>
            </a:r>
          </a:p>
        </p:txBody>
      </p:sp>
      <p:pic>
        <p:nvPicPr>
          <p:cNvPr descr="../images/small_program.png" id="0" name="Picture 1"/>
          <p:cNvPicPr>
            <a:picLocks noGrp="1" noChangeAspect="1"/>
          </p:cNvPicPr>
          <p:nvPr/>
        </p:nvPicPr>
        <p:blipFill>
          <a:blip r:embed="rId3"/>
          <a:stretch>
            <a:fillRect/>
          </a:stretch>
        </p:blipFill>
        <p:spPr bwMode="auto">
          <a:xfrm>
            <a:off x="15494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Full</a:t>
            </a:r>
            <a:r>
              <a:rPr/>
              <a:t> </a:t>
            </a:r>
            <a:r>
              <a:rPr/>
              <a:t>listing</a:t>
            </a:r>
            <a:r>
              <a:rPr/>
              <a:t> </a:t>
            </a:r>
            <a:r>
              <a:rPr/>
              <a:t>of</a:t>
            </a:r>
            <a:r>
              <a:rPr/>
              <a:t> </a:t>
            </a:r>
            <a:r>
              <a:rPr/>
              <a:t>small_program.Rmd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R</a:t>
            </a:r>
            <a:r>
              <a:rPr/>
              <a:t> </a:t>
            </a:r>
            <a:r>
              <a:rPr/>
              <a:t>program,</a:t>
            </a:r>
            <a:r>
              <a:rPr/>
              <a:t> </a:t>
            </a:r>
            <a:r>
              <a:rPr/>
              <a:t>header</a:t>
            </a:r>
          </a:p>
        </p:txBody>
      </p:sp>
      <p:sp>
        <p:nvSpPr>
          <p:cNvPr id="3" name="Content Placeholder 2"/>
          <p:cNvSpPr>
            <a:spLocks noGrp="1"/>
          </p:cNvSpPr>
          <p:nvPr>
            <p:ph idx="1"/>
          </p:nvPr>
        </p:nvSpPr>
        <p:spPr/>
        <p:txBody>
          <a:bodyPr/>
          <a:lstStyle/>
          <a:p>
            <a:pPr lvl="1"/>
            <a:r>
              <a:rPr/>
              <a:t>Rmarkdown code</a:t>
            </a:r>
          </a:p>
          <a:p>
            <a:pPr lvl="0" marL="1270000" indent="0">
              <a:buNone/>
            </a:pPr>
            <a:r>
              <a:rPr sz="1800">
                <a:latin typeface="Courier"/>
              </a:rPr>
              <a:t>---
title: "Small program"
author: "Steve Simon"
date: "Created 2019-01-28"
output:
  html_document: default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A small program</dc:title>
  <dc:creator>Steve Simon</dc:creator>
  <cp:keywords/>
  <dcterms:created xsi:type="dcterms:W3CDTF">2021-01-12T04:03:06Z</dcterms:created>
  <dcterms:modified xsi:type="dcterms:W3CDTF">2021-01-12T04:03:06Z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2020-01-27</vt:lpwstr>
  </property>
  <property fmtid="{D5CDD505-2E9C-101B-9397-08002B2CF9AE}" pid="3" name="output">
    <vt:lpwstr>powerpoint_presentation</vt:lpwstr>
  </property>
</Properties>
</file>